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72" r:id="rId4"/>
    <p:sldId id="274" r:id="rId5"/>
    <p:sldId id="275" r:id="rId6"/>
    <p:sldId id="271" r:id="rId7"/>
    <p:sldId id="311" r:id="rId8"/>
    <p:sldId id="276" r:id="rId9"/>
    <p:sldId id="367" r:id="rId10"/>
    <p:sldId id="369" r:id="rId11"/>
    <p:sldId id="285" r:id="rId12"/>
    <p:sldId id="291" r:id="rId13"/>
    <p:sldId id="294" r:id="rId14"/>
    <p:sldId id="298" r:id="rId15"/>
    <p:sldId id="370" r:id="rId16"/>
    <p:sldId id="299" r:id="rId17"/>
    <p:sldId id="304" r:id="rId18"/>
    <p:sldId id="306" r:id="rId19"/>
    <p:sldId id="312" r:id="rId20"/>
    <p:sldId id="313" r:id="rId21"/>
    <p:sldId id="314" r:id="rId22"/>
    <p:sldId id="316" r:id="rId23"/>
    <p:sldId id="315" r:id="rId24"/>
    <p:sldId id="317" r:id="rId25"/>
    <p:sldId id="321" r:id="rId26"/>
    <p:sldId id="320" r:id="rId27"/>
    <p:sldId id="319" r:id="rId28"/>
    <p:sldId id="323" r:id="rId29"/>
    <p:sldId id="322" r:id="rId30"/>
    <p:sldId id="325" r:id="rId31"/>
    <p:sldId id="324" r:id="rId32"/>
    <p:sldId id="330" r:id="rId33"/>
    <p:sldId id="326" r:id="rId34"/>
    <p:sldId id="327" r:id="rId35"/>
    <p:sldId id="332" r:id="rId36"/>
    <p:sldId id="333" r:id="rId37"/>
    <p:sldId id="335" r:id="rId38"/>
    <p:sldId id="344" r:id="rId39"/>
    <p:sldId id="346" r:id="rId40"/>
    <p:sldId id="334" r:id="rId41"/>
    <p:sldId id="371" r:id="rId42"/>
    <p:sldId id="353" r:id="rId43"/>
    <p:sldId id="354" r:id="rId44"/>
    <p:sldId id="355" r:id="rId45"/>
    <p:sldId id="356" r:id="rId46"/>
    <p:sldId id="357" r:id="rId47"/>
    <p:sldId id="358" r:id="rId48"/>
    <p:sldId id="349" r:id="rId49"/>
    <p:sldId id="373" r:id="rId50"/>
    <p:sldId id="345" r:id="rId51"/>
    <p:sldId id="374" r:id="rId52"/>
    <p:sldId id="350" r:id="rId53"/>
    <p:sldId id="351" r:id="rId54"/>
    <p:sldId id="360" r:id="rId55"/>
    <p:sldId id="361" r:id="rId56"/>
    <p:sldId id="362" r:id="rId57"/>
    <p:sldId id="363" r:id="rId58"/>
    <p:sldId id="364" r:id="rId59"/>
    <p:sldId id="365" r:id="rId60"/>
    <p:sldId id="372" r:id="rId61"/>
    <p:sldId id="375" r:id="rId62"/>
    <p:sldId id="366" r:id="rId6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5058AE0-26B3-4EDB-8B7A-68531F032EAA}">
          <p14:sldIdLst>
            <p14:sldId id="256"/>
            <p14:sldId id="257"/>
            <p14:sldId id="272"/>
            <p14:sldId id="274"/>
            <p14:sldId id="275"/>
            <p14:sldId id="271"/>
            <p14:sldId id="311"/>
          </p14:sldIdLst>
        </p14:section>
        <p14:section name="一个小例子（接受）" id="{352A0F53-B4EE-4EC7-B7F8-E6E367ACAC57}">
          <p14:sldIdLst>
            <p14:sldId id="276"/>
            <p14:sldId id="367"/>
            <p14:sldId id="369"/>
            <p14:sldId id="285"/>
          </p14:sldIdLst>
        </p14:section>
        <p14:section name="RL" id="{D4606590-D988-4E11-930A-4AB5B10475F2}">
          <p14:sldIdLst>
            <p14:sldId id="291"/>
            <p14:sldId id="294"/>
            <p14:sldId id="298"/>
            <p14:sldId id="370"/>
            <p14:sldId id="299"/>
            <p14:sldId id="304"/>
            <p14:sldId id="306"/>
            <p14:sldId id="312"/>
            <p14:sldId id="313"/>
            <p14:sldId id="314"/>
            <p14:sldId id="316"/>
            <p14:sldId id="315"/>
            <p14:sldId id="317"/>
            <p14:sldId id="321"/>
            <p14:sldId id="320"/>
            <p14:sldId id="319"/>
            <p14:sldId id="323"/>
            <p14:sldId id="322"/>
            <p14:sldId id="325"/>
            <p14:sldId id="324"/>
            <p14:sldId id="330"/>
            <p14:sldId id="326"/>
            <p14:sldId id="327"/>
            <p14:sldId id="332"/>
            <p14:sldId id="333"/>
            <p14:sldId id="335"/>
            <p14:sldId id="344"/>
            <p14:sldId id="346"/>
            <p14:sldId id="334"/>
            <p14:sldId id="371"/>
            <p14:sldId id="353"/>
            <p14:sldId id="354"/>
            <p14:sldId id="355"/>
            <p14:sldId id="356"/>
            <p14:sldId id="357"/>
            <p14:sldId id="358"/>
            <p14:sldId id="349"/>
            <p14:sldId id="373"/>
            <p14:sldId id="345"/>
            <p14:sldId id="374"/>
            <p14:sldId id="350"/>
            <p14:sldId id="351"/>
            <p14:sldId id="360"/>
            <p14:sldId id="361"/>
            <p14:sldId id="362"/>
            <p14:sldId id="363"/>
            <p14:sldId id="364"/>
            <p14:sldId id="365"/>
            <p14:sldId id="372"/>
            <p14:sldId id="375"/>
            <p14:sldId id="366"/>
          </p14:sldIdLst>
        </p14:section>
      </p14:sectionLst>
    </p:ext>
    <p:ext uri="{EFAFB233-063F-42B5-8137-9DF3F51BA10A}">
      <p15:sldGuideLst xmlns:p15="http://schemas.microsoft.com/office/powerpoint/2012/main">
        <p15:guide id="2" pos="433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Xianmeng" initials="WXM" lastIdx="4" clrIdx="0">
    <p:extLst>
      <p:ext uri="{19B8F6BF-5375-455C-9EA6-DF929625EA0E}">
        <p15:presenceInfo xmlns:p15="http://schemas.microsoft.com/office/powerpoint/2012/main" userId="Wang Xianmeng" providerId="None"/>
      </p:ext>
    </p:extLst>
  </p:cmAuthor>
  <p:cmAuthor id="2" name="汪岸" initials="汪岸" lastIdx="3" clrIdx="1">
    <p:extLst>
      <p:ext uri="{19B8F6BF-5375-455C-9EA6-DF929625EA0E}">
        <p15:presenceInfo xmlns:p15="http://schemas.microsoft.com/office/powerpoint/2012/main" userId="fc0412eb7f50b5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B"/>
    <a:srgbClr val="4774AB"/>
    <a:srgbClr val="A5E7FF"/>
    <a:srgbClr val="F6E600"/>
    <a:srgbClr val="CCCCCC"/>
    <a:srgbClr val="0000FF"/>
    <a:srgbClr val="C0504D"/>
    <a:srgbClr val="77933C"/>
    <a:srgbClr val="E46C0A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247" autoAdjust="0"/>
  </p:normalViewPr>
  <p:slideViewPr>
    <p:cSldViewPr>
      <p:cViewPr varScale="1">
        <p:scale>
          <a:sx n="99" d="100"/>
          <a:sy n="99" d="100"/>
        </p:scale>
        <p:origin x="1350" y="84"/>
      </p:cViewPr>
      <p:guideLst>
        <p:guide pos="4332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2.wmf"/><Relationship Id="rId1" Type="http://schemas.openxmlformats.org/officeDocument/2006/relationships/image" Target="../media/image4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4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9.wmf"/><Relationship Id="rId7" Type="http://schemas.openxmlformats.org/officeDocument/2006/relationships/image" Target="../media/image5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4.wmf"/><Relationship Id="rId5" Type="http://schemas.openxmlformats.org/officeDocument/2006/relationships/image" Target="../media/image12.wmf"/><Relationship Id="rId10" Type="http://schemas.openxmlformats.org/officeDocument/2006/relationships/image" Target="../media/image34.wmf"/><Relationship Id="rId4" Type="http://schemas.openxmlformats.org/officeDocument/2006/relationships/image" Target="../media/image10.wmf"/><Relationship Id="rId9" Type="http://schemas.openxmlformats.org/officeDocument/2006/relationships/image" Target="../media/image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10.wmf"/><Relationship Id="rId7" Type="http://schemas.openxmlformats.org/officeDocument/2006/relationships/image" Target="../media/image7.wmf"/><Relationship Id="rId2" Type="http://schemas.openxmlformats.org/officeDocument/2006/relationships/image" Target="../media/image9.wmf"/><Relationship Id="rId1" Type="http://schemas.openxmlformats.org/officeDocument/2006/relationships/image" Target="../media/image42.wmf"/><Relationship Id="rId6" Type="http://schemas.openxmlformats.org/officeDocument/2006/relationships/image" Target="../media/image6.wmf"/><Relationship Id="rId5" Type="http://schemas.openxmlformats.org/officeDocument/2006/relationships/image" Target="../media/image4.wmf"/><Relationship Id="rId4" Type="http://schemas.openxmlformats.org/officeDocument/2006/relationships/image" Target="../media/image1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9.wmf"/><Relationship Id="rId1" Type="http://schemas.openxmlformats.org/officeDocument/2006/relationships/image" Target="../media/image9.wmf"/><Relationship Id="rId6" Type="http://schemas.openxmlformats.org/officeDocument/2006/relationships/image" Target="../media/image51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9.wmf"/><Relationship Id="rId6" Type="http://schemas.openxmlformats.org/officeDocument/2006/relationships/image" Target="../media/image52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9.wmf"/><Relationship Id="rId6" Type="http://schemas.openxmlformats.org/officeDocument/2006/relationships/image" Target="../media/image53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57.wmf"/><Relationship Id="rId2" Type="http://schemas.openxmlformats.org/officeDocument/2006/relationships/image" Target="../media/image54.wmf"/><Relationship Id="rId1" Type="http://schemas.openxmlformats.org/officeDocument/2006/relationships/image" Target="../media/image46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49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59.wmf"/><Relationship Id="rId6" Type="http://schemas.openxmlformats.org/officeDocument/2006/relationships/image" Target="../media/image55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3.wmf"/><Relationship Id="rId7" Type="http://schemas.openxmlformats.org/officeDocument/2006/relationships/image" Target="../media/image72.wmf"/><Relationship Id="rId2" Type="http://schemas.openxmlformats.org/officeDocument/2006/relationships/image" Target="../media/image62.wmf"/><Relationship Id="rId1" Type="http://schemas.openxmlformats.org/officeDocument/2006/relationships/image" Target="../media/image70.wmf"/><Relationship Id="rId6" Type="http://schemas.openxmlformats.org/officeDocument/2006/relationships/image" Target="../media/image59.wmf"/><Relationship Id="rId5" Type="http://schemas.openxmlformats.org/officeDocument/2006/relationships/image" Target="../media/image71.wmf"/><Relationship Id="rId4" Type="http://schemas.openxmlformats.org/officeDocument/2006/relationships/image" Target="../media/image64.wmf"/><Relationship Id="rId9" Type="http://schemas.openxmlformats.org/officeDocument/2006/relationships/image" Target="../media/image74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2.wmf"/><Relationship Id="rId7" Type="http://schemas.openxmlformats.org/officeDocument/2006/relationships/image" Target="../media/image73.wmf"/><Relationship Id="rId2" Type="http://schemas.openxmlformats.org/officeDocument/2006/relationships/image" Target="../media/image59.wmf"/><Relationship Id="rId1" Type="http://schemas.openxmlformats.org/officeDocument/2006/relationships/image" Target="../media/image75.wmf"/><Relationship Id="rId6" Type="http://schemas.openxmlformats.org/officeDocument/2006/relationships/image" Target="../media/image72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Relationship Id="rId9" Type="http://schemas.openxmlformats.org/officeDocument/2006/relationships/image" Target="../media/image76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10" Type="http://schemas.openxmlformats.org/officeDocument/2006/relationships/image" Target="../media/image86.wmf"/><Relationship Id="rId4" Type="http://schemas.openxmlformats.org/officeDocument/2006/relationships/image" Target="../media/image80.wmf"/><Relationship Id="rId9" Type="http://schemas.openxmlformats.org/officeDocument/2006/relationships/image" Target="../media/image85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8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10" Type="http://schemas.openxmlformats.org/officeDocument/2006/relationships/image" Target="../media/image86.wmf"/><Relationship Id="rId4" Type="http://schemas.openxmlformats.org/officeDocument/2006/relationships/image" Target="../media/image80.wmf"/><Relationship Id="rId9" Type="http://schemas.openxmlformats.org/officeDocument/2006/relationships/image" Target="../media/image85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8.wmf"/><Relationship Id="rId1" Type="http://schemas.openxmlformats.org/officeDocument/2006/relationships/image" Target="../media/image8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10" Type="http://schemas.openxmlformats.org/officeDocument/2006/relationships/image" Target="../media/image71.wmf"/><Relationship Id="rId4" Type="http://schemas.openxmlformats.org/officeDocument/2006/relationships/image" Target="../media/image81.wmf"/><Relationship Id="rId9" Type="http://schemas.openxmlformats.org/officeDocument/2006/relationships/image" Target="../media/image86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5.wmf"/><Relationship Id="rId7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12" Type="http://schemas.openxmlformats.org/officeDocument/2006/relationships/image" Target="../media/image107.wmf"/><Relationship Id="rId2" Type="http://schemas.openxmlformats.org/officeDocument/2006/relationships/image" Target="../media/image97.wmf"/><Relationship Id="rId1" Type="http://schemas.openxmlformats.org/officeDocument/2006/relationships/image" Target="../media/image78.wmf"/><Relationship Id="rId6" Type="http://schemas.openxmlformats.org/officeDocument/2006/relationships/image" Target="../media/image101.wmf"/><Relationship Id="rId11" Type="http://schemas.openxmlformats.org/officeDocument/2006/relationships/image" Target="../media/image106.wmf"/><Relationship Id="rId5" Type="http://schemas.openxmlformats.org/officeDocument/2006/relationships/image" Target="../media/image100.wmf"/><Relationship Id="rId10" Type="http://schemas.openxmlformats.org/officeDocument/2006/relationships/image" Target="../media/image105.wmf"/><Relationship Id="rId4" Type="http://schemas.openxmlformats.org/officeDocument/2006/relationships/image" Target="../media/image99.wmf"/><Relationship Id="rId9" Type="http://schemas.openxmlformats.org/officeDocument/2006/relationships/image" Target="../media/image104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image" Target="../media/image125.wmf"/><Relationship Id="rId3" Type="http://schemas.openxmlformats.org/officeDocument/2006/relationships/image" Target="../media/image86.wmf"/><Relationship Id="rId7" Type="http://schemas.openxmlformats.org/officeDocument/2006/relationships/image" Target="../media/image83.wmf"/><Relationship Id="rId12" Type="http://schemas.openxmlformats.org/officeDocument/2006/relationships/image" Target="../media/image124.wmf"/><Relationship Id="rId17" Type="http://schemas.openxmlformats.org/officeDocument/2006/relationships/image" Target="../media/image128.wmf"/><Relationship Id="rId2" Type="http://schemas.openxmlformats.org/officeDocument/2006/relationships/image" Target="../media/image85.wmf"/><Relationship Id="rId16" Type="http://schemas.openxmlformats.org/officeDocument/2006/relationships/image" Target="../media/image127.wmf"/><Relationship Id="rId1" Type="http://schemas.openxmlformats.org/officeDocument/2006/relationships/image" Target="../media/image120.wmf"/><Relationship Id="rId6" Type="http://schemas.openxmlformats.org/officeDocument/2006/relationships/image" Target="../media/image84.wmf"/><Relationship Id="rId11" Type="http://schemas.openxmlformats.org/officeDocument/2006/relationships/image" Target="../media/image123.wmf"/><Relationship Id="rId5" Type="http://schemas.openxmlformats.org/officeDocument/2006/relationships/image" Target="../media/image78.wmf"/><Relationship Id="rId15" Type="http://schemas.openxmlformats.org/officeDocument/2006/relationships/image" Target="../media/image126.wmf"/><Relationship Id="rId10" Type="http://schemas.openxmlformats.org/officeDocument/2006/relationships/image" Target="../media/image111.wmf"/><Relationship Id="rId4" Type="http://schemas.openxmlformats.org/officeDocument/2006/relationships/image" Target="../media/image121.wmf"/><Relationship Id="rId9" Type="http://schemas.openxmlformats.org/officeDocument/2006/relationships/image" Target="../media/image122.wmf"/><Relationship Id="rId14" Type="http://schemas.openxmlformats.org/officeDocument/2006/relationships/image" Target="../media/image112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image" Target="../media/image123.wmf"/><Relationship Id="rId3" Type="http://schemas.openxmlformats.org/officeDocument/2006/relationships/image" Target="../media/image131.wmf"/><Relationship Id="rId7" Type="http://schemas.openxmlformats.org/officeDocument/2006/relationships/image" Target="../media/image133.wmf"/><Relationship Id="rId12" Type="http://schemas.openxmlformats.org/officeDocument/2006/relationships/image" Target="../media/image111.wmf"/><Relationship Id="rId2" Type="http://schemas.openxmlformats.org/officeDocument/2006/relationships/image" Target="../media/image130.wmf"/><Relationship Id="rId16" Type="http://schemas.openxmlformats.org/officeDocument/2006/relationships/image" Target="../media/image112.wmf"/><Relationship Id="rId1" Type="http://schemas.openxmlformats.org/officeDocument/2006/relationships/image" Target="../media/image129.wmf"/><Relationship Id="rId6" Type="http://schemas.openxmlformats.org/officeDocument/2006/relationships/image" Target="../media/image86.wmf"/><Relationship Id="rId11" Type="http://schemas.openxmlformats.org/officeDocument/2006/relationships/image" Target="../media/image114.wmf"/><Relationship Id="rId5" Type="http://schemas.openxmlformats.org/officeDocument/2006/relationships/image" Target="../media/image85.wmf"/><Relationship Id="rId15" Type="http://schemas.openxmlformats.org/officeDocument/2006/relationships/image" Target="../media/image125.wmf"/><Relationship Id="rId10" Type="http://schemas.openxmlformats.org/officeDocument/2006/relationships/image" Target="../media/image83.wmf"/><Relationship Id="rId4" Type="http://schemas.openxmlformats.org/officeDocument/2006/relationships/image" Target="../media/image132.wmf"/><Relationship Id="rId9" Type="http://schemas.openxmlformats.org/officeDocument/2006/relationships/image" Target="../media/image84.wmf"/><Relationship Id="rId14" Type="http://schemas.openxmlformats.org/officeDocument/2006/relationships/image" Target="../media/image12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2.wmf"/><Relationship Id="rId2" Type="http://schemas.openxmlformats.org/officeDocument/2006/relationships/image" Target="../media/image9.wmf"/><Relationship Id="rId1" Type="http://schemas.openxmlformats.org/officeDocument/2006/relationships/image" Target="../media/image5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10.wmf"/><Relationship Id="rId9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2.wmf"/><Relationship Id="rId1" Type="http://schemas.openxmlformats.org/officeDocument/2006/relationships/image" Target="../media/image9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2.wmf"/><Relationship Id="rId1" Type="http://schemas.openxmlformats.org/officeDocument/2006/relationships/image" Target="../media/image9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6.wmf"/><Relationship Id="rId2" Type="http://schemas.openxmlformats.org/officeDocument/2006/relationships/image" Target="../media/image9.wmf"/><Relationship Id="rId1" Type="http://schemas.openxmlformats.org/officeDocument/2006/relationships/image" Target="../media/image15.wmf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6F682-3AB8-45DC-B51B-90AFEF057586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D447A-82B3-48DC-826A-01666CE5F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339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124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510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530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875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有动画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983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有动画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28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b</a:t>
            </a:r>
            <a:r>
              <a:rPr lang="zh-CN" altLang="en-US" dirty="0"/>
              <a:t>结尾且只有一个</a:t>
            </a:r>
            <a:r>
              <a:rPr lang="en-US" altLang="zh-CN" dirty="0"/>
              <a:t>b</a:t>
            </a:r>
            <a:r>
              <a:rPr lang="zh-CN" altLang="en-US" dirty="0"/>
              <a:t>的字符串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609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空字符串，或者，含有偶数个</a:t>
            </a:r>
            <a:r>
              <a:rPr lang="en-US" altLang="zh-CN" dirty="0"/>
              <a:t>1</a:t>
            </a:r>
            <a:r>
              <a:rPr lang="zh-CN" altLang="en-US" dirty="0"/>
              <a:t>的字符串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有动画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28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6529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185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有动画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966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有动画</a:t>
            </a:r>
            <a:endParaRPr lang="en-US" altLang="zh-CN"/>
          </a:p>
          <a:p>
            <a:r>
              <a:rPr lang="zh-CN" altLang="en-US" dirty="0"/>
              <a:t>有这样一个小电路，翻转开关，控制灯泡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189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有动画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405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有动画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2726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有动画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458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有动画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7641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有动画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8993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000000"/>
                </a:solidFill>
              </a:rPr>
              <a:t>有限自动机：存储量有限，</a:t>
            </a:r>
            <a:r>
              <a:rPr lang="zh-CN" altLang="en-US" sz="1200" b="1" dirty="0">
                <a:solidFill>
                  <a:srgbClr val="CC0099"/>
                </a:solidFill>
              </a:rPr>
              <a:t>对应有限个状态，</a:t>
            </a:r>
            <a:r>
              <a:rPr lang="zh-CN" altLang="en-US" sz="1200" b="1" dirty="0">
                <a:solidFill>
                  <a:srgbClr val="000000"/>
                </a:solidFill>
              </a:rPr>
              <a:t>无需关注动作的</a:t>
            </a:r>
            <a:r>
              <a:rPr lang="zh-TW" altLang="en-US" sz="1200" b="1" dirty="0">
                <a:solidFill>
                  <a:srgbClr val="000000"/>
                </a:solidFill>
              </a:rPr>
              <a:t>次</a:t>
            </a:r>
            <a:r>
              <a:rPr lang="zh-CN" altLang="en-US" sz="1200" b="1" dirty="0">
                <a:solidFill>
                  <a:srgbClr val="000000"/>
                </a:solidFill>
              </a:rPr>
              <a:t>数</a:t>
            </a:r>
            <a:r>
              <a:rPr lang="zh-TW" altLang="en-US" sz="1200" b="1" dirty="0">
                <a:solidFill>
                  <a:srgbClr val="000000"/>
                </a:solidFill>
              </a:rPr>
              <a:t>，</a:t>
            </a:r>
            <a:r>
              <a:rPr lang="zh-CN" altLang="en-US" sz="1200" b="1" dirty="0">
                <a:solidFill>
                  <a:srgbClr val="000000"/>
                </a:solidFill>
              </a:rPr>
              <a:t>只需要记得</a:t>
            </a:r>
            <a:r>
              <a:rPr lang="zh-TW" altLang="en-US" sz="1200" b="1" dirty="0">
                <a:solidFill>
                  <a:srgbClr val="000000"/>
                </a:solidFill>
              </a:rPr>
              <a:t>現在的「</a:t>
            </a:r>
            <a:r>
              <a:rPr lang="zh-CN" altLang="en-US" sz="1200" b="1" dirty="0">
                <a:solidFill>
                  <a:srgbClr val="000000"/>
                </a:solidFill>
              </a:rPr>
              <a:t>状态</a:t>
            </a:r>
            <a:r>
              <a:rPr lang="zh-TW" altLang="en-US" sz="1200" b="1" dirty="0">
                <a:solidFill>
                  <a:srgbClr val="000000"/>
                </a:solidFill>
              </a:rPr>
              <a:t>」</a:t>
            </a:r>
            <a:r>
              <a:rPr lang="zh-CN" altLang="en-US" sz="1200" b="1" dirty="0">
                <a:solidFill>
                  <a:srgbClr val="000000"/>
                </a:solidFill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4595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/>
              <a:t>// *   e    </a:t>
            </a:r>
            <a:r>
              <a:rPr lang="en-US" altLang="zh-CN" sz="1200" b="0" dirty="0" err="1"/>
              <a:t>i</a:t>
            </a:r>
            <a:r>
              <a:rPr lang="en-US" altLang="zh-CN" sz="1200" b="0" dirty="0"/>
              <a:t>   n   o   p   t    u </a:t>
            </a:r>
            <a:r>
              <a:rPr lang="zh-CN" altLang="en-US" sz="1200" b="0" dirty="0"/>
              <a:t>有限自动机的转移函数 </a:t>
            </a:r>
            <a:endParaRPr lang="en-US" altLang="zh-CN" sz="12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有动画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2126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1683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8846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810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开关变成两个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3489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4700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816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9388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有动画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4976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有动画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3193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6794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0866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有动画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5538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有动画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105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有动画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807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你能设计一个电路，当且仅当所有开关被翻转的次数完全相同时，灯亮着吗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这种装置很难推理。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通过将它们表示为抽象的计算设备或自动机，我们将学习如何回答这些问题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1174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有动画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1676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4638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9168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6288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36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FF0000"/>
                </a:solidFill>
              </a:rPr>
              <a:t>带图示的证明过程见老师的</a:t>
            </a:r>
            <a:r>
              <a:rPr lang="en-US" altLang="zh-CN" dirty="0">
                <a:solidFill>
                  <a:srgbClr val="FF0000"/>
                </a:solidFill>
              </a:rPr>
              <a:t>PPT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6226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FF0000"/>
                </a:solidFill>
              </a:rPr>
              <a:t>带图示的证明过程见老师的</a:t>
            </a:r>
            <a:r>
              <a:rPr lang="en-US" altLang="zh-CN" dirty="0">
                <a:solidFill>
                  <a:srgbClr val="FF0000"/>
                </a:solidFill>
              </a:rPr>
              <a:t>PPT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0421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有动画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1008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有动画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4850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第一步：初始化</a:t>
            </a:r>
            <a:r>
              <a:rPr lang="en-US" altLang="zh-CN" dirty="0"/>
              <a:t>DFA</a:t>
            </a:r>
            <a:r>
              <a:rPr lang="zh-CN" altLang="en-US" dirty="0"/>
              <a:t>的初始状态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066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有限自动机可以没有接受状态，即</a:t>
            </a:r>
            <a:r>
              <a:rPr lang="en-US" altLang="zh-CN" dirty="0"/>
              <a:t>F</a:t>
            </a:r>
            <a:r>
              <a:rPr lang="zh-CN" altLang="en-US" dirty="0"/>
              <a:t>是空集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转换函数</a:t>
            </a:r>
            <a:r>
              <a:rPr lang="en-US" altLang="zh-CN" sz="1200" dirty="0"/>
              <a:t>δ</a:t>
            </a:r>
            <a:r>
              <a:rPr lang="zh-CN" altLang="en-US" sz="1200" dirty="0"/>
              <a:t>对一个状态和一个输入符号的每一种可能的组合，恰好指定一个状态。对于每个可能的输入符号从每一个状态恰好引出一个转移。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5655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0216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有动画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6426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1654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有动画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31730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有动画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53064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有动画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30322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有动画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3589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450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用状态转换图表示有限自动机从输入中读取字符后的状态转换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350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对于每个状态，在字母表中的每个符号都有一个转变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676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有动画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462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有动画</a:t>
            </a:r>
            <a:endParaRPr lang="en-US" altLang="zh-CN" dirty="0"/>
          </a:p>
          <a:p>
            <a:r>
              <a:rPr lang="zh-CN" altLang="en-US" dirty="0"/>
              <a:t>到达状态</a:t>
            </a:r>
            <a:r>
              <a:rPr lang="en-US" altLang="zh-CN" dirty="0"/>
              <a:t>q5</a:t>
            </a:r>
            <a:r>
              <a:rPr lang="zh-CN" altLang="en-US" dirty="0"/>
              <a:t>之后，无论再读入</a:t>
            </a:r>
            <a:r>
              <a:rPr lang="en-US" altLang="zh-CN" dirty="0"/>
              <a:t>a</a:t>
            </a:r>
            <a:r>
              <a:rPr lang="zh-CN" altLang="en-US" dirty="0"/>
              <a:t>还是</a:t>
            </a:r>
            <a:r>
              <a:rPr lang="en-US" altLang="zh-CN" dirty="0"/>
              <a:t>b</a:t>
            </a:r>
            <a:r>
              <a:rPr lang="zh-CN" altLang="en-US" dirty="0"/>
              <a:t>，它都始终在状态</a:t>
            </a:r>
            <a:r>
              <a:rPr lang="en-US" altLang="zh-CN" dirty="0"/>
              <a:t>q5</a:t>
            </a:r>
            <a:r>
              <a:rPr lang="zh-CN" altLang="en-US" dirty="0"/>
              <a:t>，而状态</a:t>
            </a:r>
            <a:r>
              <a:rPr lang="en-US" altLang="zh-CN" dirty="0"/>
              <a:t>q5</a:t>
            </a:r>
            <a:r>
              <a:rPr lang="zh-CN" altLang="en-US" dirty="0"/>
              <a:t>不是接受状态，所以</a:t>
            </a:r>
            <a:r>
              <a:rPr lang="en-US" altLang="zh-CN" dirty="0"/>
              <a:t>DFA</a:t>
            </a:r>
            <a:r>
              <a:rPr lang="zh-CN" altLang="en-US" dirty="0"/>
              <a:t>对这个字符串是拒绝的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D447A-82B3-48DC-826A-01666CE5FCD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798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1702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5289262"/>
            <a:ext cx="6400800" cy="948049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F6D8-2638-4EA9-9CF3-D9CCC8EB30CB}" type="datetime1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1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5458" y="3254356"/>
            <a:ext cx="6974924" cy="1902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8" name="图片 7" descr="963786fd94c482cb8f9927650a65f21e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>
          <a:xfrm>
            <a:off x="3836154" y="476672"/>
            <a:ext cx="1471692" cy="14988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23FD-422E-421F-BED9-ACE676FCF648}" type="datetime1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4E26665-FA5E-42E6-8757-898A7A314E09}"/>
              </a:ext>
            </a:extLst>
          </p:cNvPr>
          <p:cNvSpPr txBox="1">
            <a:spLocks/>
          </p:cNvSpPr>
          <p:nvPr userDrawn="1"/>
        </p:nvSpPr>
        <p:spPr>
          <a:xfrm>
            <a:off x="4283968" y="-5488"/>
            <a:ext cx="4752528" cy="410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D99D-93F4-495D-9570-D7ABBD548184}" type="datetime1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7F18-5522-4637-9F7D-098D91CCB4FC}" type="datetime1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E9EC80B-A919-40B0-ACFA-490DF3CC0EB9}"/>
              </a:ext>
            </a:extLst>
          </p:cNvPr>
          <p:cNvSpPr txBox="1">
            <a:spLocks/>
          </p:cNvSpPr>
          <p:nvPr userDrawn="1"/>
        </p:nvSpPr>
        <p:spPr>
          <a:xfrm>
            <a:off x="4283968" y="-5488"/>
            <a:ext cx="4752528" cy="410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2A64-1DC8-426E-8F4F-A2B6EE48B843}" type="datetime1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" y="6597352"/>
            <a:ext cx="8856000" cy="230400"/>
          </a:xfrm>
        </p:spPr>
        <p:txBody>
          <a:bodyPr>
            <a:noAutofit/>
          </a:bodyPr>
          <a:lstStyle>
            <a:lvl1pPr marL="0" indent="0">
              <a:buNone/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参考文献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9D53-AED0-46F1-919E-5CBD5B54CC28}" type="datetime1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" y="6597352"/>
            <a:ext cx="8856000" cy="230400"/>
          </a:xfrm>
        </p:spPr>
        <p:txBody>
          <a:bodyPr>
            <a:noAutofit/>
          </a:bodyPr>
          <a:lstStyle>
            <a:lvl1pPr marL="0" indent="0">
              <a:buNone/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125195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FD9A-A9FD-4178-ACB8-24B84B611AFD}" type="datetime1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E66A6CCE-F3D6-4770-85DC-497844659C52}"/>
              </a:ext>
            </a:extLst>
          </p:cNvPr>
          <p:cNvSpPr txBox="1">
            <a:spLocks/>
          </p:cNvSpPr>
          <p:nvPr userDrawn="1"/>
        </p:nvSpPr>
        <p:spPr>
          <a:xfrm>
            <a:off x="4283968" y="-5488"/>
            <a:ext cx="4752528" cy="410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B2D6-8E51-46B9-9774-EFD3D349250D}" type="datetime1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D472-17B1-426C-AA07-E2B45BB9CBED}" type="datetime1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85B2-6660-4EA0-9F3C-36637A2E0E6B}" type="datetime1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A956-2B62-4549-A472-685860E30B10}" type="datetime1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201AC992-DFF2-4DC4-9FD0-780117E74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968" y="-5488"/>
            <a:ext cx="4752528" cy="41015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5CAA-4F2B-419C-A7C2-E18A9D5DCF42}" type="datetime1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7F3C66CE-7C5B-4D43-B08D-B8AA18714FAA}"/>
              </a:ext>
            </a:extLst>
          </p:cNvPr>
          <p:cNvSpPr txBox="1">
            <a:spLocks/>
          </p:cNvSpPr>
          <p:nvPr userDrawn="1"/>
        </p:nvSpPr>
        <p:spPr>
          <a:xfrm>
            <a:off x="4283968" y="-5488"/>
            <a:ext cx="4752528" cy="410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C8237-67F2-4411-BD9F-487E79696420}" type="datetime1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1"/>
            <a:ext cx="9144000" cy="417261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26000">
                <a:schemeClr val="tx2">
                  <a:lumMod val="60000"/>
                  <a:lumOff val="40000"/>
                </a:schemeClr>
              </a:gs>
              <a:gs pos="100000">
                <a:schemeClr val="bg1"/>
              </a:gs>
              <a:gs pos="48000">
                <a:schemeClr val="tx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1"/>
          <p:cNvSpPr txBox="1"/>
          <p:nvPr userDrawn="1"/>
        </p:nvSpPr>
        <p:spPr>
          <a:xfrm>
            <a:off x="0" y="4554"/>
            <a:ext cx="428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Britannic Bold" panose="020B0903060703020204" pitchFamily="34" charset="0"/>
              </a:rPr>
              <a:t>  </a:t>
            </a:r>
            <a:r>
              <a:rPr lang="zh-CN" altLang="en-US" sz="2000" dirty="0">
                <a:solidFill>
                  <a:schemeClr val="bg1"/>
                </a:solidFill>
                <a:latin typeface="+mj-lt"/>
                <a:ea typeface="华文新魏" panose="02010800040101010101" pitchFamily="2" charset="-122"/>
              </a:rPr>
              <a:t>有限自动机</a:t>
            </a:r>
            <a:endParaRPr lang="zh-CN" altLang="en-US" sz="2400" kern="1200" dirty="0">
              <a:solidFill>
                <a:schemeClr val="bg1"/>
              </a:solidFill>
              <a:latin typeface="+mn-lt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283968" y="-5488"/>
            <a:ext cx="4752528" cy="410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400" kern="1200">
          <a:solidFill>
            <a:srgbClr val="0070C0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47.bin"/><Relationship Id="rId26" Type="http://schemas.openxmlformats.org/officeDocument/2006/relationships/oleObject" Target="../embeddings/oleObject52.bin"/><Relationship Id="rId3" Type="http://schemas.openxmlformats.org/officeDocument/2006/relationships/notesSlide" Target="../notesSlides/notesSlide9.xml"/><Relationship Id="rId21" Type="http://schemas.openxmlformats.org/officeDocument/2006/relationships/oleObject" Target="../embeddings/oleObject51.bin"/><Relationship Id="rId34" Type="http://schemas.openxmlformats.org/officeDocument/2006/relationships/oleObject" Target="../embeddings/oleObject63.bin"/><Relationship Id="rId7" Type="http://schemas.openxmlformats.org/officeDocument/2006/relationships/image" Target="../media/image9.wmf"/><Relationship Id="rId12" Type="http://schemas.openxmlformats.org/officeDocument/2006/relationships/oleObject" Target="../embeddings/oleObject42.bin"/><Relationship Id="rId17" Type="http://schemas.openxmlformats.org/officeDocument/2006/relationships/oleObject" Target="../embeddings/oleObject45.bin"/><Relationship Id="rId25" Type="http://schemas.openxmlformats.org/officeDocument/2006/relationships/oleObject" Target="../embeddings/oleObject48.bin"/><Relationship Id="rId33" Type="http://schemas.openxmlformats.org/officeDocument/2006/relationships/oleObject" Target="../embeddings/oleObject60.bin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8.wmf"/><Relationship Id="rId20" Type="http://schemas.openxmlformats.org/officeDocument/2006/relationships/oleObject" Target="../embeddings/oleObject50.bin"/><Relationship Id="rId29" Type="http://schemas.openxmlformats.org/officeDocument/2006/relationships/oleObject" Target="../embeddings/oleObject54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10.wmf"/><Relationship Id="rId24" Type="http://schemas.openxmlformats.org/officeDocument/2006/relationships/image" Target="../media/image11.wmf"/><Relationship Id="rId32" Type="http://schemas.openxmlformats.org/officeDocument/2006/relationships/oleObject" Target="../embeddings/oleObject59.bin"/><Relationship Id="rId5" Type="http://schemas.openxmlformats.org/officeDocument/2006/relationships/image" Target="../media/image5.wmf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6.bin"/><Relationship Id="rId28" Type="http://schemas.openxmlformats.org/officeDocument/2006/relationships/image" Target="../media/image4.wmf"/><Relationship Id="rId36" Type="http://schemas.openxmlformats.org/officeDocument/2006/relationships/oleObject" Target="../embeddings/oleObject65.bin"/><Relationship Id="rId10" Type="http://schemas.openxmlformats.org/officeDocument/2006/relationships/oleObject" Target="../embeddings/oleObject41.bin"/><Relationship Id="rId19" Type="http://schemas.openxmlformats.org/officeDocument/2006/relationships/oleObject" Target="../embeddings/oleObject49.bin"/><Relationship Id="rId31" Type="http://schemas.openxmlformats.org/officeDocument/2006/relationships/oleObject" Target="../embeddings/oleObject56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43.bin"/><Relationship Id="rId22" Type="http://schemas.openxmlformats.org/officeDocument/2006/relationships/image" Target="../media/image12.wmf"/><Relationship Id="rId27" Type="http://schemas.openxmlformats.org/officeDocument/2006/relationships/oleObject" Target="../embeddings/oleObject53.bin"/><Relationship Id="rId30" Type="http://schemas.openxmlformats.org/officeDocument/2006/relationships/oleObject" Target="../embeddings/oleObject55.bin"/><Relationship Id="rId35" Type="http://schemas.openxmlformats.org/officeDocument/2006/relationships/oleObject" Target="../embeddings/oleObject6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74.bin"/><Relationship Id="rId26" Type="http://schemas.openxmlformats.org/officeDocument/2006/relationships/oleObject" Target="../embeddings/oleObject80.bin"/><Relationship Id="rId3" Type="http://schemas.openxmlformats.org/officeDocument/2006/relationships/notesSlide" Target="../notesSlides/notesSlide10.xml"/><Relationship Id="rId21" Type="http://schemas.openxmlformats.org/officeDocument/2006/relationships/oleObject" Target="../embeddings/oleObject76.bin"/><Relationship Id="rId7" Type="http://schemas.openxmlformats.org/officeDocument/2006/relationships/image" Target="../media/image6.wmf"/><Relationship Id="rId12" Type="http://schemas.openxmlformats.org/officeDocument/2006/relationships/oleObject" Target="../embeddings/oleObject70.bin"/><Relationship Id="rId17" Type="http://schemas.openxmlformats.org/officeDocument/2006/relationships/oleObject" Target="../embeddings/oleObject73.bin"/><Relationship Id="rId25" Type="http://schemas.openxmlformats.org/officeDocument/2006/relationships/image" Target="../media/image12.wmf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72.bin"/><Relationship Id="rId20" Type="http://schemas.openxmlformats.org/officeDocument/2006/relationships/oleObject" Target="../embeddings/oleObject75.bin"/><Relationship Id="rId29" Type="http://schemas.openxmlformats.org/officeDocument/2006/relationships/oleObject" Target="../embeddings/oleObject82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8.wmf"/><Relationship Id="rId24" Type="http://schemas.openxmlformats.org/officeDocument/2006/relationships/oleObject" Target="../embeddings/oleObject79.bin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23" Type="http://schemas.openxmlformats.org/officeDocument/2006/relationships/oleObject" Target="../embeddings/oleObject78.bin"/><Relationship Id="rId28" Type="http://schemas.openxmlformats.org/officeDocument/2006/relationships/image" Target="../media/image4.wmf"/><Relationship Id="rId10" Type="http://schemas.openxmlformats.org/officeDocument/2006/relationships/oleObject" Target="../embeddings/oleObject69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66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71.bin"/><Relationship Id="rId22" Type="http://schemas.openxmlformats.org/officeDocument/2006/relationships/oleObject" Target="../embeddings/oleObject77.bin"/><Relationship Id="rId27" Type="http://schemas.openxmlformats.org/officeDocument/2006/relationships/oleObject" Target="../embeddings/oleObject81.bin"/><Relationship Id="rId30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oleObject" Target="../embeddings/oleObject88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0.wmf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6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4.bin"/><Relationship Id="rId11" Type="http://schemas.openxmlformats.org/officeDocument/2006/relationships/oleObject" Target="../embeddings/oleObject87.bin"/><Relationship Id="rId5" Type="http://schemas.openxmlformats.org/officeDocument/2006/relationships/image" Target="../media/image9.wmf"/><Relationship Id="rId15" Type="http://schemas.openxmlformats.org/officeDocument/2006/relationships/oleObject" Target="../embeddings/oleObject89.bin"/><Relationship Id="rId10" Type="http://schemas.openxmlformats.org/officeDocument/2006/relationships/oleObject" Target="../embeddings/oleObject86.bin"/><Relationship Id="rId4" Type="http://schemas.openxmlformats.org/officeDocument/2006/relationships/oleObject" Target="../embeddings/oleObject83.bin"/><Relationship Id="rId9" Type="http://schemas.openxmlformats.org/officeDocument/2006/relationships/image" Target="../media/image12.wmf"/><Relationship Id="rId1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13" Type="http://schemas.openxmlformats.org/officeDocument/2006/relationships/oleObject" Target="../embeddings/oleObject95.bin"/><Relationship Id="rId18" Type="http://schemas.openxmlformats.org/officeDocument/2006/relationships/oleObject" Target="../embeddings/oleObject98.bin"/><Relationship Id="rId3" Type="http://schemas.openxmlformats.org/officeDocument/2006/relationships/notesSlide" Target="../notesSlides/notesSlide13.xml"/><Relationship Id="rId21" Type="http://schemas.openxmlformats.org/officeDocument/2006/relationships/oleObject" Target="../embeddings/oleObject101.bin"/><Relationship Id="rId7" Type="http://schemas.openxmlformats.org/officeDocument/2006/relationships/image" Target="../media/image12.wmf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97.bin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6.wmf"/><Relationship Id="rId20" Type="http://schemas.openxmlformats.org/officeDocument/2006/relationships/oleObject" Target="../embeddings/oleObject100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1.bin"/><Relationship Id="rId11" Type="http://schemas.openxmlformats.org/officeDocument/2006/relationships/oleObject" Target="../embeddings/oleObject94.bin"/><Relationship Id="rId5" Type="http://schemas.openxmlformats.org/officeDocument/2006/relationships/image" Target="../media/image9.wmf"/><Relationship Id="rId15" Type="http://schemas.openxmlformats.org/officeDocument/2006/relationships/oleObject" Target="../embeddings/oleObject96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9.bin"/><Relationship Id="rId4" Type="http://schemas.openxmlformats.org/officeDocument/2006/relationships/oleObject" Target="../embeddings/oleObject90.bin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110.bin"/><Relationship Id="rId3" Type="http://schemas.openxmlformats.org/officeDocument/2006/relationships/notesSlide" Target="../notesSlides/notesSlide14.xml"/><Relationship Id="rId21" Type="http://schemas.openxmlformats.org/officeDocument/2006/relationships/oleObject" Target="../embeddings/oleObject101.bin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06.bin"/><Relationship Id="rId17" Type="http://schemas.openxmlformats.org/officeDocument/2006/relationships/oleObject" Target="../embeddings/oleObject109.bin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6.wmf"/><Relationship Id="rId20" Type="http://schemas.openxmlformats.org/officeDocument/2006/relationships/oleObject" Target="../embeddings/oleObject100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10.wmf"/><Relationship Id="rId24" Type="http://schemas.openxmlformats.org/officeDocument/2006/relationships/oleObject" Target="../embeddings/oleObject114.bin"/><Relationship Id="rId5" Type="http://schemas.openxmlformats.org/officeDocument/2006/relationships/image" Target="../media/image9.wmf"/><Relationship Id="rId15" Type="http://schemas.openxmlformats.org/officeDocument/2006/relationships/oleObject" Target="../embeddings/oleObject108.bin"/><Relationship Id="rId23" Type="http://schemas.openxmlformats.org/officeDocument/2006/relationships/oleObject" Target="../embeddings/oleObject113.bin"/><Relationship Id="rId10" Type="http://schemas.openxmlformats.org/officeDocument/2006/relationships/oleObject" Target="../embeddings/oleObject105.bin"/><Relationship Id="rId19" Type="http://schemas.openxmlformats.org/officeDocument/2006/relationships/oleObject" Target="../embeddings/oleObject111.bin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107.bin"/><Relationship Id="rId22" Type="http://schemas.openxmlformats.org/officeDocument/2006/relationships/oleObject" Target="../embeddings/oleObject11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6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19.bin"/><Relationship Id="rId17" Type="http://schemas.openxmlformats.org/officeDocument/2006/relationships/oleObject" Target="../embeddings/oleObject122.bin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5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16.bin"/><Relationship Id="rId11" Type="http://schemas.openxmlformats.org/officeDocument/2006/relationships/image" Target="../media/image12.wmf"/><Relationship Id="rId5" Type="http://schemas.openxmlformats.org/officeDocument/2006/relationships/image" Target="../media/image15.wmf"/><Relationship Id="rId15" Type="http://schemas.openxmlformats.org/officeDocument/2006/relationships/oleObject" Target="../embeddings/oleObject121.bin"/><Relationship Id="rId10" Type="http://schemas.openxmlformats.org/officeDocument/2006/relationships/oleObject" Target="../embeddings/oleObject118.bin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10.wmf"/><Relationship Id="rId14" Type="http://schemas.openxmlformats.org/officeDocument/2006/relationships/image" Target="../media/image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13" Type="http://schemas.openxmlformats.org/officeDocument/2006/relationships/oleObject" Target="../embeddings/oleObject128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.wmf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24.bin"/><Relationship Id="rId11" Type="http://schemas.openxmlformats.org/officeDocument/2006/relationships/oleObject" Target="../embeddings/oleObject127.bin"/><Relationship Id="rId5" Type="http://schemas.openxmlformats.org/officeDocument/2006/relationships/image" Target="../media/image4.wmf"/><Relationship Id="rId15" Type="http://schemas.openxmlformats.org/officeDocument/2006/relationships/oleObject" Target="../embeddings/oleObject129.bin"/><Relationship Id="rId10" Type="http://schemas.openxmlformats.org/officeDocument/2006/relationships/oleObject" Target="../embeddings/oleObject126.bin"/><Relationship Id="rId4" Type="http://schemas.openxmlformats.org/officeDocument/2006/relationships/oleObject" Target="../embeddings/oleObject123.bin"/><Relationship Id="rId9" Type="http://schemas.openxmlformats.org/officeDocument/2006/relationships/image" Target="../media/image16.wmf"/><Relationship Id="rId14" Type="http://schemas.openxmlformats.org/officeDocument/2006/relationships/image" Target="../media/image1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3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13" Type="http://schemas.openxmlformats.org/officeDocument/2006/relationships/image" Target="../media/image23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35.bin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138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32.bin"/><Relationship Id="rId11" Type="http://schemas.openxmlformats.org/officeDocument/2006/relationships/image" Target="../media/image22.wmf"/><Relationship Id="rId5" Type="http://schemas.openxmlformats.org/officeDocument/2006/relationships/image" Target="../media/image4.wmf"/><Relationship Id="rId15" Type="http://schemas.openxmlformats.org/officeDocument/2006/relationships/oleObject" Target="../embeddings/oleObject137.bin"/><Relationship Id="rId10" Type="http://schemas.openxmlformats.org/officeDocument/2006/relationships/oleObject" Target="../embeddings/oleObject134.bin"/><Relationship Id="rId4" Type="http://schemas.openxmlformats.org/officeDocument/2006/relationships/oleObject" Target="../embeddings/oleObject131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13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45.bin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12" Type="http://schemas.openxmlformats.org/officeDocument/2006/relationships/oleObject" Target="../embeddings/oleObject144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0.bin"/><Relationship Id="rId10" Type="http://schemas.openxmlformats.org/officeDocument/2006/relationships/image" Target="../media/image23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2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153.bin"/><Relationship Id="rId26" Type="http://schemas.openxmlformats.org/officeDocument/2006/relationships/image" Target="../media/image34.wmf"/><Relationship Id="rId3" Type="http://schemas.openxmlformats.org/officeDocument/2006/relationships/notesSlide" Target="../notesSlides/notesSlide21.xml"/><Relationship Id="rId21" Type="http://schemas.openxmlformats.org/officeDocument/2006/relationships/oleObject" Target="../embeddings/oleObject155.bin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150.bin"/><Relationship Id="rId17" Type="http://schemas.openxmlformats.org/officeDocument/2006/relationships/image" Target="../media/image5.wmf"/><Relationship Id="rId25" Type="http://schemas.openxmlformats.org/officeDocument/2006/relationships/oleObject" Target="../embeddings/oleObject158.bin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152.bin"/><Relationship Id="rId20" Type="http://schemas.openxmlformats.org/officeDocument/2006/relationships/oleObject" Target="../embeddings/oleObject154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7.bin"/><Relationship Id="rId11" Type="http://schemas.openxmlformats.org/officeDocument/2006/relationships/image" Target="../media/image10.wmf"/><Relationship Id="rId24" Type="http://schemas.openxmlformats.org/officeDocument/2006/relationships/oleObject" Target="../embeddings/oleObject157.bin"/><Relationship Id="rId5" Type="http://schemas.openxmlformats.org/officeDocument/2006/relationships/image" Target="../media/image32.wmf"/><Relationship Id="rId15" Type="http://schemas.openxmlformats.org/officeDocument/2006/relationships/image" Target="../media/image4.wmf"/><Relationship Id="rId23" Type="http://schemas.openxmlformats.org/officeDocument/2006/relationships/oleObject" Target="../embeddings/oleObject156.bin"/><Relationship Id="rId10" Type="http://schemas.openxmlformats.org/officeDocument/2006/relationships/oleObject" Target="../embeddings/oleObject149.bin"/><Relationship Id="rId19" Type="http://schemas.openxmlformats.org/officeDocument/2006/relationships/image" Target="../media/image6.wmf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51.bin"/><Relationship Id="rId22" Type="http://schemas.openxmlformats.org/officeDocument/2006/relationships/image" Target="../media/image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1.bin"/><Relationship Id="rId13" Type="http://schemas.openxmlformats.org/officeDocument/2006/relationships/image" Target="../media/image39.wmf"/><Relationship Id="rId18" Type="http://schemas.openxmlformats.org/officeDocument/2006/relationships/oleObject" Target="../embeddings/oleObject167.bin"/><Relationship Id="rId3" Type="http://schemas.openxmlformats.org/officeDocument/2006/relationships/notesSlide" Target="../notesSlides/notesSlide22.xml"/><Relationship Id="rId21" Type="http://schemas.openxmlformats.org/officeDocument/2006/relationships/oleObject" Target="../embeddings/oleObject170.bin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163.bin"/><Relationship Id="rId17" Type="http://schemas.openxmlformats.org/officeDocument/2006/relationships/oleObject" Target="../embeddings/oleObject166.bin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40.wmf"/><Relationship Id="rId20" Type="http://schemas.openxmlformats.org/officeDocument/2006/relationships/oleObject" Target="../embeddings/oleObject169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60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5" Type="http://schemas.openxmlformats.org/officeDocument/2006/relationships/oleObject" Target="../embeddings/oleObject165.bin"/><Relationship Id="rId23" Type="http://schemas.openxmlformats.org/officeDocument/2006/relationships/image" Target="../media/image41.wmf"/><Relationship Id="rId10" Type="http://schemas.openxmlformats.org/officeDocument/2006/relationships/oleObject" Target="../embeddings/oleObject162.bin"/><Relationship Id="rId19" Type="http://schemas.openxmlformats.org/officeDocument/2006/relationships/oleObject" Target="../embeddings/oleObject168.bin"/><Relationship Id="rId4" Type="http://schemas.openxmlformats.org/officeDocument/2006/relationships/oleObject" Target="../embeddings/oleObject159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164.bin"/><Relationship Id="rId22" Type="http://schemas.openxmlformats.org/officeDocument/2006/relationships/oleObject" Target="../embeddings/oleObject17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13" Type="http://schemas.openxmlformats.org/officeDocument/2006/relationships/oleObject" Target="../embeddings/oleObject177.bin"/><Relationship Id="rId18" Type="http://schemas.openxmlformats.org/officeDocument/2006/relationships/oleObject" Target="../embeddings/oleObject181.bin"/><Relationship Id="rId3" Type="http://schemas.openxmlformats.org/officeDocument/2006/relationships/notesSlide" Target="../notesSlides/notesSlide23.xml"/><Relationship Id="rId21" Type="http://schemas.openxmlformats.org/officeDocument/2006/relationships/image" Target="../media/image7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76.bin"/><Relationship Id="rId17" Type="http://schemas.openxmlformats.org/officeDocument/2006/relationships/image" Target="../media/image4.wmf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180.bin"/><Relationship Id="rId20" Type="http://schemas.openxmlformats.org/officeDocument/2006/relationships/oleObject" Target="../embeddings/oleObject182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73.bin"/><Relationship Id="rId11" Type="http://schemas.openxmlformats.org/officeDocument/2006/relationships/image" Target="../media/image12.wmf"/><Relationship Id="rId5" Type="http://schemas.openxmlformats.org/officeDocument/2006/relationships/image" Target="../media/image42.wmf"/><Relationship Id="rId15" Type="http://schemas.openxmlformats.org/officeDocument/2006/relationships/oleObject" Target="../embeddings/oleObject179.bin"/><Relationship Id="rId23" Type="http://schemas.openxmlformats.org/officeDocument/2006/relationships/image" Target="../media/image8.wmf"/><Relationship Id="rId10" Type="http://schemas.openxmlformats.org/officeDocument/2006/relationships/oleObject" Target="../embeddings/oleObject175.bin"/><Relationship Id="rId19" Type="http://schemas.openxmlformats.org/officeDocument/2006/relationships/image" Target="../media/image6.wmf"/><Relationship Id="rId4" Type="http://schemas.openxmlformats.org/officeDocument/2006/relationships/oleObject" Target="../embeddings/oleObject172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78.bin"/><Relationship Id="rId22" Type="http://schemas.openxmlformats.org/officeDocument/2006/relationships/oleObject" Target="../embeddings/oleObject183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6.bin"/><Relationship Id="rId13" Type="http://schemas.openxmlformats.org/officeDocument/2006/relationships/oleObject" Target="../embeddings/oleObject189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188.bin"/><Relationship Id="rId17" Type="http://schemas.openxmlformats.org/officeDocument/2006/relationships/image" Target="../media/image50.wmf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191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85.bin"/><Relationship Id="rId11" Type="http://schemas.openxmlformats.org/officeDocument/2006/relationships/image" Target="../media/image9.wmf"/><Relationship Id="rId5" Type="http://schemas.openxmlformats.org/officeDocument/2006/relationships/image" Target="../media/image46.wmf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187.bin"/><Relationship Id="rId4" Type="http://schemas.openxmlformats.org/officeDocument/2006/relationships/oleObject" Target="../embeddings/oleObject184.bin"/><Relationship Id="rId9" Type="http://schemas.openxmlformats.org/officeDocument/2006/relationships/image" Target="../media/image48.wmf"/><Relationship Id="rId14" Type="http://schemas.openxmlformats.org/officeDocument/2006/relationships/oleObject" Target="../embeddings/oleObject190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197.bin"/><Relationship Id="rId18" Type="http://schemas.openxmlformats.org/officeDocument/2006/relationships/oleObject" Target="../embeddings/oleObject201.bin"/><Relationship Id="rId26" Type="http://schemas.openxmlformats.org/officeDocument/2006/relationships/image" Target="../media/image51.wmf"/><Relationship Id="rId3" Type="http://schemas.openxmlformats.org/officeDocument/2006/relationships/notesSlide" Target="../notesSlides/notesSlide30.xml"/><Relationship Id="rId21" Type="http://schemas.openxmlformats.org/officeDocument/2006/relationships/oleObject" Target="../embeddings/oleObject204.bin"/><Relationship Id="rId7" Type="http://schemas.openxmlformats.org/officeDocument/2006/relationships/oleObject" Target="../embeddings/oleObject194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200.bin"/><Relationship Id="rId25" Type="http://schemas.openxmlformats.org/officeDocument/2006/relationships/oleObject" Target="../embeddings/oleObject208.bin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199.bin"/><Relationship Id="rId20" Type="http://schemas.openxmlformats.org/officeDocument/2006/relationships/oleObject" Target="../embeddings/oleObject203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93.bin"/><Relationship Id="rId11" Type="http://schemas.openxmlformats.org/officeDocument/2006/relationships/oleObject" Target="../embeddings/oleObject196.bin"/><Relationship Id="rId24" Type="http://schemas.openxmlformats.org/officeDocument/2006/relationships/oleObject" Target="../embeddings/oleObject207.bin"/><Relationship Id="rId5" Type="http://schemas.openxmlformats.org/officeDocument/2006/relationships/image" Target="../media/image9.wmf"/><Relationship Id="rId15" Type="http://schemas.openxmlformats.org/officeDocument/2006/relationships/oleObject" Target="../embeddings/oleObject198.bin"/><Relationship Id="rId23" Type="http://schemas.openxmlformats.org/officeDocument/2006/relationships/oleObject" Target="../embeddings/oleObject206.bin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202.bin"/><Relationship Id="rId4" Type="http://schemas.openxmlformats.org/officeDocument/2006/relationships/oleObject" Target="../embeddings/oleObject192.bin"/><Relationship Id="rId9" Type="http://schemas.openxmlformats.org/officeDocument/2006/relationships/oleObject" Target="../embeddings/oleObject195.bin"/><Relationship Id="rId14" Type="http://schemas.openxmlformats.org/officeDocument/2006/relationships/image" Target="../media/image48.wmf"/><Relationship Id="rId22" Type="http://schemas.openxmlformats.org/officeDocument/2006/relationships/oleObject" Target="../embeddings/oleObject20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1.bin"/><Relationship Id="rId13" Type="http://schemas.openxmlformats.org/officeDocument/2006/relationships/oleObject" Target="../embeddings/oleObject214.bin"/><Relationship Id="rId18" Type="http://schemas.openxmlformats.org/officeDocument/2006/relationships/image" Target="../media/image52.wmf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213.bin"/><Relationship Id="rId17" Type="http://schemas.openxmlformats.org/officeDocument/2006/relationships/oleObject" Target="../embeddings/oleObject217.bin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49.wmf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10.bin"/><Relationship Id="rId11" Type="http://schemas.openxmlformats.org/officeDocument/2006/relationships/image" Target="../media/image48.wmf"/><Relationship Id="rId5" Type="http://schemas.openxmlformats.org/officeDocument/2006/relationships/image" Target="../media/image9.wmf"/><Relationship Id="rId15" Type="http://schemas.openxmlformats.org/officeDocument/2006/relationships/oleObject" Target="../embeddings/oleObject216.bin"/><Relationship Id="rId10" Type="http://schemas.openxmlformats.org/officeDocument/2006/relationships/oleObject" Target="../embeddings/oleObject212.bin"/><Relationship Id="rId4" Type="http://schemas.openxmlformats.org/officeDocument/2006/relationships/oleObject" Target="../embeddings/oleObject209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215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0.bin"/><Relationship Id="rId13" Type="http://schemas.openxmlformats.org/officeDocument/2006/relationships/image" Target="../media/image48.wmf"/><Relationship Id="rId18" Type="http://schemas.openxmlformats.org/officeDocument/2006/relationships/image" Target="../media/image49.wmf"/><Relationship Id="rId26" Type="http://schemas.openxmlformats.org/officeDocument/2006/relationships/oleObject" Target="../embeddings/oleObject221.bin"/><Relationship Id="rId3" Type="http://schemas.openxmlformats.org/officeDocument/2006/relationships/notesSlide" Target="../notesSlides/notesSlide32.xml"/><Relationship Id="rId21" Type="http://schemas.openxmlformats.org/officeDocument/2006/relationships/oleObject" Target="../embeddings/oleObject203.bin"/><Relationship Id="rId7" Type="http://schemas.openxmlformats.org/officeDocument/2006/relationships/oleObject" Target="../embeddings/oleObject220.bin"/><Relationship Id="rId12" Type="http://schemas.openxmlformats.org/officeDocument/2006/relationships/oleObject" Target="../embeddings/oleObject212.bin"/><Relationship Id="rId17" Type="http://schemas.openxmlformats.org/officeDocument/2006/relationships/oleObject" Target="../embeddings/oleObject216.bin"/><Relationship Id="rId25" Type="http://schemas.openxmlformats.org/officeDocument/2006/relationships/oleObject" Target="../embeddings/oleObject207.bin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215.bin"/><Relationship Id="rId20" Type="http://schemas.openxmlformats.org/officeDocument/2006/relationships/oleObject" Target="../embeddings/oleObject202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19.bin"/><Relationship Id="rId11" Type="http://schemas.openxmlformats.org/officeDocument/2006/relationships/image" Target="../media/image47.wmf"/><Relationship Id="rId24" Type="http://schemas.openxmlformats.org/officeDocument/2006/relationships/oleObject" Target="../embeddings/oleObject206.bin"/><Relationship Id="rId5" Type="http://schemas.openxmlformats.org/officeDocument/2006/relationships/image" Target="../media/image9.wmf"/><Relationship Id="rId15" Type="http://schemas.openxmlformats.org/officeDocument/2006/relationships/oleObject" Target="../embeddings/oleObject214.bin"/><Relationship Id="rId23" Type="http://schemas.openxmlformats.org/officeDocument/2006/relationships/oleObject" Target="../embeddings/oleObject205.bin"/><Relationship Id="rId10" Type="http://schemas.openxmlformats.org/officeDocument/2006/relationships/oleObject" Target="../embeddings/oleObject211.bin"/><Relationship Id="rId19" Type="http://schemas.openxmlformats.org/officeDocument/2006/relationships/oleObject" Target="../embeddings/oleObject201.bin"/><Relationship Id="rId4" Type="http://schemas.openxmlformats.org/officeDocument/2006/relationships/oleObject" Target="../embeddings/oleObject218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213.bin"/><Relationship Id="rId22" Type="http://schemas.openxmlformats.org/officeDocument/2006/relationships/oleObject" Target="../embeddings/oleObject204.bin"/><Relationship Id="rId27" Type="http://schemas.openxmlformats.org/officeDocument/2006/relationships/image" Target="../media/image53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226.bin"/><Relationship Id="rId18" Type="http://schemas.openxmlformats.org/officeDocument/2006/relationships/oleObject" Target="../embeddings/oleObject229.bin"/><Relationship Id="rId26" Type="http://schemas.openxmlformats.org/officeDocument/2006/relationships/image" Target="../media/image57.wmf"/><Relationship Id="rId3" Type="http://schemas.openxmlformats.org/officeDocument/2006/relationships/notesSlide" Target="../notesSlides/notesSlide33.xml"/><Relationship Id="rId21" Type="http://schemas.openxmlformats.org/officeDocument/2006/relationships/oleObject" Target="../embeddings/oleObject232.bin"/><Relationship Id="rId7" Type="http://schemas.openxmlformats.org/officeDocument/2006/relationships/oleObject" Target="../embeddings/oleObject223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228.bin"/><Relationship Id="rId25" Type="http://schemas.openxmlformats.org/officeDocument/2006/relationships/oleObject" Target="../embeddings/oleObject236.bin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56.wmf"/><Relationship Id="rId20" Type="http://schemas.openxmlformats.org/officeDocument/2006/relationships/oleObject" Target="../embeddings/oleObject231.bin"/><Relationship Id="rId29" Type="http://schemas.openxmlformats.org/officeDocument/2006/relationships/oleObject" Target="../embeddings/oleObject239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225.bin"/><Relationship Id="rId24" Type="http://schemas.openxmlformats.org/officeDocument/2006/relationships/oleObject" Target="../embeddings/oleObject235.bin"/><Relationship Id="rId32" Type="http://schemas.openxmlformats.org/officeDocument/2006/relationships/oleObject" Target="../embeddings/oleObject242.bin"/><Relationship Id="rId5" Type="http://schemas.openxmlformats.org/officeDocument/2006/relationships/oleObject" Target="../embeddings/oleObject222.bin"/><Relationship Id="rId15" Type="http://schemas.openxmlformats.org/officeDocument/2006/relationships/oleObject" Target="../embeddings/oleObject227.bin"/><Relationship Id="rId23" Type="http://schemas.openxmlformats.org/officeDocument/2006/relationships/oleObject" Target="../embeddings/oleObject234.bin"/><Relationship Id="rId28" Type="http://schemas.openxmlformats.org/officeDocument/2006/relationships/oleObject" Target="../embeddings/oleObject238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230.bin"/><Relationship Id="rId31" Type="http://schemas.openxmlformats.org/officeDocument/2006/relationships/oleObject" Target="../embeddings/oleObject241.bin"/><Relationship Id="rId4" Type="http://schemas.openxmlformats.org/officeDocument/2006/relationships/image" Target="../media/image62.png"/><Relationship Id="rId9" Type="http://schemas.openxmlformats.org/officeDocument/2006/relationships/oleObject" Target="../embeddings/oleObject224.bin"/><Relationship Id="rId14" Type="http://schemas.openxmlformats.org/officeDocument/2006/relationships/image" Target="../media/image55.wmf"/><Relationship Id="rId22" Type="http://schemas.openxmlformats.org/officeDocument/2006/relationships/oleObject" Target="../embeddings/oleObject233.bin"/><Relationship Id="rId27" Type="http://schemas.openxmlformats.org/officeDocument/2006/relationships/oleObject" Target="../embeddings/oleObject237.bin"/><Relationship Id="rId30" Type="http://schemas.openxmlformats.org/officeDocument/2006/relationships/oleObject" Target="../embeddings/oleObject240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5.bin"/><Relationship Id="rId13" Type="http://schemas.openxmlformats.org/officeDocument/2006/relationships/image" Target="../media/image62.wmf"/><Relationship Id="rId18" Type="http://schemas.openxmlformats.org/officeDocument/2006/relationships/oleObject" Target="../embeddings/oleObject250.bin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247.bin"/><Relationship Id="rId17" Type="http://schemas.openxmlformats.org/officeDocument/2006/relationships/image" Target="../media/image64.wmf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249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44.bin"/><Relationship Id="rId11" Type="http://schemas.openxmlformats.org/officeDocument/2006/relationships/image" Target="../media/image61.wmf"/><Relationship Id="rId5" Type="http://schemas.openxmlformats.org/officeDocument/2006/relationships/image" Target="../media/image58.wmf"/><Relationship Id="rId15" Type="http://schemas.openxmlformats.org/officeDocument/2006/relationships/image" Target="../media/image63.wmf"/><Relationship Id="rId10" Type="http://schemas.openxmlformats.org/officeDocument/2006/relationships/oleObject" Target="../embeddings/oleObject246.bin"/><Relationship Id="rId19" Type="http://schemas.openxmlformats.org/officeDocument/2006/relationships/image" Target="../media/image65.wmf"/><Relationship Id="rId4" Type="http://schemas.openxmlformats.org/officeDocument/2006/relationships/oleObject" Target="../embeddings/oleObject243.bin"/><Relationship Id="rId9" Type="http://schemas.openxmlformats.org/officeDocument/2006/relationships/image" Target="../media/image60.wmf"/><Relationship Id="rId14" Type="http://schemas.openxmlformats.org/officeDocument/2006/relationships/oleObject" Target="../embeddings/oleObject248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3.bin"/><Relationship Id="rId13" Type="http://schemas.openxmlformats.org/officeDocument/2006/relationships/oleObject" Target="../embeddings/oleObject256.bin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66.wmf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55.wmf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52.bin"/><Relationship Id="rId11" Type="http://schemas.openxmlformats.org/officeDocument/2006/relationships/oleObject" Target="../embeddings/oleObject255.bin"/><Relationship Id="rId5" Type="http://schemas.openxmlformats.org/officeDocument/2006/relationships/image" Target="../media/image59.wmf"/><Relationship Id="rId15" Type="http://schemas.openxmlformats.org/officeDocument/2006/relationships/oleObject" Target="../embeddings/oleObject257.bin"/><Relationship Id="rId10" Type="http://schemas.openxmlformats.org/officeDocument/2006/relationships/image" Target="../media/image67.wmf"/><Relationship Id="rId4" Type="http://schemas.openxmlformats.org/officeDocument/2006/relationships/oleObject" Target="../embeddings/oleObject251.bin"/><Relationship Id="rId9" Type="http://schemas.openxmlformats.org/officeDocument/2006/relationships/oleObject" Target="../embeddings/oleObject254.bin"/><Relationship Id="rId14" Type="http://schemas.openxmlformats.org/officeDocument/2006/relationships/image" Target="../media/image69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0.bin"/><Relationship Id="rId13" Type="http://schemas.openxmlformats.org/officeDocument/2006/relationships/image" Target="../media/image71.wmf"/><Relationship Id="rId18" Type="http://schemas.openxmlformats.org/officeDocument/2006/relationships/oleObject" Target="../embeddings/oleObject265.bin"/><Relationship Id="rId26" Type="http://schemas.openxmlformats.org/officeDocument/2006/relationships/oleObject" Target="../embeddings/oleObject271.bin"/><Relationship Id="rId3" Type="http://schemas.openxmlformats.org/officeDocument/2006/relationships/notesSlide" Target="../notesSlides/notesSlide37.xml"/><Relationship Id="rId21" Type="http://schemas.openxmlformats.org/officeDocument/2006/relationships/image" Target="../media/image74.wmf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262.bin"/><Relationship Id="rId17" Type="http://schemas.openxmlformats.org/officeDocument/2006/relationships/image" Target="../media/image72.wmf"/><Relationship Id="rId25" Type="http://schemas.openxmlformats.org/officeDocument/2006/relationships/oleObject" Target="../embeddings/oleObject270.bin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264.bin"/><Relationship Id="rId20" Type="http://schemas.openxmlformats.org/officeDocument/2006/relationships/oleObject" Target="../embeddings/oleObject266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59.bin"/><Relationship Id="rId11" Type="http://schemas.openxmlformats.org/officeDocument/2006/relationships/image" Target="../media/image64.wmf"/><Relationship Id="rId24" Type="http://schemas.openxmlformats.org/officeDocument/2006/relationships/oleObject" Target="../embeddings/oleObject269.bin"/><Relationship Id="rId5" Type="http://schemas.openxmlformats.org/officeDocument/2006/relationships/image" Target="../media/image70.wmf"/><Relationship Id="rId15" Type="http://schemas.openxmlformats.org/officeDocument/2006/relationships/image" Target="../media/image59.wmf"/><Relationship Id="rId23" Type="http://schemas.openxmlformats.org/officeDocument/2006/relationships/oleObject" Target="../embeddings/oleObject268.bin"/><Relationship Id="rId28" Type="http://schemas.openxmlformats.org/officeDocument/2006/relationships/oleObject" Target="../embeddings/oleObject273.bin"/><Relationship Id="rId10" Type="http://schemas.openxmlformats.org/officeDocument/2006/relationships/oleObject" Target="../embeddings/oleObject261.bin"/><Relationship Id="rId19" Type="http://schemas.openxmlformats.org/officeDocument/2006/relationships/image" Target="../media/image73.wmf"/><Relationship Id="rId4" Type="http://schemas.openxmlformats.org/officeDocument/2006/relationships/oleObject" Target="../embeddings/oleObject258.bin"/><Relationship Id="rId9" Type="http://schemas.openxmlformats.org/officeDocument/2006/relationships/image" Target="../media/image63.wmf"/><Relationship Id="rId14" Type="http://schemas.openxmlformats.org/officeDocument/2006/relationships/oleObject" Target="../embeddings/oleObject263.bin"/><Relationship Id="rId22" Type="http://schemas.openxmlformats.org/officeDocument/2006/relationships/oleObject" Target="../embeddings/oleObject267.bin"/><Relationship Id="rId27" Type="http://schemas.openxmlformats.org/officeDocument/2006/relationships/oleObject" Target="../embeddings/oleObject272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6.bin"/><Relationship Id="rId13" Type="http://schemas.openxmlformats.org/officeDocument/2006/relationships/image" Target="../media/image64.wmf"/><Relationship Id="rId18" Type="http://schemas.openxmlformats.org/officeDocument/2006/relationships/oleObject" Target="../embeddings/oleObject281.bin"/><Relationship Id="rId26" Type="http://schemas.openxmlformats.org/officeDocument/2006/relationships/oleObject" Target="../embeddings/oleObject287.bin"/><Relationship Id="rId3" Type="http://schemas.openxmlformats.org/officeDocument/2006/relationships/notesSlide" Target="../notesSlides/notesSlide38.xml"/><Relationship Id="rId21" Type="http://schemas.openxmlformats.org/officeDocument/2006/relationships/image" Target="../media/image76.wmf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278.bin"/><Relationship Id="rId17" Type="http://schemas.openxmlformats.org/officeDocument/2006/relationships/image" Target="../media/image73.wmf"/><Relationship Id="rId25" Type="http://schemas.openxmlformats.org/officeDocument/2006/relationships/oleObject" Target="../embeddings/oleObject286.bin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280.bin"/><Relationship Id="rId20" Type="http://schemas.openxmlformats.org/officeDocument/2006/relationships/oleObject" Target="../embeddings/oleObject282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75.bin"/><Relationship Id="rId11" Type="http://schemas.openxmlformats.org/officeDocument/2006/relationships/image" Target="../media/image63.wmf"/><Relationship Id="rId24" Type="http://schemas.openxmlformats.org/officeDocument/2006/relationships/oleObject" Target="../embeddings/oleObject285.bin"/><Relationship Id="rId5" Type="http://schemas.openxmlformats.org/officeDocument/2006/relationships/image" Target="../media/image75.wmf"/><Relationship Id="rId15" Type="http://schemas.openxmlformats.org/officeDocument/2006/relationships/image" Target="../media/image72.wmf"/><Relationship Id="rId23" Type="http://schemas.openxmlformats.org/officeDocument/2006/relationships/oleObject" Target="../embeddings/oleObject284.bin"/><Relationship Id="rId28" Type="http://schemas.openxmlformats.org/officeDocument/2006/relationships/oleObject" Target="../embeddings/oleObject289.bin"/><Relationship Id="rId10" Type="http://schemas.openxmlformats.org/officeDocument/2006/relationships/oleObject" Target="../embeddings/oleObject277.bin"/><Relationship Id="rId19" Type="http://schemas.openxmlformats.org/officeDocument/2006/relationships/image" Target="../media/image71.wmf"/><Relationship Id="rId4" Type="http://schemas.openxmlformats.org/officeDocument/2006/relationships/oleObject" Target="../embeddings/oleObject274.bin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279.bin"/><Relationship Id="rId22" Type="http://schemas.openxmlformats.org/officeDocument/2006/relationships/oleObject" Target="../embeddings/oleObject283.bin"/><Relationship Id="rId27" Type="http://schemas.openxmlformats.org/officeDocument/2006/relationships/oleObject" Target="../embeddings/oleObject288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2.bin"/><Relationship Id="rId13" Type="http://schemas.openxmlformats.org/officeDocument/2006/relationships/image" Target="../media/image81.wmf"/><Relationship Id="rId18" Type="http://schemas.openxmlformats.org/officeDocument/2006/relationships/oleObject" Target="../embeddings/oleObject297.bin"/><Relationship Id="rId26" Type="http://schemas.openxmlformats.org/officeDocument/2006/relationships/oleObject" Target="../embeddings/oleObject302.bin"/><Relationship Id="rId3" Type="http://schemas.openxmlformats.org/officeDocument/2006/relationships/notesSlide" Target="../notesSlides/notesSlide39.xml"/><Relationship Id="rId21" Type="http://schemas.openxmlformats.org/officeDocument/2006/relationships/image" Target="../media/image85.wmf"/><Relationship Id="rId7" Type="http://schemas.openxmlformats.org/officeDocument/2006/relationships/image" Target="../media/image78.wmf"/><Relationship Id="rId12" Type="http://schemas.openxmlformats.org/officeDocument/2006/relationships/oleObject" Target="../embeddings/oleObject294.bin"/><Relationship Id="rId17" Type="http://schemas.openxmlformats.org/officeDocument/2006/relationships/image" Target="../media/image83.wmf"/><Relationship Id="rId25" Type="http://schemas.openxmlformats.org/officeDocument/2006/relationships/image" Target="../media/image86.wmf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296.bin"/><Relationship Id="rId20" Type="http://schemas.openxmlformats.org/officeDocument/2006/relationships/oleObject" Target="../embeddings/oleObject298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91.bin"/><Relationship Id="rId11" Type="http://schemas.openxmlformats.org/officeDocument/2006/relationships/image" Target="../media/image80.wmf"/><Relationship Id="rId24" Type="http://schemas.openxmlformats.org/officeDocument/2006/relationships/oleObject" Target="../embeddings/oleObject301.bin"/><Relationship Id="rId5" Type="http://schemas.openxmlformats.org/officeDocument/2006/relationships/image" Target="../media/image77.wmf"/><Relationship Id="rId15" Type="http://schemas.openxmlformats.org/officeDocument/2006/relationships/image" Target="../media/image82.wmf"/><Relationship Id="rId23" Type="http://schemas.openxmlformats.org/officeDocument/2006/relationships/oleObject" Target="../embeddings/oleObject300.bin"/><Relationship Id="rId10" Type="http://schemas.openxmlformats.org/officeDocument/2006/relationships/oleObject" Target="../embeddings/oleObject293.bin"/><Relationship Id="rId19" Type="http://schemas.openxmlformats.org/officeDocument/2006/relationships/image" Target="../media/image84.wmf"/><Relationship Id="rId4" Type="http://schemas.openxmlformats.org/officeDocument/2006/relationships/oleObject" Target="../embeddings/oleObject290.bin"/><Relationship Id="rId9" Type="http://schemas.openxmlformats.org/officeDocument/2006/relationships/image" Target="../media/image79.wmf"/><Relationship Id="rId14" Type="http://schemas.openxmlformats.org/officeDocument/2006/relationships/oleObject" Target="../embeddings/oleObject295.bin"/><Relationship Id="rId22" Type="http://schemas.openxmlformats.org/officeDocument/2006/relationships/oleObject" Target="../embeddings/oleObject299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5.bin"/><Relationship Id="rId13" Type="http://schemas.openxmlformats.org/officeDocument/2006/relationships/image" Target="../media/image81.wmf"/><Relationship Id="rId18" Type="http://schemas.openxmlformats.org/officeDocument/2006/relationships/oleObject" Target="../embeddings/oleObject310.bin"/><Relationship Id="rId26" Type="http://schemas.openxmlformats.org/officeDocument/2006/relationships/oleObject" Target="../embeddings/oleObject315.bin"/><Relationship Id="rId3" Type="http://schemas.openxmlformats.org/officeDocument/2006/relationships/notesSlide" Target="../notesSlides/notesSlide40.xml"/><Relationship Id="rId21" Type="http://schemas.openxmlformats.org/officeDocument/2006/relationships/image" Target="../media/image85.wmf"/><Relationship Id="rId7" Type="http://schemas.openxmlformats.org/officeDocument/2006/relationships/image" Target="../media/image78.wmf"/><Relationship Id="rId12" Type="http://schemas.openxmlformats.org/officeDocument/2006/relationships/oleObject" Target="../embeddings/oleObject307.bin"/><Relationship Id="rId17" Type="http://schemas.openxmlformats.org/officeDocument/2006/relationships/image" Target="../media/image83.wmf"/><Relationship Id="rId25" Type="http://schemas.openxmlformats.org/officeDocument/2006/relationships/image" Target="../media/image86.wmf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309.bin"/><Relationship Id="rId20" Type="http://schemas.openxmlformats.org/officeDocument/2006/relationships/oleObject" Target="../embeddings/oleObject311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304.bin"/><Relationship Id="rId11" Type="http://schemas.openxmlformats.org/officeDocument/2006/relationships/image" Target="../media/image80.wmf"/><Relationship Id="rId24" Type="http://schemas.openxmlformats.org/officeDocument/2006/relationships/oleObject" Target="../embeddings/oleObject314.bin"/><Relationship Id="rId5" Type="http://schemas.openxmlformats.org/officeDocument/2006/relationships/image" Target="../media/image87.wmf"/><Relationship Id="rId15" Type="http://schemas.openxmlformats.org/officeDocument/2006/relationships/image" Target="../media/image82.wmf"/><Relationship Id="rId23" Type="http://schemas.openxmlformats.org/officeDocument/2006/relationships/oleObject" Target="../embeddings/oleObject313.bin"/><Relationship Id="rId10" Type="http://schemas.openxmlformats.org/officeDocument/2006/relationships/oleObject" Target="../embeddings/oleObject306.bin"/><Relationship Id="rId19" Type="http://schemas.openxmlformats.org/officeDocument/2006/relationships/image" Target="../media/image84.wmf"/><Relationship Id="rId4" Type="http://schemas.openxmlformats.org/officeDocument/2006/relationships/oleObject" Target="../embeddings/oleObject303.bin"/><Relationship Id="rId9" Type="http://schemas.openxmlformats.org/officeDocument/2006/relationships/image" Target="../media/image79.wmf"/><Relationship Id="rId14" Type="http://schemas.openxmlformats.org/officeDocument/2006/relationships/oleObject" Target="../embeddings/oleObject308.bin"/><Relationship Id="rId22" Type="http://schemas.openxmlformats.org/officeDocument/2006/relationships/oleObject" Target="../embeddings/oleObject312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8.bin"/><Relationship Id="rId13" Type="http://schemas.openxmlformats.org/officeDocument/2006/relationships/image" Target="../media/image82.wmf"/><Relationship Id="rId18" Type="http://schemas.openxmlformats.org/officeDocument/2006/relationships/oleObject" Target="../embeddings/oleObject323.bin"/><Relationship Id="rId26" Type="http://schemas.openxmlformats.org/officeDocument/2006/relationships/oleObject" Target="../embeddings/oleObject328.bin"/><Relationship Id="rId3" Type="http://schemas.openxmlformats.org/officeDocument/2006/relationships/notesSlide" Target="../notesSlides/notesSlide41.xml"/><Relationship Id="rId21" Type="http://schemas.openxmlformats.org/officeDocument/2006/relationships/oleObject" Target="../embeddings/oleObject325.bin"/><Relationship Id="rId7" Type="http://schemas.openxmlformats.org/officeDocument/2006/relationships/image" Target="../media/image78.wmf"/><Relationship Id="rId12" Type="http://schemas.openxmlformats.org/officeDocument/2006/relationships/oleObject" Target="../embeddings/oleObject320.bin"/><Relationship Id="rId17" Type="http://schemas.openxmlformats.org/officeDocument/2006/relationships/image" Target="../media/image84.wmf"/><Relationship Id="rId25" Type="http://schemas.openxmlformats.org/officeDocument/2006/relationships/image" Target="../media/image71.wmf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322.bin"/><Relationship Id="rId20" Type="http://schemas.openxmlformats.org/officeDocument/2006/relationships/oleObject" Target="../embeddings/oleObject324.bin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317.bin"/><Relationship Id="rId11" Type="http://schemas.openxmlformats.org/officeDocument/2006/relationships/image" Target="../media/image81.wmf"/><Relationship Id="rId24" Type="http://schemas.openxmlformats.org/officeDocument/2006/relationships/oleObject" Target="../embeddings/oleObject327.bin"/><Relationship Id="rId5" Type="http://schemas.openxmlformats.org/officeDocument/2006/relationships/image" Target="../media/image88.wmf"/><Relationship Id="rId15" Type="http://schemas.openxmlformats.org/officeDocument/2006/relationships/image" Target="../media/image83.wmf"/><Relationship Id="rId23" Type="http://schemas.openxmlformats.org/officeDocument/2006/relationships/image" Target="../media/image86.wmf"/><Relationship Id="rId10" Type="http://schemas.openxmlformats.org/officeDocument/2006/relationships/oleObject" Target="../embeddings/oleObject319.bin"/><Relationship Id="rId19" Type="http://schemas.openxmlformats.org/officeDocument/2006/relationships/image" Target="../media/image85.wmf"/><Relationship Id="rId4" Type="http://schemas.openxmlformats.org/officeDocument/2006/relationships/oleObject" Target="../embeddings/oleObject316.bin"/><Relationship Id="rId9" Type="http://schemas.openxmlformats.org/officeDocument/2006/relationships/image" Target="../media/image80.wmf"/><Relationship Id="rId14" Type="http://schemas.openxmlformats.org/officeDocument/2006/relationships/oleObject" Target="../embeddings/oleObject321.bin"/><Relationship Id="rId22" Type="http://schemas.openxmlformats.org/officeDocument/2006/relationships/oleObject" Target="../embeddings/oleObject326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93.wmf"/><Relationship Id="rId4" Type="http://schemas.openxmlformats.org/officeDocument/2006/relationships/oleObject" Target="../embeddings/oleObject32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2.bin"/><Relationship Id="rId13" Type="http://schemas.openxmlformats.org/officeDocument/2006/relationships/oleObject" Target="../embeddings/oleObject335.bin"/><Relationship Id="rId18" Type="http://schemas.openxmlformats.org/officeDocument/2006/relationships/oleObject" Target="../embeddings/oleObject339.bin"/><Relationship Id="rId26" Type="http://schemas.openxmlformats.org/officeDocument/2006/relationships/oleObject" Target="../embeddings/oleObject343.bin"/><Relationship Id="rId3" Type="http://schemas.openxmlformats.org/officeDocument/2006/relationships/notesSlide" Target="../notesSlides/notesSlide47.xml"/><Relationship Id="rId21" Type="http://schemas.openxmlformats.org/officeDocument/2006/relationships/image" Target="../media/image102.wmf"/><Relationship Id="rId7" Type="http://schemas.openxmlformats.org/officeDocument/2006/relationships/image" Target="../media/image97.wmf"/><Relationship Id="rId12" Type="http://schemas.openxmlformats.org/officeDocument/2006/relationships/oleObject" Target="../embeddings/oleObject334.bin"/><Relationship Id="rId17" Type="http://schemas.openxmlformats.org/officeDocument/2006/relationships/oleObject" Target="../embeddings/oleObject338.bin"/><Relationship Id="rId25" Type="http://schemas.openxmlformats.org/officeDocument/2006/relationships/image" Target="../media/image104.wmf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337.bin"/><Relationship Id="rId20" Type="http://schemas.openxmlformats.org/officeDocument/2006/relationships/oleObject" Target="../embeddings/oleObject340.bin"/><Relationship Id="rId29" Type="http://schemas.openxmlformats.org/officeDocument/2006/relationships/image" Target="../media/image106.wmf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331.bin"/><Relationship Id="rId11" Type="http://schemas.openxmlformats.org/officeDocument/2006/relationships/image" Target="../media/image99.wmf"/><Relationship Id="rId24" Type="http://schemas.openxmlformats.org/officeDocument/2006/relationships/oleObject" Target="../embeddings/oleObject342.bin"/><Relationship Id="rId5" Type="http://schemas.openxmlformats.org/officeDocument/2006/relationships/image" Target="../media/image78.wmf"/><Relationship Id="rId15" Type="http://schemas.openxmlformats.org/officeDocument/2006/relationships/oleObject" Target="../embeddings/oleObject336.bin"/><Relationship Id="rId23" Type="http://schemas.openxmlformats.org/officeDocument/2006/relationships/image" Target="../media/image103.wmf"/><Relationship Id="rId28" Type="http://schemas.openxmlformats.org/officeDocument/2006/relationships/oleObject" Target="../embeddings/oleObject344.bin"/><Relationship Id="rId10" Type="http://schemas.openxmlformats.org/officeDocument/2006/relationships/oleObject" Target="../embeddings/oleObject333.bin"/><Relationship Id="rId19" Type="http://schemas.openxmlformats.org/officeDocument/2006/relationships/image" Target="../media/image101.wmf"/><Relationship Id="rId31" Type="http://schemas.openxmlformats.org/officeDocument/2006/relationships/image" Target="../media/image107.wmf"/><Relationship Id="rId4" Type="http://schemas.openxmlformats.org/officeDocument/2006/relationships/oleObject" Target="../embeddings/oleObject330.bin"/><Relationship Id="rId9" Type="http://schemas.openxmlformats.org/officeDocument/2006/relationships/image" Target="../media/image98.wmf"/><Relationship Id="rId14" Type="http://schemas.openxmlformats.org/officeDocument/2006/relationships/image" Target="../media/image100.wmf"/><Relationship Id="rId22" Type="http://schemas.openxmlformats.org/officeDocument/2006/relationships/oleObject" Target="../embeddings/oleObject341.bin"/><Relationship Id="rId27" Type="http://schemas.openxmlformats.org/officeDocument/2006/relationships/image" Target="../media/image105.wmf"/><Relationship Id="rId30" Type="http://schemas.openxmlformats.org/officeDocument/2006/relationships/oleObject" Target="../embeddings/oleObject345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8.bin"/><Relationship Id="rId13" Type="http://schemas.openxmlformats.org/officeDocument/2006/relationships/image" Target="../media/image78.wmf"/><Relationship Id="rId18" Type="http://schemas.openxmlformats.org/officeDocument/2006/relationships/image" Target="../media/image111.wmf"/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109.wmf"/><Relationship Id="rId12" Type="http://schemas.openxmlformats.org/officeDocument/2006/relationships/image" Target="../media/image113.wmf"/><Relationship Id="rId17" Type="http://schemas.openxmlformats.org/officeDocument/2006/relationships/oleObject" Target="../embeddings/oleObject349.bin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114.wmf"/><Relationship Id="rId20" Type="http://schemas.openxmlformats.org/officeDocument/2006/relationships/image" Target="../media/image112.wmf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47.bin"/><Relationship Id="rId11" Type="http://schemas.openxmlformats.org/officeDocument/2006/relationships/image" Target="../media/image86.wmf"/><Relationship Id="rId5" Type="http://schemas.openxmlformats.org/officeDocument/2006/relationships/image" Target="../media/image108.wmf"/><Relationship Id="rId15" Type="http://schemas.openxmlformats.org/officeDocument/2006/relationships/image" Target="../media/image83.wmf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350.bin"/><Relationship Id="rId4" Type="http://schemas.openxmlformats.org/officeDocument/2006/relationships/oleObject" Target="../embeddings/oleObject346.bin"/><Relationship Id="rId9" Type="http://schemas.openxmlformats.org/officeDocument/2006/relationships/image" Target="../media/image110.wmf"/><Relationship Id="rId14" Type="http://schemas.openxmlformats.org/officeDocument/2006/relationships/image" Target="../media/image84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3.bin"/><Relationship Id="rId13" Type="http://schemas.openxmlformats.org/officeDocument/2006/relationships/image" Target="../media/image119.wmf"/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116.wmf"/><Relationship Id="rId12" Type="http://schemas.openxmlformats.org/officeDocument/2006/relationships/oleObject" Target="../embeddings/oleObject355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352.bin"/><Relationship Id="rId11" Type="http://schemas.openxmlformats.org/officeDocument/2006/relationships/image" Target="../media/image118.wmf"/><Relationship Id="rId5" Type="http://schemas.openxmlformats.org/officeDocument/2006/relationships/image" Target="../media/image115.wmf"/><Relationship Id="rId10" Type="http://schemas.openxmlformats.org/officeDocument/2006/relationships/oleObject" Target="../embeddings/oleObject354.bin"/><Relationship Id="rId4" Type="http://schemas.openxmlformats.org/officeDocument/2006/relationships/oleObject" Target="../embeddings/oleObject351.bin"/><Relationship Id="rId9" Type="http://schemas.openxmlformats.org/officeDocument/2006/relationships/image" Target="../media/image117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8.bin"/><Relationship Id="rId13" Type="http://schemas.openxmlformats.org/officeDocument/2006/relationships/oleObject" Target="../embeddings/oleObject361.bin"/><Relationship Id="rId18" Type="http://schemas.openxmlformats.org/officeDocument/2006/relationships/image" Target="../media/image83.wmf"/><Relationship Id="rId26" Type="http://schemas.openxmlformats.org/officeDocument/2006/relationships/image" Target="../media/image123.wmf"/><Relationship Id="rId39" Type="http://schemas.openxmlformats.org/officeDocument/2006/relationships/oleObject" Target="../embeddings/oleObject376.bin"/><Relationship Id="rId3" Type="http://schemas.openxmlformats.org/officeDocument/2006/relationships/notesSlide" Target="../notesSlides/notesSlide51.xml"/><Relationship Id="rId21" Type="http://schemas.openxmlformats.org/officeDocument/2006/relationships/oleObject" Target="../embeddings/oleObject365.bin"/><Relationship Id="rId34" Type="http://schemas.openxmlformats.org/officeDocument/2006/relationships/image" Target="../media/image125.wmf"/><Relationship Id="rId42" Type="http://schemas.openxmlformats.org/officeDocument/2006/relationships/image" Target="../media/image128.wmf"/><Relationship Id="rId7" Type="http://schemas.openxmlformats.org/officeDocument/2006/relationships/image" Target="../media/image85.wmf"/><Relationship Id="rId12" Type="http://schemas.openxmlformats.org/officeDocument/2006/relationships/image" Target="../media/image121.wmf"/><Relationship Id="rId17" Type="http://schemas.openxmlformats.org/officeDocument/2006/relationships/oleObject" Target="../embeddings/oleObject363.bin"/><Relationship Id="rId25" Type="http://schemas.openxmlformats.org/officeDocument/2006/relationships/oleObject" Target="../embeddings/oleObject367.bin"/><Relationship Id="rId33" Type="http://schemas.openxmlformats.org/officeDocument/2006/relationships/oleObject" Target="../embeddings/oleObject373.bin"/><Relationship Id="rId38" Type="http://schemas.openxmlformats.org/officeDocument/2006/relationships/image" Target="../media/image126.wmf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84.wmf"/><Relationship Id="rId20" Type="http://schemas.openxmlformats.org/officeDocument/2006/relationships/image" Target="../media/image114.wmf"/><Relationship Id="rId29" Type="http://schemas.openxmlformats.org/officeDocument/2006/relationships/image" Target="../media/image124.wmf"/><Relationship Id="rId41" Type="http://schemas.openxmlformats.org/officeDocument/2006/relationships/oleObject" Target="../embeddings/oleObject377.bin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357.bin"/><Relationship Id="rId11" Type="http://schemas.openxmlformats.org/officeDocument/2006/relationships/oleObject" Target="../embeddings/oleObject360.bin"/><Relationship Id="rId24" Type="http://schemas.openxmlformats.org/officeDocument/2006/relationships/image" Target="../media/image111.wmf"/><Relationship Id="rId32" Type="http://schemas.openxmlformats.org/officeDocument/2006/relationships/oleObject" Target="../embeddings/oleObject372.bin"/><Relationship Id="rId37" Type="http://schemas.openxmlformats.org/officeDocument/2006/relationships/oleObject" Target="../embeddings/oleObject375.bin"/><Relationship Id="rId40" Type="http://schemas.openxmlformats.org/officeDocument/2006/relationships/image" Target="../media/image127.wmf"/><Relationship Id="rId5" Type="http://schemas.openxmlformats.org/officeDocument/2006/relationships/image" Target="../media/image120.wmf"/><Relationship Id="rId15" Type="http://schemas.openxmlformats.org/officeDocument/2006/relationships/oleObject" Target="../embeddings/oleObject362.bin"/><Relationship Id="rId23" Type="http://schemas.openxmlformats.org/officeDocument/2006/relationships/oleObject" Target="../embeddings/oleObject366.bin"/><Relationship Id="rId28" Type="http://schemas.openxmlformats.org/officeDocument/2006/relationships/oleObject" Target="../embeddings/oleObject369.bin"/><Relationship Id="rId36" Type="http://schemas.openxmlformats.org/officeDocument/2006/relationships/image" Target="../media/image112.wmf"/><Relationship Id="rId10" Type="http://schemas.openxmlformats.org/officeDocument/2006/relationships/oleObject" Target="../embeddings/oleObject359.bin"/><Relationship Id="rId19" Type="http://schemas.openxmlformats.org/officeDocument/2006/relationships/oleObject" Target="../embeddings/oleObject364.bin"/><Relationship Id="rId31" Type="http://schemas.openxmlformats.org/officeDocument/2006/relationships/oleObject" Target="../embeddings/oleObject371.bin"/><Relationship Id="rId4" Type="http://schemas.openxmlformats.org/officeDocument/2006/relationships/oleObject" Target="../embeddings/oleObject356.bin"/><Relationship Id="rId9" Type="http://schemas.openxmlformats.org/officeDocument/2006/relationships/image" Target="../media/image86.wmf"/><Relationship Id="rId14" Type="http://schemas.openxmlformats.org/officeDocument/2006/relationships/image" Target="../media/image78.wmf"/><Relationship Id="rId22" Type="http://schemas.openxmlformats.org/officeDocument/2006/relationships/image" Target="../media/image122.wmf"/><Relationship Id="rId27" Type="http://schemas.openxmlformats.org/officeDocument/2006/relationships/oleObject" Target="../embeddings/oleObject368.bin"/><Relationship Id="rId30" Type="http://schemas.openxmlformats.org/officeDocument/2006/relationships/oleObject" Target="../embeddings/oleObject370.bin"/><Relationship Id="rId35" Type="http://schemas.openxmlformats.org/officeDocument/2006/relationships/oleObject" Target="../embeddings/oleObject374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0.bin"/><Relationship Id="rId13" Type="http://schemas.openxmlformats.org/officeDocument/2006/relationships/oleObject" Target="../embeddings/oleObject383.bin"/><Relationship Id="rId18" Type="http://schemas.openxmlformats.org/officeDocument/2006/relationships/oleObject" Target="../embeddings/oleObject386.bin"/><Relationship Id="rId26" Type="http://schemas.openxmlformats.org/officeDocument/2006/relationships/oleObject" Target="../embeddings/oleObject390.bin"/><Relationship Id="rId39" Type="http://schemas.openxmlformats.org/officeDocument/2006/relationships/image" Target="../media/image125.wmf"/><Relationship Id="rId3" Type="http://schemas.openxmlformats.org/officeDocument/2006/relationships/notesSlide" Target="../notesSlides/notesSlide52.xml"/><Relationship Id="rId21" Type="http://schemas.openxmlformats.org/officeDocument/2006/relationships/image" Target="../media/image78.wmf"/><Relationship Id="rId34" Type="http://schemas.openxmlformats.org/officeDocument/2006/relationships/image" Target="../media/image124.wmf"/><Relationship Id="rId7" Type="http://schemas.openxmlformats.org/officeDocument/2006/relationships/image" Target="../media/image130.wmf"/><Relationship Id="rId12" Type="http://schemas.openxmlformats.org/officeDocument/2006/relationships/image" Target="../media/image132.wmf"/><Relationship Id="rId17" Type="http://schemas.openxmlformats.org/officeDocument/2006/relationships/oleObject" Target="../embeddings/oleObject385.bin"/><Relationship Id="rId25" Type="http://schemas.openxmlformats.org/officeDocument/2006/relationships/image" Target="../media/image83.wmf"/><Relationship Id="rId33" Type="http://schemas.openxmlformats.org/officeDocument/2006/relationships/oleObject" Target="../embeddings/oleObject369.bin"/><Relationship Id="rId38" Type="http://schemas.openxmlformats.org/officeDocument/2006/relationships/oleObject" Target="../embeddings/oleObject373.bin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86.wmf"/><Relationship Id="rId20" Type="http://schemas.openxmlformats.org/officeDocument/2006/relationships/oleObject" Target="../embeddings/oleObject387.bin"/><Relationship Id="rId29" Type="http://schemas.openxmlformats.org/officeDocument/2006/relationships/image" Target="../media/image111.wmf"/><Relationship Id="rId41" Type="http://schemas.openxmlformats.org/officeDocument/2006/relationships/image" Target="../media/image112.wmf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379.bin"/><Relationship Id="rId11" Type="http://schemas.openxmlformats.org/officeDocument/2006/relationships/oleObject" Target="../embeddings/oleObject382.bin"/><Relationship Id="rId24" Type="http://schemas.openxmlformats.org/officeDocument/2006/relationships/oleObject" Target="../embeddings/oleObject389.bin"/><Relationship Id="rId32" Type="http://schemas.openxmlformats.org/officeDocument/2006/relationships/oleObject" Target="../embeddings/oleObject368.bin"/><Relationship Id="rId37" Type="http://schemas.openxmlformats.org/officeDocument/2006/relationships/oleObject" Target="../embeddings/oleObject372.bin"/><Relationship Id="rId40" Type="http://schemas.openxmlformats.org/officeDocument/2006/relationships/oleObject" Target="../embeddings/oleObject374.bin"/><Relationship Id="rId5" Type="http://schemas.openxmlformats.org/officeDocument/2006/relationships/image" Target="../media/image129.wmf"/><Relationship Id="rId15" Type="http://schemas.openxmlformats.org/officeDocument/2006/relationships/oleObject" Target="../embeddings/oleObject384.bin"/><Relationship Id="rId23" Type="http://schemas.openxmlformats.org/officeDocument/2006/relationships/image" Target="../media/image84.wmf"/><Relationship Id="rId28" Type="http://schemas.openxmlformats.org/officeDocument/2006/relationships/oleObject" Target="../embeddings/oleObject366.bin"/><Relationship Id="rId36" Type="http://schemas.openxmlformats.org/officeDocument/2006/relationships/oleObject" Target="../embeddings/oleObject371.bin"/><Relationship Id="rId10" Type="http://schemas.openxmlformats.org/officeDocument/2006/relationships/image" Target="../media/image131.wmf"/><Relationship Id="rId19" Type="http://schemas.openxmlformats.org/officeDocument/2006/relationships/image" Target="../media/image133.wmf"/><Relationship Id="rId31" Type="http://schemas.openxmlformats.org/officeDocument/2006/relationships/image" Target="../media/image123.wmf"/><Relationship Id="rId4" Type="http://schemas.openxmlformats.org/officeDocument/2006/relationships/oleObject" Target="../embeddings/oleObject378.bin"/><Relationship Id="rId9" Type="http://schemas.openxmlformats.org/officeDocument/2006/relationships/oleObject" Target="../embeddings/oleObject381.bin"/><Relationship Id="rId14" Type="http://schemas.openxmlformats.org/officeDocument/2006/relationships/image" Target="../media/image85.wmf"/><Relationship Id="rId22" Type="http://schemas.openxmlformats.org/officeDocument/2006/relationships/oleObject" Target="../embeddings/oleObject388.bin"/><Relationship Id="rId27" Type="http://schemas.openxmlformats.org/officeDocument/2006/relationships/image" Target="../media/image114.wmf"/><Relationship Id="rId30" Type="http://schemas.openxmlformats.org/officeDocument/2006/relationships/oleObject" Target="../embeddings/oleObject367.bin"/><Relationship Id="rId35" Type="http://schemas.openxmlformats.org/officeDocument/2006/relationships/oleObject" Target="../embeddings/oleObject370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5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11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0.wmf"/><Relationship Id="rId25" Type="http://schemas.openxmlformats.org/officeDocument/2006/relationships/oleObject" Target="../embeddings/oleObject14.bin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24" Type="http://schemas.openxmlformats.org/officeDocument/2006/relationships/oleObject" Target="../embeddings/oleObject13.bin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23" Type="http://schemas.openxmlformats.org/officeDocument/2006/relationships/oleObject" Target="../embeddings/oleObject12.bin"/><Relationship Id="rId28" Type="http://schemas.openxmlformats.org/officeDocument/2006/relationships/oleObject" Target="../embeddings/oleObject16.bin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9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24.bin"/><Relationship Id="rId26" Type="http://schemas.openxmlformats.org/officeDocument/2006/relationships/oleObject" Target="../embeddings/oleObject31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11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10.wmf"/><Relationship Id="rId25" Type="http://schemas.openxmlformats.org/officeDocument/2006/relationships/oleObject" Target="../embeddings/oleObject30.bin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23.bin"/><Relationship Id="rId20" Type="http://schemas.openxmlformats.org/officeDocument/2006/relationships/oleObject" Target="../embeddings/oleObject26.bin"/><Relationship Id="rId29" Type="http://schemas.openxmlformats.org/officeDocument/2006/relationships/oleObject" Target="../embeddings/oleObject33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7.wmf"/><Relationship Id="rId24" Type="http://schemas.openxmlformats.org/officeDocument/2006/relationships/oleObject" Target="../embeddings/oleObject29.bin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23" Type="http://schemas.openxmlformats.org/officeDocument/2006/relationships/oleObject" Target="../embeddings/oleObject28.bin"/><Relationship Id="rId28" Type="http://schemas.openxmlformats.org/officeDocument/2006/relationships/oleObject" Target="../embeddings/oleObject32.bin"/><Relationship Id="rId10" Type="http://schemas.openxmlformats.org/officeDocument/2006/relationships/oleObject" Target="../embeddings/oleObject20.bin"/><Relationship Id="rId19" Type="http://schemas.openxmlformats.org/officeDocument/2006/relationships/oleObject" Target="../embeddings/oleObject25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22.bin"/><Relationship Id="rId22" Type="http://schemas.openxmlformats.org/officeDocument/2006/relationships/oleObject" Target="../embeddings/oleObject27.bin"/><Relationship Id="rId27" Type="http://schemas.openxmlformats.org/officeDocument/2006/relationships/image" Target="../media/image12.wmf"/><Relationship Id="rId30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oleObject" Target="../embeddings/oleObject40.bin"/><Relationship Id="rId18" Type="http://schemas.openxmlformats.org/officeDocument/2006/relationships/oleObject" Target="../embeddings/oleObject43.bin"/><Relationship Id="rId26" Type="http://schemas.openxmlformats.org/officeDocument/2006/relationships/oleObject" Target="../embeddings/oleObject49.bin"/><Relationship Id="rId39" Type="http://schemas.openxmlformats.org/officeDocument/2006/relationships/oleObject" Target="../embeddings/oleObject60.bin"/><Relationship Id="rId3" Type="http://schemas.openxmlformats.org/officeDocument/2006/relationships/notesSlide" Target="../notesSlides/notesSlide8.xml"/><Relationship Id="rId21" Type="http://schemas.openxmlformats.org/officeDocument/2006/relationships/oleObject" Target="../embeddings/oleObject45.bin"/><Relationship Id="rId34" Type="http://schemas.openxmlformats.org/officeDocument/2006/relationships/oleObject" Target="../embeddings/oleObject55.bin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7.wmf"/><Relationship Id="rId25" Type="http://schemas.openxmlformats.org/officeDocument/2006/relationships/oleObject" Target="../embeddings/oleObject48.bin"/><Relationship Id="rId33" Type="http://schemas.openxmlformats.org/officeDocument/2006/relationships/oleObject" Target="../embeddings/oleObject54.bin"/><Relationship Id="rId38" Type="http://schemas.openxmlformats.org/officeDocument/2006/relationships/oleObject" Target="../embeddings/oleObject59.bin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42.bin"/><Relationship Id="rId20" Type="http://schemas.openxmlformats.org/officeDocument/2006/relationships/image" Target="../media/image8.wmf"/><Relationship Id="rId29" Type="http://schemas.openxmlformats.org/officeDocument/2006/relationships/image" Target="../media/image12.wmf"/><Relationship Id="rId41" Type="http://schemas.openxmlformats.org/officeDocument/2006/relationships/oleObject" Target="../embeddings/oleObject62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47.bin"/><Relationship Id="rId32" Type="http://schemas.openxmlformats.org/officeDocument/2006/relationships/image" Target="../media/image4.wmf"/><Relationship Id="rId37" Type="http://schemas.openxmlformats.org/officeDocument/2006/relationships/oleObject" Target="../embeddings/oleObject58.bin"/><Relationship Id="rId40" Type="http://schemas.openxmlformats.org/officeDocument/2006/relationships/oleObject" Target="../embeddings/oleObject61.bin"/><Relationship Id="rId5" Type="http://schemas.openxmlformats.org/officeDocument/2006/relationships/image" Target="../media/image9.wmf"/><Relationship Id="rId15" Type="http://schemas.openxmlformats.org/officeDocument/2006/relationships/oleObject" Target="../embeddings/oleObject41.bin"/><Relationship Id="rId23" Type="http://schemas.openxmlformats.org/officeDocument/2006/relationships/image" Target="../media/image11.wmf"/><Relationship Id="rId28" Type="http://schemas.openxmlformats.org/officeDocument/2006/relationships/oleObject" Target="../embeddings/oleObject51.bin"/><Relationship Id="rId36" Type="http://schemas.openxmlformats.org/officeDocument/2006/relationships/oleObject" Target="../embeddings/oleObject57.bin"/><Relationship Id="rId10" Type="http://schemas.openxmlformats.org/officeDocument/2006/relationships/oleObject" Target="../embeddings/oleObject38.bin"/><Relationship Id="rId19" Type="http://schemas.openxmlformats.org/officeDocument/2006/relationships/oleObject" Target="../embeddings/oleObject44.bin"/><Relationship Id="rId31" Type="http://schemas.openxmlformats.org/officeDocument/2006/relationships/oleObject" Target="../embeddings/oleObject53.bin"/><Relationship Id="rId4" Type="http://schemas.openxmlformats.org/officeDocument/2006/relationships/oleObject" Target="../embeddings/oleObject34.bin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6.wmf"/><Relationship Id="rId22" Type="http://schemas.openxmlformats.org/officeDocument/2006/relationships/oleObject" Target="../embeddings/oleObject46.bin"/><Relationship Id="rId27" Type="http://schemas.openxmlformats.org/officeDocument/2006/relationships/oleObject" Target="../embeddings/oleObject50.bin"/><Relationship Id="rId30" Type="http://schemas.openxmlformats.org/officeDocument/2006/relationships/oleObject" Target="../embeddings/oleObject52.bin"/><Relationship Id="rId35" Type="http://schemas.openxmlformats.org/officeDocument/2006/relationships/oleObject" Target="../embeddings/oleObject5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>
                <a:latin typeface="+mn-lt"/>
              </a:rPr>
              <a:t>有限自动机（</a:t>
            </a:r>
            <a:r>
              <a:rPr lang="en-US" altLang="zh-CN" sz="3200" dirty="0">
                <a:latin typeface="+mn-lt"/>
              </a:rPr>
              <a:t>DFA</a:t>
            </a:r>
            <a:r>
              <a:rPr lang="zh-CN" altLang="en-US" sz="3200" dirty="0">
                <a:latin typeface="+mn-lt"/>
              </a:rPr>
              <a:t>、</a:t>
            </a:r>
            <a:r>
              <a:rPr lang="en-US" altLang="zh-CN" sz="3200" dirty="0">
                <a:latin typeface="+mn-lt"/>
              </a:rPr>
              <a:t>NFA</a:t>
            </a:r>
            <a:r>
              <a:rPr lang="zh-CN" altLang="en-US" sz="3200" dirty="0">
                <a:latin typeface="+mn-lt"/>
              </a:rPr>
              <a:t>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37102" y="5589240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陈丹丹  </a:t>
            </a:r>
            <a:r>
              <a:rPr lang="en-US" altLang="zh-CN" dirty="0"/>
              <a:t>B20180323</a:t>
            </a:r>
          </a:p>
          <a:p>
            <a:pPr algn="ctr"/>
            <a:r>
              <a:rPr lang="en-US" altLang="zh-CN" dirty="0"/>
              <a:t>2019.09.12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668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A0097E-9E13-4399-B5A2-400AD5F7645B}"/>
              </a:ext>
            </a:extLst>
          </p:cNvPr>
          <p:cNvSpPr txBox="1"/>
          <p:nvPr/>
        </p:nvSpPr>
        <p:spPr>
          <a:xfrm>
            <a:off x="5228894" y="6364"/>
            <a:ext cx="3856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dirty="0">
                <a:solidFill>
                  <a:srgbClr val="0070C0"/>
                </a:solidFill>
                <a:ea typeface="黑体" panose="02010609060101010101" pitchFamily="49" charset="-122"/>
                <a:cs typeface="+mj-cs"/>
              </a:rPr>
              <a:t>确定性有限自动机（</a:t>
            </a:r>
            <a:r>
              <a:rPr lang="en-US" altLang="zh-CN" sz="2400" dirty="0">
                <a:solidFill>
                  <a:srgbClr val="0070C0"/>
                </a:solidFill>
                <a:ea typeface="黑体" panose="02010609060101010101" pitchFamily="49" charset="-122"/>
                <a:cs typeface="+mj-cs"/>
              </a:rPr>
              <a:t>DFA</a:t>
            </a:r>
            <a:r>
              <a:rPr lang="zh-CN" altLang="en-US" sz="2400" dirty="0">
                <a:solidFill>
                  <a:srgbClr val="0070C0"/>
                </a:solidFill>
                <a:ea typeface="黑体" panose="02010609060101010101" pitchFamily="49" charset="-122"/>
                <a:cs typeface="+mj-cs"/>
              </a:rPr>
              <a:t>）</a:t>
            </a:r>
          </a:p>
        </p:txBody>
      </p:sp>
      <p:sp>
        <p:nvSpPr>
          <p:cNvPr id="89" name="Text Box 36">
            <a:extLst>
              <a:ext uri="{FF2B5EF4-FFF2-40B4-BE49-F238E27FC236}">
                <a16:creationId xmlns:a16="http://schemas.microsoft.com/office/drawing/2014/main" id="{E0736C67-41F8-4723-A234-B7CFC7E5B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33" y="2586090"/>
            <a:ext cx="257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Input String</a:t>
            </a:r>
          </a:p>
        </p:txBody>
      </p:sp>
      <p:sp>
        <p:nvSpPr>
          <p:cNvPr id="99" name="Line 46">
            <a:extLst>
              <a:ext uri="{FF2B5EF4-FFF2-40B4-BE49-F238E27FC236}">
                <a16:creationId xmlns:a16="http://schemas.microsoft.com/office/drawing/2014/main" id="{755DE4DB-1898-46AB-A72B-471B166DE2D2}"/>
              </a:ext>
            </a:extLst>
          </p:cNvPr>
          <p:cNvSpPr>
            <a:spLocks noChangeShapeType="1"/>
          </p:cNvSpPr>
          <p:nvPr/>
        </p:nvSpPr>
        <p:spPr bwMode="auto">
          <a:xfrm>
            <a:off x="856221" y="143674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68EAD9D-4161-41D0-9DD6-6DE48E840B38}"/>
              </a:ext>
            </a:extLst>
          </p:cNvPr>
          <p:cNvGrpSpPr/>
          <p:nvPr/>
        </p:nvGrpSpPr>
        <p:grpSpPr>
          <a:xfrm>
            <a:off x="2384010" y="5027636"/>
            <a:ext cx="1295400" cy="533400"/>
            <a:chOff x="2384010" y="5027636"/>
            <a:chExt cx="1295400" cy="533400"/>
          </a:xfrm>
        </p:grpSpPr>
        <p:sp>
          <p:nvSpPr>
            <p:cNvPr id="66" name="Oval 13">
              <a:extLst>
                <a:ext uri="{FF2B5EF4-FFF2-40B4-BE49-F238E27FC236}">
                  <a16:creationId xmlns:a16="http://schemas.microsoft.com/office/drawing/2014/main" id="{AB623A11-FA5B-468A-AB5B-F84C9DEA6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010" y="5027636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67" name="Object 14">
              <a:extLst>
                <a:ext uri="{FF2B5EF4-FFF2-40B4-BE49-F238E27FC236}">
                  <a16:creationId xmlns:a16="http://schemas.microsoft.com/office/drawing/2014/main" id="{0C1AAB00-3B0B-4D70-8911-21A55F3443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0310" y="5027636"/>
            <a:ext cx="3413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04" name="Equation" r:id="rId4" imgW="342751" imgH="469696" progId="Equation.3">
                    <p:embed/>
                  </p:oleObj>
                </mc:Choice>
                <mc:Fallback>
                  <p:oleObj name="Equation" r:id="rId4" imgW="342751" imgH="469696" progId="Equation.3">
                    <p:embed/>
                    <p:pic>
                      <p:nvPicPr>
                        <p:cNvPr id="67" name="Object 14">
                          <a:extLst>
                            <a:ext uri="{FF2B5EF4-FFF2-40B4-BE49-F238E27FC236}">
                              <a16:creationId xmlns:a16="http://schemas.microsoft.com/office/drawing/2014/main" id="{0C1AAB00-3B0B-4D70-8911-21A55F3443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0310" y="5027636"/>
                          <a:ext cx="34131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" name="Line 18">
              <a:extLst>
                <a:ext uri="{FF2B5EF4-FFF2-40B4-BE49-F238E27FC236}">
                  <a16:creationId xmlns:a16="http://schemas.microsoft.com/office/drawing/2014/main" id="{B165F972-1D7F-4BD2-9A8F-0E21FAC29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4010" y="5332436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2" name="Object 19">
              <a:extLst>
                <a:ext uri="{FF2B5EF4-FFF2-40B4-BE49-F238E27FC236}">
                  <a16:creationId xmlns:a16="http://schemas.microsoft.com/office/drawing/2014/main" id="{5B73C91C-B978-46E8-9B57-5571D57B23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12610" y="5027636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05" name="Equation" r:id="rId6" imgW="266584" imgH="279279" progId="Equation.3">
                    <p:embed/>
                  </p:oleObj>
                </mc:Choice>
                <mc:Fallback>
                  <p:oleObj name="Equation" r:id="rId6" imgW="266584" imgH="279279" progId="Equation.3">
                    <p:embed/>
                    <p:pic>
                      <p:nvPicPr>
                        <p:cNvPr id="72" name="Object 19">
                          <a:extLst>
                            <a:ext uri="{FF2B5EF4-FFF2-40B4-BE49-F238E27FC236}">
                              <a16:creationId xmlns:a16="http://schemas.microsoft.com/office/drawing/2014/main" id="{5B73C91C-B978-46E8-9B57-5571D57B23E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2610" y="5027636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57F1468D-BB07-4B7B-B2FD-2628C61A8239}"/>
              </a:ext>
            </a:extLst>
          </p:cNvPr>
          <p:cNvGrpSpPr/>
          <p:nvPr/>
        </p:nvGrpSpPr>
        <p:grpSpPr>
          <a:xfrm>
            <a:off x="3679410" y="4951436"/>
            <a:ext cx="1295400" cy="609600"/>
            <a:chOff x="3679410" y="4951436"/>
            <a:chExt cx="1295400" cy="609600"/>
          </a:xfrm>
        </p:grpSpPr>
        <p:sp>
          <p:nvSpPr>
            <p:cNvPr id="56" name="Oval 5">
              <a:extLst>
                <a:ext uri="{FF2B5EF4-FFF2-40B4-BE49-F238E27FC236}">
                  <a16:creationId xmlns:a16="http://schemas.microsoft.com/office/drawing/2014/main" id="{934DBD48-89AD-4392-9799-4ED298DCE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1410" y="5027636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" name="Line 10">
              <a:extLst>
                <a:ext uri="{FF2B5EF4-FFF2-40B4-BE49-F238E27FC236}">
                  <a16:creationId xmlns:a16="http://schemas.microsoft.com/office/drawing/2014/main" id="{534851AC-06D4-41BF-887C-542785CCB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9410" y="5332436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8" name="Object 15">
              <a:extLst>
                <a:ext uri="{FF2B5EF4-FFF2-40B4-BE49-F238E27FC236}">
                  <a16:creationId xmlns:a16="http://schemas.microsoft.com/office/drawing/2014/main" id="{7F2FD0CF-EE14-4452-879A-76D0B00C31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30310" y="5027636"/>
            <a:ext cx="3921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06" name="Equation" r:id="rId8" imgW="393529" imgH="469696" progId="Equation.3">
                    <p:embed/>
                  </p:oleObj>
                </mc:Choice>
                <mc:Fallback>
                  <p:oleObj name="Equation" r:id="rId8" imgW="393529" imgH="469696" progId="Equation.3">
                    <p:embed/>
                    <p:pic>
                      <p:nvPicPr>
                        <p:cNvPr id="68" name="Object 15">
                          <a:extLst>
                            <a:ext uri="{FF2B5EF4-FFF2-40B4-BE49-F238E27FC236}">
                              <a16:creationId xmlns:a16="http://schemas.microsoft.com/office/drawing/2014/main" id="{7F2FD0CF-EE14-4452-879A-76D0B00C31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0310" y="5027636"/>
                          <a:ext cx="39211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Object 20">
              <a:extLst>
                <a:ext uri="{FF2B5EF4-FFF2-40B4-BE49-F238E27FC236}">
                  <a16:creationId xmlns:a16="http://schemas.microsoft.com/office/drawing/2014/main" id="{97BD4E0E-F965-4328-99DD-479BE701E4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08010" y="4951436"/>
            <a:ext cx="279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07" name="Equation" r:id="rId10" imgW="279279" imgH="380835" progId="Equation.3">
                    <p:embed/>
                  </p:oleObj>
                </mc:Choice>
                <mc:Fallback>
                  <p:oleObj name="Equation" r:id="rId10" imgW="279279" imgH="380835" progId="Equation.3">
                    <p:embed/>
                    <p:pic>
                      <p:nvPicPr>
                        <p:cNvPr id="73" name="Object 20">
                          <a:extLst>
                            <a:ext uri="{FF2B5EF4-FFF2-40B4-BE49-F238E27FC236}">
                              <a16:creationId xmlns:a16="http://schemas.microsoft.com/office/drawing/2014/main" id="{97BD4E0E-F965-4328-99DD-479BE701E4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8010" y="4951436"/>
                          <a:ext cx="2794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BE5DC34-C84D-49F8-AC4F-D7AD871DC986}"/>
              </a:ext>
            </a:extLst>
          </p:cNvPr>
          <p:cNvGrpSpPr/>
          <p:nvPr/>
        </p:nvGrpSpPr>
        <p:grpSpPr>
          <a:xfrm>
            <a:off x="4974810" y="4951436"/>
            <a:ext cx="1295400" cy="609600"/>
            <a:chOff x="4974810" y="4951436"/>
            <a:chExt cx="1295400" cy="609600"/>
          </a:xfrm>
        </p:grpSpPr>
        <p:sp>
          <p:nvSpPr>
            <p:cNvPr id="57" name="Oval 6">
              <a:extLst>
                <a:ext uri="{FF2B5EF4-FFF2-40B4-BE49-F238E27FC236}">
                  <a16:creationId xmlns:a16="http://schemas.microsoft.com/office/drawing/2014/main" id="{502393B2-82A2-4499-AAF3-033461E40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6810" y="5027636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" name="Line 11">
              <a:extLst>
                <a:ext uri="{FF2B5EF4-FFF2-40B4-BE49-F238E27FC236}">
                  <a16:creationId xmlns:a16="http://schemas.microsoft.com/office/drawing/2014/main" id="{1CE1771B-8B35-40E0-B360-7042EB2CC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4810" y="5332436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9" name="Object 16">
              <a:extLst>
                <a:ext uri="{FF2B5EF4-FFF2-40B4-BE49-F238E27FC236}">
                  <a16:creationId xmlns:a16="http://schemas.microsoft.com/office/drawing/2014/main" id="{665D86EF-09BF-4CFF-960C-25E5D81BC7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25710" y="5027636"/>
            <a:ext cx="3921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08" name="Equation" r:id="rId12" imgW="393529" imgH="469696" progId="Equation.3">
                    <p:embed/>
                  </p:oleObj>
                </mc:Choice>
                <mc:Fallback>
                  <p:oleObj name="Equation" r:id="rId12" imgW="393529" imgH="469696" progId="Equation.3">
                    <p:embed/>
                    <p:pic>
                      <p:nvPicPr>
                        <p:cNvPr id="69" name="Object 16">
                          <a:extLst>
                            <a:ext uri="{FF2B5EF4-FFF2-40B4-BE49-F238E27FC236}">
                              <a16:creationId xmlns:a16="http://schemas.microsoft.com/office/drawing/2014/main" id="{665D86EF-09BF-4CFF-960C-25E5D81BC7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5710" y="5027636"/>
                          <a:ext cx="39211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Object 21">
              <a:extLst>
                <a:ext uri="{FF2B5EF4-FFF2-40B4-BE49-F238E27FC236}">
                  <a16:creationId xmlns:a16="http://schemas.microsoft.com/office/drawing/2014/main" id="{8824727A-3F83-469D-A455-0C6F371C2C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03410" y="4951436"/>
            <a:ext cx="279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09" name="Equation" r:id="rId14" imgW="279279" imgH="380835" progId="Equation.3">
                    <p:embed/>
                  </p:oleObj>
                </mc:Choice>
                <mc:Fallback>
                  <p:oleObj name="Equation" r:id="rId14" imgW="279279" imgH="380835" progId="Equation.3">
                    <p:embed/>
                    <p:pic>
                      <p:nvPicPr>
                        <p:cNvPr id="74" name="Object 21">
                          <a:extLst>
                            <a:ext uri="{FF2B5EF4-FFF2-40B4-BE49-F238E27FC236}">
                              <a16:creationId xmlns:a16="http://schemas.microsoft.com/office/drawing/2014/main" id="{8824727A-3F83-469D-A455-0C6F371C2C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3410" y="4951436"/>
                          <a:ext cx="2794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419A5C-2BEE-4A1B-8022-1F673B35104A}"/>
              </a:ext>
            </a:extLst>
          </p:cNvPr>
          <p:cNvGrpSpPr/>
          <p:nvPr/>
        </p:nvGrpSpPr>
        <p:grpSpPr>
          <a:xfrm>
            <a:off x="6270210" y="4875236"/>
            <a:ext cx="1524000" cy="838200"/>
            <a:chOff x="6270210" y="4875236"/>
            <a:chExt cx="1524000" cy="838200"/>
          </a:xfrm>
        </p:grpSpPr>
        <p:sp>
          <p:nvSpPr>
            <p:cNvPr id="60" name="Oval 7">
              <a:extLst>
                <a:ext uri="{FF2B5EF4-FFF2-40B4-BE49-F238E27FC236}">
                  <a16:creationId xmlns:a16="http://schemas.microsoft.com/office/drawing/2014/main" id="{0ED41FBE-6C8F-481C-9FBB-AD440A617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8410" y="5027636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" name="Oval 8">
              <a:extLst>
                <a:ext uri="{FF2B5EF4-FFF2-40B4-BE49-F238E27FC236}">
                  <a16:creationId xmlns:a16="http://schemas.microsoft.com/office/drawing/2014/main" id="{88F6EBF1-7775-4780-8F95-D79DBC7E2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0" y="4875236"/>
              <a:ext cx="8382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" name="Line 12">
              <a:extLst>
                <a:ext uri="{FF2B5EF4-FFF2-40B4-BE49-F238E27FC236}">
                  <a16:creationId xmlns:a16="http://schemas.microsoft.com/office/drawing/2014/main" id="{38A74C01-341A-4BE7-A527-0F5772AA1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0210" y="5332436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0" name="Object 17">
              <a:extLst>
                <a:ext uri="{FF2B5EF4-FFF2-40B4-BE49-F238E27FC236}">
                  <a16:creationId xmlns:a16="http://schemas.microsoft.com/office/drawing/2014/main" id="{12773694-E7EC-4054-B68A-0BDE40F481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84610" y="5027636"/>
            <a:ext cx="4191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10" name="Equation" r:id="rId15" imgW="419100" imgH="469900" progId="Equation.3">
                    <p:embed/>
                  </p:oleObj>
                </mc:Choice>
                <mc:Fallback>
                  <p:oleObj name="Equation" r:id="rId15" imgW="419100" imgH="469900" progId="Equation.3">
                    <p:embed/>
                    <p:pic>
                      <p:nvPicPr>
                        <p:cNvPr id="70" name="Object 17">
                          <a:extLst>
                            <a:ext uri="{FF2B5EF4-FFF2-40B4-BE49-F238E27FC236}">
                              <a16:creationId xmlns:a16="http://schemas.microsoft.com/office/drawing/2014/main" id="{12773694-E7EC-4054-B68A-0BDE40F481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84610" y="5027636"/>
                          <a:ext cx="41910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Object 22">
              <a:extLst>
                <a:ext uri="{FF2B5EF4-FFF2-40B4-BE49-F238E27FC236}">
                  <a16:creationId xmlns:a16="http://schemas.microsoft.com/office/drawing/2014/main" id="{D2272EF5-438A-4E8D-B35D-D7A3C5C884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98810" y="5027636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11" name="Equation" r:id="rId17" imgW="266584" imgH="279279" progId="Equation.3">
                    <p:embed/>
                  </p:oleObj>
                </mc:Choice>
                <mc:Fallback>
                  <p:oleObj name="Equation" r:id="rId17" imgW="266584" imgH="279279" progId="Equation.3">
                    <p:embed/>
                    <p:pic>
                      <p:nvPicPr>
                        <p:cNvPr id="75" name="Object 22">
                          <a:extLst>
                            <a:ext uri="{FF2B5EF4-FFF2-40B4-BE49-F238E27FC236}">
                              <a16:creationId xmlns:a16="http://schemas.microsoft.com/office/drawing/2014/main" id="{D2272EF5-438A-4E8D-B35D-D7A3C5C884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98810" y="5027636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8" name="Object 25">
            <a:extLst>
              <a:ext uri="{FF2B5EF4-FFF2-40B4-BE49-F238E27FC236}">
                <a16:creationId xmlns:a16="http://schemas.microsoft.com/office/drawing/2014/main" id="{DE97FB3C-AAE9-4F6C-8E27-140B140A68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0810" y="4570436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12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78" name="Object 25">
                        <a:extLst>
                          <a:ext uri="{FF2B5EF4-FFF2-40B4-BE49-F238E27FC236}">
                            <a16:creationId xmlns:a16="http://schemas.microsoft.com/office/drawing/2014/main" id="{DE97FB3C-AAE9-4F6C-8E27-140B140A68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0810" y="4570436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27">
            <a:extLst>
              <a:ext uri="{FF2B5EF4-FFF2-40B4-BE49-F238E27FC236}">
                <a16:creationId xmlns:a16="http://schemas.microsoft.com/office/drawing/2014/main" id="{671DA870-D413-42EA-92B7-C63E288F1A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5410" y="4570436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13" name="Equation" r:id="rId19" imgW="279279" imgH="380835" progId="Equation.3">
                  <p:embed/>
                </p:oleObj>
              </mc:Choice>
              <mc:Fallback>
                <p:oleObj name="Equation" r:id="rId19" imgW="279279" imgH="380835" progId="Equation.3">
                  <p:embed/>
                  <p:pic>
                    <p:nvPicPr>
                      <p:cNvPr id="80" name="Object 27">
                        <a:extLst>
                          <a:ext uri="{FF2B5EF4-FFF2-40B4-BE49-F238E27FC236}">
                            <a16:creationId xmlns:a16="http://schemas.microsoft.com/office/drawing/2014/main" id="{671DA870-D413-42EA-92B7-C63E288F1A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5410" y="4570436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28">
            <a:extLst>
              <a:ext uri="{FF2B5EF4-FFF2-40B4-BE49-F238E27FC236}">
                <a16:creationId xmlns:a16="http://schemas.microsoft.com/office/drawing/2014/main" id="{60F5B1A4-5BC8-40D5-83AA-D935090E27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9210" y="4494236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14" name="Equation" r:id="rId20" imgW="279279" imgH="380835" progId="Equation.3">
                  <p:embed/>
                </p:oleObj>
              </mc:Choice>
              <mc:Fallback>
                <p:oleObj name="Equation" r:id="rId20" imgW="279279" imgH="380835" progId="Equation.3">
                  <p:embed/>
                  <p:pic>
                    <p:nvPicPr>
                      <p:cNvPr id="81" name="Object 28">
                        <a:extLst>
                          <a:ext uri="{FF2B5EF4-FFF2-40B4-BE49-F238E27FC236}">
                            <a16:creationId xmlns:a16="http://schemas.microsoft.com/office/drawing/2014/main" id="{60F5B1A4-5BC8-40D5-83AA-D935090E27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210" y="4494236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Freeform 29">
            <a:extLst>
              <a:ext uri="{FF2B5EF4-FFF2-40B4-BE49-F238E27FC236}">
                <a16:creationId xmlns:a16="http://schemas.microsoft.com/office/drawing/2014/main" id="{C5F8F84F-6971-43A0-9D1D-3E220D0E5055}"/>
              </a:ext>
            </a:extLst>
          </p:cNvPr>
          <p:cNvSpPr>
            <a:spLocks/>
          </p:cNvSpPr>
          <p:nvPr/>
        </p:nvSpPr>
        <p:spPr bwMode="auto">
          <a:xfrm>
            <a:off x="6346410" y="2970236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3" name="Object 30">
            <a:extLst>
              <a:ext uri="{FF2B5EF4-FFF2-40B4-BE49-F238E27FC236}">
                <a16:creationId xmlns:a16="http://schemas.microsoft.com/office/drawing/2014/main" id="{6E268634-B3F0-407A-948C-0C6CFA3B6F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9110" y="2525736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15" name="Equation" r:id="rId21" imgW="672808" imgH="444307" progId="Equation.3">
                  <p:embed/>
                </p:oleObj>
              </mc:Choice>
              <mc:Fallback>
                <p:oleObj name="Equation" r:id="rId21" imgW="672808" imgH="444307" progId="Equation.3">
                  <p:embed/>
                  <p:pic>
                    <p:nvPicPr>
                      <p:cNvPr id="83" name="Object 30">
                        <a:extLst>
                          <a:ext uri="{FF2B5EF4-FFF2-40B4-BE49-F238E27FC236}">
                            <a16:creationId xmlns:a16="http://schemas.microsoft.com/office/drawing/2014/main" id="{6E268634-B3F0-407A-948C-0C6CFA3B6F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9110" y="2525736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Line 31">
            <a:extLst>
              <a:ext uri="{FF2B5EF4-FFF2-40B4-BE49-F238E27FC236}">
                <a16:creationId xmlns:a16="http://schemas.microsoft.com/office/drawing/2014/main" id="{25762A61-7203-4160-9A8C-95EC03F274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7810" y="4265636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122A52A-DEE3-47A6-A9D4-D5128B3D62D3}"/>
              </a:ext>
            </a:extLst>
          </p:cNvPr>
          <p:cNvGrpSpPr/>
          <p:nvPr/>
        </p:nvGrpSpPr>
        <p:grpSpPr>
          <a:xfrm>
            <a:off x="4670010" y="3744936"/>
            <a:ext cx="2374900" cy="1358900"/>
            <a:chOff x="4670010" y="3744936"/>
            <a:chExt cx="2374900" cy="1358900"/>
          </a:xfrm>
        </p:grpSpPr>
        <p:sp>
          <p:nvSpPr>
            <p:cNvPr id="76" name="Oval 23">
              <a:extLst>
                <a:ext uri="{FF2B5EF4-FFF2-40B4-BE49-F238E27FC236}">
                  <a16:creationId xmlns:a16="http://schemas.microsoft.com/office/drawing/2014/main" id="{9B54B4B5-69E7-4074-AEA9-AE77F9B65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510" y="3744936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77" name="Object 24">
              <a:extLst>
                <a:ext uri="{FF2B5EF4-FFF2-40B4-BE49-F238E27FC236}">
                  <a16:creationId xmlns:a16="http://schemas.microsoft.com/office/drawing/2014/main" id="{5000D923-DC5C-480B-9225-9D9880AA7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5452192"/>
                </p:ext>
              </p:extLst>
            </p:nvPr>
          </p:nvGraphicFramePr>
          <p:xfrm>
            <a:off x="6587710" y="3744936"/>
            <a:ext cx="4048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16" name="Equation" r:id="rId23" imgW="406224" imgH="469696" progId="Equation.3">
                    <p:embed/>
                  </p:oleObj>
                </mc:Choice>
                <mc:Fallback>
                  <p:oleObj name="Equation" r:id="rId23" imgW="406224" imgH="469696" progId="Equation.3">
                    <p:embed/>
                    <p:pic>
                      <p:nvPicPr>
                        <p:cNvPr id="77" name="Object 24">
                          <a:extLst>
                            <a:ext uri="{FF2B5EF4-FFF2-40B4-BE49-F238E27FC236}">
                              <a16:creationId xmlns:a16="http://schemas.microsoft.com/office/drawing/2014/main" id="{5000D923-DC5C-480B-9225-9D9880AA75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7710" y="3744936"/>
                          <a:ext cx="40481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Object 26">
              <a:extLst>
                <a:ext uri="{FF2B5EF4-FFF2-40B4-BE49-F238E27FC236}">
                  <a16:creationId xmlns:a16="http://schemas.microsoft.com/office/drawing/2014/main" id="{A9AE223A-75C3-4DD3-AF4A-DAA2F474278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9598280"/>
                </p:ext>
              </p:extLst>
            </p:nvPr>
          </p:nvGraphicFramePr>
          <p:xfrm>
            <a:off x="4670010" y="4646636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17" name="Equation" r:id="rId25" imgW="266584" imgH="279279" progId="Equation.3">
                    <p:embed/>
                  </p:oleObj>
                </mc:Choice>
                <mc:Fallback>
                  <p:oleObj name="Equation" r:id="rId25" imgW="266584" imgH="279279" progId="Equation.3">
                    <p:embed/>
                    <p:pic>
                      <p:nvPicPr>
                        <p:cNvPr id="79" name="Object 26">
                          <a:extLst>
                            <a:ext uri="{FF2B5EF4-FFF2-40B4-BE49-F238E27FC236}">
                              <a16:creationId xmlns:a16="http://schemas.microsoft.com/office/drawing/2014/main" id="{A9AE223A-75C3-4DD3-AF4A-DAA2F47427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0010" y="4646636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C0F81EC9-CF7F-44AB-B9A6-78B58405E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2410" y="4113236"/>
              <a:ext cx="1752600" cy="990600"/>
            </a:xfrm>
            <a:custGeom>
              <a:avLst/>
              <a:gdLst>
                <a:gd name="T0" fmla="*/ 0 w 1104"/>
                <a:gd name="T1" fmla="*/ 2147483646 h 624"/>
                <a:gd name="T2" fmla="*/ 2147483646 w 1104"/>
                <a:gd name="T3" fmla="*/ 2147483646 h 624"/>
                <a:gd name="T4" fmla="*/ 2147483646 w 1104"/>
                <a:gd name="T5" fmla="*/ 0 h 6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04" h="624">
                  <a:moveTo>
                    <a:pt x="0" y="624"/>
                  </a:moveTo>
                  <a:cubicBezTo>
                    <a:pt x="124" y="460"/>
                    <a:pt x="248" y="296"/>
                    <a:pt x="432" y="192"/>
                  </a:cubicBezTo>
                  <a:cubicBezTo>
                    <a:pt x="616" y="88"/>
                    <a:pt x="860" y="44"/>
                    <a:pt x="110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6" name="Freeform 33">
            <a:extLst>
              <a:ext uri="{FF2B5EF4-FFF2-40B4-BE49-F238E27FC236}">
                <a16:creationId xmlns:a16="http://schemas.microsoft.com/office/drawing/2014/main" id="{241BB2CA-2ECC-4FD3-A3BA-EAE686007EF9}"/>
              </a:ext>
            </a:extLst>
          </p:cNvPr>
          <p:cNvSpPr>
            <a:spLocks/>
          </p:cNvSpPr>
          <p:nvPr/>
        </p:nvSpPr>
        <p:spPr bwMode="auto">
          <a:xfrm>
            <a:off x="3527010" y="3922736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Freeform 34">
            <a:extLst>
              <a:ext uri="{FF2B5EF4-FFF2-40B4-BE49-F238E27FC236}">
                <a16:creationId xmlns:a16="http://schemas.microsoft.com/office/drawing/2014/main" id="{7C58427A-3E49-4E65-9FED-EC5E30B98E39}"/>
              </a:ext>
            </a:extLst>
          </p:cNvPr>
          <p:cNvSpPr>
            <a:spLocks/>
          </p:cNvSpPr>
          <p:nvPr/>
        </p:nvSpPr>
        <p:spPr bwMode="auto">
          <a:xfrm>
            <a:off x="2231610" y="3300436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Line 45">
            <a:extLst>
              <a:ext uri="{FF2B5EF4-FFF2-40B4-BE49-F238E27FC236}">
                <a16:creationId xmlns:a16="http://schemas.microsoft.com/office/drawing/2014/main" id="{E14A6BC9-32E9-481C-96E4-F63F73F53B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4410" y="5713436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0" name="Group 47">
            <a:extLst>
              <a:ext uri="{FF2B5EF4-FFF2-40B4-BE49-F238E27FC236}">
                <a16:creationId xmlns:a16="http://schemas.microsoft.com/office/drawing/2014/main" id="{6827A82C-84A8-4B97-AD26-7044FA4457D3}"/>
              </a:ext>
            </a:extLst>
          </p:cNvPr>
          <p:cNvGrpSpPr>
            <a:grpSpLocks/>
          </p:cNvGrpSpPr>
          <p:nvPr/>
        </p:nvGrpSpPr>
        <p:grpSpPr bwMode="auto">
          <a:xfrm>
            <a:off x="6879810" y="4265636"/>
            <a:ext cx="900113" cy="609600"/>
            <a:chOff x="4224" y="1824"/>
            <a:chExt cx="567" cy="384"/>
          </a:xfrm>
        </p:grpSpPr>
        <p:graphicFrame>
          <p:nvGraphicFramePr>
            <p:cNvPr id="101" name="Object 48">
              <a:extLst>
                <a:ext uri="{FF2B5EF4-FFF2-40B4-BE49-F238E27FC236}">
                  <a16:creationId xmlns:a16="http://schemas.microsoft.com/office/drawing/2014/main" id="{32169A5A-AA43-4530-95A8-5DEB73CA5D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18" name="Equation" r:id="rId26" imgW="672808" imgH="444307" progId="Equation.3">
                    <p:embed/>
                  </p:oleObj>
                </mc:Choice>
                <mc:Fallback>
                  <p:oleObj name="Equation" r:id="rId26" imgW="672808" imgH="444307" progId="Equation.3">
                    <p:embed/>
                    <p:pic>
                      <p:nvPicPr>
                        <p:cNvPr id="101" name="Object 48">
                          <a:extLst>
                            <a:ext uri="{FF2B5EF4-FFF2-40B4-BE49-F238E27FC236}">
                              <a16:creationId xmlns:a16="http://schemas.microsoft.com/office/drawing/2014/main" id="{32169A5A-AA43-4530-95A8-5DEB73CA5D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" name="Line 49">
              <a:extLst>
                <a:ext uri="{FF2B5EF4-FFF2-40B4-BE49-F238E27FC236}">
                  <a16:creationId xmlns:a16="http://schemas.microsoft.com/office/drawing/2014/main" id="{A58BBE47-2F64-4EB1-A9CA-D00E61595B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920C6A6-75E0-416C-9B83-812083DC0B1B}"/>
              </a:ext>
            </a:extLst>
          </p:cNvPr>
          <p:cNvGrpSpPr/>
          <p:nvPr/>
        </p:nvGrpSpPr>
        <p:grpSpPr>
          <a:xfrm>
            <a:off x="1241010" y="5027636"/>
            <a:ext cx="1135063" cy="533400"/>
            <a:chOff x="1241010" y="5027636"/>
            <a:chExt cx="1135063" cy="533400"/>
          </a:xfrm>
        </p:grpSpPr>
        <p:sp>
          <p:nvSpPr>
            <p:cNvPr id="54" name="Oval 4">
              <a:extLst>
                <a:ext uri="{FF2B5EF4-FFF2-40B4-BE49-F238E27FC236}">
                  <a16:creationId xmlns:a16="http://schemas.microsoft.com/office/drawing/2014/main" id="{0343A5F8-F498-48B7-B755-30C2211F5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848" y="5030811"/>
              <a:ext cx="530225" cy="530225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Line 9">
              <a:extLst>
                <a:ext uri="{FF2B5EF4-FFF2-40B4-BE49-F238E27FC236}">
                  <a16:creationId xmlns:a16="http://schemas.microsoft.com/office/drawing/2014/main" id="{135A9180-710B-4902-B178-1C39D2B24F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1010" y="5332436"/>
              <a:ext cx="6096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" name="Object 50">
              <a:extLst>
                <a:ext uri="{FF2B5EF4-FFF2-40B4-BE49-F238E27FC236}">
                  <a16:creationId xmlns:a16="http://schemas.microsoft.com/office/drawing/2014/main" id="{281E0300-7BE5-418C-B260-6A47B7F621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6810" y="5027636"/>
            <a:ext cx="4191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19" name="Equation" r:id="rId27" imgW="419100" imgH="469900" progId="Equation.3">
                    <p:embed/>
                  </p:oleObj>
                </mc:Choice>
                <mc:Fallback>
                  <p:oleObj name="Equation" r:id="rId27" imgW="419100" imgH="469900" progId="Equation.3">
                    <p:embed/>
                    <p:pic>
                      <p:nvPicPr>
                        <p:cNvPr id="103" name="Object 50">
                          <a:extLst>
                            <a:ext uri="{FF2B5EF4-FFF2-40B4-BE49-F238E27FC236}">
                              <a16:creationId xmlns:a16="http://schemas.microsoft.com/office/drawing/2014/main" id="{281E0300-7BE5-418C-B260-6A47B7F621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6810" y="5027636"/>
                          <a:ext cx="41910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" name="Text Box 52">
            <a:extLst>
              <a:ext uri="{FF2B5EF4-FFF2-40B4-BE49-F238E27FC236}">
                <a16:creationId xmlns:a16="http://schemas.microsoft.com/office/drawing/2014/main" id="{1C5D62BB-3CC1-4E05-83DB-4B3E186D9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033" y="1443090"/>
            <a:ext cx="228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 dirty="0">
                <a:solidFill>
                  <a:srgbClr val="FF0000"/>
                </a:solidFill>
                <a:latin typeface="Comic Sans MS" panose="030F0702030302020204" pitchFamily="66" charset="0"/>
              </a:rPr>
              <a:t>Input Tape</a:t>
            </a:r>
          </a:p>
        </p:txBody>
      </p:sp>
      <p:sp>
        <p:nvSpPr>
          <p:cNvPr id="105" name="Text Box 53">
            <a:extLst>
              <a:ext uri="{FF2B5EF4-FFF2-40B4-BE49-F238E27FC236}">
                <a16:creationId xmlns:a16="http://schemas.microsoft.com/office/drawing/2014/main" id="{69AAD78B-D415-46B2-9C4E-80094BB49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558" y="782690"/>
            <a:ext cx="1087438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 dirty="0">
                <a:solidFill>
                  <a:srgbClr val="FF0000"/>
                </a:solidFill>
                <a:latin typeface="Comic Sans MS" panose="030F0702030302020204" pitchFamily="66" charset="0"/>
              </a:rPr>
              <a:t>head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E553664-9D28-469A-B303-57314A5CCEBA}"/>
              </a:ext>
            </a:extLst>
          </p:cNvPr>
          <p:cNvSpPr txBox="1"/>
          <p:nvPr/>
        </p:nvSpPr>
        <p:spPr>
          <a:xfrm>
            <a:off x="102857" y="543883"/>
            <a:ext cx="1516815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B27859B6-52D0-4B8C-894C-69E2F23515F1}"/>
              </a:ext>
            </a:extLst>
          </p:cNvPr>
          <p:cNvGrpSpPr/>
          <p:nvPr/>
        </p:nvGrpSpPr>
        <p:grpSpPr>
          <a:xfrm>
            <a:off x="1231952" y="5018261"/>
            <a:ext cx="1143000" cy="533400"/>
            <a:chOff x="838200" y="4876800"/>
            <a:chExt cx="1143000" cy="533400"/>
          </a:xfrm>
        </p:grpSpPr>
        <p:sp>
          <p:nvSpPr>
            <p:cNvPr id="59" name="Oval 4">
              <a:extLst>
                <a:ext uri="{FF2B5EF4-FFF2-40B4-BE49-F238E27FC236}">
                  <a16:creationId xmlns:a16="http://schemas.microsoft.com/office/drawing/2014/main" id="{A2E17CD0-E8FD-4681-9C11-25AF62B95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8768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9" name="Line 9">
              <a:extLst>
                <a:ext uri="{FF2B5EF4-FFF2-40B4-BE49-F238E27FC236}">
                  <a16:creationId xmlns:a16="http://schemas.microsoft.com/office/drawing/2014/main" id="{59124D70-A040-4520-8344-40B4EAB39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8200" y="5181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0" name="Object 13">
              <a:extLst>
                <a:ext uri="{FF2B5EF4-FFF2-40B4-BE49-F238E27FC236}">
                  <a16:creationId xmlns:a16="http://schemas.microsoft.com/office/drawing/2014/main" id="{81B9DA19-BDC9-423E-BC61-20CEB069B7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24000" y="4876800"/>
            <a:ext cx="4191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20" name="Equation" r:id="rId29" imgW="419100" imgH="469900" progId="Equation.3">
                    <p:embed/>
                  </p:oleObj>
                </mc:Choice>
                <mc:Fallback>
                  <p:oleObj name="Equation" r:id="rId29" imgW="419100" imgH="469900" progId="Equation.3">
                    <p:embed/>
                    <p:pic>
                      <p:nvPicPr>
                        <p:cNvPr id="110" name="Object 13">
                          <a:extLst>
                            <a:ext uri="{FF2B5EF4-FFF2-40B4-BE49-F238E27FC236}">
                              <a16:creationId xmlns:a16="http://schemas.microsoft.com/office/drawing/2014/main" id="{81B9DA19-BDC9-423E-BC61-20CEB069B71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000" y="4876800"/>
                          <a:ext cx="41910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1F1D61E0-05E9-4A7C-AC98-F8CC59DBDD6E}"/>
              </a:ext>
            </a:extLst>
          </p:cNvPr>
          <p:cNvGrpSpPr/>
          <p:nvPr/>
        </p:nvGrpSpPr>
        <p:grpSpPr>
          <a:xfrm>
            <a:off x="2400816" y="5027141"/>
            <a:ext cx="1295400" cy="533400"/>
            <a:chOff x="1981200" y="4876800"/>
            <a:chExt cx="1295400" cy="533400"/>
          </a:xfrm>
        </p:grpSpPr>
        <p:sp>
          <p:nvSpPr>
            <p:cNvPr id="112" name="Oval 14">
              <a:extLst>
                <a:ext uri="{FF2B5EF4-FFF2-40B4-BE49-F238E27FC236}">
                  <a16:creationId xmlns:a16="http://schemas.microsoft.com/office/drawing/2014/main" id="{94DCBAC0-3960-4903-A76C-98030647A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4876800"/>
              <a:ext cx="533400" cy="533400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13" name="Object 15">
              <a:extLst>
                <a:ext uri="{FF2B5EF4-FFF2-40B4-BE49-F238E27FC236}">
                  <a16:creationId xmlns:a16="http://schemas.microsoft.com/office/drawing/2014/main" id="{20927494-C495-4813-969A-E3DF1EAA59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57500" y="4876800"/>
            <a:ext cx="3413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21" name="Equation" r:id="rId30" imgW="342751" imgH="469696" progId="Equation.3">
                    <p:embed/>
                  </p:oleObj>
                </mc:Choice>
                <mc:Fallback>
                  <p:oleObj name="Equation" r:id="rId30" imgW="342751" imgH="469696" progId="Equation.3">
                    <p:embed/>
                    <p:pic>
                      <p:nvPicPr>
                        <p:cNvPr id="113" name="Object 15">
                          <a:extLst>
                            <a:ext uri="{FF2B5EF4-FFF2-40B4-BE49-F238E27FC236}">
                              <a16:creationId xmlns:a16="http://schemas.microsoft.com/office/drawing/2014/main" id="{20927494-C495-4813-969A-E3DF1EAA59C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500" y="4876800"/>
                          <a:ext cx="34131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Line 19">
              <a:extLst>
                <a:ext uri="{FF2B5EF4-FFF2-40B4-BE49-F238E27FC236}">
                  <a16:creationId xmlns:a16="http://schemas.microsoft.com/office/drawing/2014/main" id="{5DCDA2F5-8495-441D-8A99-1BEB1D2D9C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5181600"/>
              <a:ext cx="7620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5" name="Object 20">
              <a:extLst>
                <a:ext uri="{FF2B5EF4-FFF2-40B4-BE49-F238E27FC236}">
                  <a16:creationId xmlns:a16="http://schemas.microsoft.com/office/drawing/2014/main" id="{10619B6D-1B4B-4D9D-9187-19D79A9FA6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9800" y="48768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22" name="Equation" r:id="rId31" imgW="266584" imgH="279279" progId="Equation.3">
                    <p:embed/>
                  </p:oleObj>
                </mc:Choice>
                <mc:Fallback>
                  <p:oleObj name="Equation" r:id="rId31" imgW="266584" imgH="279279" progId="Equation.3">
                    <p:embed/>
                    <p:pic>
                      <p:nvPicPr>
                        <p:cNvPr id="115" name="Object 20">
                          <a:extLst>
                            <a:ext uri="{FF2B5EF4-FFF2-40B4-BE49-F238E27FC236}">
                              <a16:creationId xmlns:a16="http://schemas.microsoft.com/office/drawing/2014/main" id="{10619B6D-1B4B-4D9D-9187-19D79A9FA6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9800" y="48768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FFD7B90F-3A54-47DE-9EBE-B283D1387FF7}"/>
              </a:ext>
            </a:extLst>
          </p:cNvPr>
          <p:cNvGrpSpPr/>
          <p:nvPr/>
        </p:nvGrpSpPr>
        <p:grpSpPr>
          <a:xfrm>
            <a:off x="3696216" y="4951436"/>
            <a:ext cx="1295400" cy="609600"/>
            <a:chOff x="3276600" y="4800600"/>
            <a:chExt cx="1295400" cy="609600"/>
          </a:xfrm>
        </p:grpSpPr>
        <p:sp>
          <p:nvSpPr>
            <p:cNvPr id="127" name="Oval 5">
              <a:extLst>
                <a:ext uri="{FF2B5EF4-FFF2-40B4-BE49-F238E27FC236}">
                  <a16:creationId xmlns:a16="http://schemas.microsoft.com/office/drawing/2014/main" id="{7CDDBB12-7F54-465E-9531-826113C79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4876800"/>
              <a:ext cx="533400" cy="533400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8" name="Line 10">
              <a:extLst>
                <a:ext uri="{FF2B5EF4-FFF2-40B4-BE49-F238E27FC236}">
                  <a16:creationId xmlns:a16="http://schemas.microsoft.com/office/drawing/2014/main" id="{DD55ECAB-C7B6-4AED-9CA7-05C45ECFC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5181600"/>
              <a:ext cx="7620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9" name="Object 16">
              <a:extLst>
                <a:ext uri="{FF2B5EF4-FFF2-40B4-BE49-F238E27FC236}">
                  <a16:creationId xmlns:a16="http://schemas.microsoft.com/office/drawing/2014/main" id="{52A91634-FC28-4DB0-B3D5-D7E64F06BE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7500" y="4876800"/>
            <a:ext cx="3921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23" name="Equation" r:id="rId32" imgW="393529" imgH="469696" progId="Equation.3">
                    <p:embed/>
                  </p:oleObj>
                </mc:Choice>
                <mc:Fallback>
                  <p:oleObj name="Equation" r:id="rId32" imgW="393529" imgH="469696" progId="Equation.3">
                    <p:embed/>
                    <p:pic>
                      <p:nvPicPr>
                        <p:cNvPr id="129" name="Object 16">
                          <a:extLst>
                            <a:ext uri="{FF2B5EF4-FFF2-40B4-BE49-F238E27FC236}">
                              <a16:creationId xmlns:a16="http://schemas.microsoft.com/office/drawing/2014/main" id="{52A91634-FC28-4DB0-B3D5-D7E64F06BE9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7500" y="4876800"/>
                          <a:ext cx="39211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0" name="Object 21">
              <a:extLst>
                <a:ext uri="{FF2B5EF4-FFF2-40B4-BE49-F238E27FC236}">
                  <a16:creationId xmlns:a16="http://schemas.microsoft.com/office/drawing/2014/main" id="{594FBE5D-DBF1-4BD8-AEFB-A80191389A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5200" y="4800600"/>
            <a:ext cx="279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24" name="Equation" r:id="rId33" imgW="279279" imgH="380835" progId="Equation.3">
                    <p:embed/>
                  </p:oleObj>
                </mc:Choice>
                <mc:Fallback>
                  <p:oleObj name="Equation" r:id="rId33" imgW="279279" imgH="380835" progId="Equation.3">
                    <p:embed/>
                    <p:pic>
                      <p:nvPicPr>
                        <p:cNvPr id="130" name="Object 21">
                          <a:extLst>
                            <a:ext uri="{FF2B5EF4-FFF2-40B4-BE49-F238E27FC236}">
                              <a16:creationId xmlns:a16="http://schemas.microsoft.com/office/drawing/2014/main" id="{594FBE5D-DBF1-4BD8-AEFB-A80191389A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5200" y="4800600"/>
                          <a:ext cx="2794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7" name="文本框 136">
            <a:extLst>
              <a:ext uri="{FF2B5EF4-FFF2-40B4-BE49-F238E27FC236}">
                <a16:creationId xmlns:a16="http://schemas.microsoft.com/office/drawing/2014/main" id="{E44F76F6-0C0A-459E-85FB-3DEC4E5891E1}"/>
              </a:ext>
            </a:extLst>
          </p:cNvPr>
          <p:cNvSpPr txBox="1"/>
          <p:nvPr/>
        </p:nvSpPr>
        <p:spPr>
          <a:xfrm>
            <a:off x="7108599" y="3088664"/>
            <a:ext cx="1090460" cy="510778"/>
          </a:xfrm>
          <a:prstGeom prst="wedgeRoundRectCallout">
            <a:avLst>
              <a:gd name="adj1" fmla="val -54317"/>
              <a:gd name="adj2" fmla="val 98216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拒绝</a:t>
            </a:r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80AA7ACD-62B7-449C-AD49-627B34FB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6" name="Rectangle 34">
            <a:extLst>
              <a:ext uri="{FF2B5EF4-FFF2-40B4-BE49-F238E27FC236}">
                <a16:creationId xmlns:a16="http://schemas.microsoft.com/office/drawing/2014/main" id="{0CA663E5-8B98-4BC2-994D-93D5A87FD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310" y="1920181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7" name="Line 35">
            <a:extLst>
              <a:ext uri="{FF2B5EF4-FFF2-40B4-BE49-F238E27FC236}">
                <a16:creationId xmlns:a16="http://schemas.microsoft.com/office/drawing/2014/main" id="{6C5A2650-A28A-4803-A930-26B4A9E82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7710" y="192018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Line 36">
            <a:extLst>
              <a:ext uri="{FF2B5EF4-FFF2-40B4-BE49-F238E27FC236}">
                <a16:creationId xmlns:a16="http://schemas.microsoft.com/office/drawing/2014/main" id="{E7024D98-AE49-413A-9F0E-402023E24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1110" y="192018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Line 37">
            <a:extLst>
              <a:ext uri="{FF2B5EF4-FFF2-40B4-BE49-F238E27FC236}">
                <a16:creationId xmlns:a16="http://schemas.microsoft.com/office/drawing/2014/main" id="{2B8D2920-A96F-4D5B-8BD9-F82DDD939F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4510" y="192018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3" name="Object 38">
            <a:extLst>
              <a:ext uri="{FF2B5EF4-FFF2-40B4-BE49-F238E27FC236}">
                <a16:creationId xmlns:a16="http://schemas.microsoft.com/office/drawing/2014/main" id="{D36D8C9E-E06C-4859-840B-B3EFA9003C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104319"/>
              </p:ext>
            </p:extLst>
          </p:nvPr>
        </p:nvGraphicFramePr>
        <p:xfrm>
          <a:off x="1126710" y="2072581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25" name="Equation" r:id="rId34" imgW="266584" imgH="279279" progId="Equation.3">
                  <p:embed/>
                </p:oleObj>
              </mc:Choice>
              <mc:Fallback>
                <p:oleObj name="Equation" r:id="rId34" imgW="266584" imgH="279279" progId="Equation.3">
                  <p:embed/>
                  <p:pic>
                    <p:nvPicPr>
                      <p:cNvPr id="42" name="Object 38">
                        <a:extLst>
                          <a:ext uri="{FF2B5EF4-FFF2-40B4-BE49-F238E27FC236}">
                            <a16:creationId xmlns:a16="http://schemas.microsoft.com/office/drawing/2014/main" id="{4271A66B-60C0-4E42-A082-CE8BFCEFB0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6710" y="2072581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Object 39">
            <a:extLst>
              <a:ext uri="{FF2B5EF4-FFF2-40B4-BE49-F238E27FC236}">
                <a16:creationId xmlns:a16="http://schemas.microsoft.com/office/drawing/2014/main" id="{9F4A4336-96F2-46CC-A0E0-4EBF892C97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109210"/>
              </p:ext>
            </p:extLst>
          </p:nvPr>
        </p:nvGraphicFramePr>
        <p:xfrm>
          <a:off x="1660110" y="1996381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26" name="Equation" r:id="rId35" imgW="279279" imgH="380835" progId="Equation.3">
                  <p:embed/>
                </p:oleObj>
              </mc:Choice>
              <mc:Fallback>
                <p:oleObj name="Equation" r:id="rId35" imgW="279279" imgH="380835" progId="Equation.3">
                  <p:embed/>
                  <p:pic>
                    <p:nvPicPr>
                      <p:cNvPr id="43" name="Object 39">
                        <a:extLst>
                          <a:ext uri="{FF2B5EF4-FFF2-40B4-BE49-F238E27FC236}">
                            <a16:creationId xmlns:a16="http://schemas.microsoft.com/office/drawing/2014/main" id="{AF895BD5-E30D-422D-846D-06B0D8E571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110" y="1996381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Object 40">
            <a:extLst>
              <a:ext uri="{FF2B5EF4-FFF2-40B4-BE49-F238E27FC236}">
                <a16:creationId xmlns:a16="http://schemas.microsoft.com/office/drawing/2014/main" id="{9B0584CA-0922-42AD-B755-328C705F97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645951"/>
              </p:ext>
            </p:extLst>
          </p:nvPr>
        </p:nvGraphicFramePr>
        <p:xfrm>
          <a:off x="2199860" y="2047181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27" name="Equation" r:id="rId36" imgW="266584" imgH="279279" progId="Equation.3">
                  <p:embed/>
                </p:oleObj>
              </mc:Choice>
              <mc:Fallback>
                <p:oleObj name="Equation" r:id="rId36" imgW="266584" imgH="279279" progId="Equation.3">
                  <p:embed/>
                  <p:pic>
                    <p:nvPicPr>
                      <p:cNvPr id="44" name="Object 40">
                        <a:extLst>
                          <a:ext uri="{FF2B5EF4-FFF2-40B4-BE49-F238E27FC236}">
                            <a16:creationId xmlns:a16="http://schemas.microsoft.com/office/drawing/2014/main" id="{F7E45799-7811-40BC-9CBE-AB659AE5ED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9860" y="2047181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B88011EA-9361-475B-A9DE-6885700D9274}"/>
              </a:ext>
            </a:extLst>
          </p:cNvPr>
          <p:cNvGrpSpPr/>
          <p:nvPr/>
        </p:nvGrpSpPr>
        <p:grpSpPr>
          <a:xfrm>
            <a:off x="4677154" y="3732237"/>
            <a:ext cx="2374900" cy="1358900"/>
            <a:chOff x="4670010" y="3744936"/>
            <a:chExt cx="2374900" cy="1358900"/>
          </a:xfrm>
        </p:grpSpPr>
        <p:sp>
          <p:nvSpPr>
            <p:cNvPr id="139" name="Oval 23">
              <a:extLst>
                <a:ext uri="{FF2B5EF4-FFF2-40B4-BE49-F238E27FC236}">
                  <a16:creationId xmlns:a16="http://schemas.microsoft.com/office/drawing/2014/main" id="{BE6D764B-3FA8-443A-98AB-5EA9B1FAD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510" y="3744936"/>
              <a:ext cx="533400" cy="53340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40" name="Object 24">
              <a:extLst>
                <a:ext uri="{FF2B5EF4-FFF2-40B4-BE49-F238E27FC236}">
                  <a16:creationId xmlns:a16="http://schemas.microsoft.com/office/drawing/2014/main" id="{78DA90F6-F103-475D-A6E6-2609C1DB7AB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5598700"/>
                </p:ext>
              </p:extLst>
            </p:nvPr>
          </p:nvGraphicFramePr>
          <p:xfrm>
            <a:off x="6587710" y="3744936"/>
            <a:ext cx="4048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28" name="Equation" r:id="rId23" imgW="406224" imgH="469696" progId="Equation.3">
                    <p:embed/>
                  </p:oleObj>
                </mc:Choice>
                <mc:Fallback>
                  <p:oleObj name="Equation" r:id="rId23" imgW="406224" imgH="469696" progId="Equation.3">
                    <p:embed/>
                    <p:pic>
                      <p:nvPicPr>
                        <p:cNvPr id="77" name="Object 24">
                          <a:extLst>
                            <a:ext uri="{FF2B5EF4-FFF2-40B4-BE49-F238E27FC236}">
                              <a16:creationId xmlns:a16="http://schemas.microsoft.com/office/drawing/2014/main" id="{5000D923-DC5C-480B-9225-9D9880AA75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7710" y="3744936"/>
                          <a:ext cx="40481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" name="Object 26">
              <a:extLst>
                <a:ext uri="{FF2B5EF4-FFF2-40B4-BE49-F238E27FC236}">
                  <a16:creationId xmlns:a16="http://schemas.microsoft.com/office/drawing/2014/main" id="{4DDF1593-C4AE-4FBC-A3B5-D96DA70E58A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8492981"/>
                </p:ext>
              </p:extLst>
            </p:nvPr>
          </p:nvGraphicFramePr>
          <p:xfrm>
            <a:off x="4670010" y="4646636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29" name="Equation" r:id="rId25" imgW="266584" imgH="279279" progId="Equation.3">
                    <p:embed/>
                  </p:oleObj>
                </mc:Choice>
                <mc:Fallback>
                  <p:oleObj name="Equation" r:id="rId25" imgW="266584" imgH="279279" progId="Equation.3">
                    <p:embed/>
                    <p:pic>
                      <p:nvPicPr>
                        <p:cNvPr id="79" name="Object 26">
                          <a:extLst>
                            <a:ext uri="{FF2B5EF4-FFF2-40B4-BE49-F238E27FC236}">
                              <a16:creationId xmlns:a16="http://schemas.microsoft.com/office/drawing/2014/main" id="{A9AE223A-75C3-4DD3-AF4A-DAA2F47427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0010" y="4646636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23D5FF86-F2B5-4635-B3AB-284001751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2410" y="4113236"/>
              <a:ext cx="1752600" cy="990600"/>
            </a:xfrm>
            <a:custGeom>
              <a:avLst/>
              <a:gdLst>
                <a:gd name="T0" fmla="*/ 0 w 1104"/>
                <a:gd name="T1" fmla="*/ 2147483646 h 624"/>
                <a:gd name="T2" fmla="*/ 2147483646 w 1104"/>
                <a:gd name="T3" fmla="*/ 2147483646 h 624"/>
                <a:gd name="T4" fmla="*/ 2147483646 w 1104"/>
                <a:gd name="T5" fmla="*/ 0 h 6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04" h="624">
                  <a:moveTo>
                    <a:pt x="0" y="624"/>
                  </a:moveTo>
                  <a:cubicBezTo>
                    <a:pt x="124" y="460"/>
                    <a:pt x="248" y="296"/>
                    <a:pt x="432" y="192"/>
                  </a:cubicBezTo>
                  <a:cubicBezTo>
                    <a:pt x="616" y="88"/>
                    <a:pt x="860" y="44"/>
                    <a:pt x="1104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792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L 0.14132 -1.85185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6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0.04218 -4.07407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32 -1.85185E-6 L 0.28004 -1.85185E-6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0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19 -4.07407E-6 L 0.10052 -4.07407E-6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004 -1.11111E-6 L 0.5 -0.2055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80" y="-1044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052 -4.07407E-6 L 0.16198 -4.07407E-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9" grpId="1" animBg="1"/>
      <p:bldP spid="99" grpId="2" animBg="1"/>
      <p:bldP spid="98" grpId="0" animBg="1"/>
      <p:bldP spid="98" grpId="1" animBg="1"/>
      <p:bldP spid="98" grpId="2" animBg="1"/>
      <p:bldP spid="1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54D968B-D3C9-48A2-8D3E-76FD1E954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968" y="0"/>
            <a:ext cx="4752528" cy="410152"/>
          </a:xfrm>
        </p:spPr>
        <p:txBody>
          <a:bodyPr/>
          <a:lstStyle/>
          <a:p>
            <a:r>
              <a:rPr lang="zh-CN" altLang="en-US" dirty="0">
                <a:latin typeface="+mn-lt"/>
              </a:rPr>
              <a:t>确定性有限自动机（</a:t>
            </a:r>
            <a:r>
              <a:rPr lang="en-US" altLang="zh-CN" dirty="0">
                <a:latin typeface="+mn-lt"/>
              </a:rPr>
              <a:t>DFA</a:t>
            </a:r>
            <a:r>
              <a:rPr lang="zh-CN" altLang="en-US" dirty="0">
                <a:latin typeface="+mn-lt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31B8DB-BE5E-4FA3-9BDD-00743258F532}"/>
              </a:ext>
            </a:extLst>
          </p:cNvPr>
          <p:cNvSpPr txBox="1"/>
          <p:nvPr/>
        </p:nvSpPr>
        <p:spPr>
          <a:xfrm>
            <a:off x="102857" y="543883"/>
            <a:ext cx="1516815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3">
            <a:extLst>
              <a:ext uri="{FF2B5EF4-FFF2-40B4-BE49-F238E27FC236}">
                <a16:creationId xmlns:a16="http://schemas.microsoft.com/office/drawing/2014/main" id="{D1E2F2DB-8668-4094-9847-006CA0C44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179714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553CE178-A3D8-4AC6-867F-76729B211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179714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429C861C-37B6-4C50-AD6B-A8127BDC9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179714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Oval 6">
            <a:extLst>
              <a:ext uri="{FF2B5EF4-FFF2-40B4-BE49-F238E27FC236}">
                <a16:creationId xmlns:a16="http://schemas.microsoft.com/office/drawing/2014/main" id="{6955CEEE-8FC9-4DDE-8A8B-304CF3284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179714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Oval 7">
            <a:extLst>
              <a:ext uri="{FF2B5EF4-FFF2-40B4-BE49-F238E27FC236}">
                <a16:creationId xmlns:a16="http://schemas.microsoft.com/office/drawing/2014/main" id="{72538760-946C-4916-9226-E846DDE9C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027314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4B728786-2A26-485C-9B3F-6FC524BE677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484514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02A62246-3A82-4D9F-95F3-3FEF2F2A9E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484514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0">
            <a:extLst>
              <a:ext uri="{FF2B5EF4-FFF2-40B4-BE49-F238E27FC236}">
                <a16:creationId xmlns:a16="http://schemas.microsoft.com/office/drawing/2014/main" id="{9F1DD2B5-A709-4884-8CB9-0B22DBB4AA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484514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AA171C88-CD39-4CF1-AC68-CCDC9F7ECA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48451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Oval 12">
            <a:extLst>
              <a:ext uri="{FF2B5EF4-FFF2-40B4-BE49-F238E27FC236}">
                <a16:creationId xmlns:a16="http://schemas.microsoft.com/office/drawing/2014/main" id="{79CD496C-978F-4C21-B8CE-322299CA1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179714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" name="Object 13">
            <a:extLst>
              <a:ext uri="{FF2B5EF4-FFF2-40B4-BE49-F238E27FC236}">
                <a16:creationId xmlns:a16="http://schemas.microsoft.com/office/drawing/2014/main" id="{97AE731B-08A9-485A-8CCD-4361442728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182772"/>
              </p:ext>
            </p:extLst>
          </p:nvPr>
        </p:nvGraphicFramePr>
        <p:xfrm>
          <a:off x="2857500" y="5179714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6" name="Equation" r:id="rId4" imgW="342751" imgH="469696" progId="Equation.3">
                  <p:embed/>
                </p:oleObj>
              </mc:Choice>
              <mc:Fallback>
                <p:oleObj name="Equation" r:id="rId4" imgW="342751" imgH="469696" progId="Equation.3">
                  <p:embed/>
                  <p:pic>
                    <p:nvPicPr>
                      <p:cNvPr id="28684" name="Object 13">
                        <a:extLst>
                          <a:ext uri="{FF2B5EF4-FFF2-40B4-BE49-F238E27FC236}">
                            <a16:creationId xmlns:a16="http://schemas.microsoft.com/office/drawing/2014/main" id="{0228E2D1-EDB7-4501-BD63-1FABFE6A22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5179714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4">
            <a:extLst>
              <a:ext uri="{FF2B5EF4-FFF2-40B4-BE49-F238E27FC236}">
                <a16:creationId xmlns:a16="http://schemas.microsoft.com/office/drawing/2014/main" id="{D39BF208-9D93-4B2B-B5FF-318CE6D00F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268051"/>
              </p:ext>
            </p:extLst>
          </p:nvPr>
        </p:nvGraphicFramePr>
        <p:xfrm>
          <a:off x="4127500" y="5179714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7" name="Equation" r:id="rId6" imgW="393529" imgH="469696" progId="Equation.3">
                  <p:embed/>
                </p:oleObj>
              </mc:Choice>
              <mc:Fallback>
                <p:oleObj name="Equation" r:id="rId6" imgW="393529" imgH="469696" progId="Equation.3">
                  <p:embed/>
                  <p:pic>
                    <p:nvPicPr>
                      <p:cNvPr id="28685" name="Object 14">
                        <a:extLst>
                          <a:ext uri="{FF2B5EF4-FFF2-40B4-BE49-F238E27FC236}">
                            <a16:creationId xmlns:a16="http://schemas.microsoft.com/office/drawing/2014/main" id="{602DB980-BDAB-478F-A865-7ED722B5FE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5179714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>
            <a:extLst>
              <a:ext uri="{FF2B5EF4-FFF2-40B4-BE49-F238E27FC236}">
                <a16:creationId xmlns:a16="http://schemas.microsoft.com/office/drawing/2014/main" id="{AA63241A-8571-40B7-9A83-56691204FA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90690"/>
              </p:ext>
            </p:extLst>
          </p:nvPr>
        </p:nvGraphicFramePr>
        <p:xfrm>
          <a:off x="5422900" y="5179714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8" name="Equation" r:id="rId8" imgW="393529" imgH="469696" progId="Equation.3">
                  <p:embed/>
                </p:oleObj>
              </mc:Choice>
              <mc:Fallback>
                <p:oleObj name="Equation" r:id="rId8" imgW="393529" imgH="469696" progId="Equation.3">
                  <p:embed/>
                  <p:pic>
                    <p:nvPicPr>
                      <p:cNvPr id="28686" name="Object 15">
                        <a:extLst>
                          <a:ext uri="{FF2B5EF4-FFF2-40B4-BE49-F238E27FC236}">
                            <a16:creationId xmlns:a16="http://schemas.microsoft.com/office/drawing/2014/main" id="{F71062B7-7A23-46A8-8C80-7ADE4FFF9A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5179714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6">
            <a:extLst>
              <a:ext uri="{FF2B5EF4-FFF2-40B4-BE49-F238E27FC236}">
                <a16:creationId xmlns:a16="http://schemas.microsoft.com/office/drawing/2014/main" id="{12E713E4-02E2-4EDF-A8BE-BA7CE4F710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554966"/>
              </p:ext>
            </p:extLst>
          </p:nvPr>
        </p:nvGraphicFramePr>
        <p:xfrm>
          <a:off x="6781800" y="5179714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9"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28687" name="Object 16">
                        <a:extLst>
                          <a:ext uri="{FF2B5EF4-FFF2-40B4-BE49-F238E27FC236}">
                            <a16:creationId xmlns:a16="http://schemas.microsoft.com/office/drawing/2014/main" id="{0DF3A61C-2689-45F7-AF3A-C0161A9CCE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179714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ine 17">
            <a:extLst>
              <a:ext uri="{FF2B5EF4-FFF2-40B4-BE49-F238E27FC236}">
                <a16:creationId xmlns:a16="http://schemas.microsoft.com/office/drawing/2014/main" id="{BD9CA5C9-DC36-4FE8-97E0-8472DC1A9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484514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Object 18">
            <a:extLst>
              <a:ext uri="{FF2B5EF4-FFF2-40B4-BE49-F238E27FC236}">
                <a16:creationId xmlns:a16="http://schemas.microsoft.com/office/drawing/2014/main" id="{5696E02E-EC61-4ED9-A46F-14EA160F6D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333701"/>
              </p:ext>
            </p:extLst>
          </p:nvPr>
        </p:nvGraphicFramePr>
        <p:xfrm>
          <a:off x="2209800" y="5179714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0"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28689" name="Object 18">
                        <a:extLst>
                          <a:ext uri="{FF2B5EF4-FFF2-40B4-BE49-F238E27FC236}">
                            <a16:creationId xmlns:a16="http://schemas.microsoft.com/office/drawing/2014/main" id="{272D160C-4C9F-402D-927B-C81BE06BC4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179714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9">
            <a:extLst>
              <a:ext uri="{FF2B5EF4-FFF2-40B4-BE49-F238E27FC236}">
                <a16:creationId xmlns:a16="http://schemas.microsoft.com/office/drawing/2014/main" id="{5659E3DE-1AD1-4606-A1B8-DE71EAF172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804001"/>
              </p:ext>
            </p:extLst>
          </p:nvPr>
        </p:nvGraphicFramePr>
        <p:xfrm>
          <a:off x="3505200" y="5103514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1" name="Equation" r:id="rId14" imgW="279279" imgH="380835" progId="Equation.3">
                  <p:embed/>
                </p:oleObj>
              </mc:Choice>
              <mc:Fallback>
                <p:oleObj name="Equation" r:id="rId14" imgW="279279" imgH="380835" progId="Equation.3">
                  <p:embed/>
                  <p:pic>
                    <p:nvPicPr>
                      <p:cNvPr id="28690" name="Object 19">
                        <a:extLst>
                          <a:ext uri="{FF2B5EF4-FFF2-40B4-BE49-F238E27FC236}">
                            <a16:creationId xmlns:a16="http://schemas.microsoft.com/office/drawing/2014/main" id="{94230594-C480-4549-A0BB-2C59316F0B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103514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0">
            <a:extLst>
              <a:ext uri="{FF2B5EF4-FFF2-40B4-BE49-F238E27FC236}">
                <a16:creationId xmlns:a16="http://schemas.microsoft.com/office/drawing/2014/main" id="{DDB19594-73FF-479E-B415-2ACE0FF279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730076"/>
              </p:ext>
            </p:extLst>
          </p:nvPr>
        </p:nvGraphicFramePr>
        <p:xfrm>
          <a:off x="4800600" y="5103514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2" name="Equation" r:id="rId16" imgW="279279" imgH="380835" progId="Equation.3">
                  <p:embed/>
                </p:oleObj>
              </mc:Choice>
              <mc:Fallback>
                <p:oleObj name="Equation" r:id="rId16" imgW="279279" imgH="380835" progId="Equation.3">
                  <p:embed/>
                  <p:pic>
                    <p:nvPicPr>
                      <p:cNvPr id="28691" name="Object 20">
                        <a:extLst>
                          <a:ext uri="{FF2B5EF4-FFF2-40B4-BE49-F238E27FC236}">
                            <a16:creationId xmlns:a16="http://schemas.microsoft.com/office/drawing/2014/main" id="{B9915649-3B19-4B96-9439-6BEFED4CB9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103514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1">
            <a:extLst>
              <a:ext uri="{FF2B5EF4-FFF2-40B4-BE49-F238E27FC236}">
                <a16:creationId xmlns:a16="http://schemas.microsoft.com/office/drawing/2014/main" id="{215C0B3B-B892-462C-B723-658F0B3F00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833637"/>
              </p:ext>
            </p:extLst>
          </p:nvPr>
        </p:nvGraphicFramePr>
        <p:xfrm>
          <a:off x="6096000" y="5179714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3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28692" name="Object 21">
                        <a:extLst>
                          <a:ext uri="{FF2B5EF4-FFF2-40B4-BE49-F238E27FC236}">
                            <a16:creationId xmlns:a16="http://schemas.microsoft.com/office/drawing/2014/main" id="{F431B35B-7C25-4D90-A476-02E33CB031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179714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Oval 22">
            <a:extLst>
              <a:ext uri="{FF2B5EF4-FFF2-40B4-BE49-F238E27FC236}">
                <a16:creationId xmlns:a16="http://schemas.microsoft.com/office/drawing/2014/main" id="{83DF99BD-462A-4C52-9508-E245273DF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3897014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8" name="Object 23">
            <a:extLst>
              <a:ext uri="{FF2B5EF4-FFF2-40B4-BE49-F238E27FC236}">
                <a16:creationId xmlns:a16="http://schemas.microsoft.com/office/drawing/2014/main" id="{5FEA452F-F509-4446-93C9-418BE93D2C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437955"/>
              </p:ext>
            </p:extLst>
          </p:nvPr>
        </p:nvGraphicFramePr>
        <p:xfrm>
          <a:off x="6184900" y="3897014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4" name="Equation" r:id="rId18" imgW="406224" imgH="469696" progId="Equation.3">
                  <p:embed/>
                </p:oleObj>
              </mc:Choice>
              <mc:Fallback>
                <p:oleObj name="Equation" r:id="rId18" imgW="406224" imgH="469696" progId="Equation.3">
                  <p:embed/>
                  <p:pic>
                    <p:nvPicPr>
                      <p:cNvPr id="28694" name="Object 23">
                        <a:extLst>
                          <a:ext uri="{FF2B5EF4-FFF2-40B4-BE49-F238E27FC236}">
                            <a16:creationId xmlns:a16="http://schemas.microsoft.com/office/drawing/2014/main" id="{13498583-8BC8-4BCD-A364-812C57080E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897014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4">
            <a:extLst>
              <a:ext uri="{FF2B5EF4-FFF2-40B4-BE49-F238E27FC236}">
                <a16:creationId xmlns:a16="http://schemas.microsoft.com/office/drawing/2014/main" id="{C2704602-F60D-4317-B168-7F2BA79DDB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525952"/>
              </p:ext>
            </p:extLst>
          </p:nvPr>
        </p:nvGraphicFramePr>
        <p:xfrm>
          <a:off x="3048000" y="4722514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5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28695" name="Object 24">
                        <a:extLst>
                          <a:ext uri="{FF2B5EF4-FFF2-40B4-BE49-F238E27FC236}">
                            <a16:creationId xmlns:a16="http://schemas.microsoft.com/office/drawing/2014/main" id="{17C3222F-D1D6-448E-8BB1-26F0717953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722514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5">
            <a:extLst>
              <a:ext uri="{FF2B5EF4-FFF2-40B4-BE49-F238E27FC236}">
                <a16:creationId xmlns:a16="http://schemas.microsoft.com/office/drawing/2014/main" id="{259F2628-5E80-4386-898B-66529FA5E3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893764"/>
              </p:ext>
            </p:extLst>
          </p:nvPr>
        </p:nvGraphicFramePr>
        <p:xfrm>
          <a:off x="4267200" y="4798714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6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28696" name="Object 25">
                        <a:extLst>
                          <a:ext uri="{FF2B5EF4-FFF2-40B4-BE49-F238E27FC236}">
                            <a16:creationId xmlns:a16="http://schemas.microsoft.com/office/drawing/2014/main" id="{6FD5BF09-19BA-41E4-A9E1-9872778397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798714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6">
            <a:extLst>
              <a:ext uri="{FF2B5EF4-FFF2-40B4-BE49-F238E27FC236}">
                <a16:creationId xmlns:a16="http://schemas.microsoft.com/office/drawing/2014/main" id="{289250D7-9E24-4B09-BA98-F2C7E0C7AA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951814"/>
              </p:ext>
            </p:extLst>
          </p:nvPr>
        </p:nvGraphicFramePr>
        <p:xfrm>
          <a:off x="5562600" y="4722514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7" name="Equation" r:id="rId22" imgW="279279" imgH="380835" progId="Equation.3">
                  <p:embed/>
                </p:oleObj>
              </mc:Choice>
              <mc:Fallback>
                <p:oleObj name="Equation" r:id="rId22" imgW="279279" imgH="380835" progId="Equation.3">
                  <p:embed/>
                  <p:pic>
                    <p:nvPicPr>
                      <p:cNvPr id="28697" name="Object 26">
                        <a:extLst>
                          <a:ext uri="{FF2B5EF4-FFF2-40B4-BE49-F238E27FC236}">
                            <a16:creationId xmlns:a16="http://schemas.microsoft.com/office/drawing/2014/main" id="{86B95023-742B-4B8E-B7DA-B0CB334F55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722514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7">
            <a:extLst>
              <a:ext uri="{FF2B5EF4-FFF2-40B4-BE49-F238E27FC236}">
                <a16:creationId xmlns:a16="http://schemas.microsoft.com/office/drawing/2014/main" id="{BB880D68-C50B-40A0-AF65-AAD02B01E5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877928"/>
              </p:ext>
            </p:extLst>
          </p:nvPr>
        </p:nvGraphicFramePr>
        <p:xfrm>
          <a:off x="1676400" y="4646314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8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28698" name="Object 27">
                        <a:extLst>
                          <a:ext uri="{FF2B5EF4-FFF2-40B4-BE49-F238E27FC236}">
                            <a16:creationId xmlns:a16="http://schemas.microsoft.com/office/drawing/2014/main" id="{0A591A1A-7F69-4F79-9861-C342754EF1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646314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Freeform 28">
            <a:extLst>
              <a:ext uri="{FF2B5EF4-FFF2-40B4-BE49-F238E27FC236}">
                <a16:creationId xmlns:a16="http://schemas.microsoft.com/office/drawing/2014/main" id="{FB647038-C892-4B4D-A295-50D0AC8E6F60}"/>
              </a:ext>
            </a:extLst>
          </p:cNvPr>
          <p:cNvSpPr>
            <a:spLocks/>
          </p:cNvSpPr>
          <p:nvPr/>
        </p:nvSpPr>
        <p:spPr bwMode="auto">
          <a:xfrm>
            <a:off x="5943600" y="3122314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" name="Object 29">
            <a:extLst>
              <a:ext uri="{FF2B5EF4-FFF2-40B4-BE49-F238E27FC236}">
                <a16:creationId xmlns:a16="http://schemas.microsoft.com/office/drawing/2014/main" id="{FBE71810-A809-470A-B1B8-772E3831A9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14946"/>
              </p:ext>
            </p:extLst>
          </p:nvPr>
        </p:nvGraphicFramePr>
        <p:xfrm>
          <a:off x="5956300" y="2677814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9" name="Equation" r:id="rId24" imgW="672808" imgH="444307" progId="Equation.3">
                  <p:embed/>
                </p:oleObj>
              </mc:Choice>
              <mc:Fallback>
                <p:oleObj name="Equation" r:id="rId24" imgW="672808" imgH="444307" progId="Equation.3">
                  <p:embed/>
                  <p:pic>
                    <p:nvPicPr>
                      <p:cNvPr id="28700" name="Object 29">
                        <a:extLst>
                          <a:ext uri="{FF2B5EF4-FFF2-40B4-BE49-F238E27FC236}">
                            <a16:creationId xmlns:a16="http://schemas.microsoft.com/office/drawing/2014/main" id="{EF9DC1E7-0CAC-4558-A681-2386563D03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677814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Line 30">
            <a:extLst>
              <a:ext uri="{FF2B5EF4-FFF2-40B4-BE49-F238E27FC236}">
                <a16:creationId xmlns:a16="http://schemas.microsoft.com/office/drawing/2014/main" id="{6AECAD27-8AC7-4DB3-8A98-70E488073B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417714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Freeform 31">
            <a:extLst>
              <a:ext uri="{FF2B5EF4-FFF2-40B4-BE49-F238E27FC236}">
                <a16:creationId xmlns:a16="http://schemas.microsoft.com/office/drawing/2014/main" id="{530D75F8-890F-424B-9842-5596C0EBABB8}"/>
              </a:ext>
            </a:extLst>
          </p:cNvPr>
          <p:cNvSpPr>
            <a:spLocks/>
          </p:cNvSpPr>
          <p:nvPr/>
        </p:nvSpPr>
        <p:spPr bwMode="auto">
          <a:xfrm>
            <a:off x="4419600" y="4265314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Freeform 32">
            <a:extLst>
              <a:ext uri="{FF2B5EF4-FFF2-40B4-BE49-F238E27FC236}">
                <a16:creationId xmlns:a16="http://schemas.microsoft.com/office/drawing/2014/main" id="{9FD1BAD0-BAD4-42DF-9229-3B1E32D9DA01}"/>
              </a:ext>
            </a:extLst>
          </p:cNvPr>
          <p:cNvSpPr>
            <a:spLocks/>
          </p:cNvSpPr>
          <p:nvPr/>
        </p:nvSpPr>
        <p:spPr bwMode="auto">
          <a:xfrm>
            <a:off x="3124200" y="4074814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Freeform 33">
            <a:extLst>
              <a:ext uri="{FF2B5EF4-FFF2-40B4-BE49-F238E27FC236}">
                <a16:creationId xmlns:a16="http://schemas.microsoft.com/office/drawing/2014/main" id="{C0C5247A-5815-4573-A5FE-3FD128017536}"/>
              </a:ext>
            </a:extLst>
          </p:cNvPr>
          <p:cNvSpPr>
            <a:spLocks/>
          </p:cNvSpPr>
          <p:nvPr/>
        </p:nvSpPr>
        <p:spPr bwMode="auto">
          <a:xfrm>
            <a:off x="1828800" y="3452514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Rectangle 34">
            <a:extLst>
              <a:ext uri="{FF2B5EF4-FFF2-40B4-BE49-F238E27FC236}">
                <a16:creationId xmlns:a16="http://schemas.microsoft.com/office/drawing/2014/main" id="{69B27C13-2F25-4A8C-93BA-A69ED8FD4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74514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" name="Line 35">
            <a:extLst>
              <a:ext uri="{FF2B5EF4-FFF2-40B4-BE49-F238E27FC236}">
                <a16:creationId xmlns:a16="http://schemas.microsoft.com/office/drawing/2014/main" id="{192033C1-1B17-4126-816C-5308776A0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5865514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36">
            <a:extLst>
              <a:ext uri="{FF2B5EF4-FFF2-40B4-BE49-F238E27FC236}">
                <a16:creationId xmlns:a16="http://schemas.microsoft.com/office/drawing/2014/main" id="{A337BD66-FA0F-4988-9184-6C13FE6F98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21731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2" name="Group 37">
            <a:extLst>
              <a:ext uri="{FF2B5EF4-FFF2-40B4-BE49-F238E27FC236}">
                <a16:creationId xmlns:a16="http://schemas.microsoft.com/office/drawing/2014/main" id="{B49D6D8E-68A6-48AD-AF44-8CB3DD3BE41D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417714"/>
            <a:ext cx="900113" cy="609600"/>
            <a:chOff x="4224" y="1824"/>
            <a:chExt cx="567" cy="384"/>
          </a:xfrm>
        </p:grpSpPr>
        <p:graphicFrame>
          <p:nvGraphicFramePr>
            <p:cNvPr id="43" name="Object 38">
              <a:extLst>
                <a:ext uri="{FF2B5EF4-FFF2-40B4-BE49-F238E27FC236}">
                  <a16:creationId xmlns:a16="http://schemas.microsoft.com/office/drawing/2014/main" id="{80DBDCBA-8E5D-4842-85D4-AE2DCFEA28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50" name="Equation" r:id="rId26" imgW="672808" imgH="444307" progId="Equation.3">
                    <p:embed/>
                  </p:oleObj>
                </mc:Choice>
                <mc:Fallback>
                  <p:oleObj name="Equation" r:id="rId26" imgW="672808" imgH="444307" progId="Equation.3">
                    <p:embed/>
                    <p:pic>
                      <p:nvPicPr>
                        <p:cNvPr id="28715" name="Object 38">
                          <a:extLst>
                            <a:ext uri="{FF2B5EF4-FFF2-40B4-BE49-F238E27FC236}">
                              <a16:creationId xmlns:a16="http://schemas.microsoft.com/office/drawing/2014/main" id="{FD6CBEBF-D076-43E9-889B-E4DB7145C3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Line 39">
              <a:extLst>
                <a:ext uri="{FF2B5EF4-FFF2-40B4-BE49-F238E27FC236}">
                  <a16:creationId xmlns:a16="http://schemas.microsoft.com/office/drawing/2014/main" id="{8CBB1E95-0D1B-4AF7-896D-1BADA96C9D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5" name="Object 40">
            <a:extLst>
              <a:ext uri="{FF2B5EF4-FFF2-40B4-BE49-F238E27FC236}">
                <a16:creationId xmlns:a16="http://schemas.microsoft.com/office/drawing/2014/main" id="{3B4F5AD6-E71C-41B3-83F5-EB15BE3E43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843830"/>
              </p:ext>
            </p:extLst>
          </p:nvPr>
        </p:nvGraphicFramePr>
        <p:xfrm>
          <a:off x="1524000" y="5179714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1" name="Equation" r:id="rId27" imgW="419100" imgH="469900" progId="Equation.3">
                  <p:embed/>
                </p:oleObj>
              </mc:Choice>
              <mc:Fallback>
                <p:oleObj name="Equation" r:id="rId27" imgW="419100" imgH="469900" progId="Equation.3">
                  <p:embed/>
                  <p:pic>
                    <p:nvPicPr>
                      <p:cNvPr id="28709" name="Object 40">
                        <a:extLst>
                          <a:ext uri="{FF2B5EF4-FFF2-40B4-BE49-F238E27FC236}">
                            <a16:creationId xmlns:a16="http://schemas.microsoft.com/office/drawing/2014/main" id="{BB52EF0D-665F-439A-9B09-251A76B5DC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179714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1">
            <a:extLst>
              <a:ext uri="{FF2B5EF4-FFF2-40B4-BE49-F238E27FC236}">
                <a16:creationId xmlns:a16="http://schemas.microsoft.com/office/drawing/2014/main" id="{7C15B994-B584-4CA1-90A3-F1B5839445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546921"/>
              </p:ext>
            </p:extLst>
          </p:nvPr>
        </p:nvGraphicFramePr>
        <p:xfrm>
          <a:off x="3911600" y="1763414"/>
          <a:ext cx="5159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2" name="公式" r:id="rId29" imgW="228501" imgH="203112" progId="Equation.3">
                  <p:embed/>
                </p:oleObj>
              </mc:Choice>
              <mc:Fallback>
                <p:oleObj name="公式" r:id="rId29" imgW="228501" imgH="203112" progId="Equation.3">
                  <p:embed/>
                  <p:pic>
                    <p:nvPicPr>
                      <p:cNvPr id="28710" name="Object 41">
                        <a:extLst>
                          <a:ext uri="{FF2B5EF4-FFF2-40B4-BE49-F238E27FC236}">
                            <a16:creationId xmlns:a16="http://schemas.microsoft.com/office/drawing/2014/main" id="{7951B6A3-1E35-499B-9FF9-96BBFD59DA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1763414"/>
                        <a:ext cx="51593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43">
            <a:extLst>
              <a:ext uri="{FF2B5EF4-FFF2-40B4-BE49-F238E27FC236}">
                <a16:creationId xmlns:a16="http://schemas.microsoft.com/office/drawing/2014/main" id="{EB1892A9-B015-4295-8C32-1BEFCC5A7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141114"/>
            <a:ext cx="2824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Tape is empty</a:t>
            </a:r>
          </a:p>
        </p:txBody>
      </p:sp>
      <p:sp>
        <p:nvSpPr>
          <p:cNvPr id="49" name="Text Box 45">
            <a:extLst>
              <a:ext uri="{FF2B5EF4-FFF2-40B4-BE49-F238E27FC236}">
                <a16:creationId xmlns:a16="http://schemas.microsoft.com/office/drawing/2014/main" id="{DAC75FDC-22BD-40B3-863F-8A881D09C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60314"/>
            <a:ext cx="2943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Input Finished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33126EB-580A-4353-AB3E-55DB26DDB1CA}"/>
              </a:ext>
            </a:extLst>
          </p:cNvPr>
          <p:cNvSpPr txBox="1"/>
          <p:nvPr/>
        </p:nvSpPr>
        <p:spPr>
          <a:xfrm>
            <a:off x="1459782" y="6223098"/>
            <a:ext cx="1090460" cy="510778"/>
          </a:xfrm>
          <a:prstGeom prst="wedgeRoundRectCallout">
            <a:avLst>
              <a:gd name="adj1" fmla="val -25018"/>
              <a:gd name="adj2" fmla="val -111001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拒绝</a:t>
            </a:r>
          </a:p>
        </p:txBody>
      </p:sp>
    </p:spTree>
    <p:extLst>
      <p:ext uri="{BB962C8B-B14F-4D97-AF65-F5344CB8AC3E}">
        <p14:creationId xmlns:p14="http://schemas.microsoft.com/office/powerpoint/2010/main" val="1640592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54D968B-D3C9-48A2-8D3E-76FD1E954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968" y="0"/>
            <a:ext cx="4752528" cy="410152"/>
          </a:xfrm>
        </p:spPr>
        <p:txBody>
          <a:bodyPr/>
          <a:lstStyle/>
          <a:p>
            <a:r>
              <a:rPr lang="zh-CN" altLang="en-US" dirty="0">
                <a:latin typeface="+mn-lt"/>
              </a:rPr>
              <a:t>确定性有限自动机（</a:t>
            </a:r>
            <a:r>
              <a:rPr lang="en-US" altLang="zh-CN" dirty="0">
                <a:latin typeface="+mn-lt"/>
              </a:rPr>
              <a:t>DFA</a:t>
            </a:r>
            <a:r>
              <a:rPr lang="zh-CN" altLang="en-US" dirty="0">
                <a:latin typeface="+mn-lt"/>
              </a:rPr>
              <a:t>）</a:t>
            </a:r>
          </a:p>
        </p:txBody>
      </p:sp>
      <p:sp>
        <p:nvSpPr>
          <p:cNvPr id="48" name="Text Box 2">
            <a:extLst>
              <a:ext uri="{FF2B5EF4-FFF2-40B4-BE49-F238E27FC236}">
                <a16:creationId xmlns:a16="http://schemas.microsoft.com/office/drawing/2014/main" id="{8A09535E-1C13-408B-844E-F19DFD153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336" y="876219"/>
            <a:ext cx="318067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zh-CN" altLang="en-US" sz="3200" b="0" dirty="0">
                <a:solidFill>
                  <a:srgbClr val="FF0000"/>
                </a:solidFill>
                <a:latin typeface="Comic Sans MS" panose="030F0702030302020204" pitchFamily="66" charset="0"/>
              </a:rPr>
              <a:t>接受一个字符串</a:t>
            </a:r>
            <a:r>
              <a:rPr kumimoji="0" lang="en-US" altLang="zh-CN" sz="3200" b="0" dirty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</a:p>
        </p:txBody>
      </p:sp>
      <p:sp>
        <p:nvSpPr>
          <p:cNvPr id="51" name="Text Box 3">
            <a:extLst>
              <a:ext uri="{FF2B5EF4-FFF2-40B4-BE49-F238E27FC236}">
                <a16:creationId xmlns:a16="http://schemas.microsoft.com/office/drawing/2014/main" id="{33B3511D-8B31-4466-9623-233D50F74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336" y="1602075"/>
            <a:ext cx="853715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zh-CN" altLang="en-US" sz="3200" b="0" dirty="0">
                <a:latin typeface="Comic Sans MS" panose="030F0702030302020204" pitchFamily="66" charset="0"/>
              </a:rPr>
              <a:t>所有的输入都被扫描过，且最后状态是接受状态</a:t>
            </a:r>
            <a:endParaRPr kumimoji="0" lang="en-US" altLang="zh-CN" sz="3200" b="0" dirty="0">
              <a:latin typeface="Comic Sans MS" panose="030F0702030302020204" pitchFamily="66" charset="0"/>
            </a:endParaRPr>
          </a:p>
        </p:txBody>
      </p:sp>
      <p:sp>
        <p:nvSpPr>
          <p:cNvPr id="52" name="Text Box 4">
            <a:extLst>
              <a:ext uri="{FF2B5EF4-FFF2-40B4-BE49-F238E27FC236}">
                <a16:creationId xmlns:a16="http://schemas.microsoft.com/office/drawing/2014/main" id="{C3097317-1FE2-4352-84E7-61E85D633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648" y="3997244"/>
            <a:ext cx="318067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zh-CN" altLang="en-US" sz="3200" b="0" dirty="0">
                <a:solidFill>
                  <a:srgbClr val="FF0000"/>
                </a:solidFill>
                <a:latin typeface="Comic Sans MS" panose="030F0702030302020204" pitchFamily="66" charset="0"/>
              </a:rPr>
              <a:t>拒绝一个字符串</a:t>
            </a:r>
            <a:r>
              <a:rPr kumimoji="0" lang="en-US" altLang="zh-CN" sz="3200" b="0" dirty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</a:p>
        </p:txBody>
      </p:sp>
      <p:sp>
        <p:nvSpPr>
          <p:cNvPr id="53" name="Text Box 5">
            <a:extLst>
              <a:ext uri="{FF2B5EF4-FFF2-40B4-BE49-F238E27FC236}">
                <a16:creationId xmlns:a16="http://schemas.microsoft.com/office/drawing/2014/main" id="{9D17CC3E-21BE-43B3-843C-CE52C60BF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72" y="4671151"/>
            <a:ext cx="882282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zh-CN" altLang="en-US" sz="3200" b="0" dirty="0">
                <a:latin typeface="Comic Sans MS" panose="030F0702030302020204" pitchFamily="66" charset="0"/>
              </a:rPr>
              <a:t>所有的输入都被扫描过，且最后状态不是接受状态</a:t>
            </a:r>
            <a:endParaRPr kumimoji="0" lang="en-US" altLang="zh-CN" sz="3200" b="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079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024CC78-4C0C-42AF-A781-6672611B7E95}"/>
                  </a:ext>
                </a:extLst>
              </p:cNvPr>
              <p:cNvSpPr txBox="1"/>
              <p:nvPr/>
            </p:nvSpPr>
            <p:spPr>
              <a:xfrm>
                <a:off x="137950" y="1007500"/>
                <a:ext cx="8763734" cy="3328738"/>
              </a:xfrm>
              <a:prstGeom prst="roundRect">
                <a:avLst>
                  <a:gd name="adj" fmla="val 4485"/>
                </a:avLst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设</a:t>
                </a:r>
                <a:r>
                  <a:rPr lang="en-US" altLang="zh-CN" sz="2000" b="1" dirty="0"/>
                  <a:t>M=</a:t>
                </a:r>
                <a:r>
                  <a:rPr lang="zh-CN" altLang="en-US" sz="2000" dirty="0"/>
                  <a:t>（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2000" b="0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000" dirty="0"/>
                  <a:t>）是一台有限自动机，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/>
                  <a:t>是字母表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r>
                  <a:rPr lang="zh-CN" altLang="en-US" sz="2000" dirty="0"/>
                  <a:t>上的一个字符串。若存在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000" dirty="0"/>
                  <a:t>中的状态序列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/>
                  <a:t>，满足以下条件：</a:t>
                </a:r>
                <a:endParaRPr lang="en-US" altLang="zh-CN" sz="20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/>
                  <a:t>1</a:t>
                </a:r>
                <a:r>
                  <a:rPr lang="zh-CN" altLang="en-US" sz="2000" dirty="0"/>
                  <a:t>）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/>
                  <a:t>2</a:t>
                </a:r>
                <a:r>
                  <a:rPr lang="zh-CN" altLang="en-US" sz="2000" dirty="0"/>
                  <a:t>）𝛿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 dirty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0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/>
                  <a:t>3</a:t>
                </a:r>
                <a:r>
                  <a:rPr lang="zh-CN" altLang="en-US" sz="2000" dirty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则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M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接受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接受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zh-CN" altLang="en-US" sz="2000" dirty="0"/>
                  <a:t>，则称</a:t>
                </a:r>
                <a:r>
                  <a:rPr lang="en-US" altLang="zh-CN" sz="2000" b="1" dirty="0"/>
                  <a:t>M</a:t>
                </a:r>
                <a:r>
                  <a:rPr lang="zh-CN" altLang="en-US" sz="2000" b="1" dirty="0"/>
                  <a:t>识别语言</a:t>
                </a:r>
                <a:r>
                  <a:rPr lang="en-US" altLang="zh-CN" sz="2000" b="1" dirty="0"/>
                  <a:t>A</a:t>
                </a:r>
                <a:r>
                  <a:rPr lang="zh-CN" altLang="en-US" sz="2000" b="1" dirty="0"/>
                  <a:t>，记作</a:t>
                </a:r>
                <a:r>
                  <a:rPr lang="en-US" altLang="zh-CN" sz="2000" b="1" dirty="0"/>
                  <a:t>L(M)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024CC78-4C0C-42AF-A781-6672611B7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50" y="1007500"/>
                <a:ext cx="8763734" cy="3328738"/>
              </a:xfrm>
              <a:prstGeom prst="roundRect">
                <a:avLst>
                  <a:gd name="adj" fmla="val 4485"/>
                </a:avLst>
              </a:prstGeom>
              <a:blipFill>
                <a:blip r:embed="rId2"/>
                <a:stretch>
                  <a:fillRect l="-2017" t="-7093" r="-1345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018638C1-6B3B-4049-8CE9-8CC3851FE530}"/>
              </a:ext>
            </a:extLst>
          </p:cNvPr>
          <p:cNvSpPr txBox="1"/>
          <p:nvPr/>
        </p:nvSpPr>
        <p:spPr>
          <a:xfrm>
            <a:off x="84197" y="6415781"/>
            <a:ext cx="9020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[1] (</a:t>
            </a:r>
            <a:r>
              <a:rPr lang="zh-CN" altLang="en-US" sz="1400" dirty="0"/>
              <a:t>美</a:t>
            </a:r>
            <a:r>
              <a:rPr lang="en-US" altLang="zh-CN" sz="1400" dirty="0"/>
              <a:t>) Michael </a:t>
            </a:r>
            <a:r>
              <a:rPr lang="en-US" altLang="zh-CN" sz="1400" dirty="0" err="1"/>
              <a:t>Sipser</a:t>
            </a:r>
            <a:r>
              <a:rPr lang="zh-CN" altLang="en-US" sz="1400" dirty="0"/>
              <a:t>著</a:t>
            </a:r>
            <a:r>
              <a:rPr lang="en-US" altLang="zh-CN" sz="1400" dirty="0"/>
              <a:t>. </a:t>
            </a:r>
            <a:r>
              <a:rPr lang="zh-CN" altLang="en-US" sz="1400" dirty="0"/>
              <a:t>计算理论导引</a:t>
            </a:r>
            <a:r>
              <a:rPr lang="en-US" altLang="zh-CN" sz="1400" dirty="0"/>
              <a:t>[M].</a:t>
            </a:r>
            <a:r>
              <a:rPr lang="zh-CN" altLang="en-US" sz="1400" dirty="0"/>
              <a:t>张立昂</a:t>
            </a:r>
            <a:r>
              <a:rPr lang="en-US" altLang="zh-CN" sz="1400" dirty="0"/>
              <a:t>, </a:t>
            </a:r>
            <a:r>
              <a:rPr lang="zh-CN" altLang="en-US" sz="1400" dirty="0"/>
              <a:t>王捍贫</a:t>
            </a:r>
            <a:r>
              <a:rPr lang="en-US" altLang="zh-CN" sz="1400" dirty="0"/>
              <a:t>, </a:t>
            </a:r>
            <a:r>
              <a:rPr lang="zh-CN" altLang="en-US" sz="1400" dirty="0"/>
              <a:t>黄雄</a:t>
            </a:r>
            <a:r>
              <a:rPr lang="en-US" altLang="zh-CN" sz="1400" dirty="0"/>
              <a:t>, </a:t>
            </a:r>
            <a:r>
              <a:rPr lang="zh-CN" altLang="en-US" sz="1400" dirty="0"/>
              <a:t>译</a:t>
            </a:r>
            <a:r>
              <a:rPr lang="en-US" altLang="zh-CN" sz="1400" dirty="0"/>
              <a:t>. </a:t>
            </a:r>
            <a:r>
              <a:rPr lang="zh-CN" altLang="en-US" sz="1400" dirty="0"/>
              <a:t>北京</a:t>
            </a:r>
            <a:r>
              <a:rPr lang="en-US" altLang="zh-CN" sz="1400" dirty="0"/>
              <a:t>: </a:t>
            </a:r>
            <a:r>
              <a:rPr lang="zh-CN" altLang="en-US" sz="1400" dirty="0"/>
              <a:t>机械工业出版社</a:t>
            </a:r>
            <a:r>
              <a:rPr lang="en-US" altLang="zh-CN" sz="1400" dirty="0"/>
              <a:t>, 2000. </a:t>
            </a:r>
            <a:r>
              <a:rPr lang="zh-CN" altLang="en-US" sz="1400" dirty="0">
                <a:solidFill>
                  <a:srgbClr val="FF0000"/>
                </a:solidFill>
              </a:rPr>
              <a:t>（</a:t>
            </a:r>
            <a:r>
              <a:rPr lang="en-US" altLang="zh-CN" sz="1400" dirty="0">
                <a:solidFill>
                  <a:srgbClr val="FF0000"/>
                </a:solidFill>
              </a:rPr>
              <a:t> P24</a:t>
            </a:r>
            <a:r>
              <a:rPr lang="zh-CN" altLang="en-US" sz="1400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BCFEC8-D47B-4101-99A0-31ACAA1D7FBD}"/>
              </a:ext>
            </a:extLst>
          </p:cNvPr>
          <p:cNvSpPr txBox="1"/>
          <p:nvPr/>
        </p:nvSpPr>
        <p:spPr>
          <a:xfrm>
            <a:off x="137950" y="488759"/>
            <a:ext cx="335393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有限自动机的识别过程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EADF9CC-5B68-4681-B4C6-36F53261C913}"/>
              </a:ext>
            </a:extLst>
          </p:cNvPr>
          <p:cNvSpPr txBox="1"/>
          <p:nvPr/>
        </p:nvSpPr>
        <p:spPr>
          <a:xfrm>
            <a:off x="6537580" y="7927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dirty="0">
                <a:solidFill>
                  <a:srgbClr val="0070C0"/>
                </a:solidFill>
                <a:ea typeface="黑体" panose="02010609060101010101" pitchFamily="49" charset="-122"/>
                <a:cs typeface="+mj-cs"/>
              </a:rPr>
              <a:t>正则语言（</a:t>
            </a:r>
            <a:r>
              <a:rPr lang="en-US" altLang="zh-CN" sz="2400" dirty="0">
                <a:solidFill>
                  <a:srgbClr val="0070C0"/>
                </a:solidFill>
                <a:ea typeface="黑体" panose="02010609060101010101" pitchFamily="49" charset="-122"/>
                <a:cs typeface="+mj-cs"/>
              </a:rPr>
              <a:t>RL</a:t>
            </a:r>
            <a:r>
              <a:rPr lang="zh-CN" altLang="en-US" sz="2400" dirty="0">
                <a:solidFill>
                  <a:srgbClr val="0070C0"/>
                </a:solidFill>
                <a:ea typeface="黑体" panose="02010609060101010101" pitchFamily="49" charset="-122"/>
                <a:cs typeface="+mj-cs"/>
              </a:rPr>
              <a:t>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78C08D0-E2EB-4818-8602-05B50639782F}"/>
              </a:ext>
            </a:extLst>
          </p:cNvPr>
          <p:cNvSpPr txBox="1"/>
          <p:nvPr/>
        </p:nvSpPr>
        <p:spPr>
          <a:xfrm>
            <a:off x="137950" y="5564174"/>
            <a:ext cx="8763734" cy="508308"/>
          </a:xfrm>
          <a:prstGeom prst="roundRect">
            <a:avLst>
              <a:gd name="adj" fmla="val 4485"/>
            </a:avLst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如果一个语言被有穷自动机识别。则称它是</a:t>
            </a:r>
            <a:r>
              <a:rPr lang="zh-CN" altLang="en-US" sz="2000" b="1" dirty="0">
                <a:solidFill>
                  <a:srgbClr val="FF0000"/>
                </a:solidFill>
              </a:rPr>
              <a:t>正则语言</a:t>
            </a:r>
            <a:r>
              <a:rPr lang="zh-CN" altLang="en-US" sz="2000" b="1" dirty="0"/>
              <a:t>。</a:t>
            </a:r>
            <a:endParaRPr lang="en-US" altLang="zh-CN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5FBED7-9BCC-481A-A623-B394561622F5}"/>
              </a:ext>
            </a:extLst>
          </p:cNvPr>
          <p:cNvSpPr txBox="1"/>
          <p:nvPr/>
        </p:nvSpPr>
        <p:spPr>
          <a:xfrm>
            <a:off x="84197" y="5049472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正则语言的定义：</a:t>
            </a:r>
          </a:p>
        </p:txBody>
      </p:sp>
    </p:spTree>
    <p:extLst>
      <p:ext uri="{BB962C8B-B14F-4D97-AF65-F5344CB8AC3E}">
        <p14:creationId xmlns:p14="http://schemas.microsoft.com/office/powerpoint/2010/main" val="447838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54D968B-D3C9-48A2-8D3E-76FD1E954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968" y="0"/>
            <a:ext cx="4752528" cy="410152"/>
          </a:xfrm>
        </p:spPr>
        <p:txBody>
          <a:bodyPr/>
          <a:lstStyle/>
          <a:p>
            <a:r>
              <a:rPr lang="zh-CN" altLang="en-US" dirty="0">
                <a:latin typeface="+mn-lt"/>
              </a:rPr>
              <a:t>正则语言（</a:t>
            </a:r>
            <a:r>
              <a:rPr lang="en-US" altLang="zh-CN" dirty="0">
                <a:latin typeface="+mn-lt"/>
              </a:rPr>
              <a:t>RL</a:t>
            </a:r>
            <a:r>
              <a:rPr lang="zh-CN" altLang="en-US" dirty="0">
                <a:latin typeface="+mn-lt"/>
              </a:rPr>
              <a:t>）</a:t>
            </a: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2FF59371-0EFC-4E20-8955-546FA16F4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3" y="322317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B104C9EA-78DD-405E-A139-262EC0B5E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013" y="322317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FB4C9B90-8B75-4E58-8B6C-2F50031FE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813" y="322317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991E4CCB-3D1A-4229-AAD8-5688199E02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013" y="360417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79C29422-A791-4934-B45C-F23D1EF0E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9413" y="299457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92A27D4B-2506-431D-B344-41BF3B12F3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3413" y="360417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A7382C9C-0E82-4910-BBF8-B04CE7E945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2413" y="360417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D7912689-E14F-40B9-AC0D-D8B523F2894A}"/>
              </a:ext>
            </a:extLst>
          </p:cNvPr>
          <p:cNvSpPr>
            <a:spLocks/>
          </p:cNvSpPr>
          <p:nvPr/>
        </p:nvSpPr>
        <p:spPr bwMode="auto">
          <a:xfrm>
            <a:off x="1116013" y="221987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460B3661-A18B-4B01-BCA1-1A7C6B93DF41}"/>
              </a:ext>
            </a:extLst>
          </p:cNvPr>
          <p:cNvSpPr>
            <a:spLocks/>
          </p:cNvSpPr>
          <p:nvPr/>
        </p:nvSpPr>
        <p:spPr bwMode="auto">
          <a:xfrm>
            <a:off x="7237413" y="223257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" name="Object 12">
            <a:extLst>
              <a:ext uri="{FF2B5EF4-FFF2-40B4-BE49-F238E27FC236}">
                <a16:creationId xmlns:a16="http://schemas.microsoft.com/office/drawing/2014/main" id="{D4044073-B1A5-45AC-8346-5DA07EC795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173206"/>
              </p:ext>
            </p:extLst>
          </p:nvPr>
        </p:nvGraphicFramePr>
        <p:xfrm>
          <a:off x="1370013" y="1851570"/>
          <a:ext cx="2651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3" name="Equation" r:id="rId4" imgW="266584" imgH="279279" progId="Equation.3">
                  <p:embed/>
                </p:oleObj>
              </mc:Choice>
              <mc:Fallback>
                <p:oleObj name="Equation" r:id="rId4" imgW="266584" imgH="279279" progId="Equation.3">
                  <p:embed/>
                  <p:pic>
                    <p:nvPicPr>
                      <p:cNvPr id="35852" name="Object 12">
                        <a:extLst>
                          <a:ext uri="{FF2B5EF4-FFF2-40B4-BE49-F238E27FC236}">
                            <a16:creationId xmlns:a16="http://schemas.microsoft.com/office/drawing/2014/main" id="{01EA22AB-10C8-401D-93C4-F6544A1A84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013" y="1851570"/>
                        <a:ext cx="265112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3">
            <a:extLst>
              <a:ext uri="{FF2B5EF4-FFF2-40B4-BE49-F238E27FC236}">
                <a16:creationId xmlns:a16="http://schemas.microsoft.com/office/drawing/2014/main" id="{112CB4D2-EB03-4A23-AF33-4CBA7A7FB2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905685"/>
              </p:ext>
            </p:extLst>
          </p:nvPr>
        </p:nvGraphicFramePr>
        <p:xfrm>
          <a:off x="2741613" y="314697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4" name="Equation" r:id="rId6" imgW="279279" imgH="380835" progId="Equation.3">
                  <p:embed/>
                </p:oleObj>
              </mc:Choice>
              <mc:Fallback>
                <p:oleObj name="Equation" r:id="rId6" imgW="279279" imgH="380835" progId="Equation.3">
                  <p:embed/>
                  <p:pic>
                    <p:nvPicPr>
                      <p:cNvPr id="35853" name="Object 13">
                        <a:extLst>
                          <a:ext uri="{FF2B5EF4-FFF2-40B4-BE49-F238E27FC236}">
                            <a16:creationId xmlns:a16="http://schemas.microsoft.com/office/drawing/2014/main" id="{53C4ACC2-6E51-4BA5-A491-353D64F714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13" y="314697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4">
            <a:extLst>
              <a:ext uri="{FF2B5EF4-FFF2-40B4-BE49-F238E27FC236}">
                <a16:creationId xmlns:a16="http://schemas.microsoft.com/office/drawing/2014/main" id="{E135F74F-DE40-4AFE-9EAE-063056B590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893683"/>
              </p:ext>
            </p:extLst>
          </p:nvPr>
        </p:nvGraphicFramePr>
        <p:xfrm>
          <a:off x="5865813" y="3070770"/>
          <a:ext cx="67151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5" name="Equation" r:id="rId8" imgW="672808" imgH="444307" progId="Equation.3">
                  <p:embed/>
                </p:oleObj>
              </mc:Choice>
              <mc:Fallback>
                <p:oleObj name="Equation" r:id="rId8" imgW="672808" imgH="444307" progId="Equation.3">
                  <p:embed/>
                  <p:pic>
                    <p:nvPicPr>
                      <p:cNvPr id="35854" name="Object 14">
                        <a:extLst>
                          <a:ext uri="{FF2B5EF4-FFF2-40B4-BE49-F238E27FC236}">
                            <a16:creationId xmlns:a16="http://schemas.microsoft.com/office/drawing/2014/main" id="{B11B779E-D6FF-4EF5-870D-63532ED0AD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5813" y="3070770"/>
                        <a:ext cx="671512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5">
            <a:extLst>
              <a:ext uri="{FF2B5EF4-FFF2-40B4-BE49-F238E27FC236}">
                <a16:creationId xmlns:a16="http://schemas.microsoft.com/office/drawing/2014/main" id="{7D6D9513-240C-47EA-BD56-C7480F18CA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254299"/>
              </p:ext>
            </p:extLst>
          </p:nvPr>
        </p:nvGraphicFramePr>
        <p:xfrm>
          <a:off x="7313613" y="1699170"/>
          <a:ext cx="67151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6" name="Equation" r:id="rId10" imgW="672808" imgH="444307" progId="Equation.3">
                  <p:embed/>
                </p:oleObj>
              </mc:Choice>
              <mc:Fallback>
                <p:oleObj name="Equation" r:id="rId10" imgW="672808" imgH="444307" progId="Equation.3">
                  <p:embed/>
                  <p:pic>
                    <p:nvPicPr>
                      <p:cNvPr id="35855" name="Object 15">
                        <a:extLst>
                          <a:ext uri="{FF2B5EF4-FFF2-40B4-BE49-F238E27FC236}">
                            <a16:creationId xmlns:a16="http://schemas.microsoft.com/office/drawing/2014/main" id="{E0AC7937-349C-4B8B-B9A0-1E2D7E989A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3613" y="1699170"/>
                        <a:ext cx="671512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6">
            <a:extLst>
              <a:ext uri="{FF2B5EF4-FFF2-40B4-BE49-F238E27FC236}">
                <a16:creationId xmlns:a16="http://schemas.microsoft.com/office/drawing/2014/main" id="{C5730D7B-4B89-4624-95D0-F2867C6848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78071"/>
              </p:ext>
            </p:extLst>
          </p:nvPr>
        </p:nvGraphicFramePr>
        <p:xfrm>
          <a:off x="1370013" y="329937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7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35856" name="Object 16">
                        <a:extLst>
                          <a:ext uri="{FF2B5EF4-FFF2-40B4-BE49-F238E27FC236}">
                            <a16:creationId xmlns:a16="http://schemas.microsoft.com/office/drawing/2014/main" id="{B5D2FAAC-6152-46EB-8077-7204D5347B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013" y="329937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7">
            <a:extLst>
              <a:ext uri="{FF2B5EF4-FFF2-40B4-BE49-F238E27FC236}">
                <a16:creationId xmlns:a16="http://schemas.microsoft.com/office/drawing/2014/main" id="{D61B316E-ED1D-475D-B415-59C64DE571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584952"/>
              </p:ext>
            </p:extLst>
          </p:nvPr>
        </p:nvGraphicFramePr>
        <p:xfrm>
          <a:off x="4608513" y="3299370"/>
          <a:ext cx="3413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8" name="Equation" r:id="rId13" imgW="342751" imgH="469696" progId="Equation.3">
                  <p:embed/>
                </p:oleObj>
              </mc:Choice>
              <mc:Fallback>
                <p:oleObj name="Equation" r:id="rId13" imgW="342751" imgH="469696" progId="Equation.3">
                  <p:embed/>
                  <p:pic>
                    <p:nvPicPr>
                      <p:cNvPr id="35857" name="Object 17">
                        <a:extLst>
                          <a:ext uri="{FF2B5EF4-FFF2-40B4-BE49-F238E27FC236}">
                            <a16:creationId xmlns:a16="http://schemas.microsoft.com/office/drawing/2014/main" id="{F7AF861F-185C-49DF-99AC-F946D1C6D3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3299370"/>
                        <a:ext cx="3413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8">
            <a:extLst>
              <a:ext uri="{FF2B5EF4-FFF2-40B4-BE49-F238E27FC236}">
                <a16:creationId xmlns:a16="http://schemas.microsoft.com/office/drawing/2014/main" id="{6E155A6E-6257-4F67-A08F-7FA822AFB0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710264"/>
              </p:ext>
            </p:extLst>
          </p:nvPr>
        </p:nvGraphicFramePr>
        <p:xfrm>
          <a:off x="7478713" y="3299370"/>
          <a:ext cx="3921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9" name="Equation" r:id="rId15" imgW="393529" imgH="469696" progId="Equation.3">
                  <p:embed/>
                </p:oleObj>
              </mc:Choice>
              <mc:Fallback>
                <p:oleObj name="Equation" r:id="rId15" imgW="393529" imgH="469696" progId="Equation.3">
                  <p:embed/>
                  <p:pic>
                    <p:nvPicPr>
                      <p:cNvPr id="35858" name="Object 18">
                        <a:extLst>
                          <a:ext uri="{FF2B5EF4-FFF2-40B4-BE49-F238E27FC236}">
                            <a16:creationId xmlns:a16="http://schemas.microsoft.com/office/drawing/2014/main" id="{CE19CEE8-EE9D-4A72-ABC1-70DB37DE29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8713" y="3299370"/>
                        <a:ext cx="3921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9">
            <a:extLst>
              <a:ext uri="{FF2B5EF4-FFF2-40B4-BE49-F238E27FC236}">
                <a16:creationId xmlns:a16="http://schemas.microsoft.com/office/drawing/2014/main" id="{254C1795-B474-40ED-B537-8CBB978E3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3213" y="4137570"/>
            <a:ext cx="16541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Accept 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state</a:t>
            </a:r>
          </a:p>
        </p:txBody>
      </p:sp>
      <p:sp>
        <p:nvSpPr>
          <p:cNvPr id="24" name="Text Box 20">
            <a:extLst>
              <a:ext uri="{FF2B5EF4-FFF2-40B4-BE49-F238E27FC236}">
                <a16:creationId xmlns:a16="http://schemas.microsoft.com/office/drawing/2014/main" id="{E553D4A9-9385-4004-B625-7D60472C0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0213" y="4061370"/>
            <a:ext cx="21320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trap state</a:t>
            </a:r>
          </a:p>
        </p:txBody>
      </p:sp>
      <p:sp>
        <p:nvSpPr>
          <p:cNvPr id="25" name="Text Box 21">
            <a:extLst>
              <a:ext uri="{FF2B5EF4-FFF2-40B4-BE49-F238E27FC236}">
                <a16:creationId xmlns:a16="http://schemas.microsoft.com/office/drawing/2014/main" id="{862F1D59-3A31-469E-9F33-F5999A377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" y="1224508"/>
            <a:ext cx="1581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>
                <a:latin typeface="Comic Sans MS" panose="030F0702030302020204" pitchFamily="66" charset="0"/>
              </a:rPr>
              <a:t>∑={a,b}</a:t>
            </a:r>
          </a:p>
        </p:txBody>
      </p:sp>
    </p:spTree>
    <p:extLst>
      <p:ext uri="{BB962C8B-B14F-4D97-AF65-F5344CB8AC3E}">
        <p14:creationId xmlns:p14="http://schemas.microsoft.com/office/powerpoint/2010/main" val="2325763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54D968B-D3C9-48A2-8D3E-76FD1E954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968" y="0"/>
            <a:ext cx="4752528" cy="410152"/>
          </a:xfrm>
        </p:spPr>
        <p:txBody>
          <a:bodyPr/>
          <a:lstStyle/>
          <a:p>
            <a:r>
              <a:rPr lang="zh-CN" altLang="en-US" dirty="0">
                <a:latin typeface="+mn-lt"/>
              </a:rPr>
              <a:t>正则语言（</a:t>
            </a:r>
            <a:r>
              <a:rPr lang="en-US" altLang="zh-CN" dirty="0">
                <a:latin typeface="+mn-lt"/>
              </a:rPr>
              <a:t>RL</a:t>
            </a:r>
            <a:r>
              <a:rPr lang="zh-CN" altLang="en-US" dirty="0">
                <a:latin typeface="+mn-lt"/>
              </a:rPr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F808CA-718C-4600-A120-DE842093BB26}"/>
              </a:ext>
            </a:extLst>
          </p:cNvPr>
          <p:cNvSpPr txBox="1"/>
          <p:nvPr/>
        </p:nvSpPr>
        <p:spPr>
          <a:xfrm>
            <a:off x="137951" y="488759"/>
            <a:ext cx="1481722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2">
            <a:extLst>
              <a:ext uri="{FF2B5EF4-FFF2-40B4-BE49-F238E27FC236}">
                <a16:creationId xmlns:a16="http://schemas.microsoft.com/office/drawing/2014/main" id="{9249D9FC-4987-4744-ACAF-6C6FE8FD5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20BE956C-E881-412B-8CCB-82AA84E63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A116F4A1-F06E-4E83-8B59-4FD54219C1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72AE4DD7-8A91-4780-82CD-4FAD8E815B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E20A0194-7450-44BD-8BE3-CB92B7C161F1}"/>
              </a:ext>
            </a:extLst>
          </p:cNvPr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CD97D937-16A5-4212-9A53-768DA3015829}"/>
              </a:ext>
            </a:extLst>
          </p:cNvPr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" name="Object 11">
            <a:extLst>
              <a:ext uri="{FF2B5EF4-FFF2-40B4-BE49-F238E27FC236}">
                <a16:creationId xmlns:a16="http://schemas.microsoft.com/office/drawing/2014/main" id="{855A03C7-0BD5-4BD6-84C6-AD5BEB19FD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78" name="Equation" r:id="rId4" imgW="266584" imgH="279279" progId="Equation.3">
                  <p:embed/>
                </p:oleObj>
              </mc:Choice>
              <mc:Fallback>
                <p:oleObj name="Equation" r:id="rId4" imgW="266584" imgH="279279" progId="Equation.3">
                  <p:embed/>
                  <p:pic>
                    <p:nvPicPr>
                      <p:cNvPr id="16" name="Object 11">
                        <a:extLst>
                          <a:ext uri="{FF2B5EF4-FFF2-40B4-BE49-F238E27FC236}">
                            <a16:creationId xmlns:a16="http://schemas.microsoft.com/office/drawing/2014/main" id="{855A03C7-0BD5-4BD6-84C6-AD5BEB19FD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3">
            <a:extLst>
              <a:ext uri="{FF2B5EF4-FFF2-40B4-BE49-F238E27FC236}">
                <a16:creationId xmlns:a16="http://schemas.microsoft.com/office/drawing/2014/main" id="{C6AB8F36-9D4F-4899-B7F1-EC6B40DE10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79" name="Equation" r:id="rId6" imgW="672808" imgH="444307" progId="Equation.3">
                  <p:embed/>
                </p:oleObj>
              </mc:Choice>
              <mc:Fallback>
                <p:oleObj name="Equation" r:id="rId6" imgW="672808" imgH="444307" progId="Equation.3">
                  <p:embed/>
                  <p:pic>
                    <p:nvPicPr>
                      <p:cNvPr id="18" name="Object 13">
                        <a:extLst>
                          <a:ext uri="{FF2B5EF4-FFF2-40B4-BE49-F238E27FC236}">
                            <a16:creationId xmlns:a16="http://schemas.microsoft.com/office/drawing/2014/main" id="{C6AB8F36-9D4F-4899-B7F1-EC6B40DE10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4">
            <a:extLst>
              <a:ext uri="{FF2B5EF4-FFF2-40B4-BE49-F238E27FC236}">
                <a16:creationId xmlns:a16="http://schemas.microsoft.com/office/drawing/2014/main" id="{9B83564D-9E1A-4A43-922C-817CEBDB93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80" name="Equation" r:id="rId8" imgW="672808" imgH="444307" progId="Equation.3">
                  <p:embed/>
                </p:oleObj>
              </mc:Choice>
              <mc:Fallback>
                <p:oleObj name="Equation" r:id="rId8" imgW="672808" imgH="444307" progId="Equation.3">
                  <p:embed/>
                  <p:pic>
                    <p:nvPicPr>
                      <p:cNvPr id="19" name="Object 14">
                        <a:extLst>
                          <a:ext uri="{FF2B5EF4-FFF2-40B4-BE49-F238E27FC236}">
                            <a16:creationId xmlns:a16="http://schemas.microsoft.com/office/drawing/2014/main" id="{9B83564D-9E1A-4A43-922C-817CEBDB93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>
            <a:extLst>
              <a:ext uri="{FF2B5EF4-FFF2-40B4-BE49-F238E27FC236}">
                <a16:creationId xmlns:a16="http://schemas.microsoft.com/office/drawing/2014/main" id="{66DA5A03-94F3-4A9B-8C63-D5C74928F7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81" name="Equation" r:id="rId9" imgW="419100" imgH="469900" progId="Equation.3">
                  <p:embed/>
                </p:oleObj>
              </mc:Choice>
              <mc:Fallback>
                <p:oleObj name="Equation" r:id="rId9" imgW="419100" imgH="469900" progId="Equation.3">
                  <p:embed/>
                  <p:pic>
                    <p:nvPicPr>
                      <p:cNvPr id="20" name="Object 15">
                        <a:extLst>
                          <a:ext uri="{FF2B5EF4-FFF2-40B4-BE49-F238E27FC236}">
                            <a16:creationId xmlns:a16="http://schemas.microsoft.com/office/drawing/2014/main" id="{66DA5A03-94F3-4A9B-8C63-D5C74928F7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BB715764-C9BE-49FA-8960-7796A3FE51B2}"/>
              </a:ext>
            </a:extLst>
          </p:cNvPr>
          <p:cNvGrpSpPr/>
          <p:nvPr/>
        </p:nvGrpSpPr>
        <p:grpSpPr>
          <a:xfrm>
            <a:off x="1905000" y="4191000"/>
            <a:ext cx="3429000" cy="1143000"/>
            <a:chOff x="1905000" y="4191000"/>
            <a:chExt cx="3429000" cy="1143000"/>
          </a:xfrm>
        </p:grpSpPr>
        <p:sp>
          <p:nvSpPr>
            <p:cNvPr id="7" name="Oval 3">
              <a:extLst>
                <a:ext uri="{FF2B5EF4-FFF2-40B4-BE49-F238E27FC236}">
                  <a16:creationId xmlns:a16="http://schemas.microsoft.com/office/drawing/2014/main" id="{E9E093B5-3088-433A-953E-D367AB292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44196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5DF8E183-DA08-48BF-B8B0-968959D17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191000"/>
              <a:ext cx="1143000" cy="1143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DC4A8151-2C03-4E51-AC2B-6779D8B8F3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000" y="4800600"/>
              <a:ext cx="2286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" name="Object 12">
              <a:extLst>
                <a:ext uri="{FF2B5EF4-FFF2-40B4-BE49-F238E27FC236}">
                  <a16:creationId xmlns:a16="http://schemas.microsoft.com/office/drawing/2014/main" id="{F0013FE9-4F55-4B7A-B8F4-32919D0BAAD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5210890"/>
                </p:ext>
              </p:extLst>
            </p:nvPr>
          </p:nvGraphicFramePr>
          <p:xfrm>
            <a:off x="2743200" y="4343400"/>
            <a:ext cx="279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82" name="Equation" r:id="rId11" imgW="279279" imgH="380835" progId="Equation.3">
                    <p:embed/>
                  </p:oleObj>
                </mc:Choice>
                <mc:Fallback>
                  <p:oleObj name="Equation" r:id="rId11" imgW="279279" imgH="380835" progId="Equation.3">
                    <p:embed/>
                    <p:pic>
                      <p:nvPicPr>
                        <p:cNvPr id="17" name="Object 12">
                          <a:extLst>
                            <a:ext uri="{FF2B5EF4-FFF2-40B4-BE49-F238E27FC236}">
                              <a16:creationId xmlns:a16="http://schemas.microsoft.com/office/drawing/2014/main" id="{F0013FE9-4F55-4B7A-B8F4-32919D0BAA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3200" y="4343400"/>
                          <a:ext cx="2794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6">
              <a:extLst>
                <a:ext uri="{FF2B5EF4-FFF2-40B4-BE49-F238E27FC236}">
                  <a16:creationId xmlns:a16="http://schemas.microsoft.com/office/drawing/2014/main" id="{FD1C431B-AC34-4324-B138-37C2CC61965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1452604"/>
                </p:ext>
              </p:extLst>
            </p:nvPr>
          </p:nvGraphicFramePr>
          <p:xfrm>
            <a:off x="4610100" y="4495800"/>
            <a:ext cx="3413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83" name="Equation" r:id="rId13" imgW="342751" imgH="469696" progId="Equation.3">
                    <p:embed/>
                  </p:oleObj>
                </mc:Choice>
                <mc:Fallback>
                  <p:oleObj name="Equation" r:id="rId13" imgW="342751" imgH="469696" progId="Equation.3">
                    <p:embed/>
                    <p:pic>
                      <p:nvPicPr>
                        <p:cNvPr id="21" name="Object 16">
                          <a:extLst>
                            <a:ext uri="{FF2B5EF4-FFF2-40B4-BE49-F238E27FC236}">
                              <a16:creationId xmlns:a16="http://schemas.microsoft.com/office/drawing/2014/main" id="{FD1C431B-AC34-4324-B138-37C2CC6196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0100" y="4495800"/>
                          <a:ext cx="34131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Object 17">
            <a:extLst>
              <a:ext uri="{FF2B5EF4-FFF2-40B4-BE49-F238E27FC236}">
                <a16:creationId xmlns:a16="http://schemas.microsoft.com/office/drawing/2014/main" id="{48295D4B-9A31-4BA3-A288-34485D60FA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84" name="Equation" r:id="rId15" imgW="393529" imgH="469696" progId="Equation.3">
                  <p:embed/>
                </p:oleObj>
              </mc:Choice>
              <mc:Fallback>
                <p:oleObj name="Equation" r:id="rId15" imgW="393529" imgH="469696" progId="Equation.3">
                  <p:embed/>
                  <p:pic>
                    <p:nvPicPr>
                      <p:cNvPr id="22" name="Object 17">
                        <a:extLst>
                          <a:ext uri="{FF2B5EF4-FFF2-40B4-BE49-F238E27FC236}">
                            <a16:creationId xmlns:a16="http://schemas.microsoft.com/office/drawing/2014/main" id="{48295D4B-9A31-4BA3-A288-34485D60FA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8">
            <a:extLst>
              <a:ext uri="{FF2B5EF4-FFF2-40B4-BE49-F238E27FC236}">
                <a16:creationId xmlns:a16="http://schemas.microsoft.com/office/drawing/2014/main" id="{2FF28FCA-9BE3-4D0D-97FE-3789867A0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D12AA9F5-C1FF-4160-83EA-12F45BC386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0">
            <a:extLst>
              <a:ext uri="{FF2B5EF4-FFF2-40B4-BE49-F238E27FC236}">
                <a16:creationId xmlns:a16="http://schemas.microsoft.com/office/drawing/2014/main" id="{AB457A6C-ED63-46FC-8508-78E96169D7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1">
            <a:extLst>
              <a:ext uri="{FF2B5EF4-FFF2-40B4-BE49-F238E27FC236}">
                <a16:creationId xmlns:a16="http://schemas.microsoft.com/office/drawing/2014/main" id="{6F255341-186E-491B-A9D2-4F36A3D28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" name="Object 22">
            <a:extLst>
              <a:ext uri="{FF2B5EF4-FFF2-40B4-BE49-F238E27FC236}">
                <a16:creationId xmlns:a16="http://schemas.microsoft.com/office/drawing/2014/main" id="{8E1AA193-C1F0-4E15-9D4E-90F48C7CA0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85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27" name="Object 22">
                        <a:extLst>
                          <a:ext uri="{FF2B5EF4-FFF2-40B4-BE49-F238E27FC236}">
                            <a16:creationId xmlns:a16="http://schemas.microsoft.com/office/drawing/2014/main" id="{8E1AA193-C1F0-4E15-9D4E-90F48C7CA0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3">
            <a:extLst>
              <a:ext uri="{FF2B5EF4-FFF2-40B4-BE49-F238E27FC236}">
                <a16:creationId xmlns:a16="http://schemas.microsoft.com/office/drawing/2014/main" id="{0B089748-8CE8-4252-8A3D-4F2E2C21D1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86" name="Equation" r:id="rId18" imgW="279279" imgH="380835" progId="Equation.3">
                  <p:embed/>
                </p:oleObj>
              </mc:Choice>
              <mc:Fallback>
                <p:oleObj name="Equation" r:id="rId18" imgW="279279" imgH="380835" progId="Equation.3">
                  <p:embed/>
                  <p:pic>
                    <p:nvPicPr>
                      <p:cNvPr id="28" name="Object 23">
                        <a:extLst>
                          <a:ext uri="{FF2B5EF4-FFF2-40B4-BE49-F238E27FC236}">
                            <a16:creationId xmlns:a16="http://schemas.microsoft.com/office/drawing/2014/main" id="{0B089748-8CE8-4252-8A3D-4F2E2C21D1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4">
            <a:extLst>
              <a:ext uri="{FF2B5EF4-FFF2-40B4-BE49-F238E27FC236}">
                <a16:creationId xmlns:a16="http://schemas.microsoft.com/office/drawing/2014/main" id="{989BB380-B1B5-4A77-B058-551A6442EE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87"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29" name="Object 24">
                        <a:extLst>
                          <a:ext uri="{FF2B5EF4-FFF2-40B4-BE49-F238E27FC236}">
                            <a16:creationId xmlns:a16="http://schemas.microsoft.com/office/drawing/2014/main" id="{989BB380-B1B5-4A77-B058-551A6442EE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Line 25">
            <a:extLst>
              <a:ext uri="{FF2B5EF4-FFF2-40B4-BE49-F238E27FC236}">
                <a16:creationId xmlns:a16="http://schemas.microsoft.com/office/drawing/2014/main" id="{E299E15C-9AC0-4863-8203-45F4601E2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26">
            <a:extLst>
              <a:ext uri="{FF2B5EF4-FFF2-40B4-BE49-F238E27FC236}">
                <a16:creationId xmlns:a16="http://schemas.microsoft.com/office/drawing/2014/main" id="{79619E9E-3081-4525-9B0C-15D28E72CA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E8CF25A0-82E8-486A-A66D-E07076C76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057400"/>
            <a:ext cx="257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Input String</a:t>
            </a:r>
          </a:p>
        </p:txBody>
      </p:sp>
      <p:sp>
        <p:nvSpPr>
          <p:cNvPr id="33" name="Line 5">
            <a:extLst>
              <a:ext uri="{FF2B5EF4-FFF2-40B4-BE49-F238E27FC236}">
                <a16:creationId xmlns:a16="http://schemas.microsoft.com/office/drawing/2014/main" id="{44AEC193-E086-4F2F-92C4-9CE6C6A08A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Freeform 9">
            <a:extLst>
              <a:ext uri="{FF2B5EF4-FFF2-40B4-BE49-F238E27FC236}">
                <a16:creationId xmlns:a16="http://schemas.microsoft.com/office/drawing/2014/main" id="{6FF1BA35-A33F-44F1-80D7-AAABD061CC34}"/>
              </a:ext>
            </a:extLst>
          </p:cNvPr>
          <p:cNvSpPr>
            <a:spLocks/>
          </p:cNvSpPr>
          <p:nvPr/>
        </p:nvSpPr>
        <p:spPr bwMode="auto">
          <a:xfrm>
            <a:off x="1126958" y="3421113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3AC352E-DA5C-45E1-ACB3-45CE0659C844}"/>
              </a:ext>
            </a:extLst>
          </p:cNvPr>
          <p:cNvGrpSpPr/>
          <p:nvPr/>
        </p:nvGrpSpPr>
        <p:grpSpPr>
          <a:xfrm>
            <a:off x="1904274" y="4192011"/>
            <a:ext cx="3429000" cy="1143000"/>
            <a:chOff x="1905000" y="5009728"/>
            <a:chExt cx="3429000" cy="1143000"/>
          </a:xfrm>
        </p:grpSpPr>
        <p:sp>
          <p:nvSpPr>
            <p:cNvPr id="39" name="Oval 3">
              <a:extLst>
                <a:ext uri="{FF2B5EF4-FFF2-40B4-BE49-F238E27FC236}">
                  <a16:creationId xmlns:a16="http://schemas.microsoft.com/office/drawing/2014/main" id="{BCB8999C-F199-42F1-9D8A-4A7C031A7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5238328"/>
              <a:ext cx="685800" cy="685800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Oval 6">
              <a:extLst>
                <a:ext uri="{FF2B5EF4-FFF2-40B4-BE49-F238E27FC236}">
                  <a16:creationId xmlns:a16="http://schemas.microsoft.com/office/drawing/2014/main" id="{2F411A14-7C7F-4E95-A6F4-23D08D8C0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5009728"/>
              <a:ext cx="1143000" cy="1143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Line 7">
              <a:extLst>
                <a:ext uri="{FF2B5EF4-FFF2-40B4-BE49-F238E27FC236}">
                  <a16:creationId xmlns:a16="http://schemas.microsoft.com/office/drawing/2014/main" id="{E41E8AAA-8BEA-47B1-ABDE-428EEAB4C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000" y="5619328"/>
              <a:ext cx="22860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" name="Object 12">
              <a:extLst>
                <a:ext uri="{FF2B5EF4-FFF2-40B4-BE49-F238E27FC236}">
                  <a16:creationId xmlns:a16="http://schemas.microsoft.com/office/drawing/2014/main" id="{ACAFB639-5A43-418F-A9B7-CF8032B6A13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7838544"/>
                </p:ext>
              </p:extLst>
            </p:nvPr>
          </p:nvGraphicFramePr>
          <p:xfrm>
            <a:off x="2743200" y="5162128"/>
            <a:ext cx="279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88" name="Equation" r:id="rId20" imgW="279279" imgH="380835" progId="Equation.3">
                    <p:embed/>
                  </p:oleObj>
                </mc:Choice>
                <mc:Fallback>
                  <p:oleObj name="Equation" r:id="rId20" imgW="279279" imgH="380835" progId="Equation.3">
                    <p:embed/>
                    <p:pic>
                      <p:nvPicPr>
                        <p:cNvPr id="38" name="Object 12">
                          <a:extLst>
                            <a:ext uri="{FF2B5EF4-FFF2-40B4-BE49-F238E27FC236}">
                              <a16:creationId xmlns:a16="http://schemas.microsoft.com/office/drawing/2014/main" id="{06DBB601-E601-4FC8-9ECA-4505F0AA03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3200" y="5162128"/>
                          <a:ext cx="2794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16">
              <a:extLst>
                <a:ext uri="{FF2B5EF4-FFF2-40B4-BE49-F238E27FC236}">
                  <a16:creationId xmlns:a16="http://schemas.microsoft.com/office/drawing/2014/main" id="{C81911C8-2D86-4C16-96E2-ACC52C26887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1741349"/>
                </p:ext>
              </p:extLst>
            </p:nvPr>
          </p:nvGraphicFramePr>
          <p:xfrm>
            <a:off x="4610100" y="5314528"/>
            <a:ext cx="3413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89" name="Equation" r:id="rId21" imgW="342751" imgH="469696" progId="Equation.3">
                    <p:embed/>
                  </p:oleObj>
                </mc:Choice>
                <mc:Fallback>
                  <p:oleObj name="Equation" r:id="rId21" imgW="342751" imgH="469696" progId="Equation.3">
                    <p:embed/>
                    <p:pic>
                      <p:nvPicPr>
                        <p:cNvPr id="39" name="Object 16">
                          <a:extLst>
                            <a:ext uri="{FF2B5EF4-FFF2-40B4-BE49-F238E27FC236}">
                              <a16:creationId xmlns:a16="http://schemas.microsoft.com/office/drawing/2014/main" id="{94EBFE24-BE40-4F60-B00A-11EA43771B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0100" y="5314528"/>
                          <a:ext cx="34131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4A49ED61-EC07-4D46-BDD1-6C081A749FCC}"/>
              </a:ext>
            </a:extLst>
          </p:cNvPr>
          <p:cNvSpPr txBox="1"/>
          <p:nvPr/>
        </p:nvSpPr>
        <p:spPr>
          <a:xfrm>
            <a:off x="5487986" y="5220098"/>
            <a:ext cx="1090460" cy="510778"/>
          </a:xfrm>
          <a:prstGeom prst="wedgeRoundRectCallout">
            <a:avLst>
              <a:gd name="adj1" fmla="val -86093"/>
              <a:gd name="adj2" fmla="val -41232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接受</a:t>
            </a:r>
          </a:p>
        </p:txBody>
      </p:sp>
    </p:spTree>
    <p:extLst>
      <p:ext uri="{BB962C8B-B14F-4D97-AF65-F5344CB8AC3E}">
        <p14:creationId xmlns:p14="http://schemas.microsoft.com/office/powerpoint/2010/main" val="254224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03941 3.33333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41 3.33333E-6 L 0.09774 3.33333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774 3.33333E-6 L 0.15833 3.33333E-6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.34583 2.22222E-6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4" grpId="1" animBg="1"/>
      <p:bldP spid="30" grpId="0" animBg="1"/>
      <p:bldP spid="30" grpId="1" animBg="1"/>
      <p:bldP spid="30" grpId="2" animBg="1"/>
      <p:bldP spid="31" grpId="0" animBg="1"/>
      <p:bldP spid="33" grpId="0" animBg="1"/>
      <p:bldP spid="34" grpId="0" animBg="1"/>
      <p:bldP spid="34" grpId="1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54D968B-D3C9-48A2-8D3E-76FD1E954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968" y="0"/>
            <a:ext cx="4752528" cy="410152"/>
          </a:xfrm>
        </p:spPr>
        <p:txBody>
          <a:bodyPr/>
          <a:lstStyle/>
          <a:p>
            <a:r>
              <a:rPr lang="zh-CN" altLang="en-US" dirty="0">
                <a:latin typeface="+mn-lt"/>
              </a:rPr>
              <a:t>正则语言（</a:t>
            </a:r>
            <a:r>
              <a:rPr lang="en-US" altLang="zh-CN" dirty="0">
                <a:latin typeface="+mn-lt"/>
              </a:rPr>
              <a:t>RL</a:t>
            </a:r>
            <a:r>
              <a:rPr lang="zh-CN" altLang="en-US" dirty="0">
                <a:latin typeface="+mn-lt"/>
              </a:rPr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F808CA-718C-4600-A120-DE842093BB26}"/>
              </a:ext>
            </a:extLst>
          </p:cNvPr>
          <p:cNvSpPr txBox="1"/>
          <p:nvPr/>
        </p:nvSpPr>
        <p:spPr>
          <a:xfrm>
            <a:off x="137951" y="488759"/>
            <a:ext cx="1481722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D57D5641-9F68-4407-B2A3-2C102740E130}"/>
              </a:ext>
            </a:extLst>
          </p:cNvPr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AF1C62F4-2BE2-44DD-9E24-622A66FB3FAF}"/>
              </a:ext>
            </a:extLst>
          </p:cNvPr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" name="Object 11">
            <a:extLst>
              <a:ext uri="{FF2B5EF4-FFF2-40B4-BE49-F238E27FC236}">
                <a16:creationId xmlns:a16="http://schemas.microsoft.com/office/drawing/2014/main" id="{418829F0-A59A-4C77-A5CD-05FBE15BDA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97" name="Equation" r:id="rId4" imgW="266584" imgH="279279" progId="Equation.3">
                  <p:embed/>
                </p:oleObj>
              </mc:Choice>
              <mc:Fallback>
                <p:oleObj name="Equation" r:id="rId4" imgW="266584" imgH="279279" progId="Equation.3">
                  <p:embed/>
                  <p:pic>
                    <p:nvPicPr>
                      <p:cNvPr id="40971" name="Object 11">
                        <a:extLst>
                          <a:ext uri="{FF2B5EF4-FFF2-40B4-BE49-F238E27FC236}">
                            <a16:creationId xmlns:a16="http://schemas.microsoft.com/office/drawing/2014/main" id="{1732C6EE-6AB0-4B03-89F1-38E855EF47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4">
            <a:extLst>
              <a:ext uri="{FF2B5EF4-FFF2-40B4-BE49-F238E27FC236}">
                <a16:creationId xmlns:a16="http://schemas.microsoft.com/office/drawing/2014/main" id="{4F58D900-D8DE-4411-A21B-559748DA10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98" name="Equation" r:id="rId6" imgW="672808" imgH="444307" progId="Equation.3">
                  <p:embed/>
                </p:oleObj>
              </mc:Choice>
              <mc:Fallback>
                <p:oleObj name="Equation" r:id="rId6" imgW="672808" imgH="444307" progId="Equation.3">
                  <p:embed/>
                  <p:pic>
                    <p:nvPicPr>
                      <p:cNvPr id="40974" name="Object 14">
                        <a:extLst>
                          <a:ext uri="{FF2B5EF4-FFF2-40B4-BE49-F238E27FC236}">
                            <a16:creationId xmlns:a16="http://schemas.microsoft.com/office/drawing/2014/main" id="{8C0105E7-ACA7-4C95-B1DE-48BE600226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CD17EE6D-95F1-40AB-94D2-33DB1D7B0C0D}"/>
              </a:ext>
            </a:extLst>
          </p:cNvPr>
          <p:cNvGrpSpPr/>
          <p:nvPr/>
        </p:nvGrpSpPr>
        <p:grpSpPr>
          <a:xfrm>
            <a:off x="584200" y="4419600"/>
            <a:ext cx="1295400" cy="685800"/>
            <a:chOff x="609600" y="4419600"/>
            <a:chExt cx="1295400" cy="685800"/>
          </a:xfrm>
        </p:grpSpPr>
        <p:sp>
          <p:nvSpPr>
            <p:cNvPr id="6" name="Oval 2">
              <a:extLst>
                <a:ext uri="{FF2B5EF4-FFF2-40B4-BE49-F238E27FC236}">
                  <a16:creationId xmlns:a16="http://schemas.microsoft.com/office/drawing/2014/main" id="{1F33847C-C47D-45AC-BFDC-38222728A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4419600"/>
              <a:ext cx="685800" cy="685800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Line 5">
              <a:extLst>
                <a:ext uri="{FF2B5EF4-FFF2-40B4-BE49-F238E27FC236}">
                  <a16:creationId xmlns:a16="http://schemas.microsoft.com/office/drawing/2014/main" id="{96CF7192-DC57-46B5-9B1F-CB03C4B722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00" y="4800600"/>
              <a:ext cx="6096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" name="Object 15">
              <a:extLst>
                <a:ext uri="{FF2B5EF4-FFF2-40B4-BE49-F238E27FC236}">
                  <a16:creationId xmlns:a16="http://schemas.microsoft.com/office/drawing/2014/main" id="{716721CF-5063-437A-B6BD-E7AB884186C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9179030"/>
                </p:ext>
              </p:extLst>
            </p:nvPr>
          </p:nvGraphicFramePr>
          <p:xfrm>
            <a:off x="1371600" y="4495800"/>
            <a:ext cx="4191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99" name="Equation" r:id="rId8" imgW="419100" imgH="469900" progId="Equation.3">
                    <p:embed/>
                  </p:oleObj>
                </mc:Choice>
                <mc:Fallback>
                  <p:oleObj name="Equation" r:id="rId8" imgW="419100" imgH="469900" progId="Equation.3">
                    <p:embed/>
                    <p:pic>
                      <p:nvPicPr>
                        <p:cNvPr id="40975" name="Object 15">
                          <a:extLst>
                            <a:ext uri="{FF2B5EF4-FFF2-40B4-BE49-F238E27FC236}">
                              <a16:creationId xmlns:a16="http://schemas.microsoft.com/office/drawing/2014/main" id="{64F1C40A-1846-41E5-99B9-4615725C82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600" y="4495800"/>
                          <a:ext cx="41910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98583CA-A482-4C58-993F-EF06A8DAED91}"/>
              </a:ext>
            </a:extLst>
          </p:cNvPr>
          <p:cNvGrpSpPr/>
          <p:nvPr/>
        </p:nvGrpSpPr>
        <p:grpSpPr>
          <a:xfrm>
            <a:off x="1905000" y="4191000"/>
            <a:ext cx="3429000" cy="1143000"/>
            <a:chOff x="1905000" y="4191000"/>
            <a:chExt cx="3429000" cy="1143000"/>
          </a:xfrm>
        </p:grpSpPr>
        <p:sp>
          <p:nvSpPr>
            <p:cNvPr id="7" name="Oval 3">
              <a:extLst>
                <a:ext uri="{FF2B5EF4-FFF2-40B4-BE49-F238E27FC236}">
                  <a16:creationId xmlns:a16="http://schemas.microsoft.com/office/drawing/2014/main" id="{36F1F19A-15BF-4682-9F16-34E5FD094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44196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FD5C3FC3-2F52-4BD4-BB0D-D4452EA9A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191000"/>
              <a:ext cx="1143000" cy="1143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98536779-5290-42DE-8FAF-A5873CBAAE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000" y="4800600"/>
              <a:ext cx="2286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" name="Object 12">
              <a:extLst>
                <a:ext uri="{FF2B5EF4-FFF2-40B4-BE49-F238E27FC236}">
                  <a16:creationId xmlns:a16="http://schemas.microsoft.com/office/drawing/2014/main" id="{E4351070-53D4-4417-8E9A-3670ED8A4F9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9257178"/>
                </p:ext>
              </p:extLst>
            </p:nvPr>
          </p:nvGraphicFramePr>
          <p:xfrm>
            <a:off x="2743200" y="4343400"/>
            <a:ext cx="279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00" name="Equation" r:id="rId10" imgW="279279" imgH="380835" progId="Equation.3">
                    <p:embed/>
                  </p:oleObj>
                </mc:Choice>
                <mc:Fallback>
                  <p:oleObj name="Equation" r:id="rId10" imgW="279279" imgH="380835" progId="Equation.3">
                    <p:embed/>
                    <p:pic>
                      <p:nvPicPr>
                        <p:cNvPr id="40972" name="Object 12">
                          <a:extLst>
                            <a:ext uri="{FF2B5EF4-FFF2-40B4-BE49-F238E27FC236}">
                              <a16:creationId xmlns:a16="http://schemas.microsoft.com/office/drawing/2014/main" id="{4BFBA2F5-C969-48B2-BD76-0F1EA1F7744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3200" y="4343400"/>
                          <a:ext cx="2794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6">
              <a:extLst>
                <a:ext uri="{FF2B5EF4-FFF2-40B4-BE49-F238E27FC236}">
                  <a16:creationId xmlns:a16="http://schemas.microsoft.com/office/drawing/2014/main" id="{61F362B3-41B5-4576-BDCF-7899B111E6B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7402217"/>
                </p:ext>
              </p:extLst>
            </p:nvPr>
          </p:nvGraphicFramePr>
          <p:xfrm>
            <a:off x="4610100" y="4495800"/>
            <a:ext cx="3413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01" name="Equation" r:id="rId12" imgW="342751" imgH="469696" progId="Equation.3">
                    <p:embed/>
                  </p:oleObj>
                </mc:Choice>
                <mc:Fallback>
                  <p:oleObj name="Equation" r:id="rId12" imgW="342751" imgH="469696" progId="Equation.3">
                    <p:embed/>
                    <p:pic>
                      <p:nvPicPr>
                        <p:cNvPr id="40976" name="Object 16">
                          <a:extLst>
                            <a:ext uri="{FF2B5EF4-FFF2-40B4-BE49-F238E27FC236}">
                              <a16:creationId xmlns:a16="http://schemas.microsoft.com/office/drawing/2014/main" id="{3995CCB5-63B8-4103-909C-D6980135462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0100" y="4495800"/>
                          <a:ext cx="34131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622EE804-1EE8-401F-9012-408EBE5E0859}"/>
              </a:ext>
            </a:extLst>
          </p:cNvPr>
          <p:cNvGrpSpPr/>
          <p:nvPr/>
        </p:nvGrpSpPr>
        <p:grpSpPr>
          <a:xfrm>
            <a:off x="5334000" y="4267200"/>
            <a:ext cx="2743200" cy="838200"/>
            <a:chOff x="5334000" y="4267200"/>
            <a:chExt cx="2743200" cy="838200"/>
          </a:xfrm>
        </p:grpSpPr>
        <p:sp>
          <p:nvSpPr>
            <p:cNvPr id="8" name="Oval 4">
              <a:extLst>
                <a:ext uri="{FF2B5EF4-FFF2-40B4-BE49-F238E27FC236}">
                  <a16:creationId xmlns:a16="http://schemas.microsoft.com/office/drawing/2014/main" id="{E6015D67-F591-4B29-A7E3-1414983A7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44196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C071F4D1-0D30-40D1-A291-CD67B7DEB6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4800600"/>
              <a:ext cx="205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" name="Object 13">
              <a:extLst>
                <a:ext uri="{FF2B5EF4-FFF2-40B4-BE49-F238E27FC236}">
                  <a16:creationId xmlns:a16="http://schemas.microsoft.com/office/drawing/2014/main" id="{58328291-249F-40C1-95F7-E3505E5D6AB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4967778"/>
                </p:ext>
              </p:extLst>
            </p:nvPr>
          </p:nvGraphicFramePr>
          <p:xfrm>
            <a:off x="5867400" y="4267200"/>
            <a:ext cx="671513" cy="442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02" name="Equation" r:id="rId14" imgW="672808" imgH="444307" progId="Equation.3">
                    <p:embed/>
                  </p:oleObj>
                </mc:Choice>
                <mc:Fallback>
                  <p:oleObj name="Equation" r:id="rId14" imgW="672808" imgH="444307" progId="Equation.3">
                    <p:embed/>
                    <p:pic>
                      <p:nvPicPr>
                        <p:cNvPr id="40973" name="Object 13">
                          <a:extLst>
                            <a:ext uri="{FF2B5EF4-FFF2-40B4-BE49-F238E27FC236}">
                              <a16:creationId xmlns:a16="http://schemas.microsoft.com/office/drawing/2014/main" id="{72780D81-4903-4C06-A2BA-6D73DDCBF2F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7400" y="4267200"/>
                          <a:ext cx="671513" cy="442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17">
              <a:extLst>
                <a:ext uri="{FF2B5EF4-FFF2-40B4-BE49-F238E27FC236}">
                  <a16:creationId xmlns:a16="http://schemas.microsoft.com/office/drawing/2014/main" id="{83B3A6B2-5B3D-4713-96FA-8AED2465FE7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8226719"/>
                </p:ext>
              </p:extLst>
            </p:nvPr>
          </p:nvGraphicFramePr>
          <p:xfrm>
            <a:off x="7480300" y="4495800"/>
            <a:ext cx="3921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03" name="Equation" r:id="rId15" imgW="393529" imgH="469696" progId="Equation.3">
                    <p:embed/>
                  </p:oleObj>
                </mc:Choice>
                <mc:Fallback>
                  <p:oleObj name="Equation" r:id="rId15" imgW="393529" imgH="469696" progId="Equation.3">
                    <p:embed/>
                    <p:pic>
                      <p:nvPicPr>
                        <p:cNvPr id="40977" name="Object 17">
                          <a:extLst>
                            <a:ext uri="{FF2B5EF4-FFF2-40B4-BE49-F238E27FC236}">
                              <a16:creationId xmlns:a16="http://schemas.microsoft.com/office/drawing/2014/main" id="{7EB38DE0-063C-4F2F-B579-8BF6F543766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0300" y="4495800"/>
                          <a:ext cx="39211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Rectangle 18">
            <a:extLst>
              <a:ext uri="{FF2B5EF4-FFF2-40B4-BE49-F238E27FC236}">
                <a16:creationId xmlns:a16="http://schemas.microsoft.com/office/drawing/2014/main" id="{F950543B-7091-4C9A-91E8-279718831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7C27C9B8-DF2B-48A2-8409-CD4476786D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0">
            <a:extLst>
              <a:ext uri="{FF2B5EF4-FFF2-40B4-BE49-F238E27FC236}">
                <a16:creationId xmlns:a16="http://schemas.microsoft.com/office/drawing/2014/main" id="{0C671AE9-6138-4377-AFF1-24D81701A9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1">
            <a:extLst>
              <a:ext uri="{FF2B5EF4-FFF2-40B4-BE49-F238E27FC236}">
                <a16:creationId xmlns:a16="http://schemas.microsoft.com/office/drawing/2014/main" id="{B286066F-DCF8-43EA-A3B0-ED30F4FAE2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" name="Object 22">
            <a:extLst>
              <a:ext uri="{FF2B5EF4-FFF2-40B4-BE49-F238E27FC236}">
                <a16:creationId xmlns:a16="http://schemas.microsoft.com/office/drawing/2014/main" id="{10EE862E-37BD-49A6-BBEC-4481E932E1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4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40982" name="Object 22">
                        <a:extLst>
                          <a:ext uri="{FF2B5EF4-FFF2-40B4-BE49-F238E27FC236}">
                            <a16:creationId xmlns:a16="http://schemas.microsoft.com/office/drawing/2014/main" id="{B4193459-E8F2-4613-9EA4-53272CE099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3">
            <a:extLst>
              <a:ext uri="{FF2B5EF4-FFF2-40B4-BE49-F238E27FC236}">
                <a16:creationId xmlns:a16="http://schemas.microsoft.com/office/drawing/2014/main" id="{6B6D5A43-71CD-4D62-A753-B1EA3443EC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5" name="Equation" r:id="rId18" imgW="279279" imgH="380835" progId="Equation.3">
                  <p:embed/>
                </p:oleObj>
              </mc:Choice>
              <mc:Fallback>
                <p:oleObj name="Equation" r:id="rId18" imgW="279279" imgH="380835" progId="Equation.3">
                  <p:embed/>
                  <p:pic>
                    <p:nvPicPr>
                      <p:cNvPr id="40983" name="Object 23">
                        <a:extLst>
                          <a:ext uri="{FF2B5EF4-FFF2-40B4-BE49-F238E27FC236}">
                            <a16:creationId xmlns:a16="http://schemas.microsoft.com/office/drawing/2014/main" id="{0B0DF16B-4BC5-4091-B0DA-3C41A51935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Line 24">
            <a:extLst>
              <a:ext uri="{FF2B5EF4-FFF2-40B4-BE49-F238E27FC236}">
                <a16:creationId xmlns:a16="http://schemas.microsoft.com/office/drawing/2014/main" id="{1609EB6B-9C42-4FF8-85FF-18E670E1C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A24C6222-74BF-406E-AB1A-06AE858664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" name="Object 26">
            <a:extLst>
              <a:ext uri="{FF2B5EF4-FFF2-40B4-BE49-F238E27FC236}">
                <a16:creationId xmlns:a16="http://schemas.microsoft.com/office/drawing/2014/main" id="{CDB93C94-DD1D-4F79-BF85-4D62A7DB76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6" name="Equation" r:id="rId19" imgW="279279" imgH="380835" progId="Equation.3">
                  <p:embed/>
                </p:oleObj>
              </mc:Choice>
              <mc:Fallback>
                <p:oleObj name="Equation" r:id="rId19" imgW="279279" imgH="380835" progId="Equation.3">
                  <p:embed/>
                  <p:pic>
                    <p:nvPicPr>
                      <p:cNvPr id="40986" name="Object 26">
                        <a:extLst>
                          <a:ext uri="{FF2B5EF4-FFF2-40B4-BE49-F238E27FC236}">
                            <a16:creationId xmlns:a16="http://schemas.microsoft.com/office/drawing/2014/main" id="{18228BEB-F5DB-482E-89B2-116997FEAD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28">
            <a:extLst>
              <a:ext uri="{FF2B5EF4-FFF2-40B4-BE49-F238E27FC236}">
                <a16:creationId xmlns:a16="http://schemas.microsoft.com/office/drawing/2014/main" id="{F24300AF-B013-435F-B850-63A328CFB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057400"/>
            <a:ext cx="257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Input String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2F31097-0581-4D62-B8F8-F05FF6C94903}"/>
              </a:ext>
            </a:extLst>
          </p:cNvPr>
          <p:cNvGrpSpPr/>
          <p:nvPr/>
        </p:nvGrpSpPr>
        <p:grpSpPr>
          <a:xfrm>
            <a:off x="1908609" y="4188261"/>
            <a:ext cx="3429000" cy="1143000"/>
            <a:chOff x="1905000" y="5009728"/>
            <a:chExt cx="3429000" cy="1143000"/>
          </a:xfrm>
        </p:grpSpPr>
        <p:sp>
          <p:nvSpPr>
            <p:cNvPr id="34" name="Oval 3">
              <a:extLst>
                <a:ext uri="{FF2B5EF4-FFF2-40B4-BE49-F238E27FC236}">
                  <a16:creationId xmlns:a16="http://schemas.microsoft.com/office/drawing/2014/main" id="{FA72C94B-DF3B-4168-B2B0-E761EE53A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5238328"/>
              <a:ext cx="685800" cy="685800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Oval 6">
              <a:extLst>
                <a:ext uri="{FF2B5EF4-FFF2-40B4-BE49-F238E27FC236}">
                  <a16:creationId xmlns:a16="http://schemas.microsoft.com/office/drawing/2014/main" id="{3A041467-F155-4A4F-B3C9-F6FAA20F2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5009728"/>
              <a:ext cx="1143000" cy="1143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Line 7">
              <a:extLst>
                <a:ext uri="{FF2B5EF4-FFF2-40B4-BE49-F238E27FC236}">
                  <a16:creationId xmlns:a16="http://schemas.microsoft.com/office/drawing/2014/main" id="{F683B8AD-38DD-48D8-854D-59E435B28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000" y="5619328"/>
              <a:ext cx="22860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" name="Object 12">
              <a:extLst>
                <a:ext uri="{FF2B5EF4-FFF2-40B4-BE49-F238E27FC236}">
                  <a16:creationId xmlns:a16="http://schemas.microsoft.com/office/drawing/2014/main" id="{06A5C2CF-832D-45BC-A8FE-F25E85507E6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4964182"/>
                </p:ext>
              </p:extLst>
            </p:nvPr>
          </p:nvGraphicFramePr>
          <p:xfrm>
            <a:off x="2743200" y="5162128"/>
            <a:ext cx="279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07" name="Equation" r:id="rId20" imgW="279279" imgH="380835" progId="Equation.3">
                    <p:embed/>
                  </p:oleObj>
                </mc:Choice>
                <mc:Fallback>
                  <p:oleObj name="Equation" r:id="rId20" imgW="279279" imgH="380835" progId="Equation.3">
                    <p:embed/>
                    <p:pic>
                      <p:nvPicPr>
                        <p:cNvPr id="42" name="Object 12">
                          <a:extLst>
                            <a:ext uri="{FF2B5EF4-FFF2-40B4-BE49-F238E27FC236}">
                              <a16:creationId xmlns:a16="http://schemas.microsoft.com/office/drawing/2014/main" id="{ACAFB639-5A43-418F-A9B7-CF8032B6A1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3200" y="5162128"/>
                          <a:ext cx="2794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16">
              <a:extLst>
                <a:ext uri="{FF2B5EF4-FFF2-40B4-BE49-F238E27FC236}">
                  <a16:creationId xmlns:a16="http://schemas.microsoft.com/office/drawing/2014/main" id="{45E8B09B-76C4-444F-8523-E0ED5BE9D9A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2206603"/>
                </p:ext>
              </p:extLst>
            </p:nvPr>
          </p:nvGraphicFramePr>
          <p:xfrm>
            <a:off x="4610100" y="5314528"/>
            <a:ext cx="3413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08" name="Equation" r:id="rId21" imgW="342751" imgH="469696" progId="Equation.3">
                    <p:embed/>
                  </p:oleObj>
                </mc:Choice>
                <mc:Fallback>
                  <p:oleObj name="Equation" r:id="rId21" imgW="342751" imgH="469696" progId="Equation.3">
                    <p:embed/>
                    <p:pic>
                      <p:nvPicPr>
                        <p:cNvPr id="43" name="Object 16">
                          <a:extLst>
                            <a:ext uri="{FF2B5EF4-FFF2-40B4-BE49-F238E27FC236}">
                              <a16:creationId xmlns:a16="http://schemas.microsoft.com/office/drawing/2014/main" id="{C81911C8-2D86-4C16-96E2-ACC52C2688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0100" y="5314528"/>
                          <a:ext cx="34131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617383E3-3C10-4706-9799-B6C1DE07C5D9}"/>
              </a:ext>
            </a:extLst>
          </p:cNvPr>
          <p:cNvGrpSpPr/>
          <p:nvPr/>
        </p:nvGrpSpPr>
        <p:grpSpPr>
          <a:xfrm>
            <a:off x="584200" y="4419600"/>
            <a:ext cx="1295400" cy="685800"/>
            <a:chOff x="609600" y="4419600"/>
            <a:chExt cx="1295400" cy="685800"/>
          </a:xfrm>
        </p:grpSpPr>
        <p:sp>
          <p:nvSpPr>
            <p:cNvPr id="40" name="Oval 2">
              <a:extLst>
                <a:ext uri="{FF2B5EF4-FFF2-40B4-BE49-F238E27FC236}">
                  <a16:creationId xmlns:a16="http://schemas.microsoft.com/office/drawing/2014/main" id="{F91C94A6-9F66-417A-B66A-6E76011EC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44196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Line 5">
              <a:extLst>
                <a:ext uri="{FF2B5EF4-FFF2-40B4-BE49-F238E27FC236}">
                  <a16:creationId xmlns:a16="http://schemas.microsoft.com/office/drawing/2014/main" id="{20765EB3-3C22-46A7-872C-33FE16A7E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00" y="4800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" name="Object 15">
              <a:extLst>
                <a:ext uri="{FF2B5EF4-FFF2-40B4-BE49-F238E27FC236}">
                  <a16:creationId xmlns:a16="http://schemas.microsoft.com/office/drawing/2014/main" id="{46CC0EBA-4AAC-4F9A-BEF5-2AE27913FD2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9611552"/>
                </p:ext>
              </p:extLst>
            </p:nvPr>
          </p:nvGraphicFramePr>
          <p:xfrm>
            <a:off x="1371600" y="4495800"/>
            <a:ext cx="4191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09" name="Equation" r:id="rId22" imgW="419100" imgH="469900" progId="Equation.3">
                    <p:embed/>
                  </p:oleObj>
                </mc:Choice>
                <mc:Fallback>
                  <p:oleObj name="Equation" r:id="rId22" imgW="419100" imgH="469900" progId="Equation.3">
                    <p:embed/>
                    <p:pic>
                      <p:nvPicPr>
                        <p:cNvPr id="35" name="Object 15">
                          <a:extLst>
                            <a:ext uri="{FF2B5EF4-FFF2-40B4-BE49-F238E27FC236}">
                              <a16:creationId xmlns:a16="http://schemas.microsoft.com/office/drawing/2014/main" id="{C8D94841-D155-40CE-9EC0-F44EF31636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600" y="4495800"/>
                          <a:ext cx="41910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361A1D0-749D-42E6-9496-EC6891112840}"/>
              </a:ext>
            </a:extLst>
          </p:cNvPr>
          <p:cNvGrpSpPr/>
          <p:nvPr/>
        </p:nvGrpSpPr>
        <p:grpSpPr>
          <a:xfrm>
            <a:off x="5334000" y="4267200"/>
            <a:ext cx="2743200" cy="838200"/>
            <a:chOff x="5334000" y="4267200"/>
            <a:chExt cx="2743200" cy="838200"/>
          </a:xfrm>
        </p:grpSpPr>
        <p:sp>
          <p:nvSpPr>
            <p:cNvPr id="44" name="Oval 4">
              <a:extLst>
                <a:ext uri="{FF2B5EF4-FFF2-40B4-BE49-F238E27FC236}">
                  <a16:creationId xmlns:a16="http://schemas.microsoft.com/office/drawing/2014/main" id="{4E0B03BD-A0FB-42B7-8228-491587DBE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4419600"/>
              <a:ext cx="685800" cy="685800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Line 8">
              <a:extLst>
                <a:ext uri="{FF2B5EF4-FFF2-40B4-BE49-F238E27FC236}">
                  <a16:creationId xmlns:a16="http://schemas.microsoft.com/office/drawing/2014/main" id="{CC8DCC98-9197-42BA-85B0-F92F671318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4800600"/>
              <a:ext cx="20574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6" name="Object 13">
              <a:extLst>
                <a:ext uri="{FF2B5EF4-FFF2-40B4-BE49-F238E27FC236}">
                  <a16:creationId xmlns:a16="http://schemas.microsoft.com/office/drawing/2014/main" id="{25B8A9A3-943D-4B70-BB53-122E84D4CAF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8820528"/>
                </p:ext>
              </p:extLst>
            </p:nvPr>
          </p:nvGraphicFramePr>
          <p:xfrm>
            <a:off x="5867400" y="4267200"/>
            <a:ext cx="671513" cy="442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10" name="Equation" r:id="rId23" imgW="672808" imgH="444307" progId="Equation.3">
                    <p:embed/>
                  </p:oleObj>
                </mc:Choice>
                <mc:Fallback>
                  <p:oleObj name="Equation" r:id="rId23" imgW="672808" imgH="444307" progId="Equation.3">
                    <p:embed/>
                    <p:pic>
                      <p:nvPicPr>
                        <p:cNvPr id="18" name="Object 13">
                          <a:extLst>
                            <a:ext uri="{FF2B5EF4-FFF2-40B4-BE49-F238E27FC236}">
                              <a16:creationId xmlns:a16="http://schemas.microsoft.com/office/drawing/2014/main" id="{B564161B-03A6-43FD-9304-E3563FF937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7400" y="4267200"/>
                          <a:ext cx="671513" cy="442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17">
              <a:extLst>
                <a:ext uri="{FF2B5EF4-FFF2-40B4-BE49-F238E27FC236}">
                  <a16:creationId xmlns:a16="http://schemas.microsoft.com/office/drawing/2014/main" id="{B2F8AF79-35CD-497D-AE64-40558B97C1A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8903432"/>
                </p:ext>
              </p:extLst>
            </p:nvPr>
          </p:nvGraphicFramePr>
          <p:xfrm>
            <a:off x="7480300" y="4495800"/>
            <a:ext cx="3921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11" name="Equation" r:id="rId24" imgW="393529" imgH="469696" progId="Equation.3">
                    <p:embed/>
                  </p:oleObj>
                </mc:Choice>
                <mc:Fallback>
                  <p:oleObj name="Equation" r:id="rId24" imgW="393529" imgH="469696" progId="Equation.3">
                    <p:embed/>
                    <p:pic>
                      <p:nvPicPr>
                        <p:cNvPr id="22" name="Object 17">
                          <a:extLst>
                            <a:ext uri="{FF2B5EF4-FFF2-40B4-BE49-F238E27FC236}">
                              <a16:creationId xmlns:a16="http://schemas.microsoft.com/office/drawing/2014/main" id="{57EC36AB-8ACB-4588-8F39-785358A2B0C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0300" y="4495800"/>
                          <a:ext cx="39211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3CD84D35-85EC-41A9-B224-68B6EA7792F1}"/>
              </a:ext>
            </a:extLst>
          </p:cNvPr>
          <p:cNvSpPr txBox="1"/>
          <p:nvPr/>
        </p:nvSpPr>
        <p:spPr>
          <a:xfrm>
            <a:off x="7596340" y="5475486"/>
            <a:ext cx="1090460" cy="510778"/>
          </a:xfrm>
          <a:prstGeom prst="wedgeRoundRectCallout">
            <a:avLst>
              <a:gd name="adj1" fmla="val -25018"/>
              <a:gd name="adj2" fmla="val -111001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拒绝</a:t>
            </a:r>
          </a:p>
        </p:txBody>
      </p:sp>
    </p:spTree>
    <p:extLst>
      <p:ext uri="{BB962C8B-B14F-4D97-AF65-F5344CB8AC3E}">
        <p14:creationId xmlns:p14="http://schemas.microsoft.com/office/powerpoint/2010/main" val="290977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.34774 2.22222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7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04722 3.33333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774 2.22222E-6 L 0.67153 2.22222E-6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28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2 3.33333E-6 L 0.09479 3.33333E-6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79 3.33333E-6 L 0.15833 3.33333E-6 " pathEditMode="relative" rAng="0" ptsTypes="AA">
                                      <p:cBhvr>
                                        <p:cTn id="3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9" grpId="2" animBg="1"/>
      <p:bldP spid="30" grpId="0" animBg="1"/>
      <p:bldP spid="30" grpId="1" animBg="1"/>
      <p:bldP spid="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54D968B-D3C9-48A2-8D3E-76FD1E954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968" y="0"/>
            <a:ext cx="4752528" cy="410152"/>
          </a:xfrm>
        </p:spPr>
        <p:txBody>
          <a:bodyPr/>
          <a:lstStyle/>
          <a:p>
            <a:r>
              <a:rPr lang="zh-CN" altLang="en-US" dirty="0">
                <a:latin typeface="+mn-lt"/>
              </a:rPr>
              <a:t>正则语言（</a:t>
            </a:r>
            <a:r>
              <a:rPr lang="en-US" altLang="zh-CN" dirty="0">
                <a:latin typeface="+mn-lt"/>
              </a:rPr>
              <a:t>RL</a:t>
            </a:r>
            <a:r>
              <a:rPr lang="zh-CN" altLang="en-US" dirty="0">
                <a:latin typeface="+mn-lt"/>
              </a:rPr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F808CA-718C-4600-A120-DE842093BB26}"/>
              </a:ext>
            </a:extLst>
          </p:cNvPr>
          <p:cNvSpPr txBox="1"/>
          <p:nvPr/>
        </p:nvSpPr>
        <p:spPr>
          <a:xfrm>
            <a:off x="137951" y="488759"/>
            <a:ext cx="1481722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E2FFFB1B-6803-4EBB-8DBF-D06E3B6A6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68" y="1046584"/>
            <a:ext cx="3954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Language Accepted: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A055596D-9DEC-4743-A29D-9E6F6A944E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581279"/>
              </p:ext>
            </p:extLst>
          </p:nvPr>
        </p:nvGraphicFramePr>
        <p:xfrm>
          <a:off x="4512568" y="970384"/>
          <a:ext cx="38862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4" name="Equation" r:id="rId4" imgW="1143000" imgH="228600" progId="Equation.3">
                  <p:embed/>
                </p:oleObj>
              </mc:Choice>
              <mc:Fallback>
                <p:oleObj name="Equation" r:id="rId4" imgW="1143000" imgH="228600" progId="Equation.3">
                  <p:embed/>
                  <p:pic>
                    <p:nvPicPr>
                      <p:cNvPr id="45059" name="Object 3">
                        <a:extLst>
                          <a:ext uri="{FF2B5EF4-FFF2-40B4-BE49-F238E27FC236}">
                            <a16:creationId xmlns:a16="http://schemas.microsoft.com/office/drawing/2014/main" id="{A5D124D0-C481-4ECC-A187-98C8A8E7F6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2568" y="970384"/>
                        <a:ext cx="38862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4">
            <a:extLst>
              <a:ext uri="{FF2B5EF4-FFF2-40B4-BE49-F238E27FC236}">
                <a16:creationId xmlns:a16="http://schemas.microsoft.com/office/drawing/2014/main" id="{2D6EF5A8-8CAA-4050-91C0-1FB30E0D5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168" y="4704184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0E9BA6DC-5457-4E59-89BA-8795C629D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2568" y="4704184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Oval 6">
            <a:extLst>
              <a:ext uri="{FF2B5EF4-FFF2-40B4-BE49-F238E27FC236}">
                <a16:creationId xmlns:a16="http://schemas.microsoft.com/office/drawing/2014/main" id="{F8F2824A-424F-4DCE-8952-970DBF9C0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4368" y="4704184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B31816D0-344F-474A-9275-FAB7DF792A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568" y="508518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DBDCF921-C43C-44C7-83DF-76DDB2FD6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68" y="4475584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37B09D33-5010-4049-8700-AA0D2EEC8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7968" y="5085184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0">
            <a:extLst>
              <a:ext uri="{FF2B5EF4-FFF2-40B4-BE49-F238E27FC236}">
                <a16:creationId xmlns:a16="http://schemas.microsoft.com/office/drawing/2014/main" id="{D9A88FFF-5653-40DE-8C51-35123EBC0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6968" y="5085184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C0A2CFA6-3E6C-4ACD-B0B5-46B95E793179}"/>
              </a:ext>
            </a:extLst>
          </p:cNvPr>
          <p:cNvSpPr>
            <a:spLocks/>
          </p:cNvSpPr>
          <p:nvPr/>
        </p:nvSpPr>
        <p:spPr bwMode="auto">
          <a:xfrm>
            <a:off x="1210568" y="3700884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Freeform 12">
            <a:extLst>
              <a:ext uri="{FF2B5EF4-FFF2-40B4-BE49-F238E27FC236}">
                <a16:creationId xmlns:a16="http://schemas.microsoft.com/office/drawing/2014/main" id="{54C63F0D-E952-4382-AB8B-FF2696B818B0}"/>
              </a:ext>
            </a:extLst>
          </p:cNvPr>
          <p:cNvSpPr>
            <a:spLocks/>
          </p:cNvSpPr>
          <p:nvPr/>
        </p:nvSpPr>
        <p:spPr bwMode="auto">
          <a:xfrm>
            <a:off x="7331968" y="3713584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" name="Object 13">
            <a:extLst>
              <a:ext uri="{FF2B5EF4-FFF2-40B4-BE49-F238E27FC236}">
                <a16:creationId xmlns:a16="http://schemas.microsoft.com/office/drawing/2014/main" id="{BA809B2B-7DFB-481B-8EB0-1731C0A6A2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940178"/>
              </p:ext>
            </p:extLst>
          </p:nvPr>
        </p:nvGraphicFramePr>
        <p:xfrm>
          <a:off x="1464568" y="3332584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5" name="Equation" r:id="rId6" imgW="266584" imgH="279279" progId="Equation.3">
                  <p:embed/>
                </p:oleObj>
              </mc:Choice>
              <mc:Fallback>
                <p:oleObj name="Equation" r:id="rId6" imgW="266584" imgH="279279" progId="Equation.3">
                  <p:embed/>
                  <p:pic>
                    <p:nvPicPr>
                      <p:cNvPr id="45069" name="Object 13">
                        <a:extLst>
                          <a:ext uri="{FF2B5EF4-FFF2-40B4-BE49-F238E27FC236}">
                            <a16:creationId xmlns:a16="http://schemas.microsoft.com/office/drawing/2014/main" id="{A61DC715-9051-4157-8334-C4382448C5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4568" y="3332584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4">
            <a:extLst>
              <a:ext uri="{FF2B5EF4-FFF2-40B4-BE49-F238E27FC236}">
                <a16:creationId xmlns:a16="http://schemas.microsoft.com/office/drawing/2014/main" id="{B6135F70-0D75-4C57-9325-6C58C4008B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318755"/>
              </p:ext>
            </p:extLst>
          </p:nvPr>
        </p:nvGraphicFramePr>
        <p:xfrm>
          <a:off x="2836168" y="4627984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6" name="Equation" r:id="rId8" imgW="279279" imgH="380835" progId="Equation.3">
                  <p:embed/>
                </p:oleObj>
              </mc:Choice>
              <mc:Fallback>
                <p:oleObj name="Equation" r:id="rId8" imgW="279279" imgH="380835" progId="Equation.3">
                  <p:embed/>
                  <p:pic>
                    <p:nvPicPr>
                      <p:cNvPr id="45070" name="Object 14">
                        <a:extLst>
                          <a:ext uri="{FF2B5EF4-FFF2-40B4-BE49-F238E27FC236}">
                            <a16:creationId xmlns:a16="http://schemas.microsoft.com/office/drawing/2014/main" id="{50234078-5BCB-4DE2-A29E-AE4656D068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168" y="4627984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>
            <a:extLst>
              <a:ext uri="{FF2B5EF4-FFF2-40B4-BE49-F238E27FC236}">
                <a16:creationId xmlns:a16="http://schemas.microsoft.com/office/drawing/2014/main" id="{F61A9997-0CDA-46C7-ABF8-6357C8E0C5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357294"/>
              </p:ext>
            </p:extLst>
          </p:nvPr>
        </p:nvGraphicFramePr>
        <p:xfrm>
          <a:off x="5960368" y="4551784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7" name="Equation" r:id="rId10" imgW="672808" imgH="444307" progId="Equation.3">
                  <p:embed/>
                </p:oleObj>
              </mc:Choice>
              <mc:Fallback>
                <p:oleObj name="Equation" r:id="rId10" imgW="672808" imgH="444307" progId="Equation.3">
                  <p:embed/>
                  <p:pic>
                    <p:nvPicPr>
                      <p:cNvPr id="45071" name="Object 15">
                        <a:extLst>
                          <a:ext uri="{FF2B5EF4-FFF2-40B4-BE49-F238E27FC236}">
                            <a16:creationId xmlns:a16="http://schemas.microsoft.com/office/drawing/2014/main" id="{33321DE2-1963-4A51-A579-C4560F6D9D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0368" y="4551784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6">
            <a:extLst>
              <a:ext uri="{FF2B5EF4-FFF2-40B4-BE49-F238E27FC236}">
                <a16:creationId xmlns:a16="http://schemas.microsoft.com/office/drawing/2014/main" id="{F1BD2039-50EE-4218-AB8E-E749E0C596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17823"/>
              </p:ext>
            </p:extLst>
          </p:nvPr>
        </p:nvGraphicFramePr>
        <p:xfrm>
          <a:off x="7408168" y="3180184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8" name="Equation" r:id="rId12" imgW="672808" imgH="444307" progId="Equation.3">
                  <p:embed/>
                </p:oleObj>
              </mc:Choice>
              <mc:Fallback>
                <p:oleObj name="Equation" r:id="rId12" imgW="672808" imgH="444307" progId="Equation.3">
                  <p:embed/>
                  <p:pic>
                    <p:nvPicPr>
                      <p:cNvPr id="45072" name="Object 16">
                        <a:extLst>
                          <a:ext uri="{FF2B5EF4-FFF2-40B4-BE49-F238E27FC236}">
                            <a16:creationId xmlns:a16="http://schemas.microsoft.com/office/drawing/2014/main" id="{A790B6DC-B498-43F0-95C0-5A3DBCF4B8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8168" y="3180184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7">
            <a:extLst>
              <a:ext uri="{FF2B5EF4-FFF2-40B4-BE49-F238E27FC236}">
                <a16:creationId xmlns:a16="http://schemas.microsoft.com/office/drawing/2014/main" id="{FEDD79C0-48B6-4C40-8CB4-82A815B399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30183"/>
              </p:ext>
            </p:extLst>
          </p:nvPr>
        </p:nvGraphicFramePr>
        <p:xfrm>
          <a:off x="1464568" y="4780384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9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45073" name="Object 17">
                        <a:extLst>
                          <a:ext uri="{FF2B5EF4-FFF2-40B4-BE49-F238E27FC236}">
                            <a16:creationId xmlns:a16="http://schemas.microsoft.com/office/drawing/2014/main" id="{98CE2B27-884A-4B5C-B484-EC426EECFB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4568" y="4780384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8">
            <a:extLst>
              <a:ext uri="{FF2B5EF4-FFF2-40B4-BE49-F238E27FC236}">
                <a16:creationId xmlns:a16="http://schemas.microsoft.com/office/drawing/2014/main" id="{88BAD693-2022-42EE-B06E-4E7298FC56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322044"/>
              </p:ext>
            </p:extLst>
          </p:nvPr>
        </p:nvGraphicFramePr>
        <p:xfrm>
          <a:off x="4703068" y="4780384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0" name="Equation" r:id="rId15" imgW="342751" imgH="469696" progId="Equation.3">
                  <p:embed/>
                </p:oleObj>
              </mc:Choice>
              <mc:Fallback>
                <p:oleObj name="Equation" r:id="rId15" imgW="342751" imgH="469696" progId="Equation.3">
                  <p:embed/>
                  <p:pic>
                    <p:nvPicPr>
                      <p:cNvPr id="45074" name="Object 18">
                        <a:extLst>
                          <a:ext uri="{FF2B5EF4-FFF2-40B4-BE49-F238E27FC236}">
                            <a16:creationId xmlns:a16="http://schemas.microsoft.com/office/drawing/2014/main" id="{59550D1A-04D0-4CA0-ADF1-677C700D5E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3068" y="4780384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9">
            <a:extLst>
              <a:ext uri="{FF2B5EF4-FFF2-40B4-BE49-F238E27FC236}">
                <a16:creationId xmlns:a16="http://schemas.microsoft.com/office/drawing/2014/main" id="{D338DB7D-13DD-40EE-A4C5-9BBC21F83E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845032"/>
              </p:ext>
            </p:extLst>
          </p:nvPr>
        </p:nvGraphicFramePr>
        <p:xfrm>
          <a:off x="7573268" y="4780384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1" name="Equation" r:id="rId17" imgW="393529" imgH="469696" progId="Equation.3">
                  <p:embed/>
                </p:oleObj>
              </mc:Choice>
              <mc:Fallback>
                <p:oleObj name="Equation" r:id="rId17" imgW="393529" imgH="469696" progId="Equation.3">
                  <p:embed/>
                  <p:pic>
                    <p:nvPicPr>
                      <p:cNvPr id="45075" name="Object 19">
                        <a:extLst>
                          <a:ext uri="{FF2B5EF4-FFF2-40B4-BE49-F238E27FC236}">
                            <a16:creationId xmlns:a16="http://schemas.microsoft.com/office/drawing/2014/main" id="{21675502-B05F-401C-8466-3A1D25CECE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3268" y="4780384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8916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54D968B-D3C9-48A2-8D3E-76FD1E954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968" y="0"/>
            <a:ext cx="4752528" cy="410152"/>
          </a:xfrm>
        </p:spPr>
        <p:txBody>
          <a:bodyPr/>
          <a:lstStyle/>
          <a:p>
            <a:r>
              <a:rPr lang="zh-CN" altLang="en-US" dirty="0">
                <a:latin typeface="+mn-lt"/>
              </a:rPr>
              <a:t>正则语言（</a:t>
            </a:r>
            <a:r>
              <a:rPr lang="en-US" altLang="zh-CN" dirty="0">
                <a:latin typeface="+mn-lt"/>
              </a:rPr>
              <a:t>RL</a:t>
            </a:r>
            <a:r>
              <a:rPr lang="zh-CN" altLang="en-US" dirty="0">
                <a:latin typeface="+mn-lt"/>
              </a:rPr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F808CA-718C-4600-A120-DE842093BB26}"/>
              </a:ext>
            </a:extLst>
          </p:cNvPr>
          <p:cNvSpPr txBox="1"/>
          <p:nvPr/>
        </p:nvSpPr>
        <p:spPr>
          <a:xfrm>
            <a:off x="107504" y="487730"/>
            <a:ext cx="1481722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3">
            <a:extLst>
              <a:ext uri="{FF2B5EF4-FFF2-40B4-BE49-F238E27FC236}">
                <a16:creationId xmlns:a16="http://schemas.microsoft.com/office/drawing/2014/main" id="{3847488D-044B-49AB-9FF7-945F9F562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448" y="2951584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" name="Oval 4">
            <a:extLst>
              <a:ext uri="{FF2B5EF4-FFF2-40B4-BE49-F238E27FC236}">
                <a16:creationId xmlns:a16="http://schemas.microsoft.com/office/drawing/2014/main" id="{7AAC74D2-0C35-49EE-8E1A-1FCB6AA9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848" y="2951584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" name="Line 5">
            <a:extLst>
              <a:ext uri="{FF2B5EF4-FFF2-40B4-BE49-F238E27FC236}">
                <a16:creationId xmlns:a16="http://schemas.microsoft.com/office/drawing/2014/main" id="{10EB240F-EF6D-4F34-AD69-BCF1FE6B65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4248" y="333258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6">
            <a:extLst>
              <a:ext uri="{FF2B5EF4-FFF2-40B4-BE49-F238E27FC236}">
                <a16:creationId xmlns:a16="http://schemas.microsoft.com/office/drawing/2014/main" id="{4225E48B-CAC4-4C40-A6F2-EEE8AA969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848" y="2722984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9" name="Object 7">
            <a:extLst>
              <a:ext uri="{FF2B5EF4-FFF2-40B4-BE49-F238E27FC236}">
                <a16:creationId xmlns:a16="http://schemas.microsoft.com/office/drawing/2014/main" id="{88004F7C-FF9B-41B6-BB3A-F29AE05C41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543404"/>
              </p:ext>
            </p:extLst>
          </p:nvPr>
        </p:nvGraphicFramePr>
        <p:xfrm>
          <a:off x="3384848" y="3027784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3" name="Equation" r:id="rId4" imgW="419100" imgH="469900" progId="Equation.3">
                  <p:embed/>
                </p:oleObj>
              </mc:Choice>
              <mc:Fallback>
                <p:oleObj name="Equation" r:id="rId4" imgW="419100" imgH="469900" progId="Equation.3">
                  <p:embed/>
                  <p:pic>
                    <p:nvPicPr>
                      <p:cNvPr id="46087" name="Object 7">
                        <a:extLst>
                          <a:ext uri="{FF2B5EF4-FFF2-40B4-BE49-F238E27FC236}">
                            <a16:creationId xmlns:a16="http://schemas.microsoft.com/office/drawing/2014/main" id="{5A154643-CCF2-43F5-91E1-9C33607B95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848" y="3027784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8">
            <a:extLst>
              <a:ext uri="{FF2B5EF4-FFF2-40B4-BE49-F238E27FC236}">
                <a16:creationId xmlns:a16="http://schemas.microsoft.com/office/drawing/2014/main" id="{E480818D-45BC-4B90-8A36-15B3A646DD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753301"/>
              </p:ext>
            </p:extLst>
          </p:nvPr>
        </p:nvGraphicFramePr>
        <p:xfrm>
          <a:off x="6623348" y="3027784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4" name="Equation" r:id="rId6" imgW="342751" imgH="469696" progId="Equation.3">
                  <p:embed/>
                </p:oleObj>
              </mc:Choice>
              <mc:Fallback>
                <p:oleObj name="Equation" r:id="rId6" imgW="342751" imgH="469696" progId="Equation.3">
                  <p:embed/>
                  <p:pic>
                    <p:nvPicPr>
                      <p:cNvPr id="46088" name="Object 8">
                        <a:extLst>
                          <a:ext uri="{FF2B5EF4-FFF2-40B4-BE49-F238E27FC236}">
                            <a16:creationId xmlns:a16="http://schemas.microsoft.com/office/drawing/2014/main" id="{700725DD-4E5B-4AE1-80F5-654E0317B7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3348" y="3027784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Freeform 9">
            <a:extLst>
              <a:ext uri="{FF2B5EF4-FFF2-40B4-BE49-F238E27FC236}">
                <a16:creationId xmlns:a16="http://schemas.microsoft.com/office/drawing/2014/main" id="{CCB83CCE-85E7-4F1E-AFA7-33D02F457C6A}"/>
              </a:ext>
            </a:extLst>
          </p:cNvPr>
          <p:cNvSpPr>
            <a:spLocks/>
          </p:cNvSpPr>
          <p:nvPr/>
        </p:nvSpPr>
        <p:spPr bwMode="auto">
          <a:xfrm>
            <a:off x="3994448" y="2329284"/>
            <a:ext cx="2590800" cy="622300"/>
          </a:xfrm>
          <a:custGeom>
            <a:avLst/>
            <a:gdLst>
              <a:gd name="T0" fmla="*/ 0 w 1632"/>
              <a:gd name="T1" fmla="*/ 2147483646 h 392"/>
              <a:gd name="T2" fmla="*/ 2147483646 w 1632"/>
              <a:gd name="T3" fmla="*/ 2147483646 h 392"/>
              <a:gd name="T4" fmla="*/ 2147483646 w 1632"/>
              <a:gd name="T5" fmla="*/ 2147483646 h 3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32" h="392">
                <a:moveTo>
                  <a:pt x="0" y="344"/>
                </a:moveTo>
                <a:cubicBezTo>
                  <a:pt x="224" y="172"/>
                  <a:pt x="448" y="0"/>
                  <a:pt x="720" y="8"/>
                </a:cubicBezTo>
                <a:cubicBezTo>
                  <a:pt x="992" y="16"/>
                  <a:pt x="1480" y="328"/>
                  <a:pt x="1632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Freeform 10">
            <a:extLst>
              <a:ext uri="{FF2B5EF4-FFF2-40B4-BE49-F238E27FC236}">
                <a16:creationId xmlns:a16="http://schemas.microsoft.com/office/drawing/2014/main" id="{1E5211D6-AB12-473C-A850-A72435AD2F55}"/>
              </a:ext>
            </a:extLst>
          </p:cNvPr>
          <p:cNvSpPr>
            <a:spLocks/>
          </p:cNvSpPr>
          <p:nvPr/>
        </p:nvSpPr>
        <p:spPr bwMode="auto">
          <a:xfrm>
            <a:off x="3994448" y="3561184"/>
            <a:ext cx="2514600" cy="469900"/>
          </a:xfrm>
          <a:custGeom>
            <a:avLst/>
            <a:gdLst>
              <a:gd name="T0" fmla="*/ 2147483646 w 1584"/>
              <a:gd name="T1" fmla="*/ 0 h 296"/>
              <a:gd name="T2" fmla="*/ 2147483646 w 1584"/>
              <a:gd name="T3" fmla="*/ 2147483646 h 296"/>
              <a:gd name="T4" fmla="*/ 0 w 1584"/>
              <a:gd name="T5" fmla="*/ 2147483646 h 2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4" h="296">
                <a:moveTo>
                  <a:pt x="1584" y="0"/>
                </a:moveTo>
                <a:cubicBezTo>
                  <a:pt x="1332" y="140"/>
                  <a:pt x="1080" y="280"/>
                  <a:pt x="816" y="288"/>
                </a:cubicBezTo>
                <a:cubicBezTo>
                  <a:pt x="552" y="296"/>
                  <a:pt x="276" y="172"/>
                  <a:pt x="0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" name="Object 11">
            <a:extLst>
              <a:ext uri="{FF2B5EF4-FFF2-40B4-BE49-F238E27FC236}">
                <a16:creationId xmlns:a16="http://schemas.microsoft.com/office/drawing/2014/main" id="{9EA6B013-66B0-4698-94D0-329530B925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229418"/>
              </p:ext>
            </p:extLst>
          </p:nvPr>
        </p:nvGraphicFramePr>
        <p:xfrm>
          <a:off x="5061248" y="1872084"/>
          <a:ext cx="282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5" name="Equation" r:id="rId8" imgW="101468" imgH="164885" progId="Equation.3">
                  <p:embed/>
                </p:oleObj>
              </mc:Choice>
              <mc:Fallback>
                <p:oleObj name="Equation" r:id="rId8" imgW="101468" imgH="164885" progId="Equation.3">
                  <p:embed/>
                  <p:pic>
                    <p:nvPicPr>
                      <p:cNvPr id="46091" name="Object 11">
                        <a:extLst>
                          <a:ext uri="{FF2B5EF4-FFF2-40B4-BE49-F238E27FC236}">
                            <a16:creationId xmlns:a16="http://schemas.microsoft.com/office/drawing/2014/main" id="{880FD553-5844-4FD4-92F9-260CAC1F3C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1248" y="1872084"/>
                        <a:ext cx="2825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2">
            <a:extLst>
              <a:ext uri="{FF2B5EF4-FFF2-40B4-BE49-F238E27FC236}">
                <a16:creationId xmlns:a16="http://schemas.microsoft.com/office/drawing/2014/main" id="{D38A5604-5C23-4F6D-A7ED-BBDAD2B0B6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767982"/>
              </p:ext>
            </p:extLst>
          </p:nvPr>
        </p:nvGraphicFramePr>
        <p:xfrm>
          <a:off x="5061248" y="3548484"/>
          <a:ext cx="282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6" name="Equation" r:id="rId10" imgW="101468" imgH="164885" progId="Equation.3">
                  <p:embed/>
                </p:oleObj>
              </mc:Choice>
              <mc:Fallback>
                <p:oleObj name="Equation" r:id="rId10" imgW="101468" imgH="164885" progId="Equation.3">
                  <p:embed/>
                  <p:pic>
                    <p:nvPicPr>
                      <p:cNvPr id="46092" name="Object 12">
                        <a:extLst>
                          <a:ext uri="{FF2B5EF4-FFF2-40B4-BE49-F238E27FC236}">
                            <a16:creationId xmlns:a16="http://schemas.microsoft.com/office/drawing/2014/main" id="{4D6D039E-5189-405D-A035-25F5BACFB3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1248" y="3548484"/>
                        <a:ext cx="2825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3">
            <a:extLst>
              <a:ext uri="{FF2B5EF4-FFF2-40B4-BE49-F238E27FC236}">
                <a16:creationId xmlns:a16="http://schemas.microsoft.com/office/drawing/2014/main" id="{26356C3D-BF0E-4BC2-A102-D61CF997C9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850800"/>
              </p:ext>
            </p:extLst>
          </p:nvPr>
        </p:nvGraphicFramePr>
        <p:xfrm>
          <a:off x="2927648" y="970384"/>
          <a:ext cx="16002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7" name="Equation" r:id="rId11" imgW="494870" imgH="215713" progId="Equation.3">
                  <p:embed/>
                </p:oleObj>
              </mc:Choice>
              <mc:Fallback>
                <p:oleObj name="Equation" r:id="rId11" imgW="494870" imgH="215713" progId="Equation.3">
                  <p:embed/>
                  <p:pic>
                    <p:nvPicPr>
                      <p:cNvPr id="46093" name="Object 13">
                        <a:extLst>
                          <a:ext uri="{FF2B5EF4-FFF2-40B4-BE49-F238E27FC236}">
                            <a16:creationId xmlns:a16="http://schemas.microsoft.com/office/drawing/2014/main" id="{1FEE8FA9-F7CC-47C5-AEF7-D479E7E9D0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648" y="970384"/>
                        <a:ext cx="160020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14">
            <a:extLst>
              <a:ext uri="{FF2B5EF4-FFF2-40B4-BE49-F238E27FC236}">
                <a16:creationId xmlns:a16="http://schemas.microsoft.com/office/drawing/2014/main" id="{89971D4A-A84B-484C-B3E1-F287DF7D0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173" y="995784"/>
            <a:ext cx="2030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Alphabet:</a:t>
            </a:r>
          </a:p>
        </p:txBody>
      </p:sp>
      <p:sp>
        <p:nvSpPr>
          <p:cNvPr id="37" name="Text Box 15">
            <a:extLst>
              <a:ext uri="{FF2B5EF4-FFF2-40B4-BE49-F238E27FC236}">
                <a16:creationId xmlns:a16="http://schemas.microsoft.com/office/drawing/2014/main" id="{510AB293-092A-40DF-8004-2E3BB6E68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848" y="4323184"/>
            <a:ext cx="3954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Language Accepted:</a:t>
            </a:r>
          </a:p>
        </p:txBody>
      </p:sp>
      <p:graphicFrame>
        <p:nvGraphicFramePr>
          <p:cNvPr id="38" name="Object 16">
            <a:extLst>
              <a:ext uri="{FF2B5EF4-FFF2-40B4-BE49-F238E27FC236}">
                <a16:creationId xmlns:a16="http://schemas.microsoft.com/office/drawing/2014/main" id="{37AFCF4F-9282-4B1E-AE16-01EBB045F8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458429"/>
              </p:ext>
            </p:extLst>
          </p:nvPr>
        </p:nvGraphicFramePr>
        <p:xfrm>
          <a:off x="1403648" y="5085184"/>
          <a:ext cx="7196138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8" name="Equation" r:id="rId13" imgW="2374900" imgH="228600" progId="Equation.3">
                  <p:embed/>
                </p:oleObj>
              </mc:Choice>
              <mc:Fallback>
                <p:oleObj name="Equation" r:id="rId13" imgW="2374900" imgH="228600" progId="Equation.3">
                  <p:embed/>
                  <p:pic>
                    <p:nvPicPr>
                      <p:cNvPr id="33808" name="Object 16">
                        <a:extLst>
                          <a:ext uri="{FF2B5EF4-FFF2-40B4-BE49-F238E27FC236}">
                            <a16:creationId xmlns:a16="http://schemas.microsoft.com/office/drawing/2014/main" id="{3486D423-9438-45EB-9DF4-AC08E77209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5085184"/>
                        <a:ext cx="7196138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7">
            <a:extLst>
              <a:ext uri="{FF2B5EF4-FFF2-40B4-BE49-F238E27FC236}">
                <a16:creationId xmlns:a16="http://schemas.microsoft.com/office/drawing/2014/main" id="{8CA25E8F-7D92-44A2-9559-5B1EC35475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361331"/>
              </p:ext>
            </p:extLst>
          </p:nvPr>
        </p:nvGraphicFramePr>
        <p:xfrm>
          <a:off x="2889548" y="5885284"/>
          <a:ext cx="51276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9" name="公式" r:id="rId15" imgW="1586811" imgH="203112" progId="Equation.3">
                  <p:embed/>
                </p:oleObj>
              </mc:Choice>
              <mc:Fallback>
                <p:oleObj name="公式" r:id="rId15" imgW="1586811" imgH="203112" progId="Equation.3">
                  <p:embed/>
                  <p:pic>
                    <p:nvPicPr>
                      <p:cNvPr id="33809" name="Object 17">
                        <a:extLst>
                          <a:ext uri="{FF2B5EF4-FFF2-40B4-BE49-F238E27FC236}">
                            <a16:creationId xmlns:a16="http://schemas.microsoft.com/office/drawing/2014/main" id="{3FA2DE4D-D1A4-490F-9A32-0C7A1E8580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548" y="5885284"/>
                        <a:ext cx="512762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142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54D968B-D3C9-48A2-8D3E-76FD1E954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968" y="0"/>
            <a:ext cx="4752528" cy="410152"/>
          </a:xfrm>
        </p:spPr>
        <p:txBody>
          <a:bodyPr/>
          <a:lstStyle/>
          <a:p>
            <a:r>
              <a:rPr lang="zh-CN" altLang="en-US" dirty="0">
                <a:latin typeface="+mn-lt"/>
              </a:rPr>
              <a:t>有限自动机小结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EAB9EE-EC2E-4E32-9132-0333661BCDFA}"/>
              </a:ext>
            </a:extLst>
          </p:cNvPr>
          <p:cNvSpPr txBox="1"/>
          <p:nvPr/>
        </p:nvSpPr>
        <p:spPr>
          <a:xfrm>
            <a:off x="179512" y="548680"/>
            <a:ext cx="1481722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AB3904A3-BFB7-4226-AD2A-5FF1E8006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83" y="1196752"/>
            <a:ext cx="8363272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如果令</a:t>
            </a:r>
            <a:r>
              <a:rPr lang="en-US" altLang="zh-CN" sz="2000" dirty="0"/>
              <a:t>F</a:t>
            </a:r>
            <a:r>
              <a:rPr lang="zh-CN" altLang="en-US" sz="2000" dirty="0"/>
              <a:t>等于空集</a:t>
            </a:r>
            <a:r>
              <a:rPr lang="en-US" altLang="zh-CN" sz="2000" dirty="0"/>
              <a:t>φ</a:t>
            </a:r>
            <a:r>
              <a:rPr lang="zh-CN" altLang="en-US" sz="2000" dirty="0"/>
              <a:t>，就没有接受状态；</a:t>
            </a: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转换函数</a:t>
            </a:r>
            <a:r>
              <a:rPr lang="en-US" altLang="zh-CN" sz="2000" dirty="0"/>
              <a:t>δ</a:t>
            </a:r>
            <a:r>
              <a:rPr lang="zh-CN" altLang="en-US" sz="2000" dirty="0"/>
              <a:t>对于每个可能的输入符号从每一个状态恰好引出一个转移；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CN" altLang="en-US" sz="2000" dirty="0">
                <a:latin typeface="Arial" panose="020B0604020202020204" pitchFamily="34" charset="0"/>
              </a:rPr>
              <a:t>一台</a:t>
            </a:r>
            <a:r>
              <a:rPr kumimoji="0" lang="en-US" altLang="zh-CN" sz="2000" dirty="0">
                <a:solidFill>
                  <a:srgbClr val="CC0099"/>
                </a:solidFill>
                <a:latin typeface="Arial" panose="020B0604020202020204" pitchFamily="34" charset="0"/>
              </a:rPr>
              <a:t>M</a:t>
            </a:r>
            <a:r>
              <a:rPr kumimoji="0" lang="zh-CN" altLang="en-US" sz="2000" dirty="0">
                <a:latin typeface="Arial" panose="020B0604020202020204" pitchFamily="34" charset="0"/>
              </a:rPr>
              <a:t>可能</a:t>
            </a:r>
            <a:r>
              <a:rPr kumimoji="0" lang="zh-CN" altLang="en-US" sz="2000" dirty="0">
                <a:solidFill>
                  <a:srgbClr val="CC0099"/>
                </a:solidFill>
                <a:latin typeface="Arial" panose="020B0604020202020204" pitchFamily="34" charset="0"/>
              </a:rPr>
              <a:t>接受若干个字符串</a:t>
            </a:r>
            <a:r>
              <a:rPr kumimoji="0" lang="zh-CN" altLang="en-US" sz="2000" dirty="0">
                <a:latin typeface="Arial" panose="020B0604020202020204" pitchFamily="34" charset="0"/>
              </a:rPr>
              <a:t>，但是它永远</a:t>
            </a:r>
            <a:r>
              <a:rPr kumimoji="0" lang="zh-CN" altLang="en-US" sz="2000" dirty="0">
                <a:solidFill>
                  <a:srgbClr val="CC0099"/>
                </a:solidFill>
                <a:latin typeface="Arial" panose="020B0604020202020204" pitchFamily="34" charset="0"/>
              </a:rPr>
              <a:t>只能识别一个语言</a:t>
            </a:r>
            <a:r>
              <a:rPr kumimoji="0" lang="zh-CN" altLang="en-US" sz="2000" dirty="0">
                <a:latin typeface="Arial" panose="020B0604020202020204" pitchFamily="34" charset="0"/>
              </a:rPr>
              <a:t>；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CN" altLang="en-US" sz="2000" dirty="0">
                <a:latin typeface="Arial" panose="020B0604020202020204" pitchFamily="34" charset="0"/>
              </a:rPr>
              <a:t>如果</a:t>
            </a:r>
            <a:r>
              <a:rPr kumimoji="0" lang="en-US" altLang="zh-CN" sz="2000" dirty="0">
                <a:latin typeface="Arial" panose="020B0604020202020204" pitchFamily="34" charset="0"/>
              </a:rPr>
              <a:t>M</a:t>
            </a:r>
            <a:r>
              <a:rPr kumimoji="0" lang="zh-CN" altLang="en-US" sz="2000" dirty="0">
                <a:latin typeface="Arial" panose="020B0604020202020204" pitchFamily="34" charset="0"/>
              </a:rPr>
              <a:t>不接受任何字符串，那么它仍然识别一个语言，即空语言</a:t>
            </a:r>
            <a:r>
              <a:rPr kumimoji="0" lang="en-US" altLang="zh-CN" sz="2000" dirty="0">
                <a:latin typeface="Arial" panose="020B0604020202020204" pitchFamily="34" charset="0"/>
              </a:rPr>
              <a:t>φ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对于任何</a:t>
            </a:r>
            <a:r>
              <a:rPr lang="en-US" altLang="zh-CN" sz="2000" dirty="0"/>
              <a:t>q</a:t>
            </a:r>
            <a:r>
              <a:rPr lang="zh-CN" altLang="en-US" sz="2000" dirty="0"/>
              <a:t>，有</a:t>
            </a:r>
          </a:p>
          <a:p>
            <a:pPr eaLnBrk="1" hangingPunct="1"/>
            <a:endParaRPr lang="en-US" altLang="zh-CN" sz="2400" dirty="0"/>
          </a:p>
        </p:txBody>
      </p:sp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6675C3EA-32C2-4C09-BEFD-467D40C722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982521"/>
              </p:ext>
            </p:extLst>
          </p:nvPr>
        </p:nvGraphicFramePr>
        <p:xfrm>
          <a:off x="2483768" y="3068960"/>
          <a:ext cx="1553767" cy="481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5" name="公式" r:id="rId4" imgW="736600" imgH="228600" progId="Equation.3">
                  <p:embed/>
                </p:oleObj>
              </mc:Choice>
              <mc:Fallback>
                <p:oleObj name="公式" r:id="rId4" imgW="736600" imgH="228600" progId="Equation.3">
                  <p:embed/>
                  <p:pic>
                    <p:nvPicPr>
                      <p:cNvPr id="12" name="Object 3">
                        <a:extLst>
                          <a:ext uri="{FF2B5EF4-FFF2-40B4-BE49-F238E27FC236}">
                            <a16:creationId xmlns:a16="http://schemas.microsoft.com/office/drawing/2014/main" id="{8A84F09F-FE08-4CB7-B316-E73F3CE4CA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068960"/>
                        <a:ext cx="1553767" cy="4819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676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23839" y="1276789"/>
            <a:ext cx="7896322" cy="784059"/>
            <a:chOff x="1740790" y="1041623"/>
            <a:chExt cx="5467927" cy="784059"/>
          </a:xfrm>
        </p:grpSpPr>
        <p:sp>
          <p:nvSpPr>
            <p:cNvPr id="6" name="文本框 5"/>
            <p:cNvSpPr txBox="1"/>
            <p:nvPr/>
          </p:nvSpPr>
          <p:spPr>
            <a:xfrm>
              <a:off x="2405808" y="1117796"/>
              <a:ext cx="48029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0070C0"/>
                  </a:solidFill>
                  <a:ea typeface="微软雅黑" panose="020B0503020204020204" pitchFamily="34" charset="-122"/>
                </a:rPr>
                <a:t>有限自动机（</a:t>
              </a:r>
              <a:r>
                <a:rPr lang="en-US" altLang="zh-CN" sz="3200" b="1" dirty="0">
                  <a:solidFill>
                    <a:srgbClr val="0070C0"/>
                  </a:solidFill>
                  <a:ea typeface="微软雅黑" panose="020B0503020204020204" pitchFamily="34" charset="-122"/>
                </a:rPr>
                <a:t>FA</a:t>
              </a:r>
              <a:r>
                <a:rPr lang="zh-CN" altLang="en-US" sz="3200" b="1" dirty="0">
                  <a:solidFill>
                    <a:srgbClr val="0070C0"/>
                  </a:solidFill>
                  <a:ea typeface="微软雅黑" panose="020B0503020204020204" pitchFamily="34" charset="-122"/>
                </a:rPr>
                <a:t>、</a:t>
              </a:r>
              <a:r>
                <a:rPr lang="en-US" altLang="zh-CN" sz="3200" b="1" dirty="0">
                  <a:solidFill>
                    <a:srgbClr val="0070C0"/>
                  </a:solidFill>
                  <a:ea typeface="微软雅黑" panose="020B0503020204020204" pitchFamily="34" charset="-122"/>
                </a:rPr>
                <a:t>DFA</a:t>
              </a:r>
              <a:r>
                <a:rPr lang="zh-CN" altLang="en-US" sz="3200" b="1" dirty="0">
                  <a:solidFill>
                    <a:srgbClr val="0070C0"/>
                  </a:solidFill>
                  <a:ea typeface="微软雅黑" panose="020B0503020204020204" pitchFamily="34" charset="-122"/>
                </a:rPr>
                <a:t>、</a:t>
              </a:r>
              <a:r>
                <a:rPr lang="en-US" altLang="zh-CN" sz="3200" b="1" dirty="0">
                  <a:solidFill>
                    <a:srgbClr val="0070C0"/>
                  </a:solidFill>
                  <a:ea typeface="微软雅黑" panose="020B0503020204020204" pitchFamily="34" charset="-122"/>
                </a:rPr>
                <a:t>RL</a:t>
              </a:r>
              <a:r>
                <a:rPr lang="zh-CN" altLang="en-US" sz="3200" b="1" dirty="0">
                  <a:solidFill>
                    <a:srgbClr val="0070C0"/>
                  </a:solidFill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740790" y="1041623"/>
              <a:ext cx="665018" cy="78405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740790" y="1825682"/>
              <a:ext cx="5467927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623838" y="3188086"/>
            <a:ext cx="7896324" cy="784059"/>
            <a:chOff x="1740790" y="3568034"/>
            <a:chExt cx="5467927" cy="784059"/>
          </a:xfrm>
        </p:grpSpPr>
        <p:sp>
          <p:nvSpPr>
            <p:cNvPr id="14" name="文本框 13"/>
            <p:cNvSpPr txBox="1"/>
            <p:nvPr/>
          </p:nvSpPr>
          <p:spPr>
            <a:xfrm>
              <a:off x="2405809" y="3644207"/>
              <a:ext cx="48029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2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非确定型有限自动机（</a:t>
              </a: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NFA</a:t>
              </a:r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）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740790" y="3568034"/>
              <a:ext cx="665018" cy="7840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1740790" y="4352093"/>
              <a:ext cx="5467927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3E9F7E7-1D5F-4E90-A27B-8E1DA5F43567}"/>
              </a:ext>
            </a:extLst>
          </p:cNvPr>
          <p:cNvGrpSpPr/>
          <p:nvPr/>
        </p:nvGrpSpPr>
        <p:grpSpPr>
          <a:xfrm>
            <a:off x="623837" y="5099384"/>
            <a:ext cx="7896324" cy="784059"/>
            <a:chOff x="1740790" y="3568034"/>
            <a:chExt cx="5467927" cy="784059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8738185-B012-419A-95D9-A6A06F004C2D}"/>
                </a:ext>
              </a:extLst>
            </p:cNvPr>
            <p:cNvSpPr txBox="1"/>
            <p:nvPr/>
          </p:nvSpPr>
          <p:spPr>
            <a:xfrm>
              <a:off x="2405809" y="3644207"/>
              <a:ext cx="48029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2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NFA</a:t>
              </a:r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转换为</a:t>
              </a: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DFA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8C51DEB-8897-4D30-A1EC-C4CC6E3CF216}"/>
                </a:ext>
              </a:extLst>
            </p:cNvPr>
            <p:cNvSpPr/>
            <p:nvPr/>
          </p:nvSpPr>
          <p:spPr>
            <a:xfrm>
              <a:off x="1740790" y="3568034"/>
              <a:ext cx="665018" cy="7840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19F35A2-7333-4321-9CA4-98C86606B843}"/>
                </a:ext>
              </a:extLst>
            </p:cNvPr>
            <p:cNvCxnSpPr/>
            <p:nvPr/>
          </p:nvCxnSpPr>
          <p:spPr>
            <a:xfrm>
              <a:off x="1740790" y="4352093"/>
              <a:ext cx="5467927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4837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54D968B-D3C9-48A2-8D3E-76FD1E954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968" y="0"/>
            <a:ext cx="4752528" cy="410152"/>
          </a:xfrm>
        </p:spPr>
        <p:txBody>
          <a:bodyPr/>
          <a:lstStyle/>
          <a:p>
            <a:r>
              <a:rPr lang="zh-CN" altLang="en-US" dirty="0">
                <a:latin typeface="+mn-lt"/>
              </a:rPr>
              <a:t>有限自动机能够识别的语言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3049C91-FEE8-4B52-9F84-560737570F17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1828800"/>
            <a:ext cx="1828800" cy="2667000"/>
            <a:chOff x="5334000" y="1828800"/>
            <a:chExt cx="1828800" cy="2667000"/>
          </a:xfrm>
        </p:grpSpPr>
        <p:sp>
          <p:nvSpPr>
            <p:cNvPr id="9" name="Oval 2">
              <a:extLst>
                <a:ext uri="{FF2B5EF4-FFF2-40B4-BE49-F238E27FC236}">
                  <a16:creationId xmlns:a16="http://schemas.microsoft.com/office/drawing/2014/main" id="{CA460064-2FBD-49E4-9FE2-32859C11F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35814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2" name="Object 3">
              <a:extLst>
                <a:ext uri="{FF2B5EF4-FFF2-40B4-BE49-F238E27FC236}">
                  <a16:creationId xmlns:a16="http://schemas.microsoft.com/office/drawing/2014/main" id="{2F5B4C76-8689-466F-A318-DE4DC69958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00800" y="3657600"/>
            <a:ext cx="4191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38" name="Equation" r:id="rId4" imgW="419100" imgH="469900" progId="Equation.3">
                    <p:embed/>
                  </p:oleObj>
                </mc:Choice>
                <mc:Fallback>
                  <p:oleObj name="Equation" r:id="rId4" imgW="419100" imgH="469900" progId="Equation.3">
                    <p:embed/>
                    <p:pic>
                      <p:nvPicPr>
                        <p:cNvPr id="83985" name="Object 3">
                          <a:extLst>
                            <a:ext uri="{FF2B5EF4-FFF2-40B4-BE49-F238E27FC236}">
                              <a16:creationId xmlns:a16="http://schemas.microsoft.com/office/drawing/2014/main" id="{B70C52B4-01DA-4247-BC32-DCA9394B89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0800" y="3657600"/>
                          <a:ext cx="41910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Line 5">
              <a:extLst>
                <a:ext uri="{FF2B5EF4-FFF2-40B4-BE49-F238E27FC236}">
                  <a16:creationId xmlns:a16="http://schemas.microsoft.com/office/drawing/2014/main" id="{BD6AABB4-7852-4070-981C-12AA391D8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38862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236D0AD-E39D-498D-8998-D56B396E0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2200" y="2286000"/>
              <a:ext cx="812800" cy="1079500"/>
            </a:xfrm>
            <a:custGeom>
              <a:avLst/>
              <a:gdLst>
                <a:gd name="T0" fmla="*/ 2147483646 w 512"/>
                <a:gd name="T1" fmla="*/ 2147483646 h 680"/>
                <a:gd name="T2" fmla="*/ 2147483646 w 512"/>
                <a:gd name="T3" fmla="*/ 2147483646 h 680"/>
                <a:gd name="T4" fmla="*/ 2147483646 w 512"/>
                <a:gd name="T5" fmla="*/ 2147483646 h 680"/>
                <a:gd name="T6" fmla="*/ 2147483646 w 512"/>
                <a:gd name="T7" fmla="*/ 2147483646 h 680"/>
                <a:gd name="T8" fmla="*/ 2147483646 w 512"/>
                <a:gd name="T9" fmla="*/ 2147483646 h 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680">
                  <a:moveTo>
                    <a:pt x="160" y="680"/>
                  </a:moveTo>
                  <a:cubicBezTo>
                    <a:pt x="80" y="496"/>
                    <a:pt x="0" y="312"/>
                    <a:pt x="16" y="200"/>
                  </a:cubicBezTo>
                  <a:cubicBezTo>
                    <a:pt x="32" y="88"/>
                    <a:pt x="176" y="16"/>
                    <a:pt x="256" y="8"/>
                  </a:cubicBezTo>
                  <a:cubicBezTo>
                    <a:pt x="336" y="0"/>
                    <a:pt x="480" y="48"/>
                    <a:pt x="496" y="152"/>
                  </a:cubicBezTo>
                  <a:cubicBezTo>
                    <a:pt x="512" y="256"/>
                    <a:pt x="432" y="444"/>
                    <a:pt x="352" y="6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" name="Object 7">
              <a:extLst>
                <a:ext uri="{FF2B5EF4-FFF2-40B4-BE49-F238E27FC236}">
                  <a16:creationId xmlns:a16="http://schemas.microsoft.com/office/drawing/2014/main" id="{E46E172E-2F74-43A1-BF0E-A3F111430A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8400" y="1828800"/>
            <a:ext cx="671513" cy="442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39" name="Equation" r:id="rId6" imgW="672808" imgH="444307" progId="Equation.3">
                    <p:embed/>
                  </p:oleObj>
                </mc:Choice>
                <mc:Fallback>
                  <p:oleObj name="Equation" r:id="rId6" imgW="672808" imgH="444307" progId="Equation.3">
                    <p:embed/>
                    <p:pic>
                      <p:nvPicPr>
                        <p:cNvPr id="83988" name="Object 7">
                          <a:extLst>
                            <a:ext uri="{FF2B5EF4-FFF2-40B4-BE49-F238E27FC236}">
                              <a16:creationId xmlns:a16="http://schemas.microsoft.com/office/drawing/2014/main" id="{B204E579-AFC4-42BC-BF3D-CC9EB8D685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8400" y="1828800"/>
                          <a:ext cx="671513" cy="442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Oval 8">
              <a:extLst>
                <a:ext uri="{FF2B5EF4-FFF2-40B4-BE49-F238E27FC236}">
                  <a16:creationId xmlns:a16="http://schemas.microsoft.com/office/drawing/2014/main" id="{5C057204-E430-413E-884C-A8E1952DE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3352800"/>
              <a:ext cx="1143000" cy="1143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17" name="Object 10">
            <a:extLst>
              <a:ext uri="{FF2B5EF4-FFF2-40B4-BE49-F238E27FC236}">
                <a16:creationId xmlns:a16="http://schemas.microsoft.com/office/drawing/2014/main" id="{1E0D95C5-464F-4A33-AD5F-73DB7FF7A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061284"/>
              </p:ext>
            </p:extLst>
          </p:nvPr>
        </p:nvGraphicFramePr>
        <p:xfrm>
          <a:off x="3353693" y="1276493"/>
          <a:ext cx="18605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0" name="Equation" r:id="rId8" imgW="672808" imgH="215806" progId="Equation.3">
                  <p:embed/>
                </p:oleObj>
              </mc:Choice>
              <mc:Fallback>
                <p:oleObj name="Equation" r:id="rId8" imgW="672808" imgH="215806" progId="Equation.3">
                  <p:embed/>
                  <p:pic>
                    <p:nvPicPr>
                      <p:cNvPr id="83972" name="Object 10">
                        <a:extLst>
                          <a:ext uri="{FF2B5EF4-FFF2-40B4-BE49-F238E27FC236}">
                            <a16:creationId xmlns:a16="http://schemas.microsoft.com/office/drawing/2014/main" id="{5DD70F45-AB6C-46BE-BC06-ED2CE2BBEE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3693" y="1276493"/>
                        <a:ext cx="18605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1">
            <a:extLst>
              <a:ext uri="{FF2B5EF4-FFF2-40B4-BE49-F238E27FC236}">
                <a16:creationId xmlns:a16="http://schemas.microsoft.com/office/drawing/2014/main" id="{9B507736-1C92-4C4F-82EB-93C71C7C02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4800600"/>
          <a:ext cx="21082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1" name="Equation" r:id="rId10" imgW="711200" imgH="228600" progId="Equation.3">
                  <p:embed/>
                </p:oleObj>
              </mc:Choice>
              <mc:Fallback>
                <p:oleObj name="Equation" r:id="rId10" imgW="711200" imgH="228600" progId="Equation.3">
                  <p:embed/>
                  <p:pic>
                    <p:nvPicPr>
                      <p:cNvPr id="83973" name="Object 11">
                        <a:extLst>
                          <a:ext uri="{FF2B5EF4-FFF2-40B4-BE49-F238E27FC236}">
                            <a16:creationId xmlns:a16="http://schemas.microsoft.com/office/drawing/2014/main" id="{A93CFCCE-AF2C-4A3A-8EDC-5E029A7A3A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800600"/>
                        <a:ext cx="210820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>
            <a:extLst>
              <a:ext uri="{FF2B5EF4-FFF2-40B4-BE49-F238E27FC236}">
                <a16:creationId xmlns:a16="http://schemas.microsoft.com/office/drawing/2014/main" id="{E05BFBD5-778C-414A-91B3-4DB73A11D024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057400"/>
            <a:ext cx="3409950" cy="2286000"/>
            <a:chOff x="1219200" y="2057400"/>
            <a:chExt cx="3409950" cy="2286000"/>
          </a:xfrm>
        </p:grpSpPr>
        <p:graphicFrame>
          <p:nvGraphicFramePr>
            <p:cNvPr id="20" name="Object 9">
              <a:extLst>
                <a:ext uri="{FF2B5EF4-FFF2-40B4-BE49-F238E27FC236}">
                  <a16:creationId xmlns:a16="http://schemas.microsoft.com/office/drawing/2014/main" id="{085CD79D-6D57-4DDE-912F-0500E714B4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4850" y="3321050"/>
            <a:ext cx="1143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42" name="Equation" r:id="rId12" imgW="114151" imgH="215619" progId="Equation.3">
                    <p:embed/>
                  </p:oleObj>
                </mc:Choice>
                <mc:Fallback>
                  <p:oleObj name="Equation" r:id="rId12" imgW="114151" imgH="215619" progId="Equation.3">
                    <p:embed/>
                    <p:pic>
                      <p:nvPicPr>
                        <p:cNvPr id="83978" name="Object 9">
                          <a:extLst>
                            <a:ext uri="{FF2B5EF4-FFF2-40B4-BE49-F238E27FC236}">
                              <a16:creationId xmlns:a16="http://schemas.microsoft.com/office/drawing/2014/main" id="{50A16ED3-BC71-4E4B-A2D9-8725695DB1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4850" y="3321050"/>
                          <a:ext cx="114300" cy="21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Oval 12">
              <a:extLst>
                <a:ext uri="{FF2B5EF4-FFF2-40B4-BE49-F238E27FC236}">
                  <a16:creationId xmlns:a16="http://schemas.microsoft.com/office/drawing/2014/main" id="{1E9075A5-8BC9-4573-B55F-EAE42E433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36576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2" name="Object 13">
              <a:extLst>
                <a:ext uri="{FF2B5EF4-FFF2-40B4-BE49-F238E27FC236}">
                  <a16:creationId xmlns:a16="http://schemas.microsoft.com/office/drawing/2014/main" id="{2013C9D4-F02F-4630-8FBD-D065300E56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57400" y="3733800"/>
            <a:ext cx="4191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43" name="Equation" r:id="rId14" imgW="419100" imgH="469900" progId="Equation.3">
                    <p:embed/>
                  </p:oleObj>
                </mc:Choice>
                <mc:Fallback>
                  <p:oleObj name="Equation" r:id="rId14" imgW="419100" imgH="469900" progId="Equation.3">
                    <p:embed/>
                    <p:pic>
                      <p:nvPicPr>
                        <p:cNvPr id="83980" name="Object 13">
                          <a:extLst>
                            <a:ext uri="{FF2B5EF4-FFF2-40B4-BE49-F238E27FC236}">
                              <a16:creationId xmlns:a16="http://schemas.microsoft.com/office/drawing/2014/main" id="{01430796-48A2-4051-935B-12F6B1B6A53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7400" y="3733800"/>
                          <a:ext cx="41910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Line 14">
              <a:extLst>
                <a:ext uri="{FF2B5EF4-FFF2-40B4-BE49-F238E27FC236}">
                  <a16:creationId xmlns:a16="http://schemas.microsoft.com/office/drawing/2014/main" id="{A228A112-83C7-48D3-9489-EC58249B20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3962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9D8F6500-2E8E-4457-A8C0-F1F9EE609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8800" y="2590800"/>
              <a:ext cx="812800" cy="1079500"/>
            </a:xfrm>
            <a:custGeom>
              <a:avLst/>
              <a:gdLst>
                <a:gd name="T0" fmla="*/ 2147483646 w 512"/>
                <a:gd name="T1" fmla="*/ 2147483646 h 680"/>
                <a:gd name="T2" fmla="*/ 2147483646 w 512"/>
                <a:gd name="T3" fmla="*/ 2147483646 h 680"/>
                <a:gd name="T4" fmla="*/ 2147483646 w 512"/>
                <a:gd name="T5" fmla="*/ 2147483646 h 680"/>
                <a:gd name="T6" fmla="*/ 2147483646 w 512"/>
                <a:gd name="T7" fmla="*/ 2147483646 h 680"/>
                <a:gd name="T8" fmla="*/ 2147483646 w 512"/>
                <a:gd name="T9" fmla="*/ 2147483646 h 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680">
                  <a:moveTo>
                    <a:pt x="160" y="680"/>
                  </a:moveTo>
                  <a:cubicBezTo>
                    <a:pt x="80" y="496"/>
                    <a:pt x="0" y="312"/>
                    <a:pt x="16" y="200"/>
                  </a:cubicBezTo>
                  <a:cubicBezTo>
                    <a:pt x="32" y="88"/>
                    <a:pt x="176" y="16"/>
                    <a:pt x="256" y="8"/>
                  </a:cubicBezTo>
                  <a:cubicBezTo>
                    <a:pt x="336" y="0"/>
                    <a:pt x="480" y="48"/>
                    <a:pt x="496" y="152"/>
                  </a:cubicBezTo>
                  <a:cubicBezTo>
                    <a:pt x="512" y="256"/>
                    <a:pt x="432" y="444"/>
                    <a:pt x="352" y="6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" name="Object 16">
              <a:extLst>
                <a:ext uri="{FF2B5EF4-FFF2-40B4-BE49-F238E27FC236}">
                  <a16:creationId xmlns:a16="http://schemas.microsoft.com/office/drawing/2014/main" id="{FF708444-8AB9-4118-B99D-53D87D4A1A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05000" y="2057400"/>
            <a:ext cx="671513" cy="442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44" name="Equation" r:id="rId15" imgW="672808" imgH="444307" progId="Equation.3">
                    <p:embed/>
                  </p:oleObj>
                </mc:Choice>
                <mc:Fallback>
                  <p:oleObj name="Equation" r:id="rId15" imgW="672808" imgH="444307" progId="Equation.3">
                    <p:embed/>
                    <p:pic>
                      <p:nvPicPr>
                        <p:cNvPr id="83983" name="Object 16">
                          <a:extLst>
                            <a:ext uri="{FF2B5EF4-FFF2-40B4-BE49-F238E27FC236}">
                              <a16:creationId xmlns:a16="http://schemas.microsoft.com/office/drawing/2014/main" id="{F0A3434E-4A29-4CAC-B005-62D8805B32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000" y="2057400"/>
                          <a:ext cx="671513" cy="442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" name="Object 17">
            <a:extLst>
              <a:ext uri="{FF2B5EF4-FFF2-40B4-BE49-F238E27FC236}">
                <a16:creationId xmlns:a16="http://schemas.microsoft.com/office/drawing/2014/main" id="{4A5C8FE3-2CA7-4968-BA61-AF1ED85869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800600"/>
          <a:ext cx="2144713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5" name="Equation" r:id="rId16" imgW="723586" imgH="228501" progId="Equation.3">
                  <p:embed/>
                </p:oleObj>
              </mc:Choice>
              <mc:Fallback>
                <p:oleObj name="Equation" r:id="rId16" imgW="723586" imgH="228501" progId="Equation.3">
                  <p:embed/>
                  <p:pic>
                    <p:nvPicPr>
                      <p:cNvPr id="83975" name="Object 17">
                        <a:extLst>
                          <a:ext uri="{FF2B5EF4-FFF2-40B4-BE49-F238E27FC236}">
                            <a16:creationId xmlns:a16="http://schemas.microsoft.com/office/drawing/2014/main" id="{F60F28F3-F11B-4CAC-A944-30B5CD90D4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800600"/>
                        <a:ext cx="2144713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18">
            <a:extLst>
              <a:ext uri="{FF2B5EF4-FFF2-40B4-BE49-F238E27FC236}">
                <a16:creationId xmlns:a16="http://schemas.microsoft.com/office/drawing/2014/main" id="{931DB623-0B59-45F6-A914-D523BBCC2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5588000"/>
            <a:ext cx="3101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Empty language</a:t>
            </a:r>
          </a:p>
        </p:txBody>
      </p:sp>
      <p:sp>
        <p:nvSpPr>
          <p:cNvPr id="28" name="Text Box 19">
            <a:extLst>
              <a:ext uri="{FF2B5EF4-FFF2-40B4-BE49-F238E27FC236}">
                <a16:creationId xmlns:a16="http://schemas.microsoft.com/office/drawing/2014/main" id="{ED36C282-8F4A-42A2-B3DC-598E0C872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525" y="5588000"/>
            <a:ext cx="2152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All strings</a:t>
            </a:r>
          </a:p>
        </p:txBody>
      </p:sp>
      <p:sp>
        <p:nvSpPr>
          <p:cNvPr id="29" name="Text Box 9">
            <a:extLst>
              <a:ext uri="{FF2B5EF4-FFF2-40B4-BE49-F238E27FC236}">
                <a16:creationId xmlns:a16="http://schemas.microsoft.com/office/drawing/2014/main" id="{FED91693-03FC-433B-A3F5-1B78EB35E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" y="433018"/>
            <a:ext cx="828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有限状态机</a:t>
            </a:r>
            <a:r>
              <a:rPr kumimoji="0"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M1</a:t>
            </a:r>
            <a:r>
              <a:rPr kumimoji="0"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，能够识别的语言：</a:t>
            </a:r>
            <a:endParaRPr kumimoji="0"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424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651D0C-0038-4BDF-9A60-6BCFCD63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B7C823-E81A-414F-AA4D-CD516134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有限自动机能够识别的语言</a:t>
            </a:r>
          </a:p>
        </p:txBody>
      </p:sp>
      <p:graphicFrame>
        <p:nvGraphicFramePr>
          <p:cNvPr id="4" name="Object 9">
            <a:extLst>
              <a:ext uri="{FF2B5EF4-FFF2-40B4-BE49-F238E27FC236}">
                <a16:creationId xmlns:a16="http://schemas.microsoft.com/office/drawing/2014/main" id="{804D759B-CE05-4340-B6A0-30581405EB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914400"/>
          <a:ext cx="18605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9" name="Equation" r:id="rId3" imgW="672808" imgH="215806" progId="Equation.3">
                  <p:embed/>
                </p:oleObj>
              </mc:Choice>
              <mc:Fallback>
                <p:oleObj name="Equation" r:id="rId3" imgW="672808" imgH="215806" progId="Equation.3">
                  <p:embed/>
                  <p:pic>
                    <p:nvPicPr>
                      <p:cNvPr id="84994" name="Object 9">
                        <a:extLst>
                          <a:ext uri="{FF2B5EF4-FFF2-40B4-BE49-F238E27FC236}">
                            <a16:creationId xmlns:a16="http://schemas.microsoft.com/office/drawing/2014/main" id="{F23050DB-B2FC-467A-9358-7556805BA0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914400"/>
                        <a:ext cx="18605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8CCDB741-B34C-4E84-B6CE-39BDA651DBC8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057400"/>
            <a:ext cx="3638550" cy="2514600"/>
            <a:chOff x="1828800" y="2057400"/>
            <a:chExt cx="3638550" cy="2514600"/>
          </a:xfrm>
        </p:grpSpPr>
        <p:sp>
          <p:nvSpPr>
            <p:cNvPr id="6" name="Oval 2">
              <a:extLst>
                <a:ext uri="{FF2B5EF4-FFF2-40B4-BE49-F238E27FC236}">
                  <a16:creationId xmlns:a16="http://schemas.microsoft.com/office/drawing/2014/main" id="{8361D65B-F795-44BE-AB1C-8D4EB36FE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36576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7" name="Object 3">
              <a:extLst>
                <a:ext uri="{FF2B5EF4-FFF2-40B4-BE49-F238E27FC236}">
                  <a16:creationId xmlns:a16="http://schemas.microsoft.com/office/drawing/2014/main" id="{917E31A5-A904-4F3E-BE0A-204E9B998E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76800" y="3733800"/>
            <a:ext cx="4191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30" name="Equation" r:id="rId5" imgW="419100" imgH="469900" progId="Equation.3">
                    <p:embed/>
                  </p:oleObj>
                </mc:Choice>
                <mc:Fallback>
                  <p:oleObj name="Equation" r:id="rId5" imgW="419100" imgH="469900" progId="Equation.3">
                    <p:embed/>
                    <p:pic>
                      <p:nvPicPr>
                        <p:cNvPr id="84999" name="Object 3">
                          <a:extLst>
                            <a:ext uri="{FF2B5EF4-FFF2-40B4-BE49-F238E27FC236}">
                              <a16:creationId xmlns:a16="http://schemas.microsoft.com/office/drawing/2014/main" id="{C74BE976-6D64-49B2-84D2-E103ABF4C3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800" y="3733800"/>
                          <a:ext cx="41910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Line 4">
              <a:extLst>
                <a:ext uri="{FF2B5EF4-FFF2-40B4-BE49-F238E27FC236}">
                  <a16:creationId xmlns:a16="http://schemas.microsoft.com/office/drawing/2014/main" id="{41DDC95D-2102-47CD-B055-75F876877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7600" y="40386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2AC12DE2-E39D-4571-B1E1-9860EA435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8200" y="2590800"/>
              <a:ext cx="812800" cy="1079500"/>
            </a:xfrm>
            <a:custGeom>
              <a:avLst/>
              <a:gdLst>
                <a:gd name="T0" fmla="*/ 2147483646 w 512"/>
                <a:gd name="T1" fmla="*/ 2147483646 h 680"/>
                <a:gd name="T2" fmla="*/ 2147483646 w 512"/>
                <a:gd name="T3" fmla="*/ 2147483646 h 680"/>
                <a:gd name="T4" fmla="*/ 2147483646 w 512"/>
                <a:gd name="T5" fmla="*/ 2147483646 h 680"/>
                <a:gd name="T6" fmla="*/ 2147483646 w 512"/>
                <a:gd name="T7" fmla="*/ 2147483646 h 680"/>
                <a:gd name="T8" fmla="*/ 2147483646 w 512"/>
                <a:gd name="T9" fmla="*/ 2147483646 h 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680">
                  <a:moveTo>
                    <a:pt x="160" y="680"/>
                  </a:moveTo>
                  <a:cubicBezTo>
                    <a:pt x="80" y="496"/>
                    <a:pt x="0" y="312"/>
                    <a:pt x="16" y="200"/>
                  </a:cubicBezTo>
                  <a:cubicBezTo>
                    <a:pt x="32" y="88"/>
                    <a:pt x="176" y="16"/>
                    <a:pt x="256" y="8"/>
                  </a:cubicBezTo>
                  <a:cubicBezTo>
                    <a:pt x="336" y="0"/>
                    <a:pt x="480" y="48"/>
                    <a:pt x="496" y="152"/>
                  </a:cubicBezTo>
                  <a:cubicBezTo>
                    <a:pt x="512" y="256"/>
                    <a:pt x="432" y="444"/>
                    <a:pt x="352" y="6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" name="Object 6">
              <a:extLst>
                <a:ext uri="{FF2B5EF4-FFF2-40B4-BE49-F238E27FC236}">
                  <a16:creationId xmlns:a16="http://schemas.microsoft.com/office/drawing/2014/main" id="{81F510E3-6904-4A2E-9C36-D2960D20B0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24400" y="2057400"/>
            <a:ext cx="671513" cy="442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31" name="Equation" r:id="rId7" imgW="672808" imgH="444307" progId="Equation.3">
                    <p:embed/>
                  </p:oleObj>
                </mc:Choice>
                <mc:Fallback>
                  <p:oleObj name="Equation" r:id="rId7" imgW="672808" imgH="444307" progId="Equation.3">
                    <p:embed/>
                    <p:pic>
                      <p:nvPicPr>
                        <p:cNvPr id="85002" name="Object 6">
                          <a:extLst>
                            <a:ext uri="{FF2B5EF4-FFF2-40B4-BE49-F238E27FC236}">
                              <a16:creationId xmlns:a16="http://schemas.microsoft.com/office/drawing/2014/main" id="{7F9556DC-611F-4C60-BD2E-07799393E3F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4400" y="2057400"/>
                          <a:ext cx="671513" cy="442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Oval 7">
              <a:extLst>
                <a:ext uri="{FF2B5EF4-FFF2-40B4-BE49-F238E27FC236}">
                  <a16:creationId xmlns:a16="http://schemas.microsoft.com/office/drawing/2014/main" id="{9BB540E9-4A3B-4450-8BA8-9369AA30D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3429000"/>
              <a:ext cx="1143000" cy="1143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2" name="Object 8">
              <a:extLst>
                <a:ext uri="{FF2B5EF4-FFF2-40B4-BE49-F238E27FC236}">
                  <a16:creationId xmlns:a16="http://schemas.microsoft.com/office/drawing/2014/main" id="{C005D231-BFA8-43CA-BAB8-9D572FD103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53050" y="3321050"/>
            <a:ext cx="1143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32" name="Equation" r:id="rId9" imgW="114151" imgH="215619" progId="Equation.3">
                    <p:embed/>
                  </p:oleObj>
                </mc:Choice>
                <mc:Fallback>
                  <p:oleObj name="Equation" r:id="rId9" imgW="114151" imgH="215619" progId="Equation.3">
                    <p:embed/>
                    <p:pic>
                      <p:nvPicPr>
                        <p:cNvPr id="85004" name="Object 8">
                          <a:extLst>
                            <a:ext uri="{FF2B5EF4-FFF2-40B4-BE49-F238E27FC236}">
                              <a16:creationId xmlns:a16="http://schemas.microsoft.com/office/drawing/2014/main" id="{001F4D93-8295-4A43-AF8A-C3F4E616FFD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3050" y="3321050"/>
                          <a:ext cx="114300" cy="21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51D08BE1-2B9B-4167-B0B1-7AF765D6A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36576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4" name="Object 11">
              <a:extLst>
                <a:ext uri="{FF2B5EF4-FFF2-40B4-BE49-F238E27FC236}">
                  <a16:creationId xmlns:a16="http://schemas.microsoft.com/office/drawing/2014/main" id="{A26FD15D-783E-4362-971E-65F47FDF22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95600" y="3733800"/>
            <a:ext cx="4191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33" name="Equation" r:id="rId11" imgW="419100" imgH="469900" progId="Equation.3">
                    <p:embed/>
                  </p:oleObj>
                </mc:Choice>
                <mc:Fallback>
                  <p:oleObj name="Equation" r:id="rId11" imgW="419100" imgH="469900" progId="Equation.3">
                    <p:embed/>
                    <p:pic>
                      <p:nvPicPr>
                        <p:cNvPr id="85006" name="Object 11">
                          <a:extLst>
                            <a:ext uri="{FF2B5EF4-FFF2-40B4-BE49-F238E27FC236}">
                              <a16:creationId xmlns:a16="http://schemas.microsoft.com/office/drawing/2014/main" id="{DEF9217A-8493-4A92-8A8F-2EBFCB9824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5600" y="3733800"/>
                          <a:ext cx="41910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FD7C2408-C4F6-4641-A711-696A62F6D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3962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" name="Object 13">
              <a:extLst>
                <a:ext uri="{FF2B5EF4-FFF2-40B4-BE49-F238E27FC236}">
                  <a16:creationId xmlns:a16="http://schemas.microsoft.com/office/drawing/2014/main" id="{506A0015-03DE-4ABF-8E9C-4B193CF561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10000" y="3581400"/>
            <a:ext cx="671513" cy="442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34" name="Equation" r:id="rId12" imgW="672808" imgH="444307" progId="Equation.3">
                    <p:embed/>
                  </p:oleObj>
                </mc:Choice>
                <mc:Fallback>
                  <p:oleObj name="Equation" r:id="rId12" imgW="672808" imgH="444307" progId="Equation.3">
                    <p:embed/>
                    <p:pic>
                      <p:nvPicPr>
                        <p:cNvPr id="85008" name="Object 13">
                          <a:extLst>
                            <a:ext uri="{FF2B5EF4-FFF2-40B4-BE49-F238E27FC236}">
                              <a16:creationId xmlns:a16="http://schemas.microsoft.com/office/drawing/2014/main" id="{63A09756-6FE4-4C3C-9F28-6FF6C22605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000" y="3581400"/>
                          <a:ext cx="671513" cy="442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Object 14">
            <a:extLst>
              <a:ext uri="{FF2B5EF4-FFF2-40B4-BE49-F238E27FC236}">
                <a16:creationId xmlns:a16="http://schemas.microsoft.com/office/drawing/2014/main" id="{CA3B2272-0CFB-47F6-A937-625BB55D68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8763" y="4819650"/>
          <a:ext cx="2219325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5" name="公式" r:id="rId13" imgW="748975" imgH="203112" progId="Equation.3">
                  <p:embed/>
                </p:oleObj>
              </mc:Choice>
              <mc:Fallback>
                <p:oleObj name="公式" r:id="rId13" imgW="748975" imgH="203112" progId="Equation.3">
                  <p:embed/>
                  <p:pic>
                    <p:nvPicPr>
                      <p:cNvPr id="84996" name="Object 14">
                        <a:extLst>
                          <a:ext uri="{FF2B5EF4-FFF2-40B4-BE49-F238E27FC236}">
                            <a16:creationId xmlns:a16="http://schemas.microsoft.com/office/drawing/2014/main" id="{6648A77D-8D6C-4A27-BB7D-34F2C86642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763" y="4819650"/>
                        <a:ext cx="2219325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5">
            <a:extLst>
              <a:ext uri="{FF2B5EF4-FFF2-40B4-BE49-F238E27FC236}">
                <a16:creationId xmlns:a16="http://schemas.microsoft.com/office/drawing/2014/main" id="{982F3BF5-8164-4157-BC41-625446BB8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562600"/>
            <a:ext cx="5748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Language of the empty string</a:t>
            </a:r>
          </a:p>
        </p:txBody>
      </p:sp>
      <p:sp>
        <p:nvSpPr>
          <p:cNvPr id="19" name="Text Box 9">
            <a:extLst>
              <a:ext uri="{FF2B5EF4-FFF2-40B4-BE49-F238E27FC236}">
                <a16:creationId xmlns:a16="http://schemas.microsoft.com/office/drawing/2014/main" id="{6B6F2803-B162-4E66-848D-0B837913C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" y="433018"/>
            <a:ext cx="828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有限状态机</a:t>
            </a:r>
            <a:r>
              <a:rPr kumimoji="0"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M2</a:t>
            </a:r>
            <a:r>
              <a:rPr kumimoji="0"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，能够识别的语言：</a:t>
            </a:r>
            <a:endParaRPr kumimoji="0"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954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651D0C-0038-4BDF-9A60-6BCFCD63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B7C823-E81A-414F-AA4D-CD516134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有限自动机能够识别的语言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C56C6737-B94E-4E51-828A-308414343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052513"/>
            <a:ext cx="4679950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en-US" altLang="zh-CN" sz="32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kumimoji="0" lang="en-US" altLang="zh-CN" sz="32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kumimoji="0" lang="en-US" altLang="zh-CN" sz="32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kumimoji="0" lang="en-US" altLang="zh-CN" sz="32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kumimoji="0" lang="en-US" altLang="zh-CN" sz="3200">
              <a:latin typeface="Arial" panose="020B0604020202020204" pitchFamily="34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5909A879-A8D7-46DB-B636-A1F30BD83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765175"/>
            <a:ext cx="828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rgbClr val="0000FF"/>
                </a:solidFill>
                <a:latin typeface="Arial" panose="020B0604020202020204" pitchFamily="34" charset="0"/>
              </a:rPr>
              <a:t>有限状态机</a:t>
            </a:r>
            <a:r>
              <a:rPr kumimoji="0" lang="en-US" altLang="zh-CN">
                <a:solidFill>
                  <a:srgbClr val="0000FF"/>
                </a:solidFill>
                <a:latin typeface="Arial" panose="020B0604020202020204" pitchFamily="34" charset="0"/>
              </a:rPr>
              <a:t>M3</a:t>
            </a:r>
            <a:r>
              <a:rPr kumimoji="0" lang="zh-CN" altLang="en-US">
                <a:solidFill>
                  <a:srgbClr val="0000FF"/>
                </a:solidFill>
                <a:latin typeface="Arial" panose="020B0604020202020204" pitchFamily="34" charset="0"/>
              </a:rPr>
              <a:t>，能够识别的语言：</a:t>
            </a:r>
            <a:endParaRPr kumimoji="0" lang="zh-CN" altLang="en-US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59770BC-4E86-4BF7-9131-0C46C2359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268413"/>
            <a:ext cx="3024188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07A8372C-0091-44D4-86CC-23EE0CFC5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325" y="1770387"/>
            <a:ext cx="4895850" cy="57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9">
            <a:extLst>
              <a:ext uri="{FF2B5EF4-FFF2-40B4-BE49-F238E27FC236}">
                <a16:creationId xmlns:a16="http://schemas.microsoft.com/office/drawing/2014/main" id="{E98E60BE-925C-48E7-A431-5993DCE85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99" y="3342602"/>
            <a:ext cx="828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有限状态机</a:t>
            </a:r>
            <a:r>
              <a:rPr kumimoji="0"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M4</a:t>
            </a:r>
            <a:r>
              <a:rPr kumimoji="0"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，能够识别的语言：</a:t>
            </a:r>
            <a:endParaRPr kumimoji="0"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E23EE8A0-C5FB-458A-AA96-12BD676B5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96" y="3990734"/>
            <a:ext cx="3337429" cy="251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D7B7B3FE-3008-4530-8825-726830754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521" y="3990734"/>
            <a:ext cx="1728788" cy="2447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altLang="zh-CN" dirty="0"/>
              <a:t>Q: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altLang="zh-CN" dirty="0">
                <a:sym typeface="Symbol" panose="05050102010706020507" pitchFamily="18" charset="2"/>
              </a:rPr>
              <a:t>:</a:t>
            </a:r>
            <a:endParaRPr lang="en-US" altLang="zh-CN" dirty="0">
              <a:solidFill>
                <a:srgbClr val="FF33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altLang="zh-CN" dirty="0">
                <a:sym typeface="Symbol" panose="05050102010706020507" pitchFamily="18" charset="2"/>
              </a:rPr>
              <a:t></a:t>
            </a:r>
            <a:r>
              <a:rPr lang="en-US" altLang="zh-CN" dirty="0"/>
              <a:t>: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altLang="zh-CN" dirty="0">
                <a:solidFill>
                  <a:srgbClr val="000000"/>
                </a:solidFill>
              </a:rPr>
              <a:t>q</a:t>
            </a:r>
            <a:r>
              <a:rPr lang="en-US" altLang="zh-CN" baseline="-25000" dirty="0">
                <a:solidFill>
                  <a:srgbClr val="000000"/>
                </a:solidFill>
              </a:rPr>
              <a:t>0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Q: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altLang="zh-CN" dirty="0">
                <a:solidFill>
                  <a:srgbClr val="000000"/>
                </a:solidFill>
              </a:rPr>
              <a:t>F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Q:</a:t>
            </a:r>
            <a:endParaRPr lang="en-US" altLang="zh-CN" dirty="0">
              <a:solidFill>
                <a:srgbClr val="FF3300"/>
              </a:solidFill>
              <a:sym typeface="Symbol" panose="05050102010706020507" pitchFamily="18" charset="2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81E677CE-3B94-4F3F-8084-30B5B77D9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092" y="3938780"/>
            <a:ext cx="2592908" cy="2447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dirty="0"/>
              <a:t>{q,q2,s,r1,r2}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dirty="0"/>
              <a:t>{</a:t>
            </a:r>
            <a:r>
              <a:rPr lang="en-US" altLang="zh-CN" dirty="0" err="1"/>
              <a:t>a,b</a:t>
            </a:r>
            <a:r>
              <a:rPr lang="en-US" altLang="zh-CN" dirty="0"/>
              <a:t>}</a:t>
            </a:r>
            <a:endParaRPr lang="en-US" altLang="zh-CN" dirty="0">
              <a:solidFill>
                <a:srgbClr val="FF33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330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olidFill>
                  <a:srgbClr val="FF3300"/>
                </a:solidFill>
                <a:sym typeface="Symbol" panose="05050102010706020507" pitchFamily="18" charset="2"/>
              </a:rPr>
              <a:t>S,a</a:t>
            </a:r>
            <a:r>
              <a:rPr lang="en-US" altLang="zh-CN" dirty="0">
                <a:solidFill>
                  <a:srgbClr val="FF3300"/>
                </a:solidFill>
                <a:sym typeface="Symbol" panose="05050102010706020507" pitchFamily="18" charset="2"/>
              </a:rPr>
              <a:t>)-&gt;q,…</a:t>
            </a:r>
            <a:r>
              <a:rPr lang="en-US" altLang="zh-CN" dirty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s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{q,r1}</a:t>
            </a:r>
            <a:endParaRPr lang="en-US" altLang="zh-CN" dirty="0">
              <a:solidFill>
                <a:srgbClr val="FF330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4232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651D0C-0038-4BDF-9A60-6BCFCD63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B7C823-E81A-414F-AA4D-CD516134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有限自动机能够识别的语言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A938B2BD-E349-44FB-A124-7AD5AC967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052513"/>
            <a:ext cx="4679950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en-US" altLang="zh-CN" sz="32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kumimoji="0" lang="en-US" altLang="zh-CN" sz="32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kumimoji="0" lang="en-US" altLang="zh-CN" sz="32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kumimoji="0" lang="en-US" altLang="zh-CN" sz="32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kumimoji="0" lang="en-US" altLang="zh-CN" sz="3200">
              <a:latin typeface="Arial" panose="020B0604020202020204" pitchFamily="34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81717DE-E074-409E-AAE0-811B2E785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10033"/>
            <a:ext cx="828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有限状态机</a:t>
            </a:r>
            <a:r>
              <a:rPr kumimoji="0"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M5</a:t>
            </a:r>
            <a:r>
              <a:rPr kumimoji="0"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，能够识别的语言：</a:t>
            </a:r>
            <a:endParaRPr kumimoji="0"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A09D658-3130-439B-B291-B78AA1CF1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825081"/>
            <a:ext cx="1728788" cy="2447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altLang="zh-CN" dirty="0"/>
              <a:t>Q: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altLang="zh-CN" dirty="0">
                <a:sym typeface="Symbol" panose="05050102010706020507" pitchFamily="18" charset="2"/>
              </a:rPr>
              <a:t>:</a:t>
            </a:r>
            <a:endParaRPr lang="en-US" altLang="zh-CN" dirty="0">
              <a:solidFill>
                <a:srgbClr val="FF33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altLang="zh-CN" dirty="0">
                <a:sym typeface="Symbol" panose="05050102010706020507" pitchFamily="18" charset="2"/>
              </a:rPr>
              <a:t></a:t>
            </a:r>
            <a:r>
              <a:rPr lang="en-US" altLang="zh-CN" dirty="0"/>
              <a:t>: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altLang="zh-CN" dirty="0">
                <a:solidFill>
                  <a:srgbClr val="000000"/>
                </a:solidFill>
              </a:rPr>
              <a:t>q</a:t>
            </a:r>
            <a:r>
              <a:rPr lang="en-US" altLang="zh-CN" baseline="-25000" dirty="0">
                <a:solidFill>
                  <a:srgbClr val="000000"/>
                </a:solidFill>
              </a:rPr>
              <a:t>0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Q: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altLang="zh-CN" dirty="0">
                <a:solidFill>
                  <a:srgbClr val="000000"/>
                </a:solidFill>
              </a:rPr>
              <a:t>F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Q:</a:t>
            </a:r>
            <a:endParaRPr lang="en-US" altLang="zh-CN" dirty="0">
              <a:solidFill>
                <a:srgbClr val="FF3300"/>
              </a:solidFill>
              <a:sym typeface="Symbol" panose="05050102010706020507" pitchFamily="18" charset="2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D5FACB06-191D-46F5-8A05-E265BDB6B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25" y="3769404"/>
            <a:ext cx="3241675" cy="9359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dirty="0"/>
              <a:t>{q0,q1,q2}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dirty="0"/>
              <a:t>{&lt;RESET&gt;,0,1,2}</a:t>
            </a:r>
            <a:endParaRPr lang="en-US" altLang="zh-CN" dirty="0">
              <a:solidFill>
                <a:srgbClr val="FF33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7810E82D-E131-4460-B3B1-E245D363F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8" y="1004293"/>
            <a:ext cx="4643438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DA6154C1-8970-4F2B-8EC1-F99450983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00857"/>
            <a:ext cx="4492132" cy="184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5">
            <a:extLst>
              <a:ext uri="{FF2B5EF4-FFF2-40B4-BE49-F238E27FC236}">
                <a16:creationId xmlns:a16="http://schemas.microsoft.com/office/drawing/2014/main" id="{BD789524-EFDD-415F-9D75-DB5CD81F3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016" y="4689186"/>
            <a:ext cx="4643437" cy="198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78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651D0C-0038-4BDF-9A60-6BCFCD63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B7C823-E81A-414F-AA4D-CD516134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构造有限自动机</a:t>
            </a:r>
          </a:p>
        </p:txBody>
      </p:sp>
      <p:graphicFrame>
        <p:nvGraphicFramePr>
          <p:cNvPr id="11" name="Object 2">
            <a:extLst>
              <a:ext uri="{FF2B5EF4-FFF2-40B4-BE49-F238E27FC236}">
                <a16:creationId xmlns:a16="http://schemas.microsoft.com/office/drawing/2014/main" id="{934540AE-A7DB-4665-A868-2BAFDA2709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646116"/>
              </p:ext>
            </p:extLst>
          </p:nvPr>
        </p:nvGraphicFramePr>
        <p:xfrm>
          <a:off x="601319" y="1763564"/>
          <a:ext cx="11811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1" name="Equation" r:id="rId4" imgW="1180588" imgH="558558" progId="Equation.3">
                  <p:embed/>
                </p:oleObj>
              </mc:Choice>
              <mc:Fallback>
                <p:oleObj name="Equation" r:id="rId4" imgW="1180588" imgH="558558" progId="Equation.3">
                  <p:embed/>
                  <p:pic>
                    <p:nvPicPr>
                      <p:cNvPr id="92162" name="Object 2">
                        <a:extLst>
                          <a:ext uri="{FF2B5EF4-FFF2-40B4-BE49-F238E27FC236}">
                            <a16:creationId xmlns:a16="http://schemas.microsoft.com/office/drawing/2014/main" id="{8A806906-2DD6-4C70-BFF3-55D46F1195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19" y="1763564"/>
                        <a:ext cx="11811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3">
            <a:extLst>
              <a:ext uri="{FF2B5EF4-FFF2-40B4-BE49-F238E27FC236}">
                <a16:creationId xmlns:a16="http://schemas.microsoft.com/office/drawing/2014/main" id="{C2457697-E988-40D2-BA3C-50AE7AE30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269" y="1744514"/>
            <a:ext cx="5929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>
                <a:latin typeface="Comic Sans MS" panose="030F0702030302020204" pitchFamily="66" charset="0"/>
              </a:rPr>
              <a:t>= { all strings with prefix       }</a:t>
            </a:r>
          </a:p>
        </p:txBody>
      </p:sp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FDA0E484-A6EC-4311-AD79-E11D3544C1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613751"/>
              </p:ext>
            </p:extLst>
          </p:nvPr>
        </p:nvGraphicFramePr>
        <p:xfrm>
          <a:off x="6754469" y="1820714"/>
          <a:ext cx="5445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2" name="Equation" r:id="rId6" imgW="545863" imgH="431613" progId="Equation.3">
                  <p:embed/>
                </p:oleObj>
              </mc:Choice>
              <mc:Fallback>
                <p:oleObj name="Equation" r:id="rId6" imgW="545863" imgH="431613" progId="Equation.3">
                  <p:embed/>
                  <p:pic>
                    <p:nvPicPr>
                      <p:cNvPr id="92164" name="Object 4">
                        <a:extLst>
                          <a:ext uri="{FF2B5EF4-FFF2-40B4-BE49-F238E27FC236}">
                            <a16:creationId xmlns:a16="http://schemas.microsoft.com/office/drawing/2014/main" id="{9466A0F2-1E67-45E7-9399-09EA890EAE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4469" y="1820714"/>
                        <a:ext cx="5445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63D01D79-F5C3-4892-B2DC-4FF498475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469" y="3908229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Oval 6">
            <a:extLst>
              <a:ext uri="{FF2B5EF4-FFF2-40B4-BE49-F238E27FC236}">
                <a16:creationId xmlns:a16="http://schemas.microsoft.com/office/drawing/2014/main" id="{17E9C167-D401-4E24-88A5-F57A9F5E3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9869" y="3908229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Oval 7">
            <a:extLst>
              <a:ext uri="{FF2B5EF4-FFF2-40B4-BE49-F238E27FC236}">
                <a16:creationId xmlns:a16="http://schemas.microsoft.com/office/drawing/2014/main" id="{1B6684BB-0112-49B6-AA16-A1EA04CCF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1669" y="3908229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Line 8">
            <a:extLst>
              <a:ext uri="{FF2B5EF4-FFF2-40B4-BE49-F238E27FC236}">
                <a16:creationId xmlns:a16="http://schemas.microsoft.com/office/drawing/2014/main" id="{B4EECFC3-B882-4101-8C4A-D95EC13E9B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869" y="4289229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Oval 9">
            <a:extLst>
              <a:ext uri="{FF2B5EF4-FFF2-40B4-BE49-F238E27FC236}">
                <a16:creationId xmlns:a16="http://schemas.microsoft.com/office/drawing/2014/main" id="{873FF59E-9456-402E-9944-AC0D8C20B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3069" y="3679629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696842C1-4BA6-4C74-BD3B-55171A821E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5269" y="4289229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1">
            <a:extLst>
              <a:ext uri="{FF2B5EF4-FFF2-40B4-BE49-F238E27FC236}">
                <a16:creationId xmlns:a16="http://schemas.microsoft.com/office/drawing/2014/main" id="{AB9D49DB-59BF-4C10-9B84-86072627BD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5669" y="4289229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Freeform 12">
            <a:extLst>
              <a:ext uri="{FF2B5EF4-FFF2-40B4-BE49-F238E27FC236}">
                <a16:creationId xmlns:a16="http://schemas.microsoft.com/office/drawing/2014/main" id="{FA3A6E8B-F5D8-429F-94B3-519984C595A8}"/>
              </a:ext>
            </a:extLst>
          </p:cNvPr>
          <p:cNvSpPr>
            <a:spLocks/>
          </p:cNvSpPr>
          <p:nvPr/>
        </p:nvSpPr>
        <p:spPr bwMode="auto">
          <a:xfrm>
            <a:off x="7059269" y="2689029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" name="Object 13">
            <a:extLst>
              <a:ext uri="{FF2B5EF4-FFF2-40B4-BE49-F238E27FC236}">
                <a16:creationId xmlns:a16="http://schemas.microsoft.com/office/drawing/2014/main" id="{93C7B6B4-4119-4E0C-9BCF-F0B249FE51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173695"/>
              </p:ext>
            </p:extLst>
          </p:nvPr>
        </p:nvGraphicFramePr>
        <p:xfrm>
          <a:off x="2792069" y="3984429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3" name="Equation" r:id="rId8" imgW="266584" imgH="279279" progId="Equation.3">
                  <p:embed/>
                </p:oleObj>
              </mc:Choice>
              <mc:Fallback>
                <p:oleObj name="Equation" r:id="rId8" imgW="266584" imgH="279279" progId="Equation.3">
                  <p:embed/>
                  <p:pic>
                    <p:nvPicPr>
                      <p:cNvPr id="68621" name="Object 13">
                        <a:extLst>
                          <a:ext uri="{FF2B5EF4-FFF2-40B4-BE49-F238E27FC236}">
                            <a16:creationId xmlns:a16="http://schemas.microsoft.com/office/drawing/2014/main" id="{E3C400A9-83BF-4B9E-9AB9-9F91C7A799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069" y="3984429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4">
            <a:extLst>
              <a:ext uri="{FF2B5EF4-FFF2-40B4-BE49-F238E27FC236}">
                <a16:creationId xmlns:a16="http://schemas.microsoft.com/office/drawing/2014/main" id="{D5CE3F06-ADD2-4F5D-A3D6-47BCD5A820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943075"/>
              </p:ext>
            </p:extLst>
          </p:nvPr>
        </p:nvGraphicFramePr>
        <p:xfrm>
          <a:off x="5916269" y="3908229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4" name="Equation" r:id="rId10" imgW="279279" imgH="380835" progId="Equation.3">
                  <p:embed/>
                </p:oleObj>
              </mc:Choice>
              <mc:Fallback>
                <p:oleObj name="Equation" r:id="rId10" imgW="279279" imgH="380835" progId="Equation.3">
                  <p:embed/>
                  <p:pic>
                    <p:nvPicPr>
                      <p:cNvPr id="68622" name="Object 14">
                        <a:extLst>
                          <a:ext uri="{FF2B5EF4-FFF2-40B4-BE49-F238E27FC236}">
                            <a16:creationId xmlns:a16="http://schemas.microsoft.com/office/drawing/2014/main" id="{2C460E9D-1876-459F-8185-9798B5998E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269" y="3908229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5">
            <a:extLst>
              <a:ext uri="{FF2B5EF4-FFF2-40B4-BE49-F238E27FC236}">
                <a16:creationId xmlns:a16="http://schemas.microsoft.com/office/drawing/2014/main" id="{06A9A000-8F90-499F-8238-9F81F9E638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442676"/>
              </p:ext>
            </p:extLst>
          </p:nvPr>
        </p:nvGraphicFramePr>
        <p:xfrm>
          <a:off x="7135469" y="2231829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5" name="Equation" r:id="rId12" imgW="672808" imgH="444307" progId="Equation.3">
                  <p:embed/>
                </p:oleObj>
              </mc:Choice>
              <mc:Fallback>
                <p:oleObj name="Equation" r:id="rId12" imgW="672808" imgH="444307" progId="Equation.3">
                  <p:embed/>
                  <p:pic>
                    <p:nvPicPr>
                      <p:cNvPr id="68623" name="Object 15">
                        <a:extLst>
                          <a:ext uri="{FF2B5EF4-FFF2-40B4-BE49-F238E27FC236}">
                            <a16:creationId xmlns:a16="http://schemas.microsoft.com/office/drawing/2014/main" id="{C370D7CE-8ED4-40A5-B3D5-BA1308307C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5469" y="2231829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6">
            <a:extLst>
              <a:ext uri="{FF2B5EF4-FFF2-40B4-BE49-F238E27FC236}">
                <a16:creationId xmlns:a16="http://schemas.microsoft.com/office/drawing/2014/main" id="{2F1D9706-93CC-46FE-A2D8-F4887B9ADA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222416"/>
              </p:ext>
            </p:extLst>
          </p:nvPr>
        </p:nvGraphicFramePr>
        <p:xfrm>
          <a:off x="1191869" y="3984429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6" name="Equation" r:id="rId14" imgW="419100" imgH="469900" progId="Equation.3">
                  <p:embed/>
                </p:oleObj>
              </mc:Choice>
              <mc:Fallback>
                <p:oleObj name="Equation" r:id="rId14" imgW="419100" imgH="469900" progId="Equation.3">
                  <p:embed/>
                  <p:pic>
                    <p:nvPicPr>
                      <p:cNvPr id="68624" name="Object 16">
                        <a:extLst>
                          <a:ext uri="{FF2B5EF4-FFF2-40B4-BE49-F238E27FC236}">
                            <a16:creationId xmlns:a16="http://schemas.microsoft.com/office/drawing/2014/main" id="{A6862121-2893-4F79-B0D2-2CADF243E3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869" y="3984429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7">
            <a:extLst>
              <a:ext uri="{FF2B5EF4-FFF2-40B4-BE49-F238E27FC236}">
                <a16:creationId xmlns:a16="http://schemas.microsoft.com/office/drawing/2014/main" id="{81789550-9631-48BE-AF50-8F888D45E6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784384"/>
              </p:ext>
            </p:extLst>
          </p:nvPr>
        </p:nvGraphicFramePr>
        <p:xfrm>
          <a:off x="4430369" y="3984429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7" name="Equation" r:id="rId16" imgW="342751" imgH="469696" progId="Equation.3">
                  <p:embed/>
                </p:oleObj>
              </mc:Choice>
              <mc:Fallback>
                <p:oleObj name="Equation" r:id="rId16" imgW="342751" imgH="469696" progId="Equation.3">
                  <p:embed/>
                  <p:pic>
                    <p:nvPicPr>
                      <p:cNvPr id="68625" name="Object 17">
                        <a:extLst>
                          <a:ext uri="{FF2B5EF4-FFF2-40B4-BE49-F238E27FC236}">
                            <a16:creationId xmlns:a16="http://schemas.microsoft.com/office/drawing/2014/main" id="{A77C9E9F-B2B5-4A6F-8316-141CBA0B7A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369" y="3984429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8">
            <a:extLst>
              <a:ext uri="{FF2B5EF4-FFF2-40B4-BE49-F238E27FC236}">
                <a16:creationId xmlns:a16="http://schemas.microsoft.com/office/drawing/2014/main" id="{E2AB4FCD-5724-4A70-AFA6-D3540B8F3F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929999"/>
              </p:ext>
            </p:extLst>
          </p:nvPr>
        </p:nvGraphicFramePr>
        <p:xfrm>
          <a:off x="7300569" y="3984429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8" name="Equation" r:id="rId18" imgW="393529" imgH="469696" progId="Equation.3">
                  <p:embed/>
                </p:oleObj>
              </mc:Choice>
              <mc:Fallback>
                <p:oleObj name="Equation" r:id="rId18" imgW="393529" imgH="469696" progId="Equation.3">
                  <p:embed/>
                  <p:pic>
                    <p:nvPicPr>
                      <p:cNvPr id="68626" name="Object 18">
                        <a:extLst>
                          <a:ext uri="{FF2B5EF4-FFF2-40B4-BE49-F238E27FC236}">
                            <a16:creationId xmlns:a16="http://schemas.microsoft.com/office/drawing/2014/main" id="{AC7FDAE0-B531-4AC4-A4E7-F56DAAB30B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0569" y="3984429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19">
            <a:extLst>
              <a:ext uri="{FF2B5EF4-FFF2-40B4-BE49-F238E27FC236}">
                <a16:creationId xmlns:a16="http://schemas.microsoft.com/office/drawing/2014/main" id="{D894731A-9EA1-42D6-8BE5-C53F76EE6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6869" y="4746429"/>
            <a:ext cx="1443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accept</a:t>
            </a:r>
          </a:p>
        </p:txBody>
      </p:sp>
      <p:sp>
        <p:nvSpPr>
          <p:cNvPr id="29" name="Oval 20">
            <a:extLst>
              <a:ext uri="{FF2B5EF4-FFF2-40B4-BE49-F238E27FC236}">
                <a16:creationId xmlns:a16="http://schemas.microsoft.com/office/drawing/2014/main" id="{BC724099-5DBD-4E0E-BB24-33B670C3A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9869" y="5813229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" name="Line 21">
            <a:extLst>
              <a:ext uri="{FF2B5EF4-FFF2-40B4-BE49-F238E27FC236}">
                <a16:creationId xmlns:a16="http://schemas.microsoft.com/office/drawing/2014/main" id="{76BDB84F-9543-46B9-A0B0-4D50BE4E81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2869" y="4517829"/>
            <a:ext cx="2667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Freeform 22">
            <a:extLst>
              <a:ext uri="{FF2B5EF4-FFF2-40B4-BE49-F238E27FC236}">
                <a16:creationId xmlns:a16="http://schemas.microsoft.com/office/drawing/2014/main" id="{1EE9027D-ACFB-491E-920D-788D85BED363}"/>
              </a:ext>
            </a:extLst>
          </p:cNvPr>
          <p:cNvSpPr>
            <a:spLocks/>
          </p:cNvSpPr>
          <p:nvPr/>
        </p:nvSpPr>
        <p:spPr bwMode="auto">
          <a:xfrm>
            <a:off x="4925669" y="5711629"/>
            <a:ext cx="838200" cy="812800"/>
          </a:xfrm>
          <a:custGeom>
            <a:avLst/>
            <a:gdLst>
              <a:gd name="T0" fmla="*/ 0 w 528"/>
              <a:gd name="T1" fmla="*/ 2147483646 h 512"/>
              <a:gd name="T2" fmla="*/ 2147483646 w 528"/>
              <a:gd name="T3" fmla="*/ 2147483646 h 512"/>
              <a:gd name="T4" fmla="*/ 2147483646 w 528"/>
              <a:gd name="T5" fmla="*/ 2147483646 h 512"/>
              <a:gd name="T6" fmla="*/ 2147483646 w 528"/>
              <a:gd name="T7" fmla="*/ 2147483646 h 512"/>
              <a:gd name="T8" fmla="*/ 0 w 528"/>
              <a:gd name="T9" fmla="*/ 2147483646 h 5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" h="512">
                <a:moveTo>
                  <a:pt x="0" y="160"/>
                </a:moveTo>
                <a:cubicBezTo>
                  <a:pt x="124" y="80"/>
                  <a:pt x="248" y="0"/>
                  <a:pt x="336" y="16"/>
                </a:cubicBezTo>
                <a:cubicBezTo>
                  <a:pt x="424" y="32"/>
                  <a:pt x="528" y="176"/>
                  <a:pt x="528" y="256"/>
                </a:cubicBezTo>
                <a:cubicBezTo>
                  <a:pt x="528" y="336"/>
                  <a:pt x="424" y="480"/>
                  <a:pt x="336" y="496"/>
                </a:cubicBezTo>
                <a:cubicBezTo>
                  <a:pt x="248" y="512"/>
                  <a:pt x="124" y="432"/>
                  <a:pt x="0" y="35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" name="Object 23">
            <a:extLst>
              <a:ext uri="{FF2B5EF4-FFF2-40B4-BE49-F238E27FC236}">
                <a16:creationId xmlns:a16="http://schemas.microsoft.com/office/drawing/2014/main" id="{3D01061E-BD22-4783-B2EB-0935DEC3FF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244897"/>
              </p:ext>
            </p:extLst>
          </p:nvPr>
        </p:nvGraphicFramePr>
        <p:xfrm>
          <a:off x="5916269" y="5889429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9" name="Equation" r:id="rId20" imgW="672808" imgH="444307" progId="Equation.3">
                  <p:embed/>
                </p:oleObj>
              </mc:Choice>
              <mc:Fallback>
                <p:oleObj name="Equation" r:id="rId20" imgW="672808" imgH="444307" progId="Equation.3">
                  <p:embed/>
                  <p:pic>
                    <p:nvPicPr>
                      <p:cNvPr id="68631" name="Object 23">
                        <a:extLst>
                          <a:ext uri="{FF2B5EF4-FFF2-40B4-BE49-F238E27FC236}">
                            <a16:creationId xmlns:a16="http://schemas.microsoft.com/office/drawing/2014/main" id="{98F8D976-DEAB-4030-8ECF-81126CFA37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269" y="5889429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Line 24">
            <a:extLst>
              <a:ext uri="{FF2B5EF4-FFF2-40B4-BE49-F238E27FC236}">
                <a16:creationId xmlns:a16="http://schemas.microsoft.com/office/drawing/2014/main" id="{ACF16502-8AD0-47D5-9B55-17874A2025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44669" y="4594029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" name="Object 25">
            <a:extLst>
              <a:ext uri="{FF2B5EF4-FFF2-40B4-BE49-F238E27FC236}">
                <a16:creationId xmlns:a16="http://schemas.microsoft.com/office/drawing/2014/main" id="{FD6C1170-B241-4914-8AAF-FA165505DC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517207"/>
              </p:ext>
            </p:extLst>
          </p:nvPr>
        </p:nvGraphicFramePr>
        <p:xfrm>
          <a:off x="4366869" y="5889429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0" name="Equation" r:id="rId21" imgW="393529" imgH="469696" progId="Equation.3">
                  <p:embed/>
                </p:oleObj>
              </mc:Choice>
              <mc:Fallback>
                <p:oleObj name="Equation" r:id="rId21" imgW="393529" imgH="469696" progId="Equation.3">
                  <p:embed/>
                  <p:pic>
                    <p:nvPicPr>
                      <p:cNvPr id="68633" name="Object 25">
                        <a:extLst>
                          <a:ext uri="{FF2B5EF4-FFF2-40B4-BE49-F238E27FC236}">
                            <a16:creationId xmlns:a16="http://schemas.microsoft.com/office/drawing/2014/main" id="{039979B8-FE37-4BDE-8E4B-19ED02542A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6869" y="5889429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26">
            <a:extLst>
              <a:ext uri="{FF2B5EF4-FFF2-40B4-BE49-F238E27FC236}">
                <a16:creationId xmlns:a16="http://schemas.microsoft.com/office/drawing/2014/main" id="{316D350C-AAFD-4C0C-AF4F-F048051DDF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374088"/>
              </p:ext>
            </p:extLst>
          </p:nvPr>
        </p:nvGraphicFramePr>
        <p:xfrm>
          <a:off x="4620869" y="4975029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1" name="Equation" r:id="rId23" imgW="266584" imgH="279279" progId="Equation.3">
                  <p:embed/>
                </p:oleObj>
              </mc:Choice>
              <mc:Fallback>
                <p:oleObj name="Equation" r:id="rId23" imgW="266584" imgH="279279" progId="Equation.3">
                  <p:embed/>
                  <p:pic>
                    <p:nvPicPr>
                      <p:cNvPr id="68634" name="Object 26">
                        <a:extLst>
                          <a:ext uri="{FF2B5EF4-FFF2-40B4-BE49-F238E27FC236}">
                            <a16:creationId xmlns:a16="http://schemas.microsoft.com/office/drawing/2014/main" id="{5B820113-6D1C-4F49-BFCA-EC412E1B7C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869" y="4975029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27">
            <a:extLst>
              <a:ext uri="{FF2B5EF4-FFF2-40B4-BE49-F238E27FC236}">
                <a16:creationId xmlns:a16="http://schemas.microsoft.com/office/drawing/2014/main" id="{CEEBD069-2454-4F1F-BDBA-4899882730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493706"/>
              </p:ext>
            </p:extLst>
          </p:nvPr>
        </p:nvGraphicFramePr>
        <p:xfrm>
          <a:off x="2868269" y="4898829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2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68635" name="Object 27">
                        <a:extLst>
                          <a:ext uri="{FF2B5EF4-FFF2-40B4-BE49-F238E27FC236}">
                            <a16:creationId xmlns:a16="http://schemas.microsoft.com/office/drawing/2014/main" id="{FF0921E1-ABDB-42DC-A078-ECE2E0FCA6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269" y="4898829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8">
            <a:extLst>
              <a:ext uri="{FF2B5EF4-FFF2-40B4-BE49-F238E27FC236}">
                <a16:creationId xmlns:a16="http://schemas.microsoft.com/office/drawing/2014/main" id="{74EB9546-B148-44F0-9F36-D7EB9E8EEA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392595"/>
              </p:ext>
            </p:extLst>
          </p:nvPr>
        </p:nvGraphicFramePr>
        <p:xfrm>
          <a:off x="3851920" y="980728"/>
          <a:ext cx="22098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3" name="Equation" r:id="rId25" imgW="672808" imgH="215806" progId="Equation.3">
                  <p:embed/>
                </p:oleObj>
              </mc:Choice>
              <mc:Fallback>
                <p:oleObj name="Equation" r:id="rId25" imgW="672808" imgH="215806" progId="Equation.3">
                  <p:embed/>
                  <p:pic>
                    <p:nvPicPr>
                      <p:cNvPr id="92188" name="Object 28">
                        <a:extLst>
                          <a:ext uri="{FF2B5EF4-FFF2-40B4-BE49-F238E27FC236}">
                            <a16:creationId xmlns:a16="http://schemas.microsoft.com/office/drawing/2014/main" id="{391B7550-4D0C-4D87-A8BA-1CA4F373D5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980728"/>
                        <a:ext cx="22098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012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28" grpId="0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651D0C-0038-4BDF-9A60-6BCFCD63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B7C823-E81A-414F-AA4D-CD516134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构造有限自动机</a:t>
            </a: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9D608FE9-7B4E-4025-A3BD-734156F2A6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143000"/>
          <a:ext cx="9144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2" name="Equation" r:id="rId4" imgW="914400" imgH="444500" progId="Equation.3">
                  <p:embed/>
                </p:oleObj>
              </mc:Choice>
              <mc:Fallback>
                <p:oleObj name="Equation" r:id="rId4" imgW="914400" imgH="444500" progId="Equation.3">
                  <p:embed/>
                  <p:pic>
                    <p:nvPicPr>
                      <p:cNvPr id="93186" name="Object 2">
                        <a:extLst>
                          <a:ext uri="{FF2B5EF4-FFF2-40B4-BE49-F238E27FC236}">
                            <a16:creationId xmlns:a16="http://schemas.microsoft.com/office/drawing/2014/main" id="{1D24C0A3-D5B4-4F09-B3B4-D3BB8068D8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9144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3">
            <a:extLst>
              <a:ext uri="{FF2B5EF4-FFF2-40B4-BE49-F238E27FC236}">
                <a16:creationId xmlns:a16="http://schemas.microsoft.com/office/drawing/2014/main" id="{15C2829D-C1A4-4F12-ADE0-F82AC2F70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066800"/>
            <a:ext cx="59991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>
                <a:latin typeface="Comic Sans MS" panose="030F0702030302020204" pitchFamily="66" charset="0"/>
              </a:rPr>
              <a:t>=</a:t>
            </a: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kumimoji="0" lang="en-US" altLang="zh-CN" sz="3200" b="0">
                <a:latin typeface="Comic Sans MS" panose="030F0702030302020204" pitchFamily="66" charset="0"/>
              </a:rPr>
              <a:t>{ all binary strings containing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 b="0">
                <a:latin typeface="Comic Sans MS" panose="030F0702030302020204" pitchFamily="66" charset="0"/>
              </a:rPr>
              <a:t>     substring          }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931ABB4-C590-400A-AC77-C7713D98CC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1752600"/>
          <a:ext cx="698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3" name="Equation" r:id="rId6" imgW="698500" imgH="368300" progId="Equation.3">
                  <p:embed/>
                </p:oleObj>
              </mc:Choice>
              <mc:Fallback>
                <p:oleObj name="Equation" r:id="rId6" imgW="698500" imgH="368300" progId="Equation.3">
                  <p:embed/>
                  <p:pic>
                    <p:nvPicPr>
                      <p:cNvPr id="93188" name="Object 4">
                        <a:extLst>
                          <a:ext uri="{FF2B5EF4-FFF2-40B4-BE49-F238E27FC236}">
                            <a16:creationId xmlns:a16="http://schemas.microsoft.com/office/drawing/2014/main" id="{0C79A9A3-9813-4B6E-8431-D088949A7E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752600"/>
                        <a:ext cx="698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reeform 5">
            <a:extLst>
              <a:ext uri="{FF2B5EF4-FFF2-40B4-BE49-F238E27FC236}">
                <a16:creationId xmlns:a16="http://schemas.microsoft.com/office/drawing/2014/main" id="{09C64408-A9C3-4940-BB0D-A71AA409CF77}"/>
              </a:ext>
            </a:extLst>
          </p:cNvPr>
          <p:cNvSpPr>
            <a:spLocks/>
          </p:cNvSpPr>
          <p:nvPr/>
        </p:nvSpPr>
        <p:spPr bwMode="auto">
          <a:xfrm>
            <a:off x="7391400" y="34290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6">
            <a:extLst>
              <a:ext uri="{FF2B5EF4-FFF2-40B4-BE49-F238E27FC236}">
                <a16:creationId xmlns:a16="http://schemas.microsoft.com/office/drawing/2014/main" id="{56B177C6-7F9B-493B-9C3D-47172682592B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648200"/>
            <a:ext cx="2514600" cy="685800"/>
            <a:chOff x="816" y="2928"/>
            <a:chExt cx="1584" cy="432"/>
          </a:xfrm>
        </p:grpSpPr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8AA71556-503A-406C-B6CF-4BD0F00DD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928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906AC8A6-22CD-47CD-8508-63265576A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2928"/>
              <a:ext cx="1472" cy="432"/>
              <a:chOff x="816" y="2928"/>
              <a:chExt cx="1472" cy="432"/>
            </a:xfrm>
          </p:grpSpPr>
          <p:sp>
            <p:nvSpPr>
              <p:cNvPr id="11" name="Oval 9">
                <a:extLst>
                  <a:ext uri="{FF2B5EF4-FFF2-40B4-BE49-F238E27FC236}">
                    <a16:creationId xmlns:a16="http://schemas.microsoft.com/office/drawing/2014/main" id="{0019777D-A14E-4E8A-AF28-CD593D88E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928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12" name="Object 10">
                <a:extLst>
                  <a:ext uri="{FF2B5EF4-FFF2-40B4-BE49-F238E27FC236}">
                    <a16:creationId xmlns:a16="http://schemas.microsoft.com/office/drawing/2014/main" id="{80CACC05-22A5-4665-A732-BBD66BCCB69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84" y="2976"/>
              <a:ext cx="287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64" name="公式" r:id="rId8" imgW="126835" imgH="139518" progId="Equation.3">
                      <p:embed/>
                    </p:oleObj>
                  </mc:Choice>
                  <mc:Fallback>
                    <p:oleObj name="公式" r:id="rId8" imgW="126835" imgH="139518" progId="Equation.3">
                      <p:embed/>
                      <p:pic>
                        <p:nvPicPr>
                          <p:cNvPr id="93218" name="Object 10">
                            <a:extLst>
                              <a:ext uri="{FF2B5EF4-FFF2-40B4-BE49-F238E27FC236}">
                                <a16:creationId xmlns:a16="http://schemas.microsoft.com/office/drawing/2014/main" id="{5417B098-2ACD-4137-87BE-EE0F75067A0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4" y="2976"/>
                            <a:ext cx="287" cy="3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Object 11">
                <a:extLst>
                  <a:ext uri="{FF2B5EF4-FFF2-40B4-BE49-F238E27FC236}">
                    <a16:creationId xmlns:a16="http://schemas.microsoft.com/office/drawing/2014/main" id="{E3818B5A-F432-4C8D-B87B-2ACD28E1577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12" y="3024"/>
              <a:ext cx="176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65" name="Equation" r:id="rId10" imgW="279400" imgH="368300" progId="Equation.3">
                      <p:embed/>
                    </p:oleObj>
                  </mc:Choice>
                  <mc:Fallback>
                    <p:oleObj name="Equation" r:id="rId10" imgW="279400" imgH="368300" progId="Equation.3">
                      <p:embed/>
                      <p:pic>
                        <p:nvPicPr>
                          <p:cNvPr id="93219" name="Object 11">
                            <a:extLst>
                              <a:ext uri="{FF2B5EF4-FFF2-40B4-BE49-F238E27FC236}">
                                <a16:creationId xmlns:a16="http://schemas.microsoft.com/office/drawing/2014/main" id="{A69F2ECD-48C3-4257-9248-101F303AEFD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2" y="3024"/>
                            <a:ext cx="176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120D39CE-8A8E-4F43-97C8-7B5A30EC5C17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648200"/>
            <a:ext cx="685800" cy="685800"/>
            <a:chOff x="3216" y="2928"/>
            <a:chExt cx="432" cy="432"/>
          </a:xfrm>
        </p:grpSpPr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E54CF20A-92CE-413F-BD1E-2CA252819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928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6" name="Object 14">
              <a:extLst>
                <a:ext uri="{FF2B5EF4-FFF2-40B4-BE49-F238E27FC236}">
                  <a16:creationId xmlns:a16="http://schemas.microsoft.com/office/drawing/2014/main" id="{A71866DB-BAF4-4F8D-ABD2-7D28A6F524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4" y="3024"/>
            <a:ext cx="32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6" name="Equation" r:id="rId12" imgW="520700" imgH="368300" progId="Equation.3">
                    <p:embed/>
                  </p:oleObj>
                </mc:Choice>
                <mc:Fallback>
                  <p:oleObj name="Equation" r:id="rId12" imgW="520700" imgH="368300" progId="Equation.3">
                    <p:embed/>
                    <p:pic>
                      <p:nvPicPr>
                        <p:cNvPr id="93214" name="Object 14">
                          <a:extLst>
                            <a:ext uri="{FF2B5EF4-FFF2-40B4-BE49-F238E27FC236}">
                              <a16:creationId xmlns:a16="http://schemas.microsoft.com/office/drawing/2014/main" id="{A96E1E46-408D-434D-B77C-ECAFE13E1A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3024"/>
                          <a:ext cx="32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A7595019-4FC8-4F61-9D4F-81C372B74F97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4419600"/>
            <a:ext cx="1143000" cy="1143000"/>
            <a:chOff x="4560" y="2784"/>
            <a:chExt cx="720" cy="720"/>
          </a:xfrm>
        </p:grpSpPr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4FDE071F-05C4-47B1-9CF2-714D34E05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28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9" name="Object 17">
              <a:extLst>
                <a:ext uri="{FF2B5EF4-FFF2-40B4-BE49-F238E27FC236}">
                  <a16:creationId xmlns:a16="http://schemas.microsoft.com/office/drawing/2014/main" id="{AA3A14AA-EB27-4BF9-B31C-4457774A17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4" y="3024"/>
            <a:ext cx="44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7" name="Equation" r:id="rId14" imgW="698500" imgH="368300" progId="Equation.3">
                    <p:embed/>
                  </p:oleObj>
                </mc:Choice>
                <mc:Fallback>
                  <p:oleObj name="Equation" r:id="rId14" imgW="698500" imgH="368300" progId="Equation.3">
                    <p:embed/>
                    <p:pic>
                      <p:nvPicPr>
                        <p:cNvPr id="93211" name="Object 17">
                          <a:extLst>
                            <a:ext uri="{FF2B5EF4-FFF2-40B4-BE49-F238E27FC236}">
                              <a16:creationId xmlns:a16="http://schemas.microsoft.com/office/drawing/2014/main" id="{4F4E38E8-8D1B-4BEA-964F-6B5E762103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3024"/>
                          <a:ext cx="44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Oval 18">
              <a:extLst>
                <a:ext uri="{FF2B5EF4-FFF2-40B4-BE49-F238E27FC236}">
                  <a16:creationId xmlns:a16="http://schemas.microsoft.com/office/drawing/2014/main" id="{0062E6E4-02DA-4AB0-A0CD-D8753AC6F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784"/>
              <a:ext cx="720" cy="7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1" name="Freeform 19">
            <a:extLst>
              <a:ext uri="{FF2B5EF4-FFF2-40B4-BE49-F238E27FC236}">
                <a16:creationId xmlns:a16="http://schemas.microsoft.com/office/drawing/2014/main" id="{8499AF70-CF33-48DA-8584-B67ED5C0DB8B}"/>
              </a:ext>
            </a:extLst>
          </p:cNvPr>
          <p:cNvSpPr>
            <a:spLocks/>
          </p:cNvSpPr>
          <p:nvPr/>
        </p:nvSpPr>
        <p:spPr bwMode="auto">
          <a:xfrm>
            <a:off x="1219200" y="35814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Freeform 20">
            <a:extLst>
              <a:ext uri="{FF2B5EF4-FFF2-40B4-BE49-F238E27FC236}">
                <a16:creationId xmlns:a16="http://schemas.microsoft.com/office/drawing/2014/main" id="{9FE207B6-A93C-47E6-A8EB-8A42714DE427}"/>
              </a:ext>
            </a:extLst>
          </p:cNvPr>
          <p:cNvSpPr>
            <a:spLocks/>
          </p:cNvSpPr>
          <p:nvPr/>
        </p:nvSpPr>
        <p:spPr bwMode="auto">
          <a:xfrm>
            <a:off x="5029200" y="35814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Freeform 21">
            <a:extLst>
              <a:ext uri="{FF2B5EF4-FFF2-40B4-BE49-F238E27FC236}">
                <a16:creationId xmlns:a16="http://schemas.microsoft.com/office/drawing/2014/main" id="{1E0C4462-8F1D-4C2E-B0D3-EA9A8521D32B}"/>
              </a:ext>
            </a:extLst>
          </p:cNvPr>
          <p:cNvSpPr>
            <a:spLocks/>
          </p:cNvSpPr>
          <p:nvPr/>
        </p:nvSpPr>
        <p:spPr bwMode="auto">
          <a:xfrm>
            <a:off x="1905000" y="4495800"/>
            <a:ext cx="1219200" cy="381000"/>
          </a:xfrm>
          <a:custGeom>
            <a:avLst/>
            <a:gdLst>
              <a:gd name="T0" fmla="*/ 2147483646 w 528"/>
              <a:gd name="T1" fmla="*/ 2147483646 h 248"/>
              <a:gd name="T2" fmla="*/ 2147483646 w 528"/>
              <a:gd name="T3" fmla="*/ 2147483646 h 248"/>
              <a:gd name="T4" fmla="*/ 0 w 528"/>
              <a:gd name="T5" fmla="*/ 2147483646 h 2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8" h="248">
                <a:moveTo>
                  <a:pt x="528" y="248"/>
                </a:moveTo>
                <a:cubicBezTo>
                  <a:pt x="452" y="132"/>
                  <a:pt x="376" y="16"/>
                  <a:pt x="288" y="8"/>
                </a:cubicBezTo>
                <a:cubicBezTo>
                  <a:pt x="200" y="0"/>
                  <a:pt x="100" y="100"/>
                  <a:pt x="0" y="2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" name="Object 22">
            <a:extLst>
              <a:ext uri="{FF2B5EF4-FFF2-40B4-BE49-F238E27FC236}">
                <a16:creationId xmlns:a16="http://schemas.microsoft.com/office/drawing/2014/main" id="{7885B036-3895-4AEA-BBA3-E3C77F886C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200400"/>
          <a:ext cx="1762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8" name="Equation" r:id="rId15" imgW="177569" imgH="355138" progId="Equation.3">
                  <p:embed/>
                </p:oleObj>
              </mc:Choice>
              <mc:Fallback>
                <p:oleObj name="Equation" r:id="rId15" imgW="177569" imgH="355138" progId="Equation.3">
                  <p:embed/>
                  <p:pic>
                    <p:nvPicPr>
                      <p:cNvPr id="2424854" name="Object 22">
                        <a:extLst>
                          <a:ext uri="{FF2B5EF4-FFF2-40B4-BE49-F238E27FC236}">
                            <a16:creationId xmlns:a16="http://schemas.microsoft.com/office/drawing/2014/main" id="{7C3ED053-205D-44B1-8820-B050752085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00400"/>
                        <a:ext cx="176213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3">
            <a:extLst>
              <a:ext uri="{FF2B5EF4-FFF2-40B4-BE49-F238E27FC236}">
                <a16:creationId xmlns:a16="http://schemas.microsoft.com/office/drawing/2014/main" id="{BD7A8EE9-09BD-4813-8102-5E950B6D1213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5181600"/>
            <a:ext cx="1295400" cy="749300"/>
            <a:chOff x="1200" y="3264"/>
            <a:chExt cx="816" cy="472"/>
          </a:xfrm>
        </p:grpSpPr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67B0D005-2A8B-4088-85BD-BB53BDBF5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3264"/>
              <a:ext cx="816" cy="192"/>
            </a:xfrm>
            <a:custGeom>
              <a:avLst/>
              <a:gdLst>
                <a:gd name="T0" fmla="*/ 0 w 528"/>
                <a:gd name="T1" fmla="*/ 0 h 192"/>
                <a:gd name="T2" fmla="*/ 392870 w 528"/>
                <a:gd name="T3" fmla="*/ 192 h 192"/>
                <a:gd name="T4" fmla="*/ 864127 w 528"/>
                <a:gd name="T5" fmla="*/ 0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192">
                  <a:moveTo>
                    <a:pt x="0" y="0"/>
                  </a:moveTo>
                  <a:cubicBezTo>
                    <a:pt x="76" y="96"/>
                    <a:pt x="152" y="192"/>
                    <a:pt x="240" y="192"/>
                  </a:cubicBezTo>
                  <a:cubicBezTo>
                    <a:pt x="328" y="192"/>
                    <a:pt x="428" y="96"/>
                    <a:pt x="528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" name="Object 25">
              <a:extLst>
                <a:ext uri="{FF2B5EF4-FFF2-40B4-BE49-F238E27FC236}">
                  <a16:creationId xmlns:a16="http://schemas.microsoft.com/office/drawing/2014/main" id="{C6526C3A-7229-49F8-A8CC-769C18FCD6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3504"/>
            <a:ext cx="17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9" name="Equation" r:id="rId17" imgW="279400" imgH="368300" progId="Equation.3">
                    <p:embed/>
                  </p:oleObj>
                </mc:Choice>
                <mc:Fallback>
                  <p:oleObj name="Equation" r:id="rId17" imgW="279400" imgH="368300" progId="Equation.3">
                    <p:embed/>
                    <p:pic>
                      <p:nvPicPr>
                        <p:cNvPr id="93209" name="Object 25">
                          <a:extLst>
                            <a:ext uri="{FF2B5EF4-FFF2-40B4-BE49-F238E27FC236}">
                              <a16:creationId xmlns:a16="http://schemas.microsoft.com/office/drawing/2014/main" id="{C726332E-622A-4EFF-B866-7CF198B31A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504"/>
                          <a:ext cx="17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" name="Object 26">
            <a:extLst>
              <a:ext uri="{FF2B5EF4-FFF2-40B4-BE49-F238E27FC236}">
                <a16:creationId xmlns:a16="http://schemas.microsoft.com/office/drawing/2014/main" id="{6BB4B8F2-FD6C-4DD5-AB1B-621A5B3A5C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886200"/>
          <a:ext cx="1762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0" name="Equation" r:id="rId18" imgW="177569" imgH="355138" progId="Equation.3">
                  <p:embed/>
                </p:oleObj>
              </mc:Choice>
              <mc:Fallback>
                <p:oleObj name="Equation" r:id="rId18" imgW="177569" imgH="355138" progId="Equation.3">
                  <p:embed/>
                  <p:pic>
                    <p:nvPicPr>
                      <p:cNvPr id="2424858" name="Object 26">
                        <a:extLst>
                          <a:ext uri="{FF2B5EF4-FFF2-40B4-BE49-F238E27FC236}">
                            <a16:creationId xmlns:a16="http://schemas.microsoft.com/office/drawing/2014/main" id="{B3ADAB1B-B11B-4EB8-8ECF-162F18FACC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86200"/>
                        <a:ext cx="176213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27">
            <a:extLst>
              <a:ext uri="{FF2B5EF4-FFF2-40B4-BE49-F238E27FC236}">
                <a16:creationId xmlns:a16="http://schemas.microsoft.com/office/drawing/2014/main" id="{15C8CACA-5818-469E-A9AC-9004E3F72F2A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4648200"/>
            <a:ext cx="1447800" cy="381000"/>
            <a:chOff x="3648" y="2928"/>
            <a:chExt cx="912" cy="240"/>
          </a:xfrm>
        </p:grpSpPr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225CBA41-AEFC-4038-972C-7FA32D7F0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16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" name="Object 29">
              <a:extLst>
                <a:ext uri="{FF2B5EF4-FFF2-40B4-BE49-F238E27FC236}">
                  <a16:creationId xmlns:a16="http://schemas.microsoft.com/office/drawing/2014/main" id="{9ACB9F9E-31FB-42CF-B681-E0864DEB0C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2928"/>
            <a:ext cx="111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71" name="Equation" r:id="rId19" imgW="177569" imgH="355138" progId="Equation.3">
                    <p:embed/>
                  </p:oleObj>
                </mc:Choice>
                <mc:Fallback>
                  <p:oleObj name="Equation" r:id="rId19" imgW="177569" imgH="355138" progId="Equation.3">
                    <p:embed/>
                    <p:pic>
                      <p:nvPicPr>
                        <p:cNvPr id="93207" name="Object 29">
                          <a:extLst>
                            <a:ext uri="{FF2B5EF4-FFF2-40B4-BE49-F238E27FC236}">
                              <a16:creationId xmlns:a16="http://schemas.microsoft.com/office/drawing/2014/main" id="{9F071A3A-E544-4C55-BAC1-6A4D776583E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928"/>
                          <a:ext cx="111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Group 30">
            <a:extLst>
              <a:ext uri="{FF2B5EF4-FFF2-40B4-BE49-F238E27FC236}">
                <a16:creationId xmlns:a16="http://schemas.microsoft.com/office/drawing/2014/main" id="{AFD7B1A7-044A-4202-8BAF-1785B3B690BF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4648200"/>
            <a:ext cx="1295400" cy="381000"/>
            <a:chOff x="2400" y="2928"/>
            <a:chExt cx="816" cy="240"/>
          </a:xfrm>
        </p:grpSpPr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FAB14644-A433-4151-81B5-58711E41D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1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" name="Object 32">
              <a:extLst>
                <a:ext uri="{FF2B5EF4-FFF2-40B4-BE49-F238E27FC236}">
                  <a16:creationId xmlns:a16="http://schemas.microsoft.com/office/drawing/2014/main" id="{46041C85-210F-4FCE-B9CB-A94D7298B1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8" y="2928"/>
            <a:ext cx="17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72" name="Equation" r:id="rId20" imgW="279400" imgH="368300" progId="Equation.3">
                    <p:embed/>
                  </p:oleObj>
                </mc:Choice>
                <mc:Fallback>
                  <p:oleObj name="Equation" r:id="rId20" imgW="279400" imgH="368300" progId="Equation.3">
                    <p:embed/>
                    <p:pic>
                      <p:nvPicPr>
                        <p:cNvPr id="93205" name="Object 32">
                          <a:extLst>
                            <a:ext uri="{FF2B5EF4-FFF2-40B4-BE49-F238E27FC236}">
                              <a16:creationId xmlns:a16="http://schemas.microsoft.com/office/drawing/2014/main" id="{C25EBC14-14E1-4B70-BDB1-97C6DDBA6C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928"/>
                          <a:ext cx="17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" name="Object 33">
            <a:extLst>
              <a:ext uri="{FF2B5EF4-FFF2-40B4-BE49-F238E27FC236}">
                <a16:creationId xmlns:a16="http://schemas.microsoft.com/office/drawing/2014/main" id="{C40F2AD5-C1EA-4CE3-A296-987F2C8C8B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3200400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3" name="Equation" r:id="rId21" imgW="279400" imgH="368300" progId="Equation.3">
                  <p:embed/>
                </p:oleObj>
              </mc:Choice>
              <mc:Fallback>
                <p:oleObj name="Equation" r:id="rId21" imgW="279400" imgH="368300" progId="Equation.3">
                  <p:embed/>
                  <p:pic>
                    <p:nvPicPr>
                      <p:cNvPr id="2424865" name="Object 33">
                        <a:extLst>
                          <a:ext uri="{FF2B5EF4-FFF2-40B4-BE49-F238E27FC236}">
                            <a16:creationId xmlns:a16="http://schemas.microsoft.com/office/drawing/2014/main" id="{A7E1EF9A-D494-4EEB-AA36-22DE6010AB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200400"/>
                        <a:ext cx="27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4">
            <a:extLst>
              <a:ext uri="{FF2B5EF4-FFF2-40B4-BE49-F238E27FC236}">
                <a16:creationId xmlns:a16="http://schemas.microsoft.com/office/drawing/2014/main" id="{5D4920E8-738B-479A-B6E7-5C9A9C684D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0" y="2971800"/>
          <a:ext cx="5207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4" name="Equation" r:id="rId22" imgW="520474" imgH="431613" progId="Equation.3">
                  <p:embed/>
                </p:oleObj>
              </mc:Choice>
              <mc:Fallback>
                <p:oleObj name="Equation" r:id="rId22" imgW="520474" imgH="431613" progId="Equation.3">
                  <p:embed/>
                  <p:pic>
                    <p:nvPicPr>
                      <p:cNvPr id="2424866" name="Object 34">
                        <a:extLst>
                          <a:ext uri="{FF2B5EF4-FFF2-40B4-BE49-F238E27FC236}">
                            <a16:creationId xmlns:a16="http://schemas.microsoft.com/office/drawing/2014/main" id="{92D6DBC1-A6B3-49D9-979C-F87F244D6C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971800"/>
                        <a:ext cx="5207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Line 35">
            <a:extLst>
              <a:ext uri="{FF2B5EF4-FFF2-40B4-BE49-F238E27FC236}">
                <a16:creationId xmlns:a16="http://schemas.microsoft.com/office/drawing/2014/main" id="{F7070A32-7092-425C-8069-45B771335A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5029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42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651D0C-0038-4BDF-9A60-6BCFCD63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B7C823-E81A-414F-AA4D-CD516134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构造有限自动机</a:t>
            </a: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C0FF1807-0A0D-43D7-9354-1B81E89AA7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214866"/>
              </p:ext>
            </p:extLst>
          </p:nvPr>
        </p:nvGraphicFramePr>
        <p:xfrm>
          <a:off x="1299468" y="802357"/>
          <a:ext cx="57150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4" name="Equation" r:id="rId4" imgW="1714500" imgH="241300" progId="Equation.3">
                  <p:embed/>
                </p:oleObj>
              </mc:Choice>
              <mc:Fallback>
                <p:oleObj name="Equation" r:id="rId4" imgW="1714500" imgH="241300" progId="Equation.3">
                  <p:embed/>
                  <p:pic>
                    <p:nvPicPr>
                      <p:cNvPr id="94210" name="Object 2">
                        <a:extLst>
                          <a:ext uri="{FF2B5EF4-FFF2-40B4-BE49-F238E27FC236}">
                            <a16:creationId xmlns:a16="http://schemas.microsoft.com/office/drawing/2014/main" id="{95761B3C-E7F5-4E06-9331-FE06CBA410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9468" y="802357"/>
                        <a:ext cx="57150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3">
            <a:extLst>
              <a:ext uri="{FF2B5EF4-FFF2-40B4-BE49-F238E27FC236}">
                <a16:creationId xmlns:a16="http://schemas.microsoft.com/office/drawing/2014/main" id="{B24E37A0-F12A-407B-8E08-EA04D9F01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055" y="3155032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F51167F9-CB42-429A-9397-33ED1AF3CD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4655" y="3764632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234A3B0F-EE43-42A9-B70E-1F0A3B541696}"/>
              </a:ext>
            </a:extLst>
          </p:cNvPr>
          <p:cNvGrpSpPr>
            <a:grpSpLocks/>
          </p:cNvGrpSpPr>
          <p:nvPr/>
        </p:nvGrpSpPr>
        <p:grpSpPr bwMode="auto">
          <a:xfrm>
            <a:off x="3460055" y="3459832"/>
            <a:ext cx="1295400" cy="304800"/>
            <a:chOff x="2154" y="1674"/>
            <a:chExt cx="816" cy="192"/>
          </a:xfrm>
        </p:grpSpPr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785A1D3E-CC25-4ABC-A52D-88E2149B44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86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" name="Object 7">
              <a:extLst>
                <a:ext uri="{FF2B5EF4-FFF2-40B4-BE49-F238E27FC236}">
                  <a16:creationId xmlns:a16="http://schemas.microsoft.com/office/drawing/2014/main" id="{8835C633-A8B4-4461-BB5B-B8278C1E71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2" y="1674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55" name="Equation" r:id="rId6" imgW="266584" imgH="279279" progId="Equation.3">
                    <p:embed/>
                  </p:oleObj>
                </mc:Choice>
                <mc:Fallback>
                  <p:oleObj name="Equation" r:id="rId6" imgW="266584" imgH="279279" progId="Equation.3">
                    <p:embed/>
                    <p:pic>
                      <p:nvPicPr>
                        <p:cNvPr id="94245" name="Object 7">
                          <a:extLst>
                            <a:ext uri="{FF2B5EF4-FFF2-40B4-BE49-F238E27FC236}">
                              <a16:creationId xmlns:a16="http://schemas.microsoft.com/office/drawing/2014/main" id="{685C907C-3116-4FB1-AA38-0E5B1C6F5A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2" y="1674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id="{139BCDAF-1440-4057-8A58-F67790D4318E}"/>
              </a:ext>
            </a:extLst>
          </p:cNvPr>
          <p:cNvGrpSpPr>
            <a:grpSpLocks/>
          </p:cNvGrpSpPr>
          <p:nvPr/>
        </p:nvGrpSpPr>
        <p:grpSpPr bwMode="auto">
          <a:xfrm>
            <a:off x="3079055" y="4069432"/>
            <a:ext cx="355600" cy="838200"/>
            <a:chOff x="1914" y="2058"/>
            <a:chExt cx="224" cy="528"/>
          </a:xfrm>
        </p:grpSpPr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787F1B57-6DD5-48B4-9835-EBE7CA0520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4" y="205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" name="Object 10">
              <a:extLst>
                <a:ext uri="{FF2B5EF4-FFF2-40B4-BE49-F238E27FC236}">
                  <a16:creationId xmlns:a16="http://schemas.microsoft.com/office/drawing/2014/main" id="{CF1BEED6-79B7-49F7-86B6-666CE70575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2" y="2202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56" name="Equation" r:id="rId8" imgW="279279" imgH="380835" progId="Equation.3">
                    <p:embed/>
                  </p:oleObj>
                </mc:Choice>
                <mc:Fallback>
                  <p:oleObj name="Equation" r:id="rId8" imgW="279279" imgH="380835" progId="Equation.3">
                    <p:embed/>
                    <p:pic>
                      <p:nvPicPr>
                        <p:cNvPr id="94243" name="Object 10">
                          <a:extLst>
                            <a:ext uri="{FF2B5EF4-FFF2-40B4-BE49-F238E27FC236}">
                              <a16:creationId xmlns:a16="http://schemas.microsoft.com/office/drawing/2014/main" id="{78EE90D8-71B0-4D37-8D5F-3A6E302D1C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" y="2202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1">
            <a:extLst>
              <a:ext uri="{FF2B5EF4-FFF2-40B4-BE49-F238E27FC236}">
                <a16:creationId xmlns:a16="http://schemas.microsoft.com/office/drawing/2014/main" id="{815957B7-8DFA-49B3-82AE-BC5264B02ED3}"/>
              </a:ext>
            </a:extLst>
          </p:cNvPr>
          <p:cNvGrpSpPr>
            <a:grpSpLocks/>
          </p:cNvGrpSpPr>
          <p:nvPr/>
        </p:nvGrpSpPr>
        <p:grpSpPr bwMode="auto">
          <a:xfrm>
            <a:off x="2774255" y="5517232"/>
            <a:ext cx="1509713" cy="1079500"/>
            <a:chOff x="1722" y="2970"/>
            <a:chExt cx="951" cy="680"/>
          </a:xfrm>
        </p:grpSpPr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956D534D-2B18-42D2-8AE0-E0100B627FDE}"/>
                </a:ext>
              </a:extLst>
            </p:cNvPr>
            <p:cNvSpPr>
              <a:spLocks/>
            </p:cNvSpPr>
            <p:nvPr/>
          </p:nvSpPr>
          <p:spPr bwMode="auto">
            <a:xfrm rot="-10696544">
              <a:off x="1722" y="2970"/>
              <a:ext cx="512" cy="680"/>
            </a:xfrm>
            <a:custGeom>
              <a:avLst/>
              <a:gdLst>
                <a:gd name="T0" fmla="*/ 160 w 512"/>
                <a:gd name="T1" fmla="*/ 680 h 680"/>
                <a:gd name="T2" fmla="*/ 16 w 512"/>
                <a:gd name="T3" fmla="*/ 200 h 680"/>
                <a:gd name="T4" fmla="*/ 256 w 512"/>
                <a:gd name="T5" fmla="*/ 8 h 680"/>
                <a:gd name="T6" fmla="*/ 496 w 512"/>
                <a:gd name="T7" fmla="*/ 152 h 680"/>
                <a:gd name="T8" fmla="*/ 352 w 512"/>
                <a:gd name="T9" fmla="*/ 632 h 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680">
                  <a:moveTo>
                    <a:pt x="160" y="680"/>
                  </a:moveTo>
                  <a:cubicBezTo>
                    <a:pt x="80" y="496"/>
                    <a:pt x="0" y="312"/>
                    <a:pt x="16" y="200"/>
                  </a:cubicBezTo>
                  <a:cubicBezTo>
                    <a:pt x="32" y="88"/>
                    <a:pt x="176" y="16"/>
                    <a:pt x="256" y="8"/>
                  </a:cubicBezTo>
                  <a:cubicBezTo>
                    <a:pt x="336" y="0"/>
                    <a:pt x="480" y="48"/>
                    <a:pt x="496" y="152"/>
                  </a:cubicBezTo>
                  <a:cubicBezTo>
                    <a:pt x="512" y="256"/>
                    <a:pt x="432" y="444"/>
                    <a:pt x="352" y="6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" name="Object 13">
              <a:extLst>
                <a:ext uri="{FF2B5EF4-FFF2-40B4-BE49-F238E27FC236}">
                  <a16:creationId xmlns:a16="http://schemas.microsoft.com/office/drawing/2014/main" id="{3301AF7B-EBA3-405F-AE49-AD322D3544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0" y="3306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57" name="Equation" r:id="rId10" imgW="672808" imgH="444307" progId="Equation.3">
                    <p:embed/>
                  </p:oleObj>
                </mc:Choice>
                <mc:Fallback>
                  <p:oleObj name="Equation" r:id="rId10" imgW="672808" imgH="444307" progId="Equation.3">
                    <p:embed/>
                    <p:pic>
                      <p:nvPicPr>
                        <p:cNvPr id="94241" name="Object 13">
                          <a:extLst>
                            <a:ext uri="{FF2B5EF4-FFF2-40B4-BE49-F238E27FC236}">
                              <a16:creationId xmlns:a16="http://schemas.microsoft.com/office/drawing/2014/main" id="{CFA6604D-8521-44AE-AEE4-66DD2A5380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0" y="3306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74B6FB33-39A3-419C-B714-2A55EAC63E9C}"/>
              </a:ext>
            </a:extLst>
          </p:cNvPr>
          <p:cNvGrpSpPr>
            <a:grpSpLocks/>
          </p:cNvGrpSpPr>
          <p:nvPr/>
        </p:nvGrpSpPr>
        <p:grpSpPr bwMode="auto">
          <a:xfrm>
            <a:off x="5365055" y="3993232"/>
            <a:ext cx="1600200" cy="660400"/>
            <a:chOff x="3354" y="2010"/>
            <a:chExt cx="1008" cy="416"/>
          </a:xfrm>
        </p:grpSpPr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43496FB5-0B0C-462A-883D-7DD81ADC9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" y="2010"/>
              <a:ext cx="1008" cy="248"/>
            </a:xfrm>
            <a:custGeom>
              <a:avLst/>
              <a:gdLst>
                <a:gd name="T0" fmla="*/ 0 w 1008"/>
                <a:gd name="T1" fmla="*/ 0 h 248"/>
                <a:gd name="T2" fmla="*/ 528 w 1008"/>
                <a:gd name="T3" fmla="*/ 240 h 248"/>
                <a:gd name="T4" fmla="*/ 1008 w 1008"/>
                <a:gd name="T5" fmla="*/ 48 h 2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08" h="248">
                  <a:moveTo>
                    <a:pt x="0" y="0"/>
                  </a:moveTo>
                  <a:cubicBezTo>
                    <a:pt x="180" y="116"/>
                    <a:pt x="360" y="232"/>
                    <a:pt x="528" y="240"/>
                  </a:cubicBezTo>
                  <a:cubicBezTo>
                    <a:pt x="696" y="248"/>
                    <a:pt x="852" y="148"/>
                    <a:pt x="1008" y="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" name="Object 16">
              <a:extLst>
                <a:ext uri="{FF2B5EF4-FFF2-40B4-BE49-F238E27FC236}">
                  <a16:creationId xmlns:a16="http://schemas.microsoft.com/office/drawing/2014/main" id="{363A7A66-3544-4E8E-845D-78B1750D3C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86" y="225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58" name="Equation" r:id="rId12" imgW="266584" imgH="279279" progId="Equation.3">
                    <p:embed/>
                  </p:oleObj>
                </mc:Choice>
                <mc:Fallback>
                  <p:oleObj name="Equation" r:id="rId12" imgW="266584" imgH="279279" progId="Equation.3">
                    <p:embed/>
                    <p:pic>
                      <p:nvPicPr>
                        <p:cNvPr id="94239" name="Object 16">
                          <a:extLst>
                            <a:ext uri="{FF2B5EF4-FFF2-40B4-BE49-F238E27FC236}">
                              <a16:creationId xmlns:a16="http://schemas.microsoft.com/office/drawing/2014/main" id="{CBA8C2CD-90DE-4665-9A25-06E62B473E5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6" y="2250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17">
            <a:extLst>
              <a:ext uri="{FF2B5EF4-FFF2-40B4-BE49-F238E27FC236}">
                <a16:creationId xmlns:a16="http://schemas.microsoft.com/office/drawing/2014/main" id="{559FB251-E965-41C9-BA64-BA430F0F6FF0}"/>
              </a:ext>
            </a:extLst>
          </p:cNvPr>
          <p:cNvGrpSpPr>
            <a:grpSpLocks/>
          </p:cNvGrpSpPr>
          <p:nvPr/>
        </p:nvGrpSpPr>
        <p:grpSpPr bwMode="auto">
          <a:xfrm>
            <a:off x="5365055" y="2774032"/>
            <a:ext cx="1600200" cy="685800"/>
            <a:chOff x="3354" y="1242"/>
            <a:chExt cx="1008" cy="432"/>
          </a:xfrm>
        </p:grpSpPr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6331A059-B1BA-4352-8DF6-041D4F0AB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" y="1482"/>
              <a:ext cx="1008" cy="192"/>
            </a:xfrm>
            <a:custGeom>
              <a:avLst/>
              <a:gdLst>
                <a:gd name="T0" fmla="*/ 1008 w 1008"/>
                <a:gd name="T1" fmla="*/ 192 h 192"/>
                <a:gd name="T2" fmla="*/ 528 w 1008"/>
                <a:gd name="T3" fmla="*/ 0 h 192"/>
                <a:gd name="T4" fmla="*/ 0 w 1008"/>
                <a:gd name="T5" fmla="*/ 192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08" h="192">
                  <a:moveTo>
                    <a:pt x="1008" y="192"/>
                  </a:moveTo>
                  <a:cubicBezTo>
                    <a:pt x="852" y="96"/>
                    <a:pt x="696" y="0"/>
                    <a:pt x="528" y="0"/>
                  </a:cubicBezTo>
                  <a:cubicBezTo>
                    <a:pt x="360" y="0"/>
                    <a:pt x="180" y="96"/>
                    <a:pt x="0" y="19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" name="Object 19">
              <a:extLst>
                <a:ext uri="{FF2B5EF4-FFF2-40B4-BE49-F238E27FC236}">
                  <a16:creationId xmlns:a16="http://schemas.microsoft.com/office/drawing/2014/main" id="{1296E15D-81DB-4C82-BAC5-8473805C9E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86" y="1242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59" name="Equation" r:id="rId13" imgW="279279" imgH="380835" progId="Equation.3">
                    <p:embed/>
                  </p:oleObj>
                </mc:Choice>
                <mc:Fallback>
                  <p:oleObj name="Equation" r:id="rId13" imgW="279279" imgH="380835" progId="Equation.3">
                    <p:embed/>
                    <p:pic>
                      <p:nvPicPr>
                        <p:cNvPr id="94237" name="Object 19">
                          <a:extLst>
                            <a:ext uri="{FF2B5EF4-FFF2-40B4-BE49-F238E27FC236}">
                              <a16:creationId xmlns:a16="http://schemas.microsoft.com/office/drawing/2014/main" id="{31C10101-C2CA-411D-B0A6-E7EB403035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6" y="1242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20">
            <a:extLst>
              <a:ext uri="{FF2B5EF4-FFF2-40B4-BE49-F238E27FC236}">
                <a16:creationId xmlns:a16="http://schemas.microsoft.com/office/drawing/2014/main" id="{BDB510C8-7D24-4618-803F-A997A4B74F93}"/>
              </a:ext>
            </a:extLst>
          </p:cNvPr>
          <p:cNvGrpSpPr>
            <a:grpSpLocks/>
          </p:cNvGrpSpPr>
          <p:nvPr/>
        </p:nvGrpSpPr>
        <p:grpSpPr bwMode="auto">
          <a:xfrm>
            <a:off x="4603055" y="2012032"/>
            <a:ext cx="812800" cy="1460500"/>
            <a:chOff x="2874" y="762"/>
            <a:chExt cx="512" cy="920"/>
          </a:xfrm>
        </p:grpSpPr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85787F7C-9FDD-4033-9442-CB28597A6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4" y="1002"/>
              <a:ext cx="512" cy="680"/>
            </a:xfrm>
            <a:custGeom>
              <a:avLst/>
              <a:gdLst>
                <a:gd name="T0" fmla="*/ 160 w 512"/>
                <a:gd name="T1" fmla="*/ 680 h 680"/>
                <a:gd name="T2" fmla="*/ 16 w 512"/>
                <a:gd name="T3" fmla="*/ 200 h 680"/>
                <a:gd name="T4" fmla="*/ 256 w 512"/>
                <a:gd name="T5" fmla="*/ 8 h 680"/>
                <a:gd name="T6" fmla="*/ 496 w 512"/>
                <a:gd name="T7" fmla="*/ 152 h 680"/>
                <a:gd name="T8" fmla="*/ 352 w 512"/>
                <a:gd name="T9" fmla="*/ 632 h 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680">
                  <a:moveTo>
                    <a:pt x="160" y="680"/>
                  </a:moveTo>
                  <a:cubicBezTo>
                    <a:pt x="80" y="496"/>
                    <a:pt x="0" y="312"/>
                    <a:pt x="16" y="200"/>
                  </a:cubicBezTo>
                  <a:cubicBezTo>
                    <a:pt x="32" y="88"/>
                    <a:pt x="176" y="16"/>
                    <a:pt x="256" y="8"/>
                  </a:cubicBezTo>
                  <a:cubicBezTo>
                    <a:pt x="336" y="0"/>
                    <a:pt x="480" y="48"/>
                    <a:pt x="496" y="152"/>
                  </a:cubicBezTo>
                  <a:cubicBezTo>
                    <a:pt x="512" y="256"/>
                    <a:pt x="432" y="444"/>
                    <a:pt x="352" y="6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" name="Object 22">
              <a:extLst>
                <a:ext uri="{FF2B5EF4-FFF2-40B4-BE49-F238E27FC236}">
                  <a16:creationId xmlns:a16="http://schemas.microsoft.com/office/drawing/2014/main" id="{EB302024-12BC-4A14-B452-5075BA86A0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6" y="762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60" name="Equation" r:id="rId14" imgW="279279" imgH="380835" progId="Equation.3">
                    <p:embed/>
                  </p:oleObj>
                </mc:Choice>
                <mc:Fallback>
                  <p:oleObj name="Equation" r:id="rId14" imgW="279279" imgH="380835" progId="Equation.3">
                    <p:embed/>
                    <p:pic>
                      <p:nvPicPr>
                        <p:cNvPr id="94235" name="Object 22">
                          <a:extLst>
                            <a:ext uri="{FF2B5EF4-FFF2-40B4-BE49-F238E27FC236}">
                              <a16:creationId xmlns:a16="http://schemas.microsoft.com/office/drawing/2014/main" id="{F173B9FC-7D2D-42EC-8F8A-28AAC3464BE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6" y="762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23">
            <a:extLst>
              <a:ext uri="{FF2B5EF4-FFF2-40B4-BE49-F238E27FC236}">
                <a16:creationId xmlns:a16="http://schemas.microsoft.com/office/drawing/2014/main" id="{E014CC37-AE5E-405E-8FCE-BE895227718E}"/>
              </a:ext>
            </a:extLst>
          </p:cNvPr>
          <p:cNvGrpSpPr>
            <a:grpSpLocks/>
          </p:cNvGrpSpPr>
          <p:nvPr/>
        </p:nvGrpSpPr>
        <p:grpSpPr bwMode="auto">
          <a:xfrm>
            <a:off x="7041455" y="1783432"/>
            <a:ext cx="812800" cy="1384300"/>
            <a:chOff x="4410" y="618"/>
            <a:chExt cx="512" cy="872"/>
          </a:xfrm>
        </p:grpSpPr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6DAB4807-E2BF-4FFC-892F-9F733E01A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" y="810"/>
              <a:ext cx="512" cy="680"/>
            </a:xfrm>
            <a:custGeom>
              <a:avLst/>
              <a:gdLst>
                <a:gd name="T0" fmla="*/ 160 w 512"/>
                <a:gd name="T1" fmla="*/ 680 h 680"/>
                <a:gd name="T2" fmla="*/ 16 w 512"/>
                <a:gd name="T3" fmla="*/ 200 h 680"/>
                <a:gd name="T4" fmla="*/ 256 w 512"/>
                <a:gd name="T5" fmla="*/ 8 h 680"/>
                <a:gd name="T6" fmla="*/ 496 w 512"/>
                <a:gd name="T7" fmla="*/ 152 h 680"/>
                <a:gd name="T8" fmla="*/ 352 w 512"/>
                <a:gd name="T9" fmla="*/ 632 h 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680">
                  <a:moveTo>
                    <a:pt x="160" y="680"/>
                  </a:moveTo>
                  <a:cubicBezTo>
                    <a:pt x="80" y="496"/>
                    <a:pt x="0" y="312"/>
                    <a:pt x="16" y="200"/>
                  </a:cubicBezTo>
                  <a:cubicBezTo>
                    <a:pt x="32" y="88"/>
                    <a:pt x="176" y="16"/>
                    <a:pt x="256" y="8"/>
                  </a:cubicBezTo>
                  <a:cubicBezTo>
                    <a:pt x="336" y="0"/>
                    <a:pt x="480" y="48"/>
                    <a:pt x="496" y="152"/>
                  </a:cubicBezTo>
                  <a:cubicBezTo>
                    <a:pt x="512" y="256"/>
                    <a:pt x="432" y="444"/>
                    <a:pt x="352" y="6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" name="Object 25">
              <a:extLst>
                <a:ext uri="{FF2B5EF4-FFF2-40B4-BE49-F238E27FC236}">
                  <a16:creationId xmlns:a16="http://schemas.microsoft.com/office/drawing/2014/main" id="{DB3C3C14-68C2-4D96-9C5D-6BB1778E56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2" y="61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61" name="Equation" r:id="rId15" imgW="266584" imgH="279279" progId="Equation.3">
                    <p:embed/>
                  </p:oleObj>
                </mc:Choice>
                <mc:Fallback>
                  <p:oleObj name="Equation" r:id="rId15" imgW="266584" imgH="279279" progId="Equation.3">
                    <p:embed/>
                    <p:pic>
                      <p:nvPicPr>
                        <p:cNvPr id="94233" name="Object 25">
                          <a:extLst>
                            <a:ext uri="{FF2B5EF4-FFF2-40B4-BE49-F238E27FC236}">
                              <a16:creationId xmlns:a16="http://schemas.microsoft.com/office/drawing/2014/main" id="{1CD144AF-1346-4AD4-9790-4DB6355561C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2" y="61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Group 26">
            <a:extLst>
              <a:ext uri="{FF2B5EF4-FFF2-40B4-BE49-F238E27FC236}">
                <a16:creationId xmlns:a16="http://schemas.microsoft.com/office/drawing/2014/main" id="{664183F4-0E9B-4369-AEDD-0AADF1C9D02A}"/>
              </a:ext>
            </a:extLst>
          </p:cNvPr>
          <p:cNvGrpSpPr>
            <a:grpSpLocks/>
          </p:cNvGrpSpPr>
          <p:nvPr/>
        </p:nvGrpSpPr>
        <p:grpSpPr bwMode="auto">
          <a:xfrm>
            <a:off x="2774255" y="3383632"/>
            <a:ext cx="685800" cy="685800"/>
            <a:chOff x="1722" y="1626"/>
            <a:chExt cx="432" cy="432"/>
          </a:xfrm>
        </p:grpSpPr>
        <p:sp>
          <p:nvSpPr>
            <p:cNvPr id="29" name="Oval 27">
              <a:extLst>
                <a:ext uri="{FF2B5EF4-FFF2-40B4-BE49-F238E27FC236}">
                  <a16:creationId xmlns:a16="http://schemas.microsoft.com/office/drawing/2014/main" id="{2A198EDA-3C01-4CAC-83FB-D837CAEEE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" y="1626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0" name="Object 28">
              <a:extLst>
                <a:ext uri="{FF2B5EF4-FFF2-40B4-BE49-F238E27FC236}">
                  <a16:creationId xmlns:a16="http://schemas.microsoft.com/office/drawing/2014/main" id="{61517835-3057-4DE2-B6B7-CAAF1A63EE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18" y="1674"/>
            <a:ext cx="26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62" name="Equation" r:id="rId16" imgW="419100" imgH="469900" progId="Equation.3">
                    <p:embed/>
                  </p:oleObj>
                </mc:Choice>
                <mc:Fallback>
                  <p:oleObj name="Equation" r:id="rId16" imgW="419100" imgH="469900" progId="Equation.3">
                    <p:embed/>
                    <p:pic>
                      <p:nvPicPr>
                        <p:cNvPr id="94231" name="Object 28">
                          <a:extLst>
                            <a:ext uri="{FF2B5EF4-FFF2-40B4-BE49-F238E27FC236}">
                              <a16:creationId xmlns:a16="http://schemas.microsoft.com/office/drawing/2014/main" id="{4A74F470-A4A7-43FC-96B9-D5CB39FA4A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8" y="1674"/>
                          <a:ext cx="26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Group 29">
            <a:extLst>
              <a:ext uri="{FF2B5EF4-FFF2-40B4-BE49-F238E27FC236}">
                <a16:creationId xmlns:a16="http://schemas.microsoft.com/office/drawing/2014/main" id="{D804E6F1-A5D3-48AA-81F1-97ED785E60BD}"/>
              </a:ext>
            </a:extLst>
          </p:cNvPr>
          <p:cNvGrpSpPr>
            <a:grpSpLocks/>
          </p:cNvGrpSpPr>
          <p:nvPr/>
        </p:nvGrpSpPr>
        <p:grpSpPr bwMode="auto">
          <a:xfrm>
            <a:off x="4755455" y="3383632"/>
            <a:ext cx="685800" cy="685800"/>
            <a:chOff x="2970" y="1626"/>
            <a:chExt cx="432" cy="432"/>
          </a:xfrm>
        </p:grpSpPr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D4C060E4-3F15-4C89-8429-A52406725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1626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3" name="Object 31">
              <a:extLst>
                <a:ext uri="{FF2B5EF4-FFF2-40B4-BE49-F238E27FC236}">
                  <a16:creationId xmlns:a16="http://schemas.microsoft.com/office/drawing/2014/main" id="{3CD7A52F-D23C-4284-B3DA-29B8B50746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4" y="1674"/>
            <a:ext cx="24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63" name="Equation" r:id="rId18" imgW="393529" imgH="469696" progId="Equation.3">
                    <p:embed/>
                  </p:oleObj>
                </mc:Choice>
                <mc:Fallback>
                  <p:oleObj name="Equation" r:id="rId18" imgW="393529" imgH="469696" progId="Equation.3">
                    <p:embed/>
                    <p:pic>
                      <p:nvPicPr>
                        <p:cNvPr id="94229" name="Object 31">
                          <a:extLst>
                            <a:ext uri="{FF2B5EF4-FFF2-40B4-BE49-F238E27FC236}">
                              <a16:creationId xmlns:a16="http://schemas.microsoft.com/office/drawing/2014/main" id="{9F140B8D-3099-466D-AED3-6B8212EF45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4" y="1674"/>
                          <a:ext cx="24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Group 32">
            <a:extLst>
              <a:ext uri="{FF2B5EF4-FFF2-40B4-BE49-F238E27FC236}">
                <a16:creationId xmlns:a16="http://schemas.microsoft.com/office/drawing/2014/main" id="{AF0D1547-EAEF-4752-9713-10AA4DFAA5A2}"/>
              </a:ext>
            </a:extLst>
          </p:cNvPr>
          <p:cNvGrpSpPr>
            <a:grpSpLocks/>
          </p:cNvGrpSpPr>
          <p:nvPr/>
        </p:nvGrpSpPr>
        <p:grpSpPr bwMode="auto">
          <a:xfrm>
            <a:off x="7117655" y="3383632"/>
            <a:ext cx="685800" cy="685800"/>
            <a:chOff x="4458" y="1626"/>
            <a:chExt cx="432" cy="432"/>
          </a:xfrm>
        </p:grpSpPr>
        <p:sp>
          <p:nvSpPr>
            <p:cNvPr id="35" name="Oval 33">
              <a:extLst>
                <a:ext uri="{FF2B5EF4-FFF2-40B4-BE49-F238E27FC236}">
                  <a16:creationId xmlns:a16="http://schemas.microsoft.com/office/drawing/2014/main" id="{40025A17-6107-462A-ACAC-F42E4669C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" y="1626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6" name="Object 34">
              <a:extLst>
                <a:ext uri="{FF2B5EF4-FFF2-40B4-BE49-F238E27FC236}">
                  <a16:creationId xmlns:a16="http://schemas.microsoft.com/office/drawing/2014/main" id="{F219BCE0-B44D-42F6-8118-8DD6396264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4" y="1674"/>
            <a:ext cx="24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64" name="Equation" r:id="rId20" imgW="393529" imgH="469696" progId="Equation.3">
                    <p:embed/>
                  </p:oleObj>
                </mc:Choice>
                <mc:Fallback>
                  <p:oleObj name="Equation" r:id="rId20" imgW="393529" imgH="469696" progId="Equation.3">
                    <p:embed/>
                    <p:pic>
                      <p:nvPicPr>
                        <p:cNvPr id="94227" name="Object 34">
                          <a:extLst>
                            <a:ext uri="{FF2B5EF4-FFF2-40B4-BE49-F238E27FC236}">
                              <a16:creationId xmlns:a16="http://schemas.microsoft.com/office/drawing/2014/main" id="{2D0D2B4B-DF87-41F6-8293-1FDE0D225C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4" y="1674"/>
                          <a:ext cx="24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" name="Group 35">
            <a:extLst>
              <a:ext uri="{FF2B5EF4-FFF2-40B4-BE49-F238E27FC236}">
                <a16:creationId xmlns:a16="http://schemas.microsoft.com/office/drawing/2014/main" id="{884620B6-FA9C-4F24-A7C8-A4FBFB27E4AE}"/>
              </a:ext>
            </a:extLst>
          </p:cNvPr>
          <p:cNvGrpSpPr>
            <a:grpSpLocks/>
          </p:cNvGrpSpPr>
          <p:nvPr/>
        </p:nvGrpSpPr>
        <p:grpSpPr bwMode="auto">
          <a:xfrm>
            <a:off x="2774255" y="4907632"/>
            <a:ext cx="685800" cy="685800"/>
            <a:chOff x="1722" y="2586"/>
            <a:chExt cx="432" cy="432"/>
          </a:xfrm>
        </p:grpSpPr>
        <p:sp>
          <p:nvSpPr>
            <p:cNvPr id="38" name="Oval 36">
              <a:extLst>
                <a:ext uri="{FF2B5EF4-FFF2-40B4-BE49-F238E27FC236}">
                  <a16:creationId xmlns:a16="http://schemas.microsoft.com/office/drawing/2014/main" id="{DA5ECA58-FE3D-4ED3-A168-829B9332A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" y="2586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9" name="Object 37">
              <a:extLst>
                <a:ext uri="{FF2B5EF4-FFF2-40B4-BE49-F238E27FC236}">
                  <a16:creationId xmlns:a16="http://schemas.microsoft.com/office/drawing/2014/main" id="{A8AE75E6-3292-4BFC-827D-79E4596521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18" y="2682"/>
            <a:ext cx="26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65" name="Equation" r:id="rId22" imgW="419100" imgH="469900" progId="Equation.3">
                    <p:embed/>
                  </p:oleObj>
                </mc:Choice>
                <mc:Fallback>
                  <p:oleObj name="Equation" r:id="rId22" imgW="419100" imgH="469900" progId="Equation.3">
                    <p:embed/>
                    <p:pic>
                      <p:nvPicPr>
                        <p:cNvPr id="94225" name="Object 37">
                          <a:extLst>
                            <a:ext uri="{FF2B5EF4-FFF2-40B4-BE49-F238E27FC236}">
                              <a16:creationId xmlns:a16="http://schemas.microsoft.com/office/drawing/2014/main" id="{F136BD98-2697-42D1-B51B-92AF15500A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8" y="2682"/>
                          <a:ext cx="26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7209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651D0C-0038-4BDF-9A60-6BCFCD63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B7C823-E81A-414F-AA4D-CD516134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构造有限自动机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7A3AFA-C878-41BC-8802-C15F2D429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764704"/>
            <a:ext cx="86106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/>
              <a:t>例：识别</a:t>
            </a:r>
            <a:r>
              <a:rPr lang="zh-CN" altLang="en-US">
                <a:sym typeface="Symbol" panose="05050102010706020507" pitchFamily="18" charset="2"/>
              </a:rPr>
              <a:t> </a:t>
            </a:r>
            <a:r>
              <a:rPr lang="en-US" altLang="zh-CN">
                <a:sym typeface="Symbol" panose="05050102010706020507" pitchFamily="18" charset="2"/>
              </a:rPr>
              <a:t>=</a:t>
            </a:r>
            <a:r>
              <a:rPr lang="en-US" altLang="zh-CN"/>
              <a:t>{</a:t>
            </a:r>
            <a:r>
              <a:rPr lang="zh-CN" altLang="zh-CN"/>
              <a:t>0,1}</a:t>
            </a:r>
            <a:r>
              <a:rPr lang="zh-CN" altLang="en-US"/>
              <a:t>上能被能</a:t>
            </a:r>
            <a:r>
              <a:rPr lang="en-US" altLang="zh-CN"/>
              <a:t>5</a:t>
            </a:r>
            <a:r>
              <a:rPr lang="zh-CN" altLang="en-US"/>
              <a:t>整除的二进制数</a:t>
            </a:r>
            <a:endParaRPr lang="zh-CN" altLang="en-US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zh-CN" dirty="0">
              <a:sym typeface="Symbol" panose="05050102010706020507" pitchFamily="18" charset="2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F2621E0F-7C3C-4F65-B958-D4027E93A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787" y="3476949"/>
            <a:ext cx="457200" cy="457200"/>
          </a:xfrm>
          <a:prstGeom prst="ellipse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 b="0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42" name="Oval 6">
            <a:extLst>
              <a:ext uri="{FF2B5EF4-FFF2-40B4-BE49-F238E27FC236}">
                <a16:creationId xmlns:a16="http://schemas.microsoft.com/office/drawing/2014/main" id="{D66B8029-5319-4A05-B83C-22EB76D25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7012" y="3476949"/>
            <a:ext cx="457200" cy="4572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 b="0">
                <a:solidFill>
                  <a:schemeClr val="bg1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43" name="Oval 7">
            <a:extLst>
              <a:ext uri="{FF2B5EF4-FFF2-40B4-BE49-F238E27FC236}">
                <a16:creationId xmlns:a16="http://schemas.microsoft.com/office/drawing/2014/main" id="{0EEA0017-D8C8-4D3D-A546-09114625B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650" y="3476949"/>
            <a:ext cx="457200" cy="4572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 b="0">
                <a:solidFill>
                  <a:schemeClr val="bg1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44" name="Oval 8">
            <a:extLst>
              <a:ext uri="{FF2B5EF4-FFF2-40B4-BE49-F238E27FC236}">
                <a16:creationId xmlns:a16="http://schemas.microsoft.com/office/drawing/2014/main" id="{52CB3E39-E994-4A7F-9C8B-1DA62B0E9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0012" y="3481711"/>
            <a:ext cx="457200" cy="457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 b="0">
                <a:solidFill>
                  <a:schemeClr val="bg1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45" name="Line 9">
            <a:extLst>
              <a:ext uri="{FF2B5EF4-FFF2-40B4-BE49-F238E27FC236}">
                <a16:creationId xmlns:a16="http://schemas.microsoft.com/office/drawing/2014/main" id="{4A7ADA5F-0D9C-4DB3-9B1A-760C1F9F3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712" y="3710311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10" descr="Green marble">
            <a:extLst>
              <a:ext uri="{FF2B5EF4-FFF2-40B4-BE49-F238E27FC236}">
                <a16:creationId xmlns:a16="http://schemas.microsoft.com/office/drawing/2014/main" id="{FDEA3E7A-BEFF-48FF-960D-FC8D5274D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3862711"/>
            <a:ext cx="76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400" b="0">
                <a:latin typeface="Courier New" panose="02070309020205020404" pitchFamily="49" charset="0"/>
              </a:rPr>
              <a:t>开始</a:t>
            </a:r>
          </a:p>
        </p:txBody>
      </p:sp>
      <p:sp>
        <p:nvSpPr>
          <p:cNvPr id="47" name="Oval 11">
            <a:extLst>
              <a:ext uri="{FF2B5EF4-FFF2-40B4-BE49-F238E27FC236}">
                <a16:creationId xmlns:a16="http://schemas.microsoft.com/office/drawing/2014/main" id="{463E8EE2-E48E-4951-8FD2-A81A8FDF3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4312" y="3476949"/>
            <a:ext cx="457200" cy="4572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 b="0">
                <a:solidFill>
                  <a:schemeClr val="bg1"/>
                </a:solidFill>
                <a:latin typeface="Courier New" panose="02070309020205020404" pitchFamily="49" charset="0"/>
              </a:rPr>
              <a:t>4</a:t>
            </a: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13051718-8505-4369-8C58-EAB40D496D0C}"/>
              </a:ext>
            </a:extLst>
          </p:cNvPr>
          <p:cNvGrpSpPr/>
          <p:nvPr/>
        </p:nvGrpSpPr>
        <p:grpSpPr>
          <a:xfrm>
            <a:off x="1703512" y="3710311"/>
            <a:ext cx="1295400" cy="381000"/>
            <a:chOff x="1703512" y="3710311"/>
            <a:chExt cx="1295400" cy="381000"/>
          </a:xfrm>
        </p:grpSpPr>
        <p:sp>
          <p:nvSpPr>
            <p:cNvPr id="48" name="Line 12">
              <a:extLst>
                <a:ext uri="{FF2B5EF4-FFF2-40B4-BE49-F238E27FC236}">
                  <a16:creationId xmlns:a16="http://schemas.microsoft.com/office/drawing/2014/main" id="{8358DB8C-BAB6-4F9C-BF31-D5AD2B2A8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3512" y="3710311"/>
              <a:ext cx="1295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Rectangle 14" descr="Green marble">
              <a:extLst>
                <a:ext uri="{FF2B5EF4-FFF2-40B4-BE49-F238E27FC236}">
                  <a16:creationId xmlns:a16="http://schemas.microsoft.com/office/drawing/2014/main" id="{05677481-03EE-45DB-B4E0-32C8DF0C3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112" y="3786511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400" b="0"/>
                <a:t>1</a:t>
              </a:r>
              <a:endParaRPr lang="en-US" altLang="zh-CN" sz="2400" b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285264A2-8CAC-4337-8123-D92AFDB66DDB}"/>
              </a:ext>
            </a:extLst>
          </p:cNvPr>
          <p:cNvGrpSpPr/>
          <p:nvPr/>
        </p:nvGrpSpPr>
        <p:grpSpPr>
          <a:xfrm>
            <a:off x="979612" y="2338711"/>
            <a:ext cx="1041400" cy="1219200"/>
            <a:chOff x="979612" y="2338711"/>
            <a:chExt cx="1041400" cy="1219200"/>
          </a:xfrm>
        </p:grpSpPr>
        <p:sp>
          <p:nvSpPr>
            <p:cNvPr id="49" name="Freeform 13" descr="Green marble">
              <a:extLst>
                <a:ext uri="{FF2B5EF4-FFF2-40B4-BE49-F238E27FC236}">
                  <a16:creationId xmlns:a16="http://schemas.microsoft.com/office/drawing/2014/main" id="{8A4EEC59-DC93-44A3-8BB1-AACA075B8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612" y="2338711"/>
              <a:ext cx="1041400" cy="1219200"/>
            </a:xfrm>
            <a:custGeom>
              <a:avLst/>
              <a:gdLst>
                <a:gd name="T0" fmla="*/ 408 w 656"/>
                <a:gd name="T1" fmla="*/ 768 h 768"/>
                <a:gd name="T2" fmla="*/ 648 w 656"/>
                <a:gd name="T3" fmla="*/ 384 h 768"/>
                <a:gd name="T4" fmla="*/ 360 w 656"/>
                <a:gd name="T5" fmla="*/ 0 h 768"/>
                <a:gd name="T6" fmla="*/ 24 w 656"/>
                <a:gd name="T7" fmla="*/ 384 h 768"/>
                <a:gd name="T8" fmla="*/ 216 w 656"/>
                <a:gd name="T9" fmla="*/ 720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6" h="768">
                  <a:moveTo>
                    <a:pt x="408" y="768"/>
                  </a:moveTo>
                  <a:cubicBezTo>
                    <a:pt x="532" y="640"/>
                    <a:pt x="656" y="512"/>
                    <a:pt x="648" y="384"/>
                  </a:cubicBezTo>
                  <a:cubicBezTo>
                    <a:pt x="640" y="256"/>
                    <a:pt x="464" y="0"/>
                    <a:pt x="360" y="0"/>
                  </a:cubicBezTo>
                  <a:cubicBezTo>
                    <a:pt x="256" y="0"/>
                    <a:pt x="48" y="264"/>
                    <a:pt x="24" y="384"/>
                  </a:cubicBezTo>
                  <a:cubicBezTo>
                    <a:pt x="0" y="504"/>
                    <a:pt x="184" y="664"/>
                    <a:pt x="216" y="72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Rectangle 15" descr="Green marble">
              <a:extLst>
                <a:ext uri="{FF2B5EF4-FFF2-40B4-BE49-F238E27FC236}">
                  <a16:creationId xmlns:a16="http://schemas.microsoft.com/office/drawing/2014/main" id="{11379BE5-6350-4587-9E61-6DA3DD3F6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512" y="2567311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400" b="0"/>
                <a:t>0</a:t>
              </a:r>
              <a:endParaRPr lang="en-US" altLang="zh-CN" sz="2400" b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44F29077-E230-4D8E-BD45-1E1BA49EB2C8}"/>
              </a:ext>
            </a:extLst>
          </p:cNvPr>
          <p:cNvGrpSpPr/>
          <p:nvPr/>
        </p:nvGrpSpPr>
        <p:grpSpPr>
          <a:xfrm>
            <a:off x="3532312" y="3405511"/>
            <a:ext cx="1295400" cy="304800"/>
            <a:chOff x="3532312" y="3405511"/>
            <a:chExt cx="1295400" cy="304800"/>
          </a:xfrm>
        </p:grpSpPr>
        <p:sp>
          <p:nvSpPr>
            <p:cNvPr id="52" name="Line 16">
              <a:extLst>
                <a:ext uri="{FF2B5EF4-FFF2-40B4-BE49-F238E27FC236}">
                  <a16:creationId xmlns:a16="http://schemas.microsoft.com/office/drawing/2014/main" id="{37D4F2FE-0D24-4B2B-B949-53CA39C984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2312" y="3710311"/>
              <a:ext cx="1295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Rectangle 17" descr="Green marble">
              <a:extLst>
                <a:ext uri="{FF2B5EF4-FFF2-40B4-BE49-F238E27FC236}">
                  <a16:creationId xmlns:a16="http://schemas.microsoft.com/office/drawing/2014/main" id="{F36D6C4B-7359-4846-A668-F083C87A1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112" y="3405511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400" b="0"/>
                <a:t>0</a:t>
              </a:r>
              <a:endParaRPr lang="en-US" altLang="zh-CN" sz="2400" b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D5EC3941-8EA5-4A79-827E-386151778730}"/>
              </a:ext>
            </a:extLst>
          </p:cNvPr>
          <p:cNvGrpSpPr/>
          <p:nvPr/>
        </p:nvGrpSpPr>
        <p:grpSpPr>
          <a:xfrm>
            <a:off x="3456112" y="3862711"/>
            <a:ext cx="3200400" cy="838200"/>
            <a:chOff x="3456112" y="3862711"/>
            <a:chExt cx="3200400" cy="838200"/>
          </a:xfrm>
        </p:grpSpPr>
        <p:sp>
          <p:nvSpPr>
            <p:cNvPr id="54" name="Freeform 18" descr="Green marble">
              <a:extLst>
                <a:ext uri="{FF2B5EF4-FFF2-40B4-BE49-F238E27FC236}">
                  <a16:creationId xmlns:a16="http://schemas.microsoft.com/office/drawing/2014/main" id="{703BDD11-1005-4B54-BA0B-85621F486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112" y="3862711"/>
              <a:ext cx="3200400" cy="838200"/>
            </a:xfrm>
            <a:custGeom>
              <a:avLst/>
              <a:gdLst>
                <a:gd name="T0" fmla="*/ 0 w 2016"/>
                <a:gd name="T1" fmla="*/ 0 h 528"/>
                <a:gd name="T2" fmla="*/ 1008 w 2016"/>
                <a:gd name="T3" fmla="*/ 528 h 528"/>
                <a:gd name="T4" fmla="*/ 2016 w 2016"/>
                <a:gd name="T5" fmla="*/ 0 h 5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16" h="528">
                  <a:moveTo>
                    <a:pt x="0" y="0"/>
                  </a:moveTo>
                  <a:cubicBezTo>
                    <a:pt x="336" y="264"/>
                    <a:pt x="672" y="528"/>
                    <a:pt x="1008" y="528"/>
                  </a:cubicBezTo>
                  <a:cubicBezTo>
                    <a:pt x="1344" y="528"/>
                    <a:pt x="1848" y="88"/>
                    <a:pt x="2016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Rectangle 19" descr="Green marble">
              <a:extLst>
                <a:ext uri="{FF2B5EF4-FFF2-40B4-BE49-F238E27FC236}">
                  <a16:creationId xmlns:a16="http://schemas.microsoft.com/office/drawing/2014/main" id="{D963E4A6-AA4B-4F58-ABBA-05EF48D2F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712" y="4319911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400" b="0"/>
                <a:t>1</a:t>
              </a:r>
              <a:endParaRPr lang="en-US" altLang="zh-CN" sz="2400" b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6064A4A9-9D19-4D6A-97D3-363F58C03A94}"/>
              </a:ext>
            </a:extLst>
          </p:cNvPr>
          <p:cNvGrpSpPr/>
          <p:nvPr/>
        </p:nvGrpSpPr>
        <p:grpSpPr>
          <a:xfrm>
            <a:off x="5132512" y="2567311"/>
            <a:ext cx="3124200" cy="914400"/>
            <a:chOff x="5132512" y="2567311"/>
            <a:chExt cx="3124200" cy="914400"/>
          </a:xfrm>
        </p:grpSpPr>
        <p:sp>
          <p:nvSpPr>
            <p:cNvPr id="56" name="Freeform 20" descr="Green marble">
              <a:extLst>
                <a:ext uri="{FF2B5EF4-FFF2-40B4-BE49-F238E27FC236}">
                  <a16:creationId xmlns:a16="http://schemas.microsoft.com/office/drawing/2014/main" id="{5D08EE41-5066-43FC-BD2B-A7CFA19CF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2512" y="2567311"/>
              <a:ext cx="3124200" cy="914400"/>
            </a:xfrm>
            <a:custGeom>
              <a:avLst/>
              <a:gdLst>
                <a:gd name="T0" fmla="*/ 0 w 1968"/>
                <a:gd name="T1" fmla="*/ 576 h 576"/>
                <a:gd name="T2" fmla="*/ 960 w 1968"/>
                <a:gd name="T3" fmla="*/ 0 h 576"/>
                <a:gd name="T4" fmla="*/ 1968 w 1968"/>
                <a:gd name="T5" fmla="*/ 576 h 5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68" h="576">
                  <a:moveTo>
                    <a:pt x="0" y="576"/>
                  </a:moveTo>
                  <a:cubicBezTo>
                    <a:pt x="316" y="288"/>
                    <a:pt x="632" y="0"/>
                    <a:pt x="960" y="0"/>
                  </a:cubicBezTo>
                  <a:cubicBezTo>
                    <a:pt x="1288" y="0"/>
                    <a:pt x="1800" y="480"/>
                    <a:pt x="1968" y="57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21" descr="Green marble">
              <a:extLst>
                <a:ext uri="{FF2B5EF4-FFF2-40B4-BE49-F238E27FC236}">
                  <a16:creationId xmlns:a16="http://schemas.microsoft.com/office/drawing/2014/main" id="{0C6F0D39-27A3-4B0E-8923-C9BDFEC27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7912" y="2643511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400" b="0" dirty="0"/>
                <a:t>0</a:t>
              </a:r>
              <a:endParaRPr lang="en-US" altLang="zh-CN" sz="2400" b="0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A05CFDA-6D86-4C8A-B7B4-4C8D4EE58048}"/>
              </a:ext>
            </a:extLst>
          </p:cNvPr>
          <p:cNvGrpSpPr/>
          <p:nvPr/>
        </p:nvGrpSpPr>
        <p:grpSpPr>
          <a:xfrm>
            <a:off x="1703512" y="2707011"/>
            <a:ext cx="3276600" cy="850900"/>
            <a:chOff x="1703512" y="2707011"/>
            <a:chExt cx="3276600" cy="850900"/>
          </a:xfrm>
        </p:grpSpPr>
        <p:sp>
          <p:nvSpPr>
            <p:cNvPr id="58" name="Freeform 22" descr="Green marble">
              <a:extLst>
                <a:ext uri="{FF2B5EF4-FFF2-40B4-BE49-F238E27FC236}">
                  <a16:creationId xmlns:a16="http://schemas.microsoft.com/office/drawing/2014/main" id="{D3247A94-92B9-4D83-AFE2-B66C54D99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512" y="2707011"/>
              <a:ext cx="3276600" cy="850900"/>
            </a:xfrm>
            <a:custGeom>
              <a:avLst/>
              <a:gdLst>
                <a:gd name="T0" fmla="*/ 2064 w 2064"/>
                <a:gd name="T1" fmla="*/ 488 h 536"/>
                <a:gd name="T2" fmla="*/ 960 w 2064"/>
                <a:gd name="T3" fmla="*/ 8 h 536"/>
                <a:gd name="T4" fmla="*/ 0 w 2064"/>
                <a:gd name="T5" fmla="*/ 536 h 5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64" h="536">
                  <a:moveTo>
                    <a:pt x="2064" y="488"/>
                  </a:moveTo>
                  <a:cubicBezTo>
                    <a:pt x="1684" y="244"/>
                    <a:pt x="1304" y="0"/>
                    <a:pt x="960" y="8"/>
                  </a:cubicBezTo>
                  <a:cubicBezTo>
                    <a:pt x="616" y="16"/>
                    <a:pt x="160" y="448"/>
                    <a:pt x="0" y="53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Rectangle 23" descr="Green marble">
              <a:extLst>
                <a:ext uri="{FF2B5EF4-FFF2-40B4-BE49-F238E27FC236}">
                  <a16:creationId xmlns:a16="http://schemas.microsoft.com/office/drawing/2014/main" id="{E26006CF-375D-4862-A28E-EABAF35E5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112" y="2795911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400" b="0" dirty="0"/>
                <a:t>1</a:t>
              </a:r>
              <a:endParaRPr lang="en-US" altLang="zh-CN" sz="2400" b="0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3A44D0EB-42DC-4B63-95BB-771D78786CDC}"/>
              </a:ext>
            </a:extLst>
          </p:cNvPr>
          <p:cNvGrpSpPr/>
          <p:nvPr/>
        </p:nvGrpSpPr>
        <p:grpSpPr>
          <a:xfrm>
            <a:off x="3303712" y="3938911"/>
            <a:ext cx="3505200" cy="1524000"/>
            <a:chOff x="3303712" y="3938911"/>
            <a:chExt cx="3505200" cy="1524000"/>
          </a:xfrm>
        </p:grpSpPr>
        <p:sp>
          <p:nvSpPr>
            <p:cNvPr id="60" name="Freeform 24" descr="Green marble">
              <a:extLst>
                <a:ext uri="{FF2B5EF4-FFF2-40B4-BE49-F238E27FC236}">
                  <a16:creationId xmlns:a16="http://schemas.microsoft.com/office/drawing/2014/main" id="{45910322-1060-40D2-BDF5-6A94AED96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3712" y="3938911"/>
              <a:ext cx="3505200" cy="1524000"/>
            </a:xfrm>
            <a:custGeom>
              <a:avLst/>
              <a:gdLst>
                <a:gd name="T0" fmla="*/ 2208 w 2208"/>
                <a:gd name="T1" fmla="*/ 0 h 960"/>
                <a:gd name="T2" fmla="*/ 1104 w 2208"/>
                <a:gd name="T3" fmla="*/ 960 h 960"/>
                <a:gd name="T4" fmla="*/ 0 w 2208"/>
                <a:gd name="T5" fmla="*/ 0 h 9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08" h="960">
                  <a:moveTo>
                    <a:pt x="2208" y="0"/>
                  </a:moveTo>
                  <a:cubicBezTo>
                    <a:pt x="1840" y="480"/>
                    <a:pt x="1472" y="960"/>
                    <a:pt x="1104" y="960"/>
                  </a:cubicBezTo>
                  <a:cubicBezTo>
                    <a:pt x="736" y="960"/>
                    <a:pt x="184" y="160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Rectangle 25" descr="Green marble">
              <a:extLst>
                <a:ext uri="{FF2B5EF4-FFF2-40B4-BE49-F238E27FC236}">
                  <a16:creationId xmlns:a16="http://schemas.microsoft.com/office/drawing/2014/main" id="{D014A5E1-414D-47AA-B2DC-A60C31939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3912" y="5081911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400" b="0" dirty="0"/>
                <a:t>0</a:t>
              </a:r>
              <a:endParaRPr lang="en-US" altLang="zh-CN" sz="2400" b="0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E2D739A-666B-47DF-87E4-9D88E82FDB78}"/>
              </a:ext>
            </a:extLst>
          </p:cNvPr>
          <p:cNvGrpSpPr/>
          <p:nvPr/>
        </p:nvGrpSpPr>
        <p:grpSpPr>
          <a:xfrm>
            <a:off x="5361112" y="3329311"/>
            <a:ext cx="1295400" cy="381000"/>
            <a:chOff x="5361112" y="3329311"/>
            <a:chExt cx="1295400" cy="381000"/>
          </a:xfrm>
        </p:grpSpPr>
        <p:sp>
          <p:nvSpPr>
            <p:cNvPr id="62" name="Line 26">
              <a:extLst>
                <a:ext uri="{FF2B5EF4-FFF2-40B4-BE49-F238E27FC236}">
                  <a16:creationId xmlns:a16="http://schemas.microsoft.com/office/drawing/2014/main" id="{446C9A89-3099-4EC2-9000-04013E0E94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1112" y="3710311"/>
              <a:ext cx="1295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Rectangle 27" descr="Green marble">
              <a:extLst>
                <a:ext uri="{FF2B5EF4-FFF2-40B4-BE49-F238E27FC236}">
                  <a16:creationId xmlns:a16="http://schemas.microsoft.com/office/drawing/2014/main" id="{F2C75242-B9FD-4DE0-9B48-BD960ADC9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8312" y="3329311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400" b="0"/>
                <a:t>1</a:t>
              </a:r>
              <a:endParaRPr lang="en-US" altLang="zh-CN" sz="2400" b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530A5602-432D-4392-917E-55884C106957}"/>
              </a:ext>
            </a:extLst>
          </p:cNvPr>
          <p:cNvGrpSpPr/>
          <p:nvPr/>
        </p:nvGrpSpPr>
        <p:grpSpPr>
          <a:xfrm>
            <a:off x="7113712" y="3405511"/>
            <a:ext cx="990600" cy="304800"/>
            <a:chOff x="7113712" y="3405511"/>
            <a:chExt cx="990600" cy="304800"/>
          </a:xfrm>
        </p:grpSpPr>
        <p:sp>
          <p:nvSpPr>
            <p:cNvPr id="64" name="Line 28">
              <a:extLst>
                <a:ext uri="{FF2B5EF4-FFF2-40B4-BE49-F238E27FC236}">
                  <a16:creationId xmlns:a16="http://schemas.microsoft.com/office/drawing/2014/main" id="{772E202A-6602-4842-B4A6-18146891E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3712" y="3710311"/>
              <a:ext cx="990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Rectangle 29" descr="Green marble">
              <a:extLst>
                <a:ext uri="{FF2B5EF4-FFF2-40B4-BE49-F238E27FC236}">
                  <a16:creationId xmlns:a16="http://schemas.microsoft.com/office/drawing/2014/main" id="{39AB3C38-7A29-46C3-A50D-90D639E16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8512" y="3405511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400" b="0" dirty="0"/>
                <a:t>0</a:t>
              </a:r>
              <a:endParaRPr lang="en-US" altLang="zh-CN" sz="2400" b="0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455C459A-1223-41AF-A961-3D7223FBF0D6}"/>
              </a:ext>
            </a:extLst>
          </p:cNvPr>
          <p:cNvGrpSpPr/>
          <p:nvPr/>
        </p:nvGrpSpPr>
        <p:grpSpPr>
          <a:xfrm>
            <a:off x="7850312" y="3938911"/>
            <a:ext cx="965200" cy="1231900"/>
            <a:chOff x="7850312" y="3938911"/>
            <a:chExt cx="965200" cy="1231900"/>
          </a:xfrm>
        </p:grpSpPr>
        <p:sp>
          <p:nvSpPr>
            <p:cNvPr id="66" name="Freeform 30" descr="Green marble">
              <a:extLst>
                <a:ext uri="{FF2B5EF4-FFF2-40B4-BE49-F238E27FC236}">
                  <a16:creationId xmlns:a16="http://schemas.microsoft.com/office/drawing/2014/main" id="{1354B512-EF85-4C1F-ABAD-78A7E98F8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0312" y="3938911"/>
              <a:ext cx="965200" cy="1231900"/>
            </a:xfrm>
            <a:custGeom>
              <a:avLst/>
              <a:gdLst>
                <a:gd name="T0" fmla="*/ 400 w 608"/>
                <a:gd name="T1" fmla="*/ 0 h 776"/>
                <a:gd name="T2" fmla="*/ 592 w 608"/>
                <a:gd name="T3" fmla="*/ 384 h 776"/>
                <a:gd name="T4" fmla="*/ 304 w 608"/>
                <a:gd name="T5" fmla="*/ 768 h 776"/>
                <a:gd name="T6" fmla="*/ 16 w 608"/>
                <a:gd name="T7" fmla="*/ 336 h 776"/>
                <a:gd name="T8" fmla="*/ 208 w 608"/>
                <a:gd name="T9" fmla="*/ 0 h 7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8" h="776">
                  <a:moveTo>
                    <a:pt x="400" y="0"/>
                  </a:moveTo>
                  <a:cubicBezTo>
                    <a:pt x="504" y="128"/>
                    <a:pt x="608" y="256"/>
                    <a:pt x="592" y="384"/>
                  </a:cubicBezTo>
                  <a:cubicBezTo>
                    <a:pt x="576" y="512"/>
                    <a:pt x="400" y="776"/>
                    <a:pt x="304" y="768"/>
                  </a:cubicBezTo>
                  <a:cubicBezTo>
                    <a:pt x="208" y="760"/>
                    <a:pt x="32" y="464"/>
                    <a:pt x="16" y="336"/>
                  </a:cubicBezTo>
                  <a:cubicBezTo>
                    <a:pt x="0" y="208"/>
                    <a:pt x="176" y="56"/>
                    <a:pt x="208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Rectangle 31" descr="Green marble">
              <a:extLst>
                <a:ext uri="{FF2B5EF4-FFF2-40B4-BE49-F238E27FC236}">
                  <a16:creationId xmlns:a16="http://schemas.microsoft.com/office/drawing/2014/main" id="{C4CA1B3D-3D2C-4F58-B9F0-CC70F4B08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0512" y="4777111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400" b="0" dirty="0"/>
                <a:t>1</a:t>
              </a:r>
              <a:endParaRPr lang="en-US" altLang="zh-CN" sz="2400" b="0" dirty="0">
                <a:latin typeface="Courier New" panose="02070309020205020404" pitchFamily="49" charset="0"/>
              </a:endParaRPr>
            </a:p>
          </p:txBody>
        </p:sp>
      </p:grpSp>
      <p:sp>
        <p:nvSpPr>
          <p:cNvPr id="79" name="Oval 5">
            <a:extLst>
              <a:ext uri="{FF2B5EF4-FFF2-40B4-BE49-F238E27FC236}">
                <a16:creationId xmlns:a16="http://schemas.microsoft.com/office/drawing/2014/main" id="{BA71568F-72CD-4349-9FD3-96828BDF8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068" y="3424055"/>
            <a:ext cx="562987" cy="56298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zh-CN" sz="2400" b="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84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651D0C-0038-4BDF-9A60-6BCFCD63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B7C823-E81A-414F-AA4D-CD516134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构造有限自动机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32D23D-E1BD-4D8F-BB8A-8ACA0F497E33}"/>
              </a:ext>
            </a:extLst>
          </p:cNvPr>
          <p:cNvSpPr txBox="1"/>
          <p:nvPr/>
        </p:nvSpPr>
        <p:spPr>
          <a:xfrm>
            <a:off x="137951" y="488759"/>
            <a:ext cx="1481722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88CE93A-89CE-424E-AC61-743148493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12" y="1268760"/>
            <a:ext cx="8280920" cy="2236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CN" altLang="en-US" sz="2400" dirty="0">
                <a:latin typeface="Arial" panose="020B0604020202020204" pitchFamily="34" charset="0"/>
              </a:rPr>
              <a:t>最简：有限个词的集合</a:t>
            </a: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CN" altLang="en-US" sz="2400" dirty="0">
                <a:latin typeface="Arial" panose="020B0604020202020204" pitchFamily="34" charset="0"/>
              </a:rPr>
              <a:t>只读，不写， </a:t>
            </a:r>
            <a:r>
              <a:rPr kumimoji="0"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无数组，无堆栈 ，无推理，无想象力</a:t>
            </a: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CN" altLang="en-US" sz="2400" dirty="0">
                <a:latin typeface="Arial" panose="020B0604020202020204" pitchFamily="34" charset="0"/>
              </a:rPr>
              <a:t>存储有限， 只有寄存器，能记住状态</a:t>
            </a:r>
            <a:r>
              <a:rPr kumimoji="0"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（窍门：</a:t>
            </a:r>
            <a:r>
              <a:rPr kumimoji="0"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造自动机时遇到困难就是加状态，等于是加寄存器扩大了记忆力）</a:t>
            </a:r>
          </a:p>
        </p:txBody>
      </p:sp>
    </p:spTree>
    <p:extLst>
      <p:ext uri="{BB962C8B-B14F-4D97-AF65-F5344CB8AC3E}">
        <p14:creationId xmlns:p14="http://schemas.microsoft.com/office/powerpoint/2010/main" val="3108483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651D0C-0038-4BDF-9A60-6BCFCD63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B7C823-E81A-414F-AA4D-CD516134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构造有限自动机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8660FF-DEE1-48DE-99C1-AAC37494FE9F}"/>
              </a:ext>
            </a:extLst>
          </p:cNvPr>
          <p:cNvSpPr txBox="1"/>
          <p:nvPr/>
        </p:nvSpPr>
        <p:spPr>
          <a:xfrm>
            <a:off x="137951" y="488759"/>
            <a:ext cx="1481722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思考题</a:t>
            </a:r>
          </a:p>
        </p:txBody>
      </p:sp>
      <p:pic>
        <p:nvPicPr>
          <p:cNvPr id="6" name="Picture 8" descr="T1102">
            <a:extLst>
              <a:ext uri="{FF2B5EF4-FFF2-40B4-BE49-F238E27FC236}">
                <a16:creationId xmlns:a16="http://schemas.microsoft.com/office/drawing/2014/main" id="{0A0272F2-A09D-4244-BBDC-3E6F40A18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647" y="2778758"/>
            <a:ext cx="3382027" cy="345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8D1C55F5-5A1D-4935-8DCF-011C5ADA7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24" y="858091"/>
            <a:ext cx="88201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000" dirty="0">
                <a:sym typeface="Symbol" panose="05050102010706020507" pitchFamily="18" charset="2"/>
              </a:rPr>
              <a:t>任务：判断输入是否只由题目中所给出的六个单词组成。这是一个多模式字符串匹配问题，共有六个模式。 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8BBC0E69-4F1E-4FDE-9763-534E4F7D1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338" y="1481227"/>
            <a:ext cx="1800200" cy="1076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>
            <a:extLst>
              <a:ext uri="{FF2B5EF4-FFF2-40B4-BE49-F238E27FC236}">
                <a16:creationId xmlns:a16="http://schemas.microsoft.com/office/drawing/2014/main" id="{CB159F26-FD21-4B5A-9B1B-BBFD97BA4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951" y="1527553"/>
            <a:ext cx="5226137" cy="5025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zh-CN" altLang="en-US" sz="1800" u="sng" dirty="0">
                <a:solidFill>
                  <a:srgbClr val="CC0099"/>
                </a:solidFill>
                <a:sym typeface="Symbol" panose="05050102010706020507" pitchFamily="18" charset="2"/>
              </a:rPr>
              <a:t>状态集合</a:t>
            </a:r>
            <a:r>
              <a:rPr kumimoji="0" lang="zh-CN" altLang="en-US" sz="1800" dirty="0"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zh-CN" sz="1800" dirty="0">
                <a:sym typeface="Symbol" panose="05050102010706020507" pitchFamily="18" charset="2"/>
              </a:rPr>
              <a:t>Q = { 0, 1, 2, 3, 4, 5, 6, 7, 8, 9, 10, 11, 12, 13, 14, 99 } 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zh-CN" sz="1800" dirty="0">
                <a:sym typeface="Symbol" panose="05050102010706020507" pitchFamily="18" charset="2"/>
              </a:rPr>
              <a:t>1</a:t>
            </a:r>
            <a:r>
              <a:rPr kumimoji="0" lang="zh-CN" altLang="en-US" sz="1800" dirty="0">
                <a:sym typeface="Symbol" panose="05050102010706020507" pitchFamily="18" charset="2"/>
              </a:rPr>
              <a:t>）特殊的状态 </a:t>
            </a:r>
            <a:r>
              <a:rPr kumimoji="0" lang="en-US" altLang="zh-CN" sz="1800" dirty="0">
                <a:sym typeface="Symbol" panose="05050102010706020507" pitchFamily="18" charset="2"/>
              </a:rPr>
              <a:t>99</a:t>
            </a:r>
            <a:r>
              <a:rPr kumimoji="0" lang="zh-CN" altLang="en-US" sz="1800" dirty="0">
                <a:sym typeface="Symbol" panose="05050102010706020507" pitchFamily="18" charset="2"/>
              </a:rPr>
              <a:t>，表示该自动机在状态 </a:t>
            </a:r>
            <a:r>
              <a:rPr kumimoji="0" lang="en-US" altLang="zh-CN" sz="1800" dirty="0">
                <a:sym typeface="Symbol" panose="05050102010706020507" pitchFamily="18" charset="2"/>
              </a:rPr>
              <a:t>q </a:t>
            </a:r>
            <a:r>
              <a:rPr kumimoji="0" lang="zh-CN" altLang="en-US" sz="1800" dirty="0">
                <a:sym typeface="Symbol" panose="05050102010706020507" pitchFamily="18" charset="2"/>
              </a:rPr>
              <a:t>读入了输入字符 </a:t>
            </a:r>
            <a:r>
              <a:rPr kumimoji="0" lang="en-US" altLang="zh-CN" sz="1800" dirty="0">
                <a:sym typeface="Symbol" panose="05050102010706020507" pitchFamily="18" charset="2"/>
              </a:rPr>
              <a:t>a </a:t>
            </a:r>
            <a:r>
              <a:rPr kumimoji="0" lang="zh-CN" altLang="en-US" sz="1800" dirty="0">
                <a:sym typeface="Symbol" panose="05050102010706020507" pitchFamily="18" charset="2"/>
              </a:rPr>
              <a:t>时，如果找不到相应的转向规则，就转移到这个特殊状态。并且，立即停止该自动机，返回匹配失败。 </a:t>
            </a:r>
          </a:p>
          <a:p>
            <a:pPr eaLnBrk="1" hangingPunct="1">
              <a:lnSpc>
                <a:spcPct val="150000"/>
              </a:lnSpc>
            </a:pPr>
            <a:r>
              <a:rPr kumimoji="0" lang="zh-CN" altLang="en-US" sz="1800" dirty="0">
                <a:sym typeface="Symbol" panose="05050102010706020507" pitchFamily="18" charset="2"/>
              </a:rPr>
              <a:t>初始状态 </a:t>
            </a:r>
            <a:r>
              <a:rPr kumimoji="0" lang="en-US" altLang="zh-CN" sz="1800" dirty="0">
                <a:sym typeface="Symbol" panose="05050102010706020507" pitchFamily="18" charset="2"/>
              </a:rPr>
              <a:t>q0 = 0 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zh-CN" sz="1800" dirty="0">
                <a:sym typeface="Symbol" panose="05050102010706020507" pitchFamily="18" charset="2"/>
              </a:rPr>
              <a:t>2</a:t>
            </a:r>
            <a:r>
              <a:rPr kumimoji="0" lang="zh-CN" altLang="en-US" sz="1800" dirty="0">
                <a:sym typeface="Symbol" panose="05050102010706020507" pitchFamily="18" charset="2"/>
              </a:rPr>
              <a:t>） </a:t>
            </a:r>
            <a:r>
              <a:rPr kumimoji="0" lang="en-US" altLang="zh-CN" sz="1800" dirty="0">
                <a:sym typeface="Symbol" panose="05050102010706020507" pitchFamily="18" charset="2"/>
              </a:rPr>
              <a:t>0</a:t>
            </a:r>
            <a:r>
              <a:rPr kumimoji="0" lang="zh-CN" altLang="en-US" sz="1800" dirty="0">
                <a:sym typeface="Symbol" panose="05050102010706020507" pitchFamily="18" charset="2"/>
              </a:rPr>
              <a:t>是初始状态</a:t>
            </a:r>
          </a:p>
          <a:p>
            <a:pPr eaLnBrk="1" hangingPunct="1">
              <a:lnSpc>
                <a:spcPct val="150000"/>
              </a:lnSpc>
            </a:pPr>
            <a:r>
              <a:rPr kumimoji="0" lang="zh-CN" altLang="en-US" sz="1800" u="sng" dirty="0">
                <a:solidFill>
                  <a:srgbClr val="CC0099"/>
                </a:solidFill>
                <a:sym typeface="Symbol" panose="05050102010706020507" pitchFamily="18" charset="2"/>
              </a:rPr>
              <a:t>接受状态集合</a:t>
            </a:r>
            <a:r>
              <a:rPr kumimoji="0" lang="zh-CN" altLang="en-US" sz="1800" dirty="0">
                <a:sym typeface="Symbol" panose="05050102010706020507" pitchFamily="18" charset="2"/>
              </a:rPr>
              <a:t> </a:t>
            </a:r>
            <a:r>
              <a:rPr kumimoji="0" lang="en-US" altLang="zh-CN" sz="1800" dirty="0">
                <a:sym typeface="Symbol" panose="05050102010706020507" pitchFamily="18" charset="2"/>
              </a:rPr>
              <a:t>A = { 0, 1, 2, 3 } </a:t>
            </a:r>
          </a:p>
          <a:p>
            <a:pPr eaLnBrk="1" hangingPunct="1">
              <a:lnSpc>
                <a:spcPct val="150000"/>
              </a:lnSpc>
            </a:pPr>
            <a:r>
              <a:rPr kumimoji="0" lang="zh-CN" altLang="en-US" sz="1800" u="sng" dirty="0">
                <a:solidFill>
                  <a:srgbClr val="CC0099"/>
                </a:solidFill>
                <a:sym typeface="Symbol" panose="05050102010706020507" pitchFamily="18" charset="2"/>
              </a:rPr>
              <a:t>输入字母表</a:t>
            </a:r>
            <a:r>
              <a:rPr kumimoji="0" lang="zh-CN" altLang="en-US" sz="1800" dirty="0">
                <a:sym typeface="Symbol" panose="05050102010706020507" pitchFamily="18" charset="2"/>
              </a:rPr>
              <a:t> </a:t>
            </a:r>
            <a:r>
              <a:rPr kumimoji="0" lang="en-US" altLang="zh-CN" sz="1800" dirty="0">
                <a:sym typeface="Symbol" panose="05050102010706020507" pitchFamily="18" charset="2"/>
              </a:rPr>
              <a:t>Σ = { a, b, c, d, e, f, g, h, </a:t>
            </a:r>
            <a:r>
              <a:rPr kumimoji="0" lang="en-US" altLang="zh-CN" sz="1800" dirty="0" err="1">
                <a:sym typeface="Symbol" panose="05050102010706020507" pitchFamily="18" charset="2"/>
              </a:rPr>
              <a:t>i</a:t>
            </a:r>
            <a:r>
              <a:rPr kumimoji="0" lang="en-US" altLang="zh-CN" sz="1800" dirty="0">
                <a:sym typeface="Symbol" panose="05050102010706020507" pitchFamily="18" charset="2"/>
              </a:rPr>
              <a:t>, j, k, l, m, n, o, p, q, r, s, t, u, v, w, x, y, z } </a:t>
            </a:r>
          </a:p>
          <a:p>
            <a:pPr eaLnBrk="1" hangingPunct="1">
              <a:lnSpc>
                <a:spcPct val="150000"/>
              </a:lnSpc>
            </a:pPr>
            <a:r>
              <a:rPr kumimoji="0" lang="zh-CN" altLang="en-US" sz="1800" u="sng" dirty="0">
                <a:solidFill>
                  <a:srgbClr val="CC0099"/>
                </a:solidFill>
                <a:sym typeface="Symbol" panose="05050102010706020507" pitchFamily="18" charset="2"/>
              </a:rPr>
              <a:t>转移函数</a:t>
            </a:r>
            <a:r>
              <a:rPr kumimoji="0" lang="zh-CN" altLang="en-US" sz="1800" dirty="0">
                <a:sym typeface="Symbol" panose="05050102010706020507" pitchFamily="18" charset="2"/>
              </a:rPr>
              <a:t> </a:t>
            </a:r>
            <a:r>
              <a:rPr kumimoji="0" lang="en-US" altLang="zh-CN" sz="1800" dirty="0">
                <a:sym typeface="Symbol" panose="05050102010706020507" pitchFamily="18" charset="2"/>
              </a:rPr>
              <a:t>δ </a:t>
            </a:r>
            <a:r>
              <a:rPr kumimoji="0" lang="zh-CN" altLang="en-US" sz="1800" dirty="0">
                <a:sym typeface="Symbol" panose="05050102010706020507" pitchFamily="18" charset="2"/>
              </a:rPr>
              <a:t>用状态转换图表示如上 </a:t>
            </a:r>
          </a:p>
        </p:txBody>
      </p:sp>
    </p:spTree>
    <p:extLst>
      <p:ext uri="{BB962C8B-B14F-4D97-AF65-F5344CB8AC3E}">
        <p14:creationId xmlns:p14="http://schemas.microsoft.com/office/powerpoint/2010/main" val="385147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9967D5-B681-4ECC-B7EA-D3A65AB3BB0D}"/>
              </a:ext>
            </a:extLst>
          </p:cNvPr>
          <p:cNvSpPr txBox="1"/>
          <p:nvPr/>
        </p:nvSpPr>
        <p:spPr>
          <a:xfrm>
            <a:off x="137950" y="488759"/>
            <a:ext cx="2693351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一个小例子</a:t>
            </a:r>
          </a:p>
        </p:txBody>
      </p:sp>
      <p:sp>
        <p:nvSpPr>
          <p:cNvPr id="20" name="Line 3">
            <a:extLst>
              <a:ext uri="{FF2B5EF4-FFF2-40B4-BE49-F238E27FC236}">
                <a16:creationId xmlns:a16="http://schemas.microsoft.com/office/drawing/2014/main" id="{AC6AC47A-A37A-46A9-84CF-9F26CB5AABA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635" y="1787275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kumimoji="0" lang="en-US" sz="3200" b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21" name="Line 4">
            <a:extLst>
              <a:ext uri="{FF2B5EF4-FFF2-40B4-BE49-F238E27FC236}">
                <a16:creationId xmlns:a16="http://schemas.microsoft.com/office/drawing/2014/main" id="{A62452ED-4CB3-4232-AC78-D6B9961617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635" y="178727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kumimoji="0" lang="en-US" sz="3200" b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22" name="Line 5">
            <a:extLst>
              <a:ext uri="{FF2B5EF4-FFF2-40B4-BE49-F238E27FC236}">
                <a16:creationId xmlns:a16="http://schemas.microsoft.com/office/drawing/2014/main" id="{C41F7BE0-45E7-42D6-ACD2-D6F7E716A6A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635" y="2939800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kumimoji="0" lang="en-US" sz="3200" b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23" name="Line 6">
            <a:extLst>
              <a:ext uri="{FF2B5EF4-FFF2-40B4-BE49-F238E27FC236}">
                <a16:creationId xmlns:a16="http://schemas.microsoft.com/office/drawing/2014/main" id="{E196A062-9131-44DB-92BD-EA947B35E7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635" y="3443037"/>
            <a:ext cx="27368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kumimoji="0" lang="en-US" sz="3200" b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24" name="Line 7">
            <a:extLst>
              <a:ext uri="{FF2B5EF4-FFF2-40B4-BE49-F238E27FC236}">
                <a16:creationId xmlns:a16="http://schemas.microsoft.com/office/drawing/2014/main" id="{79A29163-5F69-4281-9EE5-C96E95212C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3423" y="178727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kumimoji="0" lang="en-US" sz="3200" b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25" name="Line 8">
            <a:extLst>
              <a:ext uri="{FF2B5EF4-FFF2-40B4-BE49-F238E27FC236}">
                <a16:creationId xmlns:a16="http://schemas.microsoft.com/office/drawing/2014/main" id="{7E90EE70-D4D8-4F9F-BD32-75631C5712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9898" y="1787275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kumimoji="0" lang="en-US" sz="3200" b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26" name="Line 9">
            <a:extLst>
              <a:ext uri="{FF2B5EF4-FFF2-40B4-BE49-F238E27FC236}">
                <a16:creationId xmlns:a16="http://schemas.microsoft.com/office/drawing/2014/main" id="{1281BCE0-944C-4AA3-A417-A3F63F0973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10948" y="1499937"/>
            <a:ext cx="6477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kumimoji="0" lang="en-US" sz="3200" b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27" name="Oval 10">
            <a:extLst>
              <a:ext uri="{FF2B5EF4-FFF2-40B4-BE49-F238E27FC236}">
                <a16:creationId xmlns:a16="http://schemas.microsoft.com/office/drawing/2014/main" id="{C0EA11B2-238B-4E5A-A3EB-DEACB7088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610" y="1760287"/>
            <a:ext cx="71438" cy="71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kumimoji="0" lang="zh-CN" altLang="zh-CN" b="0">
              <a:solidFill>
                <a:srgbClr val="3333CC"/>
              </a:solidFill>
            </a:endParaRPr>
          </a:p>
        </p:txBody>
      </p:sp>
      <p:sp>
        <p:nvSpPr>
          <p:cNvPr id="28" name="Oval 11">
            <a:extLst>
              <a:ext uri="{FF2B5EF4-FFF2-40B4-BE49-F238E27FC236}">
                <a16:creationId xmlns:a16="http://schemas.microsoft.com/office/drawing/2014/main" id="{1BBBD64D-28E4-47EB-9A34-4D6EB8007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198" y="1760287"/>
            <a:ext cx="71437" cy="71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kumimoji="0" lang="zh-CN" altLang="zh-CN" b="0">
              <a:solidFill>
                <a:srgbClr val="3333CC"/>
              </a:solidFill>
            </a:endParaRPr>
          </a:p>
        </p:txBody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058809C4-7E92-4C9B-A4B7-0774803D8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10" y="2292100"/>
            <a:ext cx="1008063" cy="6477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kumimoji="0" lang="en-US" altLang="zh-CN" sz="1400" b="0" dirty="0">
                <a:solidFill>
                  <a:srgbClr val="3333CC"/>
                </a:solidFill>
              </a:rPr>
              <a:t>BATTERY</a:t>
            </a:r>
          </a:p>
        </p:txBody>
      </p:sp>
      <p:sp>
        <p:nvSpPr>
          <p:cNvPr id="30" name="Litebulb">
            <a:extLst>
              <a:ext uri="{FF2B5EF4-FFF2-40B4-BE49-F238E27FC236}">
                <a16:creationId xmlns:a16="http://schemas.microsoft.com/office/drawing/2014/main" id="{122AB67A-D769-465F-96C9-D201D2D2DE0E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3279385" y="2147637"/>
            <a:ext cx="579438" cy="86995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en-US" sz="3200" b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31" name="Text Box 14">
            <a:extLst>
              <a:ext uri="{FF2B5EF4-FFF2-40B4-BE49-F238E27FC236}">
                <a16:creationId xmlns:a16="http://schemas.microsoft.com/office/drawing/2014/main" id="{527C0EBD-355A-4EB2-A313-A4AF2530B63C}"/>
              </a:ext>
            </a:extLst>
          </p:cNvPr>
          <p:cNvSpPr txBox="1">
            <a:spLocks noChangeArrowheads="1"/>
          </p:cNvSpPr>
          <p:nvPr/>
        </p:nvSpPr>
        <p:spPr bwMode="auto">
          <a:xfrm rot="20204209">
            <a:off x="1567798" y="1334791"/>
            <a:ext cx="865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kumimoji="0" lang="en-US" altLang="zh-CN" sz="1400" b="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SWITCH</a:t>
            </a:r>
          </a:p>
        </p:txBody>
      </p:sp>
      <p:sp>
        <p:nvSpPr>
          <p:cNvPr id="32" name="Text Box 15">
            <a:extLst>
              <a:ext uri="{FF2B5EF4-FFF2-40B4-BE49-F238E27FC236}">
                <a16:creationId xmlns:a16="http://schemas.microsoft.com/office/drawing/2014/main" id="{638C7574-42FB-4100-8361-FCFCC640B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223" y="3876425"/>
            <a:ext cx="3097212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rPr>
              <a:t>input:</a:t>
            </a:r>
            <a:r>
              <a:rPr kumimoji="0"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rPr>
              <a:t> switch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rPr>
              <a:t>output:</a:t>
            </a:r>
            <a:r>
              <a:rPr kumimoji="0"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rPr>
              <a:t> light bulb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rPr>
              <a:t>actions:</a:t>
            </a:r>
            <a:r>
              <a:rPr kumimoji="0"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rPr>
              <a:t> flip switch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rPr>
              <a:t>states:</a:t>
            </a:r>
            <a:r>
              <a:rPr kumimoji="0"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rPr>
              <a:t> on, off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1B3F701-075D-4BC5-A984-376D147249BC}"/>
              </a:ext>
            </a:extLst>
          </p:cNvPr>
          <p:cNvGrpSpPr/>
          <p:nvPr/>
        </p:nvGrpSpPr>
        <p:grpSpPr>
          <a:xfrm>
            <a:off x="4972439" y="1793091"/>
            <a:ext cx="3335338" cy="1379538"/>
            <a:chOff x="4972439" y="1793091"/>
            <a:chExt cx="3335338" cy="1379538"/>
          </a:xfrm>
        </p:grpSpPr>
        <p:sp>
          <p:nvSpPr>
            <p:cNvPr id="33" name="Oval 22">
              <a:extLst>
                <a:ext uri="{FF2B5EF4-FFF2-40B4-BE49-F238E27FC236}">
                  <a16:creationId xmlns:a16="http://schemas.microsoft.com/office/drawing/2014/main" id="{694335AE-293E-4E69-B4BE-FC9AF048C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5577" y="2185204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kumimoji="0" lang="zh-CN" altLang="zh-CN" b="0">
                <a:solidFill>
                  <a:srgbClr val="3333CC"/>
                </a:solidFill>
              </a:endParaRPr>
            </a:p>
          </p:txBody>
        </p:sp>
        <p:sp>
          <p:nvSpPr>
            <p:cNvPr id="34" name="Oval 23">
              <a:extLst>
                <a:ext uri="{FF2B5EF4-FFF2-40B4-BE49-F238E27FC236}">
                  <a16:creationId xmlns:a16="http://schemas.microsoft.com/office/drawing/2014/main" id="{A0060EA8-F0D0-4A19-9B66-C8895766F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8177" y="2109004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kumimoji="0" lang="zh-CN" altLang="zh-CN" b="0">
                <a:solidFill>
                  <a:srgbClr val="3333CC"/>
                </a:solidFill>
              </a:endParaRPr>
            </a:p>
          </p:txBody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2DC46136-B1EC-416C-BA76-D78288205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8977" y="2159804"/>
              <a:ext cx="1295400" cy="101600"/>
            </a:xfrm>
            <a:custGeom>
              <a:avLst/>
              <a:gdLst>
                <a:gd name="T0" fmla="*/ 0 w 816"/>
                <a:gd name="T1" fmla="*/ 2147483646 h 200"/>
                <a:gd name="T2" fmla="*/ 2147483646 w 816"/>
                <a:gd name="T3" fmla="*/ 2147483646 h 200"/>
                <a:gd name="T4" fmla="*/ 2147483646 w 816"/>
                <a:gd name="T5" fmla="*/ 2147483646 h 200"/>
                <a:gd name="T6" fmla="*/ 0 60000 65536"/>
                <a:gd name="T7" fmla="*/ 0 60000 65536"/>
                <a:gd name="T8" fmla="*/ 0 60000 65536"/>
                <a:gd name="T9" fmla="*/ 0 w 816"/>
                <a:gd name="T10" fmla="*/ 0 h 200"/>
                <a:gd name="T11" fmla="*/ 816 w 816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200">
                  <a:moveTo>
                    <a:pt x="0" y="200"/>
                  </a:moveTo>
                  <a:cubicBezTo>
                    <a:pt x="124" y="108"/>
                    <a:pt x="248" y="16"/>
                    <a:pt x="384" y="8"/>
                  </a:cubicBezTo>
                  <a:cubicBezTo>
                    <a:pt x="520" y="0"/>
                    <a:pt x="668" y="76"/>
                    <a:pt x="816" y="1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kumimoji="0" lang="en-US" sz="3200" b="0">
                <a:solidFill>
                  <a:srgbClr val="3333CC"/>
                </a:solidFill>
                <a:latin typeface="Comic Sans MS" panose="030F0702030302020204" pitchFamily="66" charset="0"/>
                <a:ea typeface="+mn-ea"/>
              </a:endParaRPr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6DD6F770-D635-4C95-8631-F753F207D94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555177" y="2629704"/>
              <a:ext cx="1295400" cy="177800"/>
            </a:xfrm>
            <a:custGeom>
              <a:avLst/>
              <a:gdLst>
                <a:gd name="T0" fmla="*/ 0 w 816"/>
                <a:gd name="T1" fmla="*/ 2147483646 h 200"/>
                <a:gd name="T2" fmla="*/ 2147483646 w 816"/>
                <a:gd name="T3" fmla="*/ 2147483646 h 200"/>
                <a:gd name="T4" fmla="*/ 2147483646 w 816"/>
                <a:gd name="T5" fmla="*/ 2147483646 h 200"/>
                <a:gd name="T6" fmla="*/ 0 60000 65536"/>
                <a:gd name="T7" fmla="*/ 0 60000 65536"/>
                <a:gd name="T8" fmla="*/ 0 60000 65536"/>
                <a:gd name="T9" fmla="*/ 0 w 816"/>
                <a:gd name="T10" fmla="*/ 0 h 200"/>
                <a:gd name="T11" fmla="*/ 816 w 816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200">
                  <a:moveTo>
                    <a:pt x="0" y="200"/>
                  </a:moveTo>
                  <a:cubicBezTo>
                    <a:pt x="124" y="108"/>
                    <a:pt x="248" y="16"/>
                    <a:pt x="384" y="8"/>
                  </a:cubicBezTo>
                  <a:cubicBezTo>
                    <a:pt x="520" y="0"/>
                    <a:pt x="668" y="76"/>
                    <a:pt x="816" y="1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kumimoji="0" lang="en-US" sz="3200" b="0">
                <a:solidFill>
                  <a:srgbClr val="3333CC"/>
                </a:solidFill>
                <a:latin typeface="Comic Sans MS" panose="030F0702030302020204" pitchFamily="66" charset="0"/>
                <a:ea typeface="+mn-ea"/>
              </a:endParaRPr>
            </a:p>
          </p:txBody>
        </p:sp>
        <p:sp>
          <p:nvSpPr>
            <p:cNvPr id="37" name="Line 26">
              <a:extLst>
                <a:ext uri="{FF2B5EF4-FFF2-40B4-BE49-F238E27FC236}">
                  <a16:creationId xmlns:a16="http://schemas.microsoft.com/office/drawing/2014/main" id="{BAE49332-B4F9-4287-BD0C-83FC41B70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4577" y="2490004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kumimoji="0" lang="en-US" sz="3200" b="0">
                <a:solidFill>
                  <a:srgbClr val="3333CC"/>
                </a:solidFill>
                <a:latin typeface="Comic Sans MS" panose="030F0702030302020204" pitchFamily="66" charset="0"/>
                <a:ea typeface="+mn-ea"/>
              </a:endParaRPr>
            </a:p>
          </p:txBody>
        </p:sp>
        <p:sp>
          <p:nvSpPr>
            <p:cNvPr id="38" name="Text Box 27">
              <a:extLst>
                <a:ext uri="{FF2B5EF4-FFF2-40B4-BE49-F238E27FC236}">
                  <a16:creationId xmlns:a16="http://schemas.microsoft.com/office/drawing/2014/main" id="{81B3E4A1-3638-4283-A3CE-B653ED241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2889" y="2304266"/>
              <a:ext cx="4460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kumimoji="0" lang="en-US" altLang="zh-TW" sz="1800" b="0">
                  <a:solidFill>
                    <a:srgbClr val="000000"/>
                  </a:solidFill>
                  <a:latin typeface="Garamond" panose="02020404030301010803" pitchFamily="18" charset="0"/>
                  <a:ea typeface="新細明體" panose="02020500000000000000" pitchFamily="18" charset="-120"/>
                </a:rPr>
                <a:t>off</a:t>
              </a:r>
            </a:p>
          </p:txBody>
        </p:sp>
        <p:sp>
          <p:nvSpPr>
            <p:cNvPr id="39" name="Text Box 28">
              <a:extLst>
                <a:ext uri="{FF2B5EF4-FFF2-40B4-BE49-F238E27FC236}">
                  <a16:creationId xmlns:a16="http://schemas.microsoft.com/office/drawing/2014/main" id="{3290EC26-82F7-4E9A-AE0D-2EA8196C34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1839" y="2231241"/>
              <a:ext cx="4159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kumimoji="0" lang="en-US" altLang="zh-TW" sz="1800" b="0">
                  <a:solidFill>
                    <a:srgbClr val="000000"/>
                  </a:solidFill>
                  <a:latin typeface="Garamond" panose="02020404030301010803" pitchFamily="18" charset="0"/>
                  <a:ea typeface="新細明體" panose="02020500000000000000" pitchFamily="18" charset="-120"/>
                </a:rPr>
                <a:t>on</a:t>
              </a:r>
            </a:p>
          </p:txBody>
        </p:sp>
        <p:sp>
          <p:nvSpPr>
            <p:cNvPr id="40" name="Text Box 29">
              <a:extLst>
                <a:ext uri="{FF2B5EF4-FFF2-40B4-BE49-F238E27FC236}">
                  <a16:creationId xmlns:a16="http://schemas.microsoft.com/office/drawing/2014/main" id="{7D3134D3-D3DD-4F37-8F3D-0D799E200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2439" y="2296329"/>
              <a:ext cx="5715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kumimoji="0" lang="en-US" altLang="zh-TW" sz="1800" b="0">
                  <a:solidFill>
                    <a:srgbClr val="000000"/>
                  </a:solidFill>
                  <a:latin typeface="Garamond" panose="02020404030301010803" pitchFamily="18" charset="0"/>
                  <a:ea typeface="新細明體" panose="02020500000000000000" pitchFamily="18" charset="-120"/>
                </a:rPr>
                <a:t>start</a:t>
              </a:r>
            </a:p>
          </p:txBody>
        </p:sp>
        <p:sp>
          <p:nvSpPr>
            <p:cNvPr id="41" name="Text Box 32">
              <a:extLst>
                <a:ext uri="{FF2B5EF4-FFF2-40B4-BE49-F238E27FC236}">
                  <a16:creationId xmlns:a16="http://schemas.microsoft.com/office/drawing/2014/main" id="{8A970837-E59E-462C-9DB8-D3FAC4846A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6189" y="1793091"/>
              <a:ext cx="234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kumimoji="0" lang="en-US" altLang="zh-TW" sz="1800" b="0" i="1">
                  <a:solidFill>
                    <a:srgbClr val="000000"/>
                  </a:solidFill>
                  <a:latin typeface="Garamond" panose="02020404030301010803" pitchFamily="18" charset="0"/>
                  <a:ea typeface="新細明體" panose="02020500000000000000" pitchFamily="18" charset="-120"/>
                </a:rPr>
                <a:t>f</a:t>
              </a:r>
            </a:p>
          </p:txBody>
        </p:sp>
        <p:sp>
          <p:nvSpPr>
            <p:cNvPr id="42" name="Text Box 33">
              <a:extLst>
                <a:ext uri="{FF2B5EF4-FFF2-40B4-BE49-F238E27FC236}">
                  <a16:creationId xmlns:a16="http://schemas.microsoft.com/office/drawing/2014/main" id="{5DD56F6E-AD1D-422C-AD14-60E9DB2D7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0314" y="2805916"/>
              <a:ext cx="234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kumimoji="0" lang="en-US" altLang="zh-TW" sz="1800" b="0" i="1">
                  <a:solidFill>
                    <a:srgbClr val="000000"/>
                  </a:solidFill>
                  <a:latin typeface="Garamond" panose="02020404030301010803" pitchFamily="18" charset="0"/>
                  <a:ea typeface="新細明體" panose="02020500000000000000" pitchFamily="18" charset="-120"/>
                </a:rPr>
                <a:t>f</a:t>
              </a:r>
            </a:p>
          </p:txBody>
        </p:sp>
      </p:grpSp>
      <p:sp>
        <p:nvSpPr>
          <p:cNvPr id="43" name="Text Box 35">
            <a:extLst>
              <a:ext uri="{FF2B5EF4-FFF2-40B4-BE49-F238E27FC236}">
                <a16:creationId xmlns:a16="http://schemas.microsoft.com/office/drawing/2014/main" id="{83073747-42E1-47F3-96F2-C19ABD1B8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89" y="4348289"/>
            <a:ext cx="36004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400" b="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rPr>
              <a:t>仅当翻转奇数次开关时，灯泡是亮的</a:t>
            </a:r>
            <a:endParaRPr kumimoji="0" lang="en-US" altLang="zh-CN" sz="2400" b="0" dirty="0">
              <a:solidFill>
                <a:srgbClr val="000000"/>
              </a:solidFill>
              <a:latin typeface="Gill Sans MT" panose="020B0502020104020203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2821017-1F07-458E-AB45-0DB7BB97C36F}"/>
              </a:ext>
            </a:extLst>
          </p:cNvPr>
          <p:cNvSpPr txBox="1"/>
          <p:nvPr/>
        </p:nvSpPr>
        <p:spPr>
          <a:xfrm>
            <a:off x="3155607" y="993446"/>
            <a:ext cx="1490543" cy="408623"/>
          </a:xfrm>
          <a:prstGeom prst="wedgeRoundRectCallout">
            <a:avLst>
              <a:gd name="adj1" fmla="val -36524"/>
              <a:gd name="adj2" fmla="val 127873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/>
              <a:t>只有</a:t>
            </a:r>
            <a:r>
              <a:rPr lang="en-US" altLang="zh-CN" b="1" dirty="0"/>
              <a:t>1</a:t>
            </a:r>
            <a:r>
              <a:rPr lang="zh-CN" altLang="en-US" b="1" dirty="0"/>
              <a:t>个开关</a:t>
            </a:r>
          </a:p>
        </p:txBody>
      </p:sp>
    </p:spTree>
    <p:extLst>
      <p:ext uri="{BB962C8B-B14F-4D97-AF65-F5344CB8AC3E}">
        <p14:creationId xmlns:p14="http://schemas.microsoft.com/office/powerpoint/2010/main" val="200206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23839" y="1276789"/>
            <a:ext cx="7896322" cy="784059"/>
            <a:chOff x="1740790" y="1041623"/>
            <a:chExt cx="5467927" cy="784059"/>
          </a:xfrm>
        </p:grpSpPr>
        <p:sp>
          <p:nvSpPr>
            <p:cNvPr id="6" name="文本框 5"/>
            <p:cNvSpPr txBox="1"/>
            <p:nvPr/>
          </p:nvSpPr>
          <p:spPr>
            <a:xfrm>
              <a:off x="2405808" y="1117796"/>
              <a:ext cx="48029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有限自动机（</a:t>
              </a:r>
              <a:r>
                <a:rPr lang="en-US" altLang="zh-CN" sz="3200" b="1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FA</a:t>
              </a:r>
              <a:r>
                <a:rPr lang="zh-CN" altLang="en-US" sz="3200" b="1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、</a:t>
              </a:r>
              <a:r>
                <a:rPr lang="en-US" altLang="zh-CN" sz="3200" b="1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DFA</a:t>
              </a:r>
              <a:r>
                <a:rPr lang="zh-CN" altLang="en-US" sz="3200" b="1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、</a:t>
              </a:r>
              <a:r>
                <a:rPr lang="en-US" altLang="zh-CN" sz="3200" b="1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RL</a:t>
              </a:r>
              <a:r>
                <a:rPr lang="zh-CN" altLang="en-US" sz="3200" b="1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740790" y="1041623"/>
              <a:ext cx="665018" cy="7840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740790" y="1825682"/>
              <a:ext cx="5467927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623838" y="3188086"/>
            <a:ext cx="7896324" cy="784059"/>
            <a:chOff x="1740790" y="3568034"/>
            <a:chExt cx="5467927" cy="784059"/>
          </a:xfrm>
        </p:grpSpPr>
        <p:sp>
          <p:nvSpPr>
            <p:cNvPr id="14" name="文本框 13"/>
            <p:cNvSpPr txBox="1"/>
            <p:nvPr/>
          </p:nvSpPr>
          <p:spPr>
            <a:xfrm>
              <a:off x="2405809" y="3644207"/>
              <a:ext cx="48029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2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latin typeface="+mn-lt"/>
                </a:rPr>
                <a:t>非确定型有限自动机（</a:t>
              </a:r>
              <a:r>
                <a:rPr lang="en-US" altLang="zh-CN" dirty="0">
                  <a:latin typeface="+mn-lt"/>
                </a:rPr>
                <a:t>NFA</a:t>
              </a:r>
              <a:r>
                <a:rPr lang="zh-CN" altLang="en-US" dirty="0">
                  <a:latin typeface="+mn-lt"/>
                </a:rPr>
                <a:t>）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740790" y="3568034"/>
              <a:ext cx="665018" cy="78405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1740790" y="4352093"/>
              <a:ext cx="5467927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3E9F7E7-1D5F-4E90-A27B-8E1DA5F43567}"/>
              </a:ext>
            </a:extLst>
          </p:cNvPr>
          <p:cNvGrpSpPr/>
          <p:nvPr/>
        </p:nvGrpSpPr>
        <p:grpSpPr>
          <a:xfrm>
            <a:off x="623837" y="5099384"/>
            <a:ext cx="7896324" cy="784059"/>
            <a:chOff x="1740790" y="3568034"/>
            <a:chExt cx="5467927" cy="784059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8738185-B012-419A-95D9-A6A06F004C2D}"/>
                </a:ext>
              </a:extLst>
            </p:cNvPr>
            <p:cNvSpPr txBox="1"/>
            <p:nvPr/>
          </p:nvSpPr>
          <p:spPr>
            <a:xfrm>
              <a:off x="2405809" y="3644207"/>
              <a:ext cx="48029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2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NFA</a:t>
              </a:r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转换为</a:t>
              </a: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DFA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8C51DEB-8897-4D30-A1EC-C4CC6E3CF216}"/>
                </a:ext>
              </a:extLst>
            </p:cNvPr>
            <p:cNvSpPr/>
            <p:nvPr/>
          </p:nvSpPr>
          <p:spPr>
            <a:xfrm>
              <a:off x="1740790" y="3568034"/>
              <a:ext cx="665018" cy="7840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19F35A2-7333-4321-9CA4-98C86606B843}"/>
                </a:ext>
              </a:extLst>
            </p:cNvPr>
            <p:cNvCxnSpPr/>
            <p:nvPr/>
          </p:nvCxnSpPr>
          <p:spPr>
            <a:xfrm>
              <a:off x="1740790" y="4352093"/>
              <a:ext cx="5467927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5343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651D0C-0038-4BDF-9A60-6BCFCD63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B7C823-E81A-414F-AA4D-CD516134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不确定性有限自动机（</a:t>
            </a:r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32D23D-E1BD-4D8F-BB8A-8ACA0F497E33}"/>
              </a:ext>
            </a:extLst>
          </p:cNvPr>
          <p:cNvSpPr txBox="1"/>
          <p:nvPr/>
        </p:nvSpPr>
        <p:spPr>
          <a:xfrm>
            <a:off x="137950" y="488759"/>
            <a:ext cx="2129793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27EEA45-4CA7-45E3-AEB5-CD0AE0F7A2BC}"/>
                  </a:ext>
                </a:extLst>
              </p:cNvPr>
              <p:cNvSpPr txBox="1"/>
              <p:nvPr/>
            </p:nvSpPr>
            <p:spPr>
              <a:xfrm>
                <a:off x="137950" y="1052736"/>
                <a:ext cx="8763734" cy="2390686"/>
              </a:xfrm>
              <a:prstGeom prst="roundRect">
                <a:avLst>
                  <a:gd name="adj" fmla="val 4485"/>
                </a:avLst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000" dirty="0"/>
                  <a:t> DFA</a:t>
                </a:r>
                <a:r>
                  <a:rPr lang="zh-CN" altLang="en-US" sz="2000" dirty="0"/>
                  <a:t>的每个状态对于字母表中的每个符号总是恰好有一个转义箭头射出，在</a:t>
                </a:r>
                <a:r>
                  <a:rPr lang="en-US" altLang="zh-CN" sz="2000" dirty="0"/>
                  <a:t>NFA</a:t>
                </a:r>
                <a:r>
                  <a:rPr lang="zh-CN" altLang="en-US" sz="2000" dirty="0"/>
                  <a:t>中，一个装固态对于字母表中的每个符号可能有</a:t>
                </a:r>
                <a:r>
                  <a:rPr lang="en-US" altLang="zh-CN" sz="2000" dirty="0"/>
                  <a:t>0</a:t>
                </a:r>
                <a:r>
                  <a:rPr lang="zh-CN" altLang="en-US" sz="2000" dirty="0"/>
                  <a:t>个、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个或多个箭头射出；</a:t>
                </a:r>
                <a:endParaRPr lang="en-US" altLang="zh-CN" sz="200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000" dirty="0"/>
                  <a:t>在</a:t>
                </a:r>
                <a:r>
                  <a:rPr lang="en-US" altLang="zh-CN" sz="2000" dirty="0"/>
                  <a:t>DFA</a:t>
                </a:r>
                <a:r>
                  <a:rPr lang="zh-CN" altLang="en-US" sz="2000" dirty="0"/>
                  <a:t>中，转移箭头上标号取自字母表的符号，</a:t>
                </a:r>
                <a:r>
                  <a:rPr lang="en-US" altLang="zh-CN" sz="2000" dirty="0"/>
                  <a:t>NFA</a:t>
                </a:r>
                <a:r>
                  <a:rPr lang="zh-CN" altLang="en-US" sz="2000" dirty="0"/>
                  <a:t>的箭头可以标记字母表的符号或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27EEA45-4CA7-45E3-AEB5-CD0AE0F7A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50" y="1052736"/>
                <a:ext cx="8763734" cy="2390686"/>
              </a:xfrm>
              <a:prstGeom prst="roundRect">
                <a:avLst>
                  <a:gd name="adj" fmla="val 4485"/>
                </a:avLst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5">
            <a:extLst>
              <a:ext uri="{FF2B5EF4-FFF2-40B4-BE49-F238E27FC236}">
                <a16:creationId xmlns:a16="http://schemas.microsoft.com/office/drawing/2014/main" id="{C8204ECA-99EF-4E3B-A1C3-FC42DDA627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559"/>
          <a:stretch/>
        </p:blipFill>
        <p:spPr bwMode="auto">
          <a:xfrm>
            <a:off x="323528" y="3717032"/>
            <a:ext cx="8135937" cy="173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C5E29D1-1FCE-4668-ABBB-8041F449BEEF}"/>
              </a:ext>
            </a:extLst>
          </p:cNvPr>
          <p:cNvSpPr txBox="1"/>
          <p:nvPr/>
        </p:nvSpPr>
        <p:spPr>
          <a:xfrm>
            <a:off x="91685" y="6202462"/>
            <a:ext cx="9020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[1] (</a:t>
            </a:r>
            <a:r>
              <a:rPr lang="zh-CN" altLang="en-US" sz="1400" dirty="0"/>
              <a:t>美</a:t>
            </a:r>
            <a:r>
              <a:rPr lang="en-US" altLang="zh-CN" sz="1400" dirty="0"/>
              <a:t>) Michael </a:t>
            </a:r>
            <a:r>
              <a:rPr lang="en-US" altLang="zh-CN" sz="1400" dirty="0" err="1"/>
              <a:t>Sipser</a:t>
            </a:r>
            <a:r>
              <a:rPr lang="zh-CN" altLang="en-US" sz="1400" dirty="0"/>
              <a:t>著</a:t>
            </a:r>
            <a:r>
              <a:rPr lang="en-US" altLang="zh-CN" sz="1400" dirty="0"/>
              <a:t>. </a:t>
            </a:r>
            <a:r>
              <a:rPr lang="zh-CN" altLang="en-US" sz="1400" dirty="0"/>
              <a:t>计算理论导引</a:t>
            </a:r>
            <a:r>
              <a:rPr lang="en-US" altLang="zh-CN" sz="1400" dirty="0"/>
              <a:t>[M].</a:t>
            </a:r>
            <a:r>
              <a:rPr lang="zh-CN" altLang="en-US" sz="1400" dirty="0"/>
              <a:t>张立昂</a:t>
            </a:r>
            <a:r>
              <a:rPr lang="en-US" altLang="zh-CN" sz="1400" dirty="0"/>
              <a:t>, </a:t>
            </a:r>
            <a:r>
              <a:rPr lang="zh-CN" altLang="en-US" sz="1400" dirty="0"/>
              <a:t>王捍贫</a:t>
            </a:r>
            <a:r>
              <a:rPr lang="en-US" altLang="zh-CN" sz="1400" dirty="0"/>
              <a:t>, </a:t>
            </a:r>
            <a:r>
              <a:rPr lang="zh-CN" altLang="en-US" sz="1400" dirty="0"/>
              <a:t>黄雄</a:t>
            </a:r>
            <a:r>
              <a:rPr lang="en-US" altLang="zh-CN" sz="1400" dirty="0"/>
              <a:t>, </a:t>
            </a:r>
            <a:r>
              <a:rPr lang="zh-CN" altLang="en-US" sz="1400" dirty="0"/>
              <a:t>译</a:t>
            </a:r>
            <a:r>
              <a:rPr lang="en-US" altLang="zh-CN" sz="1400" dirty="0"/>
              <a:t>. </a:t>
            </a:r>
            <a:r>
              <a:rPr lang="zh-CN" altLang="en-US" sz="1400" dirty="0"/>
              <a:t>北京</a:t>
            </a:r>
            <a:r>
              <a:rPr lang="en-US" altLang="zh-CN" sz="1400" dirty="0"/>
              <a:t>: </a:t>
            </a:r>
            <a:r>
              <a:rPr lang="zh-CN" altLang="en-US" sz="1400" dirty="0"/>
              <a:t>机械工业出版社</a:t>
            </a:r>
            <a:r>
              <a:rPr lang="en-US" altLang="zh-CN" sz="1400" dirty="0"/>
              <a:t>, 2000. </a:t>
            </a:r>
            <a:r>
              <a:rPr lang="zh-CN" altLang="en-US" sz="1400" dirty="0">
                <a:solidFill>
                  <a:srgbClr val="FF0000"/>
                </a:solidFill>
              </a:rPr>
              <a:t>（</a:t>
            </a:r>
            <a:r>
              <a:rPr lang="en-US" altLang="zh-CN" sz="1400" dirty="0">
                <a:solidFill>
                  <a:srgbClr val="FF0000"/>
                </a:solidFill>
              </a:rPr>
              <a:t> P29 </a:t>
            </a:r>
            <a:r>
              <a:rPr lang="zh-CN" altLang="en-US" sz="1400" dirty="0">
                <a:solidFill>
                  <a:srgbClr val="FF000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249112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651D0C-0038-4BDF-9A60-6BCFCD63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B7C823-E81A-414F-AA4D-CD516134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非确定型有限自动机（</a:t>
            </a:r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995A1AA-7BCA-4E3A-9651-ADE13A6ADEC6}"/>
                  </a:ext>
                </a:extLst>
              </p:cNvPr>
              <p:cNvSpPr txBox="1"/>
              <p:nvPr/>
            </p:nvSpPr>
            <p:spPr>
              <a:xfrm>
                <a:off x="272762" y="1196752"/>
                <a:ext cx="8763734" cy="2858143"/>
              </a:xfrm>
              <a:prstGeom prst="roundRect">
                <a:avLst>
                  <a:gd name="adj" fmla="val 4485"/>
                </a:avLst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非确定型有限自动机</a:t>
                </a:r>
                <a:r>
                  <a:rPr lang="zh-CN" altLang="en-US" sz="2000" dirty="0"/>
                  <a:t>是一个</a:t>
                </a:r>
                <a:r>
                  <a:rPr lang="en-US" altLang="zh-CN" sz="2000" dirty="0"/>
                  <a:t>5</a:t>
                </a:r>
                <a:r>
                  <a:rPr lang="zh-CN" altLang="en-US" sz="2000" dirty="0"/>
                  <a:t>元组（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2000" b="0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000" dirty="0"/>
                  <a:t>）</a:t>
                </a:r>
                <a:r>
                  <a:rPr lang="en-US" altLang="zh-CN" sz="2000" dirty="0"/>
                  <a:t>[1]</a:t>
                </a:r>
                <a:r>
                  <a:rPr lang="zh-CN" altLang="en-US" sz="2000" dirty="0"/>
                  <a:t>，其中</a:t>
                </a:r>
                <a:endParaRPr lang="en-US" altLang="zh-CN" sz="20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/>
                  <a:t>1</a:t>
                </a:r>
                <a:r>
                  <a:rPr lang="zh-CN" altLang="en-US" sz="2000" dirty="0"/>
                  <a:t>）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𝑄是一个状态的有穷集合，叫做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状态集</a:t>
                </a:r>
                <a:r>
                  <a:rPr lang="zh-CN" altLang="en-US" sz="2000" dirty="0"/>
                  <a:t>；</a:t>
                </a:r>
                <a:endParaRPr lang="en-US" altLang="zh-CN" sz="20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/>
                  <a:t>2</a:t>
                </a:r>
                <a:r>
                  <a:rPr lang="zh-CN" altLang="en-US" sz="2000" dirty="0"/>
                  <a:t>）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r>
                  <a:rPr lang="zh-CN" altLang="en-US" sz="2000" dirty="0"/>
                  <a:t>是一个输入符号的有穷集合，叫做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字母表</a:t>
                </a:r>
                <a:r>
                  <a:rPr lang="zh-CN" altLang="en-US" sz="2000" dirty="0"/>
                  <a:t>；</a:t>
                </a:r>
                <a:endParaRPr lang="en-US" altLang="zh-CN" sz="20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/>
                  <a:t>3</a:t>
                </a:r>
                <a:r>
                  <a:rPr lang="zh-CN" altLang="en-US" sz="2000" dirty="0"/>
                  <a:t>）𝛿：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zh-CN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  <m:sup/>
                      <m:e/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zh-CN" altLang="en-US" sz="2000" dirty="0"/>
                  <a:t>是状态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转移函数</a:t>
                </a:r>
                <a:r>
                  <a:rPr lang="zh-CN" altLang="en-US" sz="2000" dirty="0"/>
                  <a:t>；</a:t>
                </a:r>
                <a:r>
                  <a:rPr lang="en-US" altLang="zh-CN" sz="20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 </a:t>
                </a:r>
                <a:r>
                  <a:rPr lang="en-US" altLang="zh-CN" sz="2000" baseline="-250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 </a:t>
                </a:r>
                <a:r>
                  <a:rPr lang="en-US" altLang="zh-CN" sz="20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= {}</a:t>
                </a:r>
                <a:r>
                  <a:rPr lang="en-US" altLang="zh-CN" sz="2000" dirty="0">
                    <a:sym typeface="Symbol" panose="05050102010706020507" pitchFamily="18" charset="2"/>
                  </a:rPr>
                  <a:t> </a:t>
                </a:r>
                <a:endParaRPr lang="en-US" altLang="zh-CN" sz="20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/>
                  <a:t>4</a:t>
                </a:r>
                <a:r>
                  <a:rPr lang="zh-CN" altLang="en-US" sz="2000" dirty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000" dirty="0"/>
                  <a:t>是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起始状态</a:t>
                </a:r>
                <a:r>
                  <a:rPr lang="zh-CN" altLang="en-US" sz="2000" dirty="0"/>
                  <a:t>；</a:t>
                </a:r>
                <a:endParaRPr lang="en-US" altLang="zh-CN" sz="20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/>
                  <a:t>5</a:t>
                </a:r>
                <a:r>
                  <a:rPr lang="zh-CN" altLang="en-US" sz="20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000" dirty="0"/>
                  <a:t>是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接受状态集</a:t>
                </a:r>
                <a:r>
                  <a:rPr lang="zh-CN" altLang="en-US" sz="2000" dirty="0"/>
                  <a:t>。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995A1AA-7BCA-4E3A-9651-ADE13A6AD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62" y="1196752"/>
                <a:ext cx="8763734" cy="2858143"/>
              </a:xfrm>
              <a:prstGeom prst="roundRect">
                <a:avLst>
                  <a:gd name="adj" fmla="val 4485"/>
                </a:avLst>
              </a:prstGeom>
              <a:blipFill>
                <a:blip r:embed="rId3"/>
                <a:stretch>
                  <a:fillRect t="-8383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BBEB27FF-84C7-4F1E-8B52-4C3340A42F76}"/>
              </a:ext>
            </a:extLst>
          </p:cNvPr>
          <p:cNvSpPr txBox="1"/>
          <p:nvPr/>
        </p:nvSpPr>
        <p:spPr>
          <a:xfrm>
            <a:off x="251520" y="620688"/>
            <a:ext cx="2129793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的形式化定义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1BAD60-4E08-4360-B813-49FA35350443}"/>
              </a:ext>
            </a:extLst>
          </p:cNvPr>
          <p:cNvSpPr txBox="1"/>
          <p:nvPr/>
        </p:nvSpPr>
        <p:spPr>
          <a:xfrm>
            <a:off x="21429" y="6457204"/>
            <a:ext cx="9020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[1] (</a:t>
            </a:r>
            <a:r>
              <a:rPr lang="zh-CN" altLang="en-US" sz="1400" dirty="0"/>
              <a:t>美</a:t>
            </a:r>
            <a:r>
              <a:rPr lang="en-US" altLang="zh-CN" sz="1400" dirty="0"/>
              <a:t>) Michael </a:t>
            </a:r>
            <a:r>
              <a:rPr lang="en-US" altLang="zh-CN" sz="1400" dirty="0" err="1"/>
              <a:t>Sipser</a:t>
            </a:r>
            <a:r>
              <a:rPr lang="zh-CN" altLang="en-US" sz="1400" dirty="0"/>
              <a:t>著</a:t>
            </a:r>
            <a:r>
              <a:rPr lang="en-US" altLang="zh-CN" sz="1400" dirty="0"/>
              <a:t>. </a:t>
            </a:r>
            <a:r>
              <a:rPr lang="zh-CN" altLang="en-US" sz="1400" dirty="0"/>
              <a:t>计算理论导引</a:t>
            </a:r>
            <a:r>
              <a:rPr lang="en-US" altLang="zh-CN" sz="1400" dirty="0"/>
              <a:t>[M].</a:t>
            </a:r>
            <a:r>
              <a:rPr lang="zh-CN" altLang="en-US" sz="1400" dirty="0"/>
              <a:t>张立昂</a:t>
            </a:r>
            <a:r>
              <a:rPr lang="en-US" altLang="zh-CN" sz="1400" dirty="0"/>
              <a:t>, </a:t>
            </a:r>
            <a:r>
              <a:rPr lang="zh-CN" altLang="en-US" sz="1400" dirty="0"/>
              <a:t>王捍贫</a:t>
            </a:r>
            <a:r>
              <a:rPr lang="en-US" altLang="zh-CN" sz="1400" dirty="0"/>
              <a:t>, </a:t>
            </a:r>
            <a:r>
              <a:rPr lang="zh-CN" altLang="en-US" sz="1400" dirty="0"/>
              <a:t>黄雄</a:t>
            </a:r>
            <a:r>
              <a:rPr lang="en-US" altLang="zh-CN" sz="1400" dirty="0"/>
              <a:t>, </a:t>
            </a:r>
            <a:r>
              <a:rPr lang="zh-CN" altLang="en-US" sz="1400" dirty="0"/>
              <a:t>译</a:t>
            </a:r>
            <a:r>
              <a:rPr lang="en-US" altLang="zh-CN" sz="1400" dirty="0"/>
              <a:t>. </a:t>
            </a:r>
            <a:r>
              <a:rPr lang="zh-CN" altLang="en-US" sz="1400" dirty="0"/>
              <a:t>北京</a:t>
            </a:r>
            <a:r>
              <a:rPr lang="en-US" altLang="zh-CN" sz="1400" dirty="0"/>
              <a:t>: </a:t>
            </a:r>
            <a:r>
              <a:rPr lang="zh-CN" altLang="en-US" sz="1400" dirty="0"/>
              <a:t>机械工业出版社</a:t>
            </a:r>
            <a:r>
              <a:rPr lang="en-US" altLang="zh-CN" sz="1400" dirty="0"/>
              <a:t>, 2000. </a:t>
            </a:r>
            <a:r>
              <a:rPr lang="zh-CN" altLang="en-US" sz="1400" dirty="0">
                <a:solidFill>
                  <a:srgbClr val="FF0000"/>
                </a:solidFill>
              </a:rPr>
              <a:t>（</a:t>
            </a:r>
            <a:r>
              <a:rPr lang="en-US" altLang="zh-CN" sz="1400" dirty="0">
                <a:solidFill>
                  <a:srgbClr val="FF0000"/>
                </a:solidFill>
              </a:rPr>
              <a:t> P32 </a:t>
            </a:r>
            <a:r>
              <a:rPr lang="zh-CN" altLang="en-US" sz="1400" dirty="0">
                <a:solidFill>
                  <a:srgbClr val="FF0000"/>
                </a:solidFill>
              </a:rPr>
              <a:t>定义</a:t>
            </a:r>
            <a:r>
              <a:rPr lang="en-US" altLang="zh-CN" sz="1400" dirty="0">
                <a:solidFill>
                  <a:srgbClr val="FF0000"/>
                </a:solidFill>
              </a:rPr>
              <a:t>2.17 </a:t>
            </a:r>
            <a:r>
              <a:rPr lang="zh-CN" altLang="en-US" sz="1400" dirty="0">
                <a:solidFill>
                  <a:srgbClr val="FF000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31931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651D0C-0038-4BDF-9A60-6BCFCD63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B7C823-E81A-414F-AA4D-CD516134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非确定型有限自动机（</a:t>
            </a:r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32D23D-E1BD-4D8F-BB8A-8ACA0F497E33}"/>
              </a:ext>
            </a:extLst>
          </p:cNvPr>
          <p:cNvSpPr txBox="1"/>
          <p:nvPr/>
        </p:nvSpPr>
        <p:spPr>
          <a:xfrm>
            <a:off x="137951" y="488759"/>
            <a:ext cx="1481722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55E4A133-0A91-4710-A1FC-81EE55618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9716" y="5187106"/>
            <a:ext cx="2698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No transition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C2DEBE55-2CF2-465D-B32E-6ADDD67AA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716" y="2977306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005F76AE-A5F3-4E4A-BA00-B68F2F3E4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716" y="4196506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5094FCB0-E7D5-48C4-9650-8F6640131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716" y="5110906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Line 6">
            <a:extLst>
              <a:ext uri="{FF2B5EF4-FFF2-40B4-BE49-F238E27FC236}">
                <a16:creationId xmlns:a16="http://schemas.microsoft.com/office/drawing/2014/main" id="{C4D40345-D34E-4784-B747-2009DCED3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82316" y="3434506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7">
            <a:extLst>
              <a:ext uri="{FF2B5EF4-FFF2-40B4-BE49-F238E27FC236}">
                <a16:creationId xmlns:a16="http://schemas.microsoft.com/office/drawing/2014/main" id="{2D4CD9A9-7C65-49FC-BB29-73A3B8C0F2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3904" y="4725144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8">
            <a:extLst>
              <a:ext uri="{FF2B5EF4-FFF2-40B4-BE49-F238E27FC236}">
                <a16:creationId xmlns:a16="http://schemas.microsoft.com/office/drawing/2014/main" id="{5BEC1E3F-CEE1-4AE1-90F8-EBA4FDA34304}"/>
              </a:ext>
            </a:extLst>
          </p:cNvPr>
          <p:cNvSpPr>
            <a:spLocks noChangeShapeType="1"/>
          </p:cNvSpPr>
          <p:nvPr/>
        </p:nvSpPr>
        <p:spPr bwMode="auto">
          <a:xfrm>
            <a:off x="939316" y="457750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id="{606E8B6B-9808-4869-9001-F5D76E0A5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716" y="2977306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Line 10">
            <a:extLst>
              <a:ext uri="{FF2B5EF4-FFF2-40B4-BE49-F238E27FC236}">
                <a16:creationId xmlns:a16="http://schemas.microsoft.com/office/drawing/2014/main" id="{7ACF21A6-183D-46BF-8C24-2CD74E9950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3516" y="3358306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" name="Object 11">
            <a:extLst>
              <a:ext uri="{FF2B5EF4-FFF2-40B4-BE49-F238E27FC236}">
                <a16:creationId xmlns:a16="http://schemas.microsoft.com/office/drawing/2014/main" id="{5ECF6492-40B0-48E1-89BE-414E9618F2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649152"/>
              </p:ext>
            </p:extLst>
          </p:nvPr>
        </p:nvGraphicFramePr>
        <p:xfrm>
          <a:off x="3530116" y="2977306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4" name="Equation" r:id="rId4" imgW="406224" imgH="571252" progId="Equation.3">
                  <p:embed/>
                </p:oleObj>
              </mc:Choice>
              <mc:Fallback>
                <p:oleObj name="Equation" r:id="rId4" imgW="406224" imgH="571252" progId="Equation.3">
                  <p:embed/>
                  <p:pic>
                    <p:nvPicPr>
                      <p:cNvPr id="17419" name="Object 11">
                        <a:extLst>
                          <a:ext uri="{FF2B5EF4-FFF2-40B4-BE49-F238E27FC236}">
                            <a16:creationId xmlns:a16="http://schemas.microsoft.com/office/drawing/2014/main" id="{03AECA4C-418D-4D68-BD3A-6747952A33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116" y="2977306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Oval 12">
            <a:extLst>
              <a:ext uri="{FF2B5EF4-FFF2-40B4-BE49-F238E27FC236}">
                <a16:creationId xmlns:a16="http://schemas.microsoft.com/office/drawing/2014/main" id="{856774E0-F1D8-448F-935B-35AEDE717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316" y="2824906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" name="Object 13">
            <a:extLst>
              <a:ext uri="{FF2B5EF4-FFF2-40B4-BE49-F238E27FC236}">
                <a16:creationId xmlns:a16="http://schemas.microsoft.com/office/drawing/2014/main" id="{9D638B75-3849-4455-9C8B-B772B2B4D8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083334"/>
              </p:ext>
            </p:extLst>
          </p:nvPr>
        </p:nvGraphicFramePr>
        <p:xfrm>
          <a:off x="5358916" y="2977306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5" name="Equation" r:id="rId6" imgW="482391" imgH="571252" progId="Equation.3">
                  <p:embed/>
                </p:oleObj>
              </mc:Choice>
              <mc:Fallback>
                <p:oleObj name="Equation" r:id="rId6" imgW="482391" imgH="571252" progId="Equation.3">
                  <p:embed/>
                  <p:pic>
                    <p:nvPicPr>
                      <p:cNvPr id="17421" name="Object 13">
                        <a:extLst>
                          <a:ext uri="{FF2B5EF4-FFF2-40B4-BE49-F238E27FC236}">
                            <a16:creationId xmlns:a16="http://schemas.microsoft.com/office/drawing/2014/main" id="{EC9DDB47-5D54-476C-90FF-67677686AE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8916" y="2977306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4">
            <a:extLst>
              <a:ext uri="{FF2B5EF4-FFF2-40B4-BE49-F238E27FC236}">
                <a16:creationId xmlns:a16="http://schemas.microsoft.com/office/drawing/2014/main" id="{A2E3ED54-E7FB-4888-8AA6-F23216135B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782503"/>
              </p:ext>
            </p:extLst>
          </p:nvPr>
        </p:nvGraphicFramePr>
        <p:xfrm>
          <a:off x="3530116" y="5110906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6" name="Equation" r:id="rId8" imgW="457002" imgH="583947" progId="Equation.3">
                  <p:embed/>
                </p:oleObj>
              </mc:Choice>
              <mc:Fallback>
                <p:oleObj name="Equation" r:id="rId8" imgW="457002" imgH="583947" progId="Equation.3">
                  <p:embed/>
                  <p:pic>
                    <p:nvPicPr>
                      <p:cNvPr id="17422" name="Object 14">
                        <a:extLst>
                          <a:ext uri="{FF2B5EF4-FFF2-40B4-BE49-F238E27FC236}">
                            <a16:creationId xmlns:a16="http://schemas.microsoft.com/office/drawing/2014/main" id="{2399A988-404B-4DC6-95A4-F984E81A33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116" y="5110906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5">
            <a:extLst>
              <a:ext uri="{FF2B5EF4-FFF2-40B4-BE49-F238E27FC236}">
                <a16:creationId xmlns:a16="http://schemas.microsoft.com/office/drawing/2014/main" id="{6DF85D5E-358C-4CBA-950B-4F97EA4B3A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395774"/>
              </p:ext>
            </p:extLst>
          </p:nvPr>
        </p:nvGraphicFramePr>
        <p:xfrm>
          <a:off x="2539516" y="3586906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7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17423" name="Object 15">
                        <a:extLst>
                          <a:ext uri="{FF2B5EF4-FFF2-40B4-BE49-F238E27FC236}">
                            <a16:creationId xmlns:a16="http://schemas.microsoft.com/office/drawing/2014/main" id="{FB8DFB41-B5C9-4CDE-8C0B-2025426899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9516" y="3586906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6">
            <a:extLst>
              <a:ext uri="{FF2B5EF4-FFF2-40B4-BE49-F238E27FC236}">
                <a16:creationId xmlns:a16="http://schemas.microsoft.com/office/drawing/2014/main" id="{959C4391-3E37-443F-A7FA-9DE6F24E69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834468"/>
              </p:ext>
            </p:extLst>
          </p:nvPr>
        </p:nvGraphicFramePr>
        <p:xfrm>
          <a:off x="2539516" y="4653706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8"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17424" name="Object 16">
                        <a:extLst>
                          <a:ext uri="{FF2B5EF4-FFF2-40B4-BE49-F238E27FC236}">
                            <a16:creationId xmlns:a16="http://schemas.microsoft.com/office/drawing/2014/main" id="{BCDE354C-F854-4FEE-9F44-9719991110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9516" y="4653706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7">
            <a:extLst>
              <a:ext uri="{FF2B5EF4-FFF2-40B4-BE49-F238E27FC236}">
                <a16:creationId xmlns:a16="http://schemas.microsoft.com/office/drawing/2014/main" id="{896CA78D-107C-4D58-8A90-4AAC37917C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314997"/>
              </p:ext>
            </p:extLst>
          </p:nvPr>
        </p:nvGraphicFramePr>
        <p:xfrm>
          <a:off x="4444516" y="3053506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9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17425" name="Object 17">
                        <a:extLst>
                          <a:ext uri="{FF2B5EF4-FFF2-40B4-BE49-F238E27FC236}">
                            <a16:creationId xmlns:a16="http://schemas.microsoft.com/office/drawing/2014/main" id="{CECB0C79-19D2-4EE1-97E3-7E4C7A2131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4516" y="3053506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8">
            <a:extLst>
              <a:ext uri="{FF2B5EF4-FFF2-40B4-BE49-F238E27FC236}">
                <a16:creationId xmlns:a16="http://schemas.microsoft.com/office/drawing/2014/main" id="{EC517A0E-A004-41DD-8C59-F061FC92FF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991734"/>
              </p:ext>
            </p:extLst>
          </p:nvPr>
        </p:nvGraphicFramePr>
        <p:xfrm>
          <a:off x="1548916" y="4196506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0" name="Equation" r:id="rId14" imgW="482391" imgH="583947" progId="Equation.3">
                  <p:embed/>
                </p:oleObj>
              </mc:Choice>
              <mc:Fallback>
                <p:oleObj name="Equation" r:id="rId14" imgW="482391" imgH="583947" progId="Equation.3">
                  <p:embed/>
                  <p:pic>
                    <p:nvPicPr>
                      <p:cNvPr id="17426" name="Object 18">
                        <a:extLst>
                          <a:ext uri="{FF2B5EF4-FFF2-40B4-BE49-F238E27FC236}">
                            <a16:creationId xmlns:a16="http://schemas.microsoft.com/office/drawing/2014/main" id="{B8490B01-0DE4-4412-BCF5-499682C2C4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8916" y="4196506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19">
            <a:extLst>
              <a:ext uri="{FF2B5EF4-FFF2-40B4-BE49-F238E27FC236}">
                <a16:creationId xmlns:a16="http://schemas.microsoft.com/office/drawing/2014/main" id="{49B3B67B-2FFB-45F0-82B7-5955E574C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16" y="2824906"/>
            <a:ext cx="2478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Two choices</a:t>
            </a:r>
          </a:p>
        </p:txBody>
      </p:sp>
      <p:sp>
        <p:nvSpPr>
          <p:cNvPr id="26" name="Text Box 20">
            <a:extLst>
              <a:ext uri="{FF2B5EF4-FFF2-40B4-BE49-F238E27FC236}">
                <a16:creationId xmlns:a16="http://schemas.microsoft.com/office/drawing/2014/main" id="{E401EE4B-0EEF-42BD-99F0-61AEBB8B7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0916" y="3053506"/>
            <a:ext cx="2698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No transition</a:t>
            </a:r>
          </a:p>
        </p:txBody>
      </p:sp>
      <p:graphicFrame>
        <p:nvGraphicFramePr>
          <p:cNvPr id="27" name="Object 21">
            <a:extLst>
              <a:ext uri="{FF2B5EF4-FFF2-40B4-BE49-F238E27FC236}">
                <a16:creationId xmlns:a16="http://schemas.microsoft.com/office/drawing/2014/main" id="{AC85D7DC-21B9-4F28-A65C-0B720DE023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59309"/>
              </p:ext>
            </p:extLst>
          </p:nvPr>
        </p:nvGraphicFramePr>
        <p:xfrm>
          <a:off x="2387116" y="1377106"/>
          <a:ext cx="660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1" name="Equation" r:id="rId16" imgW="660113" imgH="533169" progId="Equation.3">
                  <p:embed/>
                </p:oleObj>
              </mc:Choice>
              <mc:Fallback>
                <p:oleObj name="Equation" r:id="rId16" imgW="660113" imgH="533169" progId="Equation.3">
                  <p:embed/>
                  <p:pic>
                    <p:nvPicPr>
                      <p:cNvPr id="17429" name="Object 21">
                        <a:extLst>
                          <a:ext uri="{FF2B5EF4-FFF2-40B4-BE49-F238E27FC236}">
                            <a16:creationId xmlns:a16="http://schemas.microsoft.com/office/drawing/2014/main" id="{150A29AD-26A8-4A30-A883-68F80B25FC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116" y="1377106"/>
                        <a:ext cx="660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22">
            <a:extLst>
              <a:ext uri="{FF2B5EF4-FFF2-40B4-BE49-F238E27FC236}">
                <a16:creationId xmlns:a16="http://schemas.microsoft.com/office/drawing/2014/main" id="{967FD9A1-34AA-41FD-B28E-DD3EDFAF2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41" y="1326306"/>
            <a:ext cx="2238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Alphabet =</a:t>
            </a:r>
          </a:p>
        </p:txBody>
      </p:sp>
    </p:spTree>
    <p:extLst>
      <p:ext uri="{BB962C8B-B14F-4D97-AF65-F5344CB8AC3E}">
        <p14:creationId xmlns:p14="http://schemas.microsoft.com/office/powerpoint/2010/main" val="430261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651D0C-0038-4BDF-9A60-6BCFCD63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B7C823-E81A-414F-AA4D-CD5161342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472" y="12506"/>
            <a:ext cx="4752528" cy="410152"/>
          </a:xfrm>
        </p:spPr>
        <p:txBody>
          <a:bodyPr/>
          <a:lstStyle/>
          <a:p>
            <a:r>
              <a:rPr lang="zh-CN" altLang="en-US" dirty="0">
                <a:latin typeface="+mn-lt"/>
              </a:rPr>
              <a:t>非确定型有限自动机（</a:t>
            </a:r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）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3A127BC-1974-4194-89FF-B01AB40E1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1386729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AE85AF36-75F2-441E-8CB3-B35AD850A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7300" y="138672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4">
            <a:extLst>
              <a:ext uri="{FF2B5EF4-FFF2-40B4-BE49-F238E27FC236}">
                <a16:creationId xmlns:a16="http://schemas.microsoft.com/office/drawing/2014/main" id="{715B3C24-F489-45AB-B505-97815A0ABD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0700" y="138672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5E911A91-A819-4B50-AE27-5644B27E11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586500"/>
              </p:ext>
            </p:extLst>
          </p:nvPr>
        </p:nvGraphicFramePr>
        <p:xfrm>
          <a:off x="876300" y="1539129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76" name="Equation" r:id="rId4" imgW="266584" imgH="279279" progId="Equation.3">
                  <p:embed/>
                </p:oleObj>
              </mc:Choice>
              <mc:Fallback>
                <p:oleObj name="Equation" r:id="rId4" imgW="266584" imgH="279279" progId="Equation.3">
                  <p:embed/>
                  <p:pic>
                    <p:nvPicPr>
                      <p:cNvPr id="18437" name="Object 5">
                        <a:extLst>
                          <a:ext uri="{FF2B5EF4-FFF2-40B4-BE49-F238E27FC236}">
                            <a16:creationId xmlns:a16="http://schemas.microsoft.com/office/drawing/2014/main" id="{9B99EA1D-5CD2-4563-BCBA-779A13FB98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1539129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6">
            <a:extLst>
              <a:ext uri="{FF2B5EF4-FFF2-40B4-BE49-F238E27FC236}">
                <a16:creationId xmlns:a16="http://schemas.microsoft.com/office/drawing/2014/main" id="{0434AAA9-44A1-4B31-AA5D-8A3946B54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" y="92952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" name="Object 13">
            <a:extLst>
              <a:ext uri="{FF2B5EF4-FFF2-40B4-BE49-F238E27FC236}">
                <a16:creationId xmlns:a16="http://schemas.microsoft.com/office/drawing/2014/main" id="{7CBFE39D-A7A0-43F0-9342-D557085163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731833"/>
              </p:ext>
            </p:extLst>
          </p:nvPr>
        </p:nvGraphicFramePr>
        <p:xfrm>
          <a:off x="1409700" y="1539129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77" name="Equation" r:id="rId6" imgW="266584" imgH="279279" progId="Equation.3">
                  <p:embed/>
                </p:oleObj>
              </mc:Choice>
              <mc:Fallback>
                <p:oleObj name="Equation" r:id="rId6" imgW="266584" imgH="279279" progId="Equation.3">
                  <p:embed/>
                  <p:pic>
                    <p:nvPicPr>
                      <p:cNvPr id="18445" name="Object 13">
                        <a:extLst>
                          <a:ext uri="{FF2B5EF4-FFF2-40B4-BE49-F238E27FC236}">
                            <a16:creationId xmlns:a16="http://schemas.microsoft.com/office/drawing/2014/main" id="{BA12C226-754A-444D-BB7A-6A218BCDED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1539129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C2776B91-CF99-4FE1-BDDE-33BF59335574}"/>
              </a:ext>
            </a:extLst>
          </p:cNvPr>
          <p:cNvSpPr txBox="1"/>
          <p:nvPr/>
        </p:nvSpPr>
        <p:spPr>
          <a:xfrm>
            <a:off x="137951" y="488759"/>
            <a:ext cx="1481722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4">
            <a:extLst>
              <a:ext uri="{FF2B5EF4-FFF2-40B4-BE49-F238E27FC236}">
                <a16:creationId xmlns:a16="http://schemas.microsoft.com/office/drawing/2014/main" id="{8B79204E-BECB-4510-B489-B8F2B0A8CF43}"/>
              </a:ext>
            </a:extLst>
          </p:cNvPr>
          <p:cNvGrpSpPr>
            <a:grpSpLocks/>
          </p:cNvGrpSpPr>
          <p:nvPr/>
        </p:nvGrpSpPr>
        <p:grpSpPr bwMode="auto">
          <a:xfrm>
            <a:off x="488850" y="3201897"/>
            <a:ext cx="3200400" cy="1752600"/>
            <a:chOff x="672" y="1680"/>
            <a:chExt cx="3264" cy="1872"/>
          </a:xfrm>
        </p:grpSpPr>
        <p:sp>
          <p:nvSpPr>
            <p:cNvPr id="32" name="Oval 5">
              <a:extLst>
                <a:ext uri="{FF2B5EF4-FFF2-40B4-BE49-F238E27FC236}">
                  <a16:creationId xmlns:a16="http://schemas.microsoft.com/office/drawing/2014/main" id="{DB423157-2813-4260-9078-3993D8A6E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776"/>
              <a:ext cx="432" cy="432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Oval 6">
              <a:extLst>
                <a:ext uri="{FF2B5EF4-FFF2-40B4-BE49-F238E27FC236}">
                  <a16:creationId xmlns:a16="http://schemas.microsoft.com/office/drawing/2014/main" id="{6A284C72-A2B0-42E9-8129-7014324C2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544"/>
              <a:ext cx="432" cy="432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Oval 7">
              <a:extLst>
                <a:ext uri="{FF2B5EF4-FFF2-40B4-BE49-F238E27FC236}">
                  <a16:creationId xmlns:a16="http://schemas.microsoft.com/office/drawing/2014/main" id="{38AF195E-04A3-40DC-8751-203048EAA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120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Line 8">
              <a:extLst>
                <a:ext uri="{FF2B5EF4-FFF2-40B4-BE49-F238E27FC236}">
                  <a16:creationId xmlns:a16="http://schemas.microsoft.com/office/drawing/2014/main" id="{5FFD310F-2048-4835-80B0-FA2F559435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064"/>
              <a:ext cx="816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9">
              <a:extLst>
                <a:ext uri="{FF2B5EF4-FFF2-40B4-BE49-F238E27FC236}">
                  <a16:creationId xmlns:a16="http://schemas.microsoft.com/office/drawing/2014/main" id="{231C5506-0EA5-41A9-85DE-F5E1FFA995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3" y="2877"/>
              <a:ext cx="81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10">
              <a:extLst>
                <a:ext uri="{FF2B5EF4-FFF2-40B4-BE49-F238E27FC236}">
                  <a16:creationId xmlns:a16="http://schemas.microsoft.com/office/drawing/2014/main" id="{F9360C51-F022-4E85-AF44-5BC938C1C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784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B3A662C9-A387-4A92-8DEC-91BE35ABC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776"/>
              <a:ext cx="432" cy="432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Line 12">
              <a:extLst>
                <a:ext uri="{FF2B5EF4-FFF2-40B4-BE49-F238E27FC236}">
                  <a16:creationId xmlns:a16="http://schemas.microsoft.com/office/drawing/2014/main" id="{2EC74075-98B2-4F73-BCE3-4C4030B8D7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016"/>
              <a:ext cx="62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0" name="Object 13">
              <a:extLst>
                <a:ext uri="{FF2B5EF4-FFF2-40B4-BE49-F238E27FC236}">
                  <a16:creationId xmlns:a16="http://schemas.microsoft.com/office/drawing/2014/main" id="{EC1869CE-A0E9-47E9-83EC-08215F16DF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2544"/>
            <a:ext cx="304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78" name="Equation" r:id="rId7" imgW="482391" imgH="583947" progId="Equation.3">
                    <p:embed/>
                  </p:oleObj>
                </mc:Choice>
                <mc:Fallback>
                  <p:oleObj name="Equation" r:id="rId7" imgW="482391" imgH="583947" progId="Equation.3">
                    <p:embed/>
                    <p:pic>
                      <p:nvPicPr>
                        <p:cNvPr id="24610" name="Object 13">
                          <a:extLst>
                            <a:ext uri="{FF2B5EF4-FFF2-40B4-BE49-F238E27FC236}">
                              <a16:creationId xmlns:a16="http://schemas.microsoft.com/office/drawing/2014/main" id="{D203E9A0-79DC-4B41-BD7A-0326963FE3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544"/>
                          <a:ext cx="304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14">
              <a:extLst>
                <a:ext uri="{FF2B5EF4-FFF2-40B4-BE49-F238E27FC236}">
                  <a16:creationId xmlns:a16="http://schemas.microsoft.com/office/drawing/2014/main" id="{D3E4FA43-E497-40A4-8DBA-A0F3D532A9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1776"/>
            <a:ext cx="25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79" name="Equation" r:id="rId9" imgW="406224" imgH="571252" progId="Equation.3">
                    <p:embed/>
                  </p:oleObj>
                </mc:Choice>
                <mc:Fallback>
                  <p:oleObj name="Equation" r:id="rId9" imgW="406224" imgH="571252" progId="Equation.3">
                    <p:embed/>
                    <p:pic>
                      <p:nvPicPr>
                        <p:cNvPr id="24611" name="Object 14">
                          <a:extLst>
                            <a:ext uri="{FF2B5EF4-FFF2-40B4-BE49-F238E27FC236}">
                              <a16:creationId xmlns:a16="http://schemas.microsoft.com/office/drawing/2014/main" id="{DF78D582-9AF9-4612-BFBB-3FA5F94A67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776"/>
                          <a:ext cx="256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Oval 15">
              <a:extLst>
                <a:ext uri="{FF2B5EF4-FFF2-40B4-BE49-F238E27FC236}">
                  <a16:creationId xmlns:a16="http://schemas.microsoft.com/office/drawing/2014/main" id="{7C702E85-D176-42EA-9DFB-D169C74C3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680"/>
              <a:ext cx="624" cy="6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43" name="Object 16">
              <a:extLst>
                <a:ext uri="{FF2B5EF4-FFF2-40B4-BE49-F238E27FC236}">
                  <a16:creationId xmlns:a16="http://schemas.microsoft.com/office/drawing/2014/main" id="{8F4526FC-C4C0-4F8A-836B-7690199770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1776"/>
            <a:ext cx="30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80" name="Equation" r:id="rId11" imgW="482391" imgH="571252" progId="Equation.3">
                    <p:embed/>
                  </p:oleObj>
                </mc:Choice>
                <mc:Fallback>
                  <p:oleObj name="Equation" r:id="rId11" imgW="482391" imgH="571252" progId="Equation.3">
                    <p:embed/>
                    <p:pic>
                      <p:nvPicPr>
                        <p:cNvPr id="24613" name="Object 16">
                          <a:extLst>
                            <a:ext uri="{FF2B5EF4-FFF2-40B4-BE49-F238E27FC236}">
                              <a16:creationId xmlns:a16="http://schemas.microsoft.com/office/drawing/2014/main" id="{92B7BE94-A990-48D8-9814-D537E26FA0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776"/>
                          <a:ext cx="304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17">
              <a:extLst>
                <a:ext uri="{FF2B5EF4-FFF2-40B4-BE49-F238E27FC236}">
                  <a16:creationId xmlns:a16="http://schemas.microsoft.com/office/drawing/2014/main" id="{DEE82817-0D2D-46AD-96F4-0B3D29E569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3120"/>
            <a:ext cx="288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81" name="Equation" r:id="rId13" imgW="457002" imgH="583947" progId="Equation.3">
                    <p:embed/>
                  </p:oleObj>
                </mc:Choice>
                <mc:Fallback>
                  <p:oleObj name="Equation" r:id="rId13" imgW="457002" imgH="583947" progId="Equation.3">
                    <p:embed/>
                    <p:pic>
                      <p:nvPicPr>
                        <p:cNvPr id="24614" name="Object 17">
                          <a:extLst>
                            <a:ext uri="{FF2B5EF4-FFF2-40B4-BE49-F238E27FC236}">
                              <a16:creationId xmlns:a16="http://schemas.microsoft.com/office/drawing/2014/main" id="{C3460F2C-2522-4B53-947C-AB28049D18F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120"/>
                          <a:ext cx="288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18">
              <a:extLst>
                <a:ext uri="{FF2B5EF4-FFF2-40B4-BE49-F238E27FC236}">
                  <a16:creationId xmlns:a16="http://schemas.microsoft.com/office/drawing/2014/main" id="{B416DEBD-232F-44F1-AD52-89D00392E3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16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82" name="Equation" r:id="rId15" imgW="266584" imgH="279279" progId="Equation.3">
                    <p:embed/>
                  </p:oleObj>
                </mc:Choice>
                <mc:Fallback>
                  <p:oleObj name="Equation" r:id="rId15" imgW="266584" imgH="279279" progId="Equation.3">
                    <p:embed/>
                    <p:pic>
                      <p:nvPicPr>
                        <p:cNvPr id="24615" name="Object 18">
                          <a:extLst>
                            <a:ext uri="{FF2B5EF4-FFF2-40B4-BE49-F238E27FC236}">
                              <a16:creationId xmlns:a16="http://schemas.microsoft.com/office/drawing/2014/main" id="{6306E3FE-BE00-40AF-8743-EEE3147615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160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19">
              <a:extLst>
                <a:ext uri="{FF2B5EF4-FFF2-40B4-BE49-F238E27FC236}">
                  <a16:creationId xmlns:a16="http://schemas.microsoft.com/office/drawing/2014/main" id="{0DA7B52B-048C-4B32-ADBE-47902DE721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832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83" name="Equation" r:id="rId16" imgW="266584" imgH="279279" progId="Equation.3">
                    <p:embed/>
                  </p:oleObj>
                </mc:Choice>
                <mc:Fallback>
                  <p:oleObj name="Equation" r:id="rId16" imgW="266584" imgH="279279" progId="Equation.3">
                    <p:embed/>
                    <p:pic>
                      <p:nvPicPr>
                        <p:cNvPr id="24616" name="Object 19">
                          <a:extLst>
                            <a:ext uri="{FF2B5EF4-FFF2-40B4-BE49-F238E27FC236}">
                              <a16:creationId xmlns:a16="http://schemas.microsoft.com/office/drawing/2014/main" id="{6C942189-D1BE-4742-A27D-D3794729CA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32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20">
              <a:extLst>
                <a:ext uri="{FF2B5EF4-FFF2-40B4-BE49-F238E27FC236}">
                  <a16:creationId xmlns:a16="http://schemas.microsoft.com/office/drawing/2014/main" id="{F82A755A-8060-449C-A53B-5DFE20CA34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1824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84" name="Equation" r:id="rId17" imgW="266584" imgH="279279" progId="Equation.3">
                    <p:embed/>
                  </p:oleObj>
                </mc:Choice>
                <mc:Fallback>
                  <p:oleObj name="Equation" r:id="rId17" imgW="266584" imgH="279279" progId="Equation.3">
                    <p:embed/>
                    <p:pic>
                      <p:nvPicPr>
                        <p:cNvPr id="24617" name="Object 20">
                          <a:extLst>
                            <a:ext uri="{FF2B5EF4-FFF2-40B4-BE49-F238E27FC236}">
                              <a16:creationId xmlns:a16="http://schemas.microsoft.com/office/drawing/2014/main" id="{D5943FB9-F3E2-445A-BAE7-2534D3589E9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824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" name="Text Box 21">
            <a:extLst>
              <a:ext uri="{FF2B5EF4-FFF2-40B4-BE49-F238E27FC236}">
                <a16:creationId xmlns:a16="http://schemas.microsoft.com/office/drawing/2014/main" id="{11453586-022C-4518-A102-4C6AF9AEE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2450" y="2592297"/>
            <a:ext cx="1763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“accept”</a:t>
            </a:r>
          </a:p>
        </p:txBody>
      </p:sp>
      <p:sp>
        <p:nvSpPr>
          <p:cNvPr id="50" name="Oval 22">
            <a:extLst>
              <a:ext uri="{FF2B5EF4-FFF2-40B4-BE49-F238E27FC236}">
                <a16:creationId xmlns:a16="http://schemas.microsoft.com/office/drawing/2014/main" id="{C9FAC22A-6D23-42C7-8A17-B327CC796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707" y="2773363"/>
            <a:ext cx="427037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" name="Oval 23">
            <a:extLst>
              <a:ext uri="{FF2B5EF4-FFF2-40B4-BE49-F238E27FC236}">
                <a16:creationId xmlns:a16="http://schemas.microsoft.com/office/drawing/2014/main" id="{99B83F8B-2FA2-4641-9CD3-5FB692972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019" y="3549650"/>
            <a:ext cx="425450" cy="436563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" name="Oval 24">
            <a:extLst>
              <a:ext uri="{FF2B5EF4-FFF2-40B4-BE49-F238E27FC236}">
                <a16:creationId xmlns:a16="http://schemas.microsoft.com/office/drawing/2014/main" id="{F8D351C6-2699-42E7-8BD8-54E4D2DB8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707" y="4130675"/>
            <a:ext cx="427037" cy="436563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" name="Line 25">
            <a:extLst>
              <a:ext uri="{FF2B5EF4-FFF2-40B4-BE49-F238E27FC236}">
                <a16:creationId xmlns:a16="http://schemas.microsoft.com/office/drawing/2014/main" id="{E68D8024-B48E-417B-857D-8CFBF2B010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45844" y="3063875"/>
            <a:ext cx="804863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id="{DF9C274F-EBC0-4FCA-A03F-B1692EA8B2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7432" y="3886200"/>
            <a:ext cx="806450" cy="4349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Line 27">
            <a:extLst>
              <a:ext uri="{FF2B5EF4-FFF2-40B4-BE49-F238E27FC236}">
                <a16:creationId xmlns:a16="http://schemas.microsoft.com/office/drawing/2014/main" id="{05653ACD-F335-4337-B941-F60358B7D8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60032" y="3790950"/>
            <a:ext cx="407987" cy="285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Oval 28">
            <a:extLst>
              <a:ext uri="{FF2B5EF4-FFF2-40B4-BE49-F238E27FC236}">
                <a16:creationId xmlns:a16="http://schemas.microsoft.com/office/drawing/2014/main" id="{9B4B7753-E5FC-41EE-9C7E-697DC5040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982" y="2773363"/>
            <a:ext cx="425450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" name="Line 29">
            <a:extLst>
              <a:ext uri="{FF2B5EF4-FFF2-40B4-BE49-F238E27FC236}">
                <a16:creationId xmlns:a16="http://schemas.microsoft.com/office/drawing/2014/main" id="{CE848BE0-EEC4-48B5-93D4-33F6A3EB47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7744" y="3016250"/>
            <a:ext cx="661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" name="Object 30">
            <a:extLst>
              <a:ext uri="{FF2B5EF4-FFF2-40B4-BE49-F238E27FC236}">
                <a16:creationId xmlns:a16="http://schemas.microsoft.com/office/drawing/2014/main" id="{59CE25DC-D3ED-4DF3-B39A-F0F5CABEC1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279275"/>
              </p:ext>
            </p:extLst>
          </p:nvPr>
        </p:nvGraphicFramePr>
        <p:xfrm>
          <a:off x="5315644" y="3549650"/>
          <a:ext cx="2984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85" name="Equation" r:id="rId18" imgW="482391" imgH="583947" progId="Equation.3">
                  <p:embed/>
                </p:oleObj>
              </mc:Choice>
              <mc:Fallback>
                <p:oleObj name="Equation" r:id="rId18" imgW="482391" imgH="583947" progId="Equation.3">
                  <p:embed/>
                  <p:pic>
                    <p:nvPicPr>
                      <p:cNvPr id="24590" name="Object 30">
                        <a:extLst>
                          <a:ext uri="{FF2B5EF4-FFF2-40B4-BE49-F238E27FC236}">
                            <a16:creationId xmlns:a16="http://schemas.microsoft.com/office/drawing/2014/main" id="{A9D4B11C-C728-4F57-BA87-83A2DDD8A7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5644" y="3549650"/>
                        <a:ext cx="2984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31">
            <a:extLst>
              <a:ext uri="{FF2B5EF4-FFF2-40B4-BE49-F238E27FC236}">
                <a16:creationId xmlns:a16="http://schemas.microsoft.com/office/drawing/2014/main" id="{71D17740-39BC-470C-AD68-5B337740A9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52293"/>
              </p:ext>
            </p:extLst>
          </p:nvPr>
        </p:nvGraphicFramePr>
        <p:xfrm>
          <a:off x="6545957" y="2773363"/>
          <a:ext cx="25241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86" name="Equation" r:id="rId19" imgW="406224" imgH="571252" progId="Equation.3">
                  <p:embed/>
                </p:oleObj>
              </mc:Choice>
              <mc:Fallback>
                <p:oleObj name="Equation" r:id="rId19" imgW="406224" imgH="571252" progId="Equation.3">
                  <p:embed/>
                  <p:pic>
                    <p:nvPicPr>
                      <p:cNvPr id="24591" name="Object 31">
                        <a:extLst>
                          <a:ext uri="{FF2B5EF4-FFF2-40B4-BE49-F238E27FC236}">
                            <a16:creationId xmlns:a16="http://schemas.microsoft.com/office/drawing/2014/main" id="{0137F898-3F98-4AE2-97B5-30FEAD29BB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5957" y="2773363"/>
                        <a:ext cx="252412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Oval 32">
            <a:extLst>
              <a:ext uri="{FF2B5EF4-FFF2-40B4-BE49-F238E27FC236}">
                <a16:creationId xmlns:a16="http://schemas.microsoft.com/office/drawing/2014/main" id="{1600BFAB-46BA-4973-A057-29547EF11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9732" y="2676525"/>
            <a:ext cx="615950" cy="630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" name="Object 33">
            <a:extLst>
              <a:ext uri="{FF2B5EF4-FFF2-40B4-BE49-F238E27FC236}">
                <a16:creationId xmlns:a16="http://schemas.microsoft.com/office/drawing/2014/main" id="{2843DA2C-6672-47EF-8D44-68539D2CB5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212057"/>
              </p:ext>
            </p:extLst>
          </p:nvPr>
        </p:nvGraphicFramePr>
        <p:xfrm>
          <a:off x="7681019" y="2773363"/>
          <a:ext cx="300038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87" name="Equation" r:id="rId20" imgW="482391" imgH="571252" progId="Equation.3">
                  <p:embed/>
                </p:oleObj>
              </mc:Choice>
              <mc:Fallback>
                <p:oleObj name="Equation" r:id="rId20" imgW="482391" imgH="571252" progId="Equation.3">
                  <p:embed/>
                  <p:pic>
                    <p:nvPicPr>
                      <p:cNvPr id="24593" name="Object 33">
                        <a:extLst>
                          <a:ext uri="{FF2B5EF4-FFF2-40B4-BE49-F238E27FC236}">
                            <a16:creationId xmlns:a16="http://schemas.microsoft.com/office/drawing/2014/main" id="{BDF0A7C5-0F36-4038-A972-BD4EF64037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1019" y="2773363"/>
                        <a:ext cx="300038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34">
            <a:extLst>
              <a:ext uri="{FF2B5EF4-FFF2-40B4-BE49-F238E27FC236}">
                <a16:creationId xmlns:a16="http://schemas.microsoft.com/office/drawing/2014/main" id="{D987EB6C-6DA4-4DA8-B761-C2FB92EC53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236728"/>
              </p:ext>
            </p:extLst>
          </p:nvPr>
        </p:nvGraphicFramePr>
        <p:xfrm>
          <a:off x="5930007" y="3160713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88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24594" name="Object 34">
                        <a:extLst>
                          <a:ext uri="{FF2B5EF4-FFF2-40B4-BE49-F238E27FC236}">
                            <a16:creationId xmlns:a16="http://schemas.microsoft.com/office/drawing/2014/main" id="{145E3909-BCD2-4AD3-B9F2-71C8534B71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007" y="3160713"/>
                        <a:ext cx="1651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35">
            <a:extLst>
              <a:ext uri="{FF2B5EF4-FFF2-40B4-BE49-F238E27FC236}">
                <a16:creationId xmlns:a16="http://schemas.microsoft.com/office/drawing/2014/main" id="{A64BA2BD-E188-4442-89A6-A09615609F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063773"/>
              </p:ext>
            </p:extLst>
          </p:nvPr>
        </p:nvGraphicFramePr>
        <p:xfrm>
          <a:off x="5930007" y="3840163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89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24595" name="Object 35">
                        <a:extLst>
                          <a:ext uri="{FF2B5EF4-FFF2-40B4-BE49-F238E27FC236}">
                            <a16:creationId xmlns:a16="http://schemas.microsoft.com/office/drawing/2014/main" id="{7F3FD684-17BA-4E8B-96D8-474DA38E2F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007" y="3840163"/>
                        <a:ext cx="1651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36">
            <a:extLst>
              <a:ext uri="{FF2B5EF4-FFF2-40B4-BE49-F238E27FC236}">
                <a16:creationId xmlns:a16="http://schemas.microsoft.com/office/drawing/2014/main" id="{D711F1EE-4C14-412F-A93B-A555A4D28C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84091"/>
              </p:ext>
            </p:extLst>
          </p:nvPr>
        </p:nvGraphicFramePr>
        <p:xfrm>
          <a:off x="7114282" y="2822575"/>
          <a:ext cx="163512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0" name="Equation" r:id="rId23" imgW="266584" imgH="279279" progId="Equation.3">
                  <p:embed/>
                </p:oleObj>
              </mc:Choice>
              <mc:Fallback>
                <p:oleObj name="Equation" r:id="rId23" imgW="266584" imgH="279279" progId="Equation.3">
                  <p:embed/>
                  <p:pic>
                    <p:nvPicPr>
                      <p:cNvPr id="24596" name="Object 36">
                        <a:extLst>
                          <a:ext uri="{FF2B5EF4-FFF2-40B4-BE49-F238E27FC236}">
                            <a16:creationId xmlns:a16="http://schemas.microsoft.com/office/drawing/2014/main" id="{2B1A098B-4C63-4A83-85DE-26F6BD9793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4282" y="2822575"/>
                        <a:ext cx="163512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37">
            <a:extLst>
              <a:ext uri="{FF2B5EF4-FFF2-40B4-BE49-F238E27FC236}">
                <a16:creationId xmlns:a16="http://schemas.microsoft.com/office/drawing/2014/main" id="{6737410E-FD01-4585-B039-3470F39B78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271923"/>
              </p:ext>
            </p:extLst>
          </p:nvPr>
        </p:nvGraphicFramePr>
        <p:xfrm>
          <a:off x="6545957" y="4130675"/>
          <a:ext cx="2841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1" name="Equation" r:id="rId24" imgW="457002" imgH="583947" progId="Equation.3">
                  <p:embed/>
                </p:oleObj>
              </mc:Choice>
              <mc:Fallback>
                <p:oleObj name="Equation" r:id="rId24" imgW="457002" imgH="583947" progId="Equation.3">
                  <p:embed/>
                  <p:pic>
                    <p:nvPicPr>
                      <p:cNvPr id="24597" name="Object 37">
                        <a:extLst>
                          <a:ext uri="{FF2B5EF4-FFF2-40B4-BE49-F238E27FC236}">
                            <a16:creationId xmlns:a16="http://schemas.microsoft.com/office/drawing/2014/main" id="{C9C94727-9B88-4FB9-9BDE-B439B79753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5957" y="4130675"/>
                        <a:ext cx="28416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 Box 38">
            <a:extLst>
              <a:ext uri="{FF2B5EF4-FFF2-40B4-BE49-F238E27FC236}">
                <a16:creationId xmlns:a16="http://schemas.microsoft.com/office/drawing/2014/main" id="{F60E1012-61E8-4E08-B0B4-DBEA0EF9D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032" y="4048125"/>
            <a:ext cx="17097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“reject”</a:t>
            </a:r>
          </a:p>
        </p:txBody>
      </p:sp>
      <p:graphicFrame>
        <p:nvGraphicFramePr>
          <p:cNvPr id="67" name="Object 2">
            <a:extLst>
              <a:ext uri="{FF2B5EF4-FFF2-40B4-BE49-F238E27FC236}">
                <a16:creationId xmlns:a16="http://schemas.microsoft.com/office/drawing/2014/main" id="{2D4504B3-B74B-4EC8-9FFD-B699734635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90851"/>
              </p:ext>
            </p:extLst>
          </p:nvPr>
        </p:nvGraphicFramePr>
        <p:xfrm>
          <a:off x="335454" y="5719715"/>
          <a:ext cx="546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2" name="Equation" r:id="rId25" imgW="545626" imgH="304536" progId="Equation.3">
                  <p:embed/>
                </p:oleObj>
              </mc:Choice>
              <mc:Fallback>
                <p:oleObj name="Equation" r:id="rId25" imgW="545626" imgH="304536" progId="Equation.3">
                  <p:embed/>
                  <p:pic>
                    <p:nvPicPr>
                      <p:cNvPr id="24578" name="Object 2">
                        <a:extLst>
                          <a:ext uri="{FF2B5EF4-FFF2-40B4-BE49-F238E27FC236}">
                            <a16:creationId xmlns:a16="http://schemas.microsoft.com/office/drawing/2014/main" id="{1D7F90B8-DEA6-491F-81C9-B23C5EBF90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54" y="5719715"/>
                        <a:ext cx="546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 Box 3">
            <a:extLst>
              <a:ext uri="{FF2B5EF4-FFF2-40B4-BE49-F238E27FC236}">
                <a16:creationId xmlns:a16="http://schemas.microsoft.com/office/drawing/2014/main" id="{BB674CD6-BB6C-42E0-8D48-B51A4E4B1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682" y="5578113"/>
            <a:ext cx="22910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zh-CN" altLang="en-US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被</a:t>
            </a:r>
            <a:r>
              <a:rPr kumimoji="0" lang="en-US" altLang="zh-CN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NFA</a:t>
            </a:r>
            <a:r>
              <a:rPr kumimoji="0" lang="zh-CN" altLang="en-US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接受</a:t>
            </a:r>
            <a:endParaRPr kumimoji="0" lang="en-US" altLang="zh-CN" sz="3200" b="0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69" name="Object 2">
            <a:extLst>
              <a:ext uri="{FF2B5EF4-FFF2-40B4-BE49-F238E27FC236}">
                <a16:creationId xmlns:a16="http://schemas.microsoft.com/office/drawing/2014/main" id="{808230D1-BC4D-4324-B880-685B32F0CB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873260"/>
              </p:ext>
            </p:extLst>
          </p:nvPr>
        </p:nvGraphicFramePr>
        <p:xfrm>
          <a:off x="5169192" y="5750240"/>
          <a:ext cx="546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3" name="Equation" r:id="rId25" imgW="545626" imgH="304536" progId="Equation.3">
                  <p:embed/>
                </p:oleObj>
              </mc:Choice>
              <mc:Fallback>
                <p:oleObj name="Equation" r:id="rId25" imgW="545626" imgH="304536" progId="Equation.3">
                  <p:embed/>
                  <p:pic>
                    <p:nvPicPr>
                      <p:cNvPr id="67" name="Object 2">
                        <a:extLst>
                          <a:ext uri="{FF2B5EF4-FFF2-40B4-BE49-F238E27FC236}">
                            <a16:creationId xmlns:a16="http://schemas.microsoft.com/office/drawing/2014/main" id="{2D4504B3-B74B-4EC8-9FFD-B699734635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9192" y="5750240"/>
                        <a:ext cx="546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Text Box 3">
            <a:extLst>
              <a:ext uri="{FF2B5EF4-FFF2-40B4-BE49-F238E27FC236}">
                <a16:creationId xmlns:a16="http://schemas.microsoft.com/office/drawing/2014/main" id="{E623C16E-F017-449B-9262-5B5CAAE82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9420" y="5608638"/>
            <a:ext cx="22910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zh-CN" altLang="en-US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被</a:t>
            </a:r>
            <a:r>
              <a:rPr kumimoji="0" lang="en-US" altLang="zh-CN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NFA</a:t>
            </a:r>
            <a:r>
              <a:rPr kumimoji="0" lang="zh-CN" altLang="en-US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拒绝</a:t>
            </a:r>
            <a:endParaRPr kumimoji="0" lang="en-US" altLang="zh-CN" sz="3200" b="0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val 6">
            <a:extLst>
              <a:ext uri="{FF2B5EF4-FFF2-40B4-BE49-F238E27FC236}">
                <a16:creationId xmlns:a16="http://schemas.microsoft.com/office/drawing/2014/main" id="{75A9AE54-5DAB-4126-A739-BC580F9F0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859" y="4721107"/>
            <a:ext cx="409244" cy="404551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651D0C-0038-4BDF-9A60-6BCFCD63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B7C823-E81A-414F-AA4D-CD516134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不确定性有限自动机（</a:t>
            </a:r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75BCDB-E90D-42FC-AE5D-688DFA15E887}"/>
              </a:ext>
            </a:extLst>
          </p:cNvPr>
          <p:cNvSpPr txBox="1"/>
          <p:nvPr/>
        </p:nvSpPr>
        <p:spPr>
          <a:xfrm>
            <a:off x="137951" y="488759"/>
            <a:ext cx="1481722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311B6E3-E989-46AA-9100-61E1BF6CD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1484784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C4B0A8C4-4F04-49DF-8E87-A080E708B3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7300" y="148478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CACE2D14-D7F6-47CE-B662-91EF200B70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372425"/>
              </p:ext>
            </p:extLst>
          </p:nvPr>
        </p:nvGraphicFramePr>
        <p:xfrm>
          <a:off x="876300" y="1637184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17" name="Equation" r:id="rId4" imgW="266584" imgH="279279" progId="Equation.3">
                  <p:embed/>
                </p:oleObj>
              </mc:Choice>
              <mc:Fallback>
                <p:oleObj name="Equation" r:id="rId4" imgW="266584" imgH="279279" progId="Equation.3">
                  <p:embed/>
                  <p:pic>
                    <p:nvPicPr>
                      <p:cNvPr id="25604" name="Object 4">
                        <a:extLst>
                          <a:ext uri="{FF2B5EF4-FFF2-40B4-BE49-F238E27FC236}">
                            <a16:creationId xmlns:a16="http://schemas.microsoft.com/office/drawing/2014/main" id="{D93D419C-739E-4148-B1B0-C3265E4154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1637184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5">
            <a:extLst>
              <a:ext uri="{FF2B5EF4-FFF2-40B4-BE49-F238E27FC236}">
                <a16:creationId xmlns:a16="http://schemas.microsoft.com/office/drawing/2014/main" id="{C19C6706-2289-4652-AC8E-B2C9CD9BA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" y="102758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AB878728-5C11-41BE-A58E-E149A8D53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126" y="3423445"/>
            <a:ext cx="409244" cy="404551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Oval 8">
            <a:extLst>
              <a:ext uri="{FF2B5EF4-FFF2-40B4-BE49-F238E27FC236}">
                <a16:creationId xmlns:a16="http://schemas.microsoft.com/office/drawing/2014/main" id="{AAEB28FA-19E0-4594-9ABE-42E66F9B2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644" y="4871171"/>
            <a:ext cx="409244" cy="4092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3F877459-F214-49FA-941F-B41F59ECC0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0220" y="3708987"/>
            <a:ext cx="773017" cy="54565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926409BB-C0FE-47D6-AA8F-9ECB72F811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4053" y="4618593"/>
            <a:ext cx="774911" cy="4092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E6E7179F-D8C5-4F95-A3CA-79D52A72A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9324" y="3375860"/>
            <a:ext cx="409244" cy="4092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DA79C163-C3A5-4B5E-AD96-FFD29E5116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3444" y="3628019"/>
            <a:ext cx="636602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" name="Object 15">
            <a:extLst>
              <a:ext uri="{FF2B5EF4-FFF2-40B4-BE49-F238E27FC236}">
                <a16:creationId xmlns:a16="http://schemas.microsoft.com/office/drawing/2014/main" id="{44F0BD36-11C8-4A98-A53E-2EA44CF246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596284"/>
              </p:ext>
            </p:extLst>
          </p:nvPr>
        </p:nvGraphicFramePr>
        <p:xfrm>
          <a:off x="2208964" y="3429550"/>
          <a:ext cx="242515" cy="341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18" name="Equation" r:id="rId6" imgW="406224" imgH="571252" progId="Equation.3">
                  <p:embed/>
                </p:oleObj>
              </mc:Choice>
              <mc:Fallback>
                <p:oleObj name="Equation" r:id="rId6" imgW="406224" imgH="571252" progId="Equation.3">
                  <p:embed/>
                  <p:pic>
                    <p:nvPicPr>
                      <p:cNvPr id="26639" name="Object 15">
                        <a:extLst>
                          <a:ext uri="{FF2B5EF4-FFF2-40B4-BE49-F238E27FC236}">
                            <a16:creationId xmlns:a16="http://schemas.microsoft.com/office/drawing/2014/main" id="{DA435420-A4DC-4DA2-9DD5-00CD226437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964" y="3429550"/>
                        <a:ext cx="242515" cy="341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Oval 16">
            <a:extLst>
              <a:ext uri="{FF2B5EF4-FFF2-40B4-BE49-F238E27FC236}">
                <a16:creationId xmlns:a16="http://schemas.microsoft.com/office/drawing/2014/main" id="{41806CA4-D972-4FF6-8D03-5112557E5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8782" y="3284917"/>
            <a:ext cx="591130" cy="59113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" name="Object 17">
            <a:extLst>
              <a:ext uri="{FF2B5EF4-FFF2-40B4-BE49-F238E27FC236}">
                <a16:creationId xmlns:a16="http://schemas.microsoft.com/office/drawing/2014/main" id="{712E3457-89DB-4FFE-A4BF-F96823F0CF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160580"/>
              </p:ext>
            </p:extLst>
          </p:nvPr>
        </p:nvGraphicFramePr>
        <p:xfrm>
          <a:off x="3392476" y="3342381"/>
          <a:ext cx="287986" cy="341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19" name="Equation" r:id="rId8" imgW="482391" imgH="571252" progId="Equation.3">
                  <p:embed/>
                </p:oleObj>
              </mc:Choice>
              <mc:Fallback>
                <p:oleObj name="Equation" r:id="rId8" imgW="482391" imgH="571252" progId="Equation.3">
                  <p:embed/>
                  <p:pic>
                    <p:nvPicPr>
                      <p:cNvPr id="26641" name="Object 17">
                        <a:extLst>
                          <a:ext uri="{FF2B5EF4-FFF2-40B4-BE49-F238E27FC236}">
                            <a16:creationId xmlns:a16="http://schemas.microsoft.com/office/drawing/2014/main" id="{93CDD061-ACD0-4817-81EE-E69F9E373B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76" y="3342381"/>
                        <a:ext cx="287986" cy="341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8">
            <a:extLst>
              <a:ext uri="{FF2B5EF4-FFF2-40B4-BE49-F238E27FC236}">
                <a16:creationId xmlns:a16="http://schemas.microsoft.com/office/drawing/2014/main" id="{13D03D89-AB78-4DF0-8486-0D4CAE8CA0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803663"/>
              </p:ext>
            </p:extLst>
          </p:nvPr>
        </p:nvGraphicFramePr>
        <p:xfrm>
          <a:off x="2266349" y="4872226"/>
          <a:ext cx="272829" cy="34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20" name="Equation" r:id="rId10" imgW="457002" imgH="583947" progId="Equation.3">
                  <p:embed/>
                </p:oleObj>
              </mc:Choice>
              <mc:Fallback>
                <p:oleObj name="Equation" r:id="rId10" imgW="457002" imgH="583947" progId="Equation.3">
                  <p:embed/>
                  <p:pic>
                    <p:nvPicPr>
                      <p:cNvPr id="26642" name="Object 18">
                        <a:extLst>
                          <a:ext uri="{FF2B5EF4-FFF2-40B4-BE49-F238E27FC236}">
                            <a16:creationId xmlns:a16="http://schemas.microsoft.com/office/drawing/2014/main" id="{34476539-BF45-41BC-856C-220B114BD1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349" y="4872226"/>
                        <a:ext cx="272829" cy="348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9">
            <a:extLst>
              <a:ext uri="{FF2B5EF4-FFF2-40B4-BE49-F238E27FC236}">
                <a16:creationId xmlns:a16="http://schemas.microsoft.com/office/drawing/2014/main" id="{3791A74F-BBDB-4FC0-8077-E44FA5C283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573512"/>
              </p:ext>
            </p:extLst>
          </p:nvPr>
        </p:nvGraphicFramePr>
        <p:xfrm>
          <a:off x="1554143" y="3869116"/>
          <a:ext cx="158203" cy="166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21"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26643" name="Object 19">
                        <a:extLst>
                          <a:ext uri="{FF2B5EF4-FFF2-40B4-BE49-F238E27FC236}">
                            <a16:creationId xmlns:a16="http://schemas.microsoft.com/office/drawing/2014/main" id="{731E9559-3B52-4D60-9C79-EB236F5285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43" y="3869116"/>
                        <a:ext cx="158203" cy="166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0">
            <a:extLst>
              <a:ext uri="{FF2B5EF4-FFF2-40B4-BE49-F238E27FC236}">
                <a16:creationId xmlns:a16="http://schemas.microsoft.com/office/drawing/2014/main" id="{E0041855-932F-4546-B5D7-78EC07E1F6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395251"/>
              </p:ext>
            </p:extLst>
          </p:nvPr>
        </p:nvGraphicFramePr>
        <p:xfrm>
          <a:off x="1768813" y="4580285"/>
          <a:ext cx="158203" cy="166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22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26644" name="Object 20">
                        <a:extLst>
                          <a:ext uri="{FF2B5EF4-FFF2-40B4-BE49-F238E27FC236}">
                            <a16:creationId xmlns:a16="http://schemas.microsoft.com/office/drawing/2014/main" id="{962481E1-6D1C-4125-9AD9-26F4337520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813" y="4580285"/>
                        <a:ext cx="158203" cy="166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1">
            <a:extLst>
              <a:ext uri="{FF2B5EF4-FFF2-40B4-BE49-F238E27FC236}">
                <a16:creationId xmlns:a16="http://schemas.microsoft.com/office/drawing/2014/main" id="{7D3D8BC7-ACFA-4CFF-95BA-0BA69993BF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272636"/>
              </p:ext>
            </p:extLst>
          </p:nvPr>
        </p:nvGraphicFramePr>
        <p:xfrm>
          <a:off x="2692372" y="3429535"/>
          <a:ext cx="158203" cy="166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23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26645" name="Object 21">
                        <a:extLst>
                          <a:ext uri="{FF2B5EF4-FFF2-40B4-BE49-F238E27FC236}">
                            <a16:creationId xmlns:a16="http://schemas.microsoft.com/office/drawing/2014/main" id="{D6C7BD49-0214-4D8D-AA4E-C29462D32A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372" y="3429535"/>
                        <a:ext cx="158203" cy="166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4">
            <a:extLst>
              <a:ext uri="{FF2B5EF4-FFF2-40B4-BE49-F238E27FC236}">
                <a16:creationId xmlns:a16="http://schemas.microsoft.com/office/drawing/2014/main" id="{BD5E2B0F-7372-440A-9A5A-988435F5C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281" y="2703057"/>
            <a:ext cx="16519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“reject”</a:t>
            </a:r>
          </a:p>
        </p:txBody>
      </p:sp>
      <p:sp>
        <p:nvSpPr>
          <p:cNvPr id="28" name="Oval 7">
            <a:extLst>
              <a:ext uri="{FF2B5EF4-FFF2-40B4-BE49-F238E27FC236}">
                <a16:creationId xmlns:a16="http://schemas.microsoft.com/office/drawing/2014/main" id="{92401CAA-0349-4D37-B1E5-F5742CB81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815" y="4249685"/>
            <a:ext cx="439051" cy="439051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9" name="Object 14">
            <a:extLst>
              <a:ext uri="{FF2B5EF4-FFF2-40B4-BE49-F238E27FC236}">
                <a16:creationId xmlns:a16="http://schemas.microsoft.com/office/drawing/2014/main" id="{86C157A0-3A4C-4618-90D7-06C8A45045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21238"/>
              </p:ext>
            </p:extLst>
          </p:nvPr>
        </p:nvGraphicFramePr>
        <p:xfrm>
          <a:off x="1124015" y="4249685"/>
          <a:ext cx="308962" cy="374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24" name="Equation" r:id="rId15" imgW="482391" imgH="583947" progId="Equation.3">
                  <p:embed/>
                </p:oleObj>
              </mc:Choice>
              <mc:Fallback>
                <p:oleObj name="Equation" r:id="rId15" imgW="482391" imgH="583947" progId="Equation.3">
                  <p:embed/>
                  <p:pic>
                    <p:nvPicPr>
                      <p:cNvPr id="25614" name="Object 14">
                        <a:extLst>
                          <a:ext uri="{FF2B5EF4-FFF2-40B4-BE49-F238E27FC236}">
                            <a16:creationId xmlns:a16="http://schemas.microsoft.com/office/drawing/2014/main" id="{053812B1-E1A7-4BD3-856C-A51228633B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4015" y="4249685"/>
                        <a:ext cx="308962" cy="374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Oval 6">
            <a:extLst>
              <a:ext uri="{FF2B5EF4-FFF2-40B4-BE49-F238E27FC236}">
                <a16:creationId xmlns:a16="http://schemas.microsoft.com/office/drawing/2014/main" id="{9D5D4561-CB06-46E1-A427-EEAFB5E84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731" y="3279496"/>
            <a:ext cx="409244" cy="404551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" name="Oval 12">
            <a:extLst>
              <a:ext uri="{FF2B5EF4-FFF2-40B4-BE49-F238E27FC236}">
                <a16:creationId xmlns:a16="http://schemas.microsoft.com/office/drawing/2014/main" id="{88D6DE21-5155-4C79-BAD3-E6E4D962F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4929" y="3231911"/>
            <a:ext cx="409244" cy="4092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" name="Line 13">
            <a:extLst>
              <a:ext uri="{FF2B5EF4-FFF2-40B4-BE49-F238E27FC236}">
                <a16:creationId xmlns:a16="http://schemas.microsoft.com/office/drawing/2014/main" id="{453CFC84-BF4B-4EB8-A3F6-07BEC2525E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9049" y="3484070"/>
            <a:ext cx="636602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5" name="Object 15">
            <a:extLst>
              <a:ext uri="{FF2B5EF4-FFF2-40B4-BE49-F238E27FC236}">
                <a16:creationId xmlns:a16="http://schemas.microsoft.com/office/drawing/2014/main" id="{1F6BC2CC-7F74-45EA-8783-2FCAA110DF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651148"/>
              </p:ext>
            </p:extLst>
          </p:nvPr>
        </p:nvGraphicFramePr>
        <p:xfrm>
          <a:off x="6724569" y="3285601"/>
          <a:ext cx="242515" cy="341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25" name="Equation" r:id="rId6" imgW="406224" imgH="571252" progId="Equation.3">
                  <p:embed/>
                </p:oleObj>
              </mc:Choice>
              <mc:Fallback>
                <p:oleObj name="Equation" r:id="rId6" imgW="406224" imgH="571252" progId="Equation.3">
                  <p:embed/>
                  <p:pic>
                    <p:nvPicPr>
                      <p:cNvPr id="19" name="Object 15">
                        <a:extLst>
                          <a:ext uri="{FF2B5EF4-FFF2-40B4-BE49-F238E27FC236}">
                            <a16:creationId xmlns:a16="http://schemas.microsoft.com/office/drawing/2014/main" id="{44F0BD36-11C8-4A98-A53E-2EA44CF246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4569" y="3285601"/>
                        <a:ext cx="242515" cy="341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Oval 16">
            <a:extLst>
              <a:ext uri="{FF2B5EF4-FFF2-40B4-BE49-F238E27FC236}">
                <a16:creationId xmlns:a16="http://schemas.microsoft.com/office/drawing/2014/main" id="{5CAE05DA-953E-4D62-90A2-4E391904C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387" y="3140968"/>
            <a:ext cx="591130" cy="59113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7" name="Object 17">
            <a:extLst>
              <a:ext uri="{FF2B5EF4-FFF2-40B4-BE49-F238E27FC236}">
                <a16:creationId xmlns:a16="http://schemas.microsoft.com/office/drawing/2014/main" id="{85293BF8-9F58-4C0D-8B4B-C5754D6814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350825"/>
              </p:ext>
            </p:extLst>
          </p:nvPr>
        </p:nvGraphicFramePr>
        <p:xfrm>
          <a:off x="7908081" y="3198432"/>
          <a:ext cx="287986" cy="341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26" name="Equation" r:id="rId8" imgW="482391" imgH="571252" progId="Equation.3">
                  <p:embed/>
                </p:oleObj>
              </mc:Choice>
              <mc:Fallback>
                <p:oleObj name="Equation" r:id="rId8" imgW="482391" imgH="571252" progId="Equation.3">
                  <p:embed/>
                  <p:pic>
                    <p:nvPicPr>
                      <p:cNvPr id="21" name="Object 17">
                        <a:extLst>
                          <a:ext uri="{FF2B5EF4-FFF2-40B4-BE49-F238E27FC236}">
                            <a16:creationId xmlns:a16="http://schemas.microsoft.com/office/drawing/2014/main" id="{712E3457-89DB-4FFE-A4BF-F96823F0CF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8081" y="3198432"/>
                        <a:ext cx="287986" cy="341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18">
            <a:extLst>
              <a:ext uri="{FF2B5EF4-FFF2-40B4-BE49-F238E27FC236}">
                <a16:creationId xmlns:a16="http://schemas.microsoft.com/office/drawing/2014/main" id="{6D393B1D-F94E-4A9E-8B8A-F7C5F73500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333501"/>
              </p:ext>
            </p:extLst>
          </p:nvPr>
        </p:nvGraphicFramePr>
        <p:xfrm>
          <a:off x="6837978" y="4730360"/>
          <a:ext cx="272829" cy="34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27" name="Equation" r:id="rId10" imgW="457002" imgH="583947" progId="Equation.3">
                  <p:embed/>
                </p:oleObj>
              </mc:Choice>
              <mc:Fallback>
                <p:oleObj name="Equation" r:id="rId10" imgW="457002" imgH="583947" progId="Equation.3">
                  <p:embed/>
                  <p:pic>
                    <p:nvPicPr>
                      <p:cNvPr id="22" name="Object 18">
                        <a:extLst>
                          <a:ext uri="{FF2B5EF4-FFF2-40B4-BE49-F238E27FC236}">
                            <a16:creationId xmlns:a16="http://schemas.microsoft.com/office/drawing/2014/main" id="{13D03D89-AB78-4DF0-8486-0D4CAE8CA0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7978" y="4730360"/>
                        <a:ext cx="272829" cy="348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19">
            <a:extLst>
              <a:ext uri="{FF2B5EF4-FFF2-40B4-BE49-F238E27FC236}">
                <a16:creationId xmlns:a16="http://schemas.microsoft.com/office/drawing/2014/main" id="{426BC170-B9EB-4EE8-A272-C0CBF9EBC0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058753"/>
              </p:ext>
            </p:extLst>
          </p:nvPr>
        </p:nvGraphicFramePr>
        <p:xfrm>
          <a:off x="6069748" y="3725167"/>
          <a:ext cx="158203" cy="166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28"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23" name="Object 19">
                        <a:extLst>
                          <a:ext uri="{FF2B5EF4-FFF2-40B4-BE49-F238E27FC236}">
                            <a16:creationId xmlns:a16="http://schemas.microsoft.com/office/drawing/2014/main" id="{3791A74F-BBDB-4FC0-8077-E44FA5C283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9748" y="3725167"/>
                        <a:ext cx="158203" cy="166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20">
            <a:extLst>
              <a:ext uri="{FF2B5EF4-FFF2-40B4-BE49-F238E27FC236}">
                <a16:creationId xmlns:a16="http://schemas.microsoft.com/office/drawing/2014/main" id="{BA6A9763-83A0-44C7-8EC9-66F8859CAD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518848"/>
              </p:ext>
            </p:extLst>
          </p:nvPr>
        </p:nvGraphicFramePr>
        <p:xfrm>
          <a:off x="6284418" y="4436336"/>
          <a:ext cx="158203" cy="166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29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24" name="Object 20">
                        <a:extLst>
                          <a:ext uri="{FF2B5EF4-FFF2-40B4-BE49-F238E27FC236}">
                            <a16:creationId xmlns:a16="http://schemas.microsoft.com/office/drawing/2014/main" id="{E0041855-932F-4546-B5D7-78EC07E1F6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4418" y="4436336"/>
                        <a:ext cx="158203" cy="166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21">
            <a:extLst>
              <a:ext uri="{FF2B5EF4-FFF2-40B4-BE49-F238E27FC236}">
                <a16:creationId xmlns:a16="http://schemas.microsoft.com/office/drawing/2014/main" id="{BCD3CC36-280A-4575-A208-E0C3D33DF8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241976"/>
              </p:ext>
            </p:extLst>
          </p:nvPr>
        </p:nvGraphicFramePr>
        <p:xfrm>
          <a:off x="7207977" y="3285586"/>
          <a:ext cx="158203" cy="166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30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25" name="Object 21">
                        <a:extLst>
                          <a:ext uri="{FF2B5EF4-FFF2-40B4-BE49-F238E27FC236}">
                            <a16:creationId xmlns:a16="http://schemas.microsoft.com/office/drawing/2014/main" id="{7D3D8BC7-ACFA-4CFF-95BA-0BA69993BF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977" y="3285586"/>
                        <a:ext cx="158203" cy="166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 Box 24">
            <a:extLst>
              <a:ext uri="{FF2B5EF4-FFF2-40B4-BE49-F238E27FC236}">
                <a16:creationId xmlns:a16="http://schemas.microsoft.com/office/drawing/2014/main" id="{BC813C88-4BCB-41EC-BDFF-29EC0222F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7222" y="4614033"/>
            <a:ext cx="16519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“reject”</a:t>
            </a:r>
          </a:p>
        </p:txBody>
      </p:sp>
      <p:sp>
        <p:nvSpPr>
          <p:cNvPr id="64" name="Oval 7">
            <a:extLst>
              <a:ext uri="{FF2B5EF4-FFF2-40B4-BE49-F238E27FC236}">
                <a16:creationId xmlns:a16="http://schemas.microsoft.com/office/drawing/2014/main" id="{D1F3AAC8-3CB4-4044-8D1C-54232E17C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3420" y="4105736"/>
            <a:ext cx="439051" cy="439051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5" name="Object 14">
            <a:extLst>
              <a:ext uri="{FF2B5EF4-FFF2-40B4-BE49-F238E27FC236}">
                <a16:creationId xmlns:a16="http://schemas.microsoft.com/office/drawing/2014/main" id="{D79286D3-29E5-469C-80BC-62796D0FA6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042563"/>
              </p:ext>
            </p:extLst>
          </p:nvPr>
        </p:nvGraphicFramePr>
        <p:xfrm>
          <a:off x="5639620" y="4105736"/>
          <a:ext cx="308962" cy="374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31" name="Equation" r:id="rId15" imgW="482391" imgH="583947" progId="Equation.3">
                  <p:embed/>
                </p:oleObj>
              </mc:Choice>
              <mc:Fallback>
                <p:oleObj name="Equation" r:id="rId15" imgW="482391" imgH="583947" progId="Equation.3">
                  <p:embed/>
                  <p:pic>
                    <p:nvPicPr>
                      <p:cNvPr id="29" name="Object 14">
                        <a:extLst>
                          <a:ext uri="{FF2B5EF4-FFF2-40B4-BE49-F238E27FC236}">
                            <a16:creationId xmlns:a16="http://schemas.microsoft.com/office/drawing/2014/main" id="{86C157A0-3A4C-4618-90D7-06C8A45045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9620" y="4105736"/>
                        <a:ext cx="308962" cy="374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Line 10">
            <a:extLst>
              <a:ext uri="{FF2B5EF4-FFF2-40B4-BE49-F238E27FC236}">
                <a16:creationId xmlns:a16="http://schemas.microsoft.com/office/drawing/2014/main" id="{115D130E-5A97-417E-A34C-6924E382D7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12577" y="3598687"/>
            <a:ext cx="740648" cy="5568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12">
            <a:extLst>
              <a:ext uri="{FF2B5EF4-FFF2-40B4-BE49-F238E27FC236}">
                <a16:creationId xmlns:a16="http://schemas.microsoft.com/office/drawing/2014/main" id="{48F6FC30-39B8-40AB-B02A-4B40983FFB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415" y="4499439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Line 12">
            <a:extLst>
              <a:ext uri="{FF2B5EF4-FFF2-40B4-BE49-F238E27FC236}">
                <a16:creationId xmlns:a16="http://schemas.microsoft.com/office/drawing/2014/main" id="{5037A74A-DFC9-4689-B57D-538457D81E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0020" y="434481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Line 11">
            <a:extLst>
              <a:ext uri="{FF2B5EF4-FFF2-40B4-BE49-F238E27FC236}">
                <a16:creationId xmlns:a16="http://schemas.microsoft.com/office/drawing/2014/main" id="{800092C0-71DF-4F11-ABE8-C823CD67FA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2578" y="4531490"/>
            <a:ext cx="806672" cy="32225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Text Box 3">
            <a:extLst>
              <a:ext uri="{FF2B5EF4-FFF2-40B4-BE49-F238E27FC236}">
                <a16:creationId xmlns:a16="http://schemas.microsoft.com/office/drawing/2014/main" id="{0E0B9406-2671-4198-9A79-32B43F952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0462" y="5424468"/>
            <a:ext cx="22910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zh-CN" altLang="en-US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被</a:t>
            </a:r>
            <a:r>
              <a:rPr kumimoji="0" lang="en-US" altLang="zh-CN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NFA</a:t>
            </a:r>
            <a:r>
              <a:rPr kumimoji="0" lang="zh-CN" altLang="en-US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拒绝</a:t>
            </a:r>
            <a:endParaRPr kumimoji="0" lang="en-US" altLang="zh-CN" sz="3200" b="0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75" name="Object 2">
            <a:extLst>
              <a:ext uri="{FF2B5EF4-FFF2-40B4-BE49-F238E27FC236}">
                <a16:creationId xmlns:a16="http://schemas.microsoft.com/office/drawing/2014/main" id="{1902F63A-51A9-415F-B946-55F302BC38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031645"/>
              </p:ext>
            </p:extLst>
          </p:nvPr>
        </p:nvGraphicFramePr>
        <p:xfrm>
          <a:off x="3446178" y="5551755"/>
          <a:ext cx="292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32" name="Equation" r:id="rId17" imgW="291973" imgH="330057" progId="Equation.3">
                  <p:embed/>
                </p:oleObj>
              </mc:Choice>
              <mc:Fallback>
                <p:oleObj name="Equation" r:id="rId17" imgW="291973" imgH="330057" progId="Equation.3">
                  <p:embed/>
                  <p:pic>
                    <p:nvPicPr>
                      <p:cNvPr id="35842" name="Object 2">
                        <a:extLst>
                          <a:ext uri="{FF2B5EF4-FFF2-40B4-BE49-F238E27FC236}">
                            <a16:creationId xmlns:a16="http://schemas.microsoft.com/office/drawing/2014/main" id="{6D703AF4-A155-4117-8DA0-FD4C9863AF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178" y="5551755"/>
                        <a:ext cx="292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48362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651D0C-0038-4BDF-9A60-6BCFCD63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B7C823-E81A-414F-AA4D-CD516134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不确定性有限自动机（</a:t>
            </a:r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75BCDB-E90D-42FC-AE5D-688DFA15E887}"/>
              </a:ext>
            </a:extLst>
          </p:cNvPr>
          <p:cNvSpPr txBox="1"/>
          <p:nvPr/>
        </p:nvSpPr>
        <p:spPr>
          <a:xfrm>
            <a:off x="137951" y="488759"/>
            <a:ext cx="1481722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3">
            <a:extLst>
              <a:ext uri="{FF2B5EF4-FFF2-40B4-BE49-F238E27FC236}">
                <a16:creationId xmlns:a16="http://schemas.microsoft.com/office/drawing/2014/main" id="{2B2BE343-88F3-4C6F-A082-2D43E11B0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" name="Line 4">
            <a:extLst>
              <a:ext uri="{FF2B5EF4-FFF2-40B4-BE49-F238E27FC236}">
                <a16:creationId xmlns:a16="http://schemas.microsoft.com/office/drawing/2014/main" id="{E8F6A3DC-022A-40C2-A1DD-85DF54ACDE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Line 5">
            <a:extLst>
              <a:ext uri="{FF2B5EF4-FFF2-40B4-BE49-F238E27FC236}">
                <a16:creationId xmlns:a16="http://schemas.microsoft.com/office/drawing/2014/main" id="{6D83F025-C102-4590-B0C2-394B67B4E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9" name="Object 6">
            <a:extLst>
              <a:ext uri="{FF2B5EF4-FFF2-40B4-BE49-F238E27FC236}">
                <a16:creationId xmlns:a16="http://schemas.microsoft.com/office/drawing/2014/main" id="{CAABA1E5-B81C-4F44-A02B-A17D3A0789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4" name="Equation" r:id="rId4" imgW="266584" imgH="279279" progId="Equation.3">
                  <p:embed/>
                </p:oleObj>
              </mc:Choice>
              <mc:Fallback>
                <p:oleObj name="Equation" r:id="rId4" imgW="266584" imgH="279279" progId="Equation.3">
                  <p:embed/>
                  <p:pic>
                    <p:nvPicPr>
                      <p:cNvPr id="29702" name="Object 6">
                        <a:extLst>
                          <a:ext uri="{FF2B5EF4-FFF2-40B4-BE49-F238E27FC236}">
                            <a16:creationId xmlns:a16="http://schemas.microsoft.com/office/drawing/2014/main" id="{602575BC-BED2-426B-8137-C517AE3FB7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Line 7">
            <a:extLst>
              <a:ext uri="{FF2B5EF4-FFF2-40B4-BE49-F238E27FC236}">
                <a16:creationId xmlns:a16="http://schemas.microsoft.com/office/drawing/2014/main" id="{C5AEF01C-B563-47AA-B3E9-BCB5B56252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" name="Object 14">
            <a:extLst>
              <a:ext uri="{FF2B5EF4-FFF2-40B4-BE49-F238E27FC236}">
                <a16:creationId xmlns:a16="http://schemas.microsoft.com/office/drawing/2014/main" id="{93EA12EB-94BF-416C-877F-1967A9D7BA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5" name="Equation" r:id="rId6" imgW="266584" imgH="279279" progId="Equation.3">
                  <p:embed/>
                </p:oleObj>
              </mc:Choice>
              <mc:Fallback>
                <p:oleObj name="Equation" r:id="rId6" imgW="266584" imgH="279279" progId="Equation.3">
                  <p:embed/>
                  <p:pic>
                    <p:nvPicPr>
                      <p:cNvPr id="29710" name="Object 14">
                        <a:extLst>
                          <a:ext uri="{FF2B5EF4-FFF2-40B4-BE49-F238E27FC236}">
                            <a16:creationId xmlns:a16="http://schemas.microsoft.com/office/drawing/2014/main" id="{6110A377-F6E0-4D00-9292-9214064D11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Line 26">
            <a:extLst>
              <a:ext uri="{FF2B5EF4-FFF2-40B4-BE49-F238E27FC236}">
                <a16:creationId xmlns:a16="http://schemas.microsoft.com/office/drawing/2014/main" id="{436174DE-9BD4-478E-B1BE-91359C7FE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2" name="Object 27">
            <a:extLst>
              <a:ext uri="{FF2B5EF4-FFF2-40B4-BE49-F238E27FC236}">
                <a16:creationId xmlns:a16="http://schemas.microsoft.com/office/drawing/2014/main" id="{6B781B6A-A9A6-43F0-B7AA-9A32223AB2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6" name="Equation" r:id="rId7" imgW="266584" imgH="279279" progId="Equation.3">
                  <p:embed/>
                </p:oleObj>
              </mc:Choice>
              <mc:Fallback>
                <p:oleObj name="Equation" r:id="rId7" imgW="266584" imgH="279279" progId="Equation.3">
                  <p:embed/>
                  <p:pic>
                    <p:nvPicPr>
                      <p:cNvPr id="29723" name="Object 27">
                        <a:extLst>
                          <a:ext uri="{FF2B5EF4-FFF2-40B4-BE49-F238E27FC236}">
                            <a16:creationId xmlns:a16="http://schemas.microsoft.com/office/drawing/2014/main" id="{5DD658C6-ADBF-499C-9D70-087A24BD1D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Oval 6">
            <a:extLst>
              <a:ext uri="{FF2B5EF4-FFF2-40B4-BE49-F238E27FC236}">
                <a16:creationId xmlns:a16="http://schemas.microsoft.com/office/drawing/2014/main" id="{E4557839-5345-4CF4-A663-8D53A0560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126" y="3423445"/>
            <a:ext cx="409244" cy="404551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" name="Oval 8">
            <a:extLst>
              <a:ext uri="{FF2B5EF4-FFF2-40B4-BE49-F238E27FC236}">
                <a16:creationId xmlns:a16="http://schemas.microsoft.com/office/drawing/2014/main" id="{E2D15EE2-C55A-4A4B-9D90-7DD6E723E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644" y="4871171"/>
            <a:ext cx="409244" cy="4092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" name="Line 9">
            <a:extLst>
              <a:ext uri="{FF2B5EF4-FFF2-40B4-BE49-F238E27FC236}">
                <a16:creationId xmlns:a16="http://schemas.microsoft.com/office/drawing/2014/main" id="{64137D9D-62DC-4F8B-B83A-44147B4644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0220" y="3708987"/>
            <a:ext cx="773017" cy="54565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Line 10">
            <a:extLst>
              <a:ext uri="{FF2B5EF4-FFF2-40B4-BE49-F238E27FC236}">
                <a16:creationId xmlns:a16="http://schemas.microsoft.com/office/drawing/2014/main" id="{24FCEFA6-2FFC-499D-BA50-DD26BFB7EA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4053" y="4618593"/>
            <a:ext cx="774911" cy="4092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" name="Oval 12">
            <a:extLst>
              <a:ext uri="{FF2B5EF4-FFF2-40B4-BE49-F238E27FC236}">
                <a16:creationId xmlns:a16="http://schemas.microsoft.com/office/drawing/2014/main" id="{9FA91136-B47C-4883-AB6E-B771512BE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9324" y="3375860"/>
            <a:ext cx="409244" cy="409244"/>
          </a:xfrm>
          <a:prstGeom prst="ellipse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" name="Line 13">
            <a:extLst>
              <a:ext uri="{FF2B5EF4-FFF2-40B4-BE49-F238E27FC236}">
                <a16:creationId xmlns:a16="http://schemas.microsoft.com/office/drawing/2014/main" id="{F52F14D7-B562-470C-B300-4F52185E26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3444" y="3628019"/>
            <a:ext cx="636602" cy="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5" name="Object 15">
            <a:extLst>
              <a:ext uri="{FF2B5EF4-FFF2-40B4-BE49-F238E27FC236}">
                <a16:creationId xmlns:a16="http://schemas.microsoft.com/office/drawing/2014/main" id="{61936298-2093-4668-8481-15525C4D86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793195"/>
              </p:ext>
            </p:extLst>
          </p:nvPr>
        </p:nvGraphicFramePr>
        <p:xfrm>
          <a:off x="2208964" y="3429550"/>
          <a:ext cx="242515" cy="341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7" name="Equation" r:id="rId8" imgW="406224" imgH="571252" progId="Equation.3">
                  <p:embed/>
                </p:oleObj>
              </mc:Choice>
              <mc:Fallback>
                <p:oleObj name="Equation" r:id="rId8" imgW="406224" imgH="571252" progId="Equation.3">
                  <p:embed/>
                  <p:pic>
                    <p:nvPicPr>
                      <p:cNvPr id="19" name="Object 15">
                        <a:extLst>
                          <a:ext uri="{FF2B5EF4-FFF2-40B4-BE49-F238E27FC236}">
                            <a16:creationId xmlns:a16="http://schemas.microsoft.com/office/drawing/2014/main" id="{44F0BD36-11C8-4A98-A53E-2EA44CF246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964" y="3429550"/>
                        <a:ext cx="242515" cy="341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Oval 16">
            <a:extLst>
              <a:ext uri="{FF2B5EF4-FFF2-40B4-BE49-F238E27FC236}">
                <a16:creationId xmlns:a16="http://schemas.microsoft.com/office/drawing/2014/main" id="{9C4A9666-0984-4A51-B71A-4F8C4425A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8782" y="3284917"/>
            <a:ext cx="591130" cy="59113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7" name="Object 17">
            <a:extLst>
              <a:ext uri="{FF2B5EF4-FFF2-40B4-BE49-F238E27FC236}">
                <a16:creationId xmlns:a16="http://schemas.microsoft.com/office/drawing/2014/main" id="{09532BE5-6520-4E60-8794-5636FE015B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962066"/>
              </p:ext>
            </p:extLst>
          </p:nvPr>
        </p:nvGraphicFramePr>
        <p:xfrm>
          <a:off x="3353031" y="3367951"/>
          <a:ext cx="287986" cy="341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8" name="Equation" r:id="rId10" imgW="482391" imgH="571252" progId="Equation.3">
                  <p:embed/>
                </p:oleObj>
              </mc:Choice>
              <mc:Fallback>
                <p:oleObj name="Equation" r:id="rId10" imgW="482391" imgH="571252" progId="Equation.3">
                  <p:embed/>
                  <p:pic>
                    <p:nvPicPr>
                      <p:cNvPr id="21" name="Object 17">
                        <a:extLst>
                          <a:ext uri="{FF2B5EF4-FFF2-40B4-BE49-F238E27FC236}">
                            <a16:creationId xmlns:a16="http://schemas.microsoft.com/office/drawing/2014/main" id="{712E3457-89DB-4FFE-A4BF-F96823F0CF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3031" y="3367951"/>
                        <a:ext cx="287986" cy="341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ct 18">
            <a:extLst>
              <a:ext uri="{FF2B5EF4-FFF2-40B4-BE49-F238E27FC236}">
                <a16:creationId xmlns:a16="http://schemas.microsoft.com/office/drawing/2014/main" id="{C1EBB56C-1DA0-491E-AE64-C58178CD34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398557"/>
              </p:ext>
            </p:extLst>
          </p:nvPr>
        </p:nvGraphicFramePr>
        <p:xfrm>
          <a:off x="2266349" y="4872226"/>
          <a:ext cx="272829" cy="34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9" name="Equation" r:id="rId12" imgW="457002" imgH="583947" progId="Equation.3">
                  <p:embed/>
                </p:oleObj>
              </mc:Choice>
              <mc:Fallback>
                <p:oleObj name="Equation" r:id="rId12" imgW="457002" imgH="583947" progId="Equation.3">
                  <p:embed/>
                  <p:pic>
                    <p:nvPicPr>
                      <p:cNvPr id="22" name="Object 18">
                        <a:extLst>
                          <a:ext uri="{FF2B5EF4-FFF2-40B4-BE49-F238E27FC236}">
                            <a16:creationId xmlns:a16="http://schemas.microsoft.com/office/drawing/2014/main" id="{13D03D89-AB78-4DF0-8486-0D4CAE8CA0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349" y="4872226"/>
                        <a:ext cx="272829" cy="348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19">
            <a:extLst>
              <a:ext uri="{FF2B5EF4-FFF2-40B4-BE49-F238E27FC236}">
                <a16:creationId xmlns:a16="http://schemas.microsoft.com/office/drawing/2014/main" id="{25A4B107-0373-4DF3-9096-6007C13BFD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440721"/>
              </p:ext>
            </p:extLst>
          </p:nvPr>
        </p:nvGraphicFramePr>
        <p:xfrm>
          <a:off x="1554143" y="3869116"/>
          <a:ext cx="158203" cy="166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0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23" name="Object 19">
                        <a:extLst>
                          <a:ext uri="{FF2B5EF4-FFF2-40B4-BE49-F238E27FC236}">
                            <a16:creationId xmlns:a16="http://schemas.microsoft.com/office/drawing/2014/main" id="{3791A74F-BBDB-4FC0-8077-E44FA5C283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43" y="3869116"/>
                        <a:ext cx="158203" cy="166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20">
            <a:extLst>
              <a:ext uri="{FF2B5EF4-FFF2-40B4-BE49-F238E27FC236}">
                <a16:creationId xmlns:a16="http://schemas.microsoft.com/office/drawing/2014/main" id="{8A7403F8-F822-4316-A702-F3FE69452D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289763"/>
              </p:ext>
            </p:extLst>
          </p:nvPr>
        </p:nvGraphicFramePr>
        <p:xfrm>
          <a:off x="1768813" y="4580285"/>
          <a:ext cx="158203" cy="166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1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24" name="Object 20">
                        <a:extLst>
                          <a:ext uri="{FF2B5EF4-FFF2-40B4-BE49-F238E27FC236}">
                            <a16:creationId xmlns:a16="http://schemas.microsoft.com/office/drawing/2014/main" id="{E0041855-932F-4546-B5D7-78EC07E1F6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813" y="4580285"/>
                        <a:ext cx="158203" cy="166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21">
            <a:extLst>
              <a:ext uri="{FF2B5EF4-FFF2-40B4-BE49-F238E27FC236}">
                <a16:creationId xmlns:a16="http://schemas.microsoft.com/office/drawing/2014/main" id="{EC79EF9E-54A0-407E-8611-0819600C26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157683"/>
              </p:ext>
            </p:extLst>
          </p:nvPr>
        </p:nvGraphicFramePr>
        <p:xfrm>
          <a:off x="2692372" y="3429535"/>
          <a:ext cx="158203" cy="166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2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25" name="Object 21">
                        <a:extLst>
                          <a:ext uri="{FF2B5EF4-FFF2-40B4-BE49-F238E27FC236}">
                            <a16:creationId xmlns:a16="http://schemas.microsoft.com/office/drawing/2014/main" id="{7D3D8BC7-ACFA-4CFF-95BA-0BA69993BF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372" y="3429535"/>
                        <a:ext cx="158203" cy="166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Line 22">
            <a:extLst>
              <a:ext uri="{FF2B5EF4-FFF2-40B4-BE49-F238E27FC236}">
                <a16:creationId xmlns:a16="http://schemas.microsoft.com/office/drawing/2014/main" id="{5B803676-8F0D-495C-A7F0-CAB64EE730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4253" y="3981816"/>
            <a:ext cx="545659" cy="1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Text Box 24">
            <a:extLst>
              <a:ext uri="{FF2B5EF4-FFF2-40B4-BE49-F238E27FC236}">
                <a16:creationId xmlns:a16="http://schemas.microsoft.com/office/drawing/2014/main" id="{285A617A-3D1E-4E03-8A4C-3672A9D87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176" y="2644784"/>
            <a:ext cx="16519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“reject”</a:t>
            </a:r>
          </a:p>
        </p:txBody>
      </p:sp>
      <p:sp>
        <p:nvSpPr>
          <p:cNvPr id="104" name="Oval 7">
            <a:extLst>
              <a:ext uri="{FF2B5EF4-FFF2-40B4-BE49-F238E27FC236}">
                <a16:creationId xmlns:a16="http://schemas.microsoft.com/office/drawing/2014/main" id="{4EF71519-BB14-4601-BA2D-157FC1B62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815" y="4249685"/>
            <a:ext cx="439051" cy="439051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5" name="Object 14">
            <a:extLst>
              <a:ext uri="{FF2B5EF4-FFF2-40B4-BE49-F238E27FC236}">
                <a16:creationId xmlns:a16="http://schemas.microsoft.com/office/drawing/2014/main" id="{E9C62BCA-D6AF-4F7D-9314-2E771CA8D6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836786"/>
              </p:ext>
            </p:extLst>
          </p:nvPr>
        </p:nvGraphicFramePr>
        <p:xfrm>
          <a:off x="1124015" y="4249685"/>
          <a:ext cx="308962" cy="374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3" name="Equation" r:id="rId17" imgW="482391" imgH="583947" progId="Equation.3">
                  <p:embed/>
                </p:oleObj>
              </mc:Choice>
              <mc:Fallback>
                <p:oleObj name="Equation" r:id="rId17" imgW="482391" imgH="583947" progId="Equation.3">
                  <p:embed/>
                  <p:pic>
                    <p:nvPicPr>
                      <p:cNvPr id="29" name="Object 14">
                        <a:extLst>
                          <a:ext uri="{FF2B5EF4-FFF2-40B4-BE49-F238E27FC236}">
                            <a16:creationId xmlns:a16="http://schemas.microsoft.com/office/drawing/2014/main" id="{86C157A0-3A4C-4618-90D7-06C8A45045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4015" y="4249685"/>
                        <a:ext cx="308962" cy="374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Line 12">
            <a:extLst>
              <a:ext uri="{FF2B5EF4-FFF2-40B4-BE49-F238E27FC236}">
                <a16:creationId xmlns:a16="http://schemas.microsoft.com/office/drawing/2014/main" id="{0C360BC9-BC55-4E0E-BB4A-CACCC3B0F5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415" y="4499439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" name="Oval 22">
            <a:extLst>
              <a:ext uri="{FF2B5EF4-FFF2-40B4-BE49-F238E27FC236}">
                <a16:creationId xmlns:a16="http://schemas.microsoft.com/office/drawing/2014/main" id="{CF67B36B-A31F-485E-BCFB-E432909F0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707" y="3086968"/>
            <a:ext cx="427037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" name="Oval 23">
            <a:extLst>
              <a:ext uri="{FF2B5EF4-FFF2-40B4-BE49-F238E27FC236}">
                <a16:creationId xmlns:a16="http://schemas.microsoft.com/office/drawing/2014/main" id="{FD8FA3FE-2D32-4FC4-B33B-4AE1E6275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019" y="3863255"/>
            <a:ext cx="425450" cy="436563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9" name="Oval 24">
            <a:extLst>
              <a:ext uri="{FF2B5EF4-FFF2-40B4-BE49-F238E27FC236}">
                <a16:creationId xmlns:a16="http://schemas.microsoft.com/office/drawing/2014/main" id="{95D3C6C3-9CCD-45C1-A49A-3FF0C611D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707" y="4444280"/>
            <a:ext cx="427037" cy="436563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0" name="Line 25">
            <a:extLst>
              <a:ext uri="{FF2B5EF4-FFF2-40B4-BE49-F238E27FC236}">
                <a16:creationId xmlns:a16="http://schemas.microsoft.com/office/drawing/2014/main" id="{A7131490-8A1D-4DFD-9D81-84E1BF199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45844" y="3377480"/>
            <a:ext cx="804863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" name="Line 26">
            <a:extLst>
              <a:ext uri="{FF2B5EF4-FFF2-40B4-BE49-F238E27FC236}">
                <a16:creationId xmlns:a16="http://schemas.microsoft.com/office/drawing/2014/main" id="{DB01788F-A605-40C2-AB9F-11AA3DCD26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7432" y="4199805"/>
            <a:ext cx="806450" cy="4349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" name="Line 27">
            <a:extLst>
              <a:ext uri="{FF2B5EF4-FFF2-40B4-BE49-F238E27FC236}">
                <a16:creationId xmlns:a16="http://schemas.microsoft.com/office/drawing/2014/main" id="{37DB9B97-8C69-4141-AC1A-8C3AB5AB57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60032" y="4104555"/>
            <a:ext cx="407987" cy="285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" name="Oval 28">
            <a:extLst>
              <a:ext uri="{FF2B5EF4-FFF2-40B4-BE49-F238E27FC236}">
                <a16:creationId xmlns:a16="http://schemas.microsoft.com/office/drawing/2014/main" id="{902C1D80-FB72-4D41-83E8-0EE375397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982" y="3086968"/>
            <a:ext cx="425450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4" name="Line 29">
            <a:extLst>
              <a:ext uri="{FF2B5EF4-FFF2-40B4-BE49-F238E27FC236}">
                <a16:creationId xmlns:a16="http://schemas.microsoft.com/office/drawing/2014/main" id="{4198A1FD-AB6A-4B14-AA9A-10CB41FF95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7744" y="3329855"/>
            <a:ext cx="661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5" name="Object 30">
            <a:extLst>
              <a:ext uri="{FF2B5EF4-FFF2-40B4-BE49-F238E27FC236}">
                <a16:creationId xmlns:a16="http://schemas.microsoft.com/office/drawing/2014/main" id="{FB1C94B5-1DEE-4461-A03F-F838AF5BBB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427648"/>
              </p:ext>
            </p:extLst>
          </p:nvPr>
        </p:nvGraphicFramePr>
        <p:xfrm>
          <a:off x="5315644" y="3863255"/>
          <a:ext cx="2984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4" name="Equation" r:id="rId19" imgW="482391" imgH="583947" progId="Equation.3">
                  <p:embed/>
                </p:oleObj>
              </mc:Choice>
              <mc:Fallback>
                <p:oleObj name="Equation" r:id="rId19" imgW="482391" imgH="583947" progId="Equation.3">
                  <p:embed/>
                  <p:pic>
                    <p:nvPicPr>
                      <p:cNvPr id="58" name="Object 30">
                        <a:extLst>
                          <a:ext uri="{FF2B5EF4-FFF2-40B4-BE49-F238E27FC236}">
                            <a16:creationId xmlns:a16="http://schemas.microsoft.com/office/drawing/2014/main" id="{59CE25DC-D3ED-4DF3-B39A-F0F5CABEC1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5644" y="3863255"/>
                        <a:ext cx="2984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Object 31">
            <a:extLst>
              <a:ext uri="{FF2B5EF4-FFF2-40B4-BE49-F238E27FC236}">
                <a16:creationId xmlns:a16="http://schemas.microsoft.com/office/drawing/2014/main" id="{AC7E219C-FDC4-4142-B30A-8E9AD40A9A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576293"/>
              </p:ext>
            </p:extLst>
          </p:nvPr>
        </p:nvGraphicFramePr>
        <p:xfrm>
          <a:off x="6545957" y="3086968"/>
          <a:ext cx="25241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5" name="Equation" r:id="rId20" imgW="406224" imgH="571252" progId="Equation.3">
                  <p:embed/>
                </p:oleObj>
              </mc:Choice>
              <mc:Fallback>
                <p:oleObj name="Equation" r:id="rId20" imgW="406224" imgH="571252" progId="Equation.3">
                  <p:embed/>
                  <p:pic>
                    <p:nvPicPr>
                      <p:cNvPr id="59" name="Object 31">
                        <a:extLst>
                          <a:ext uri="{FF2B5EF4-FFF2-40B4-BE49-F238E27FC236}">
                            <a16:creationId xmlns:a16="http://schemas.microsoft.com/office/drawing/2014/main" id="{71D17740-39BC-470C-AD68-5B337740A9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5957" y="3086968"/>
                        <a:ext cx="252412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" name="Oval 32">
            <a:extLst>
              <a:ext uri="{FF2B5EF4-FFF2-40B4-BE49-F238E27FC236}">
                <a16:creationId xmlns:a16="http://schemas.microsoft.com/office/drawing/2014/main" id="{EFA68095-5D93-482C-AC5C-40A0F32E9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9732" y="2990130"/>
            <a:ext cx="615950" cy="630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8" name="Object 33">
            <a:extLst>
              <a:ext uri="{FF2B5EF4-FFF2-40B4-BE49-F238E27FC236}">
                <a16:creationId xmlns:a16="http://schemas.microsoft.com/office/drawing/2014/main" id="{49971C46-F83B-4A0B-8AB5-EFCA2C6A3A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405113"/>
              </p:ext>
            </p:extLst>
          </p:nvPr>
        </p:nvGraphicFramePr>
        <p:xfrm>
          <a:off x="7681019" y="3086968"/>
          <a:ext cx="300038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6" name="Equation" r:id="rId21" imgW="482391" imgH="571252" progId="Equation.3">
                  <p:embed/>
                </p:oleObj>
              </mc:Choice>
              <mc:Fallback>
                <p:oleObj name="Equation" r:id="rId21" imgW="482391" imgH="571252" progId="Equation.3">
                  <p:embed/>
                  <p:pic>
                    <p:nvPicPr>
                      <p:cNvPr id="61" name="Object 33">
                        <a:extLst>
                          <a:ext uri="{FF2B5EF4-FFF2-40B4-BE49-F238E27FC236}">
                            <a16:creationId xmlns:a16="http://schemas.microsoft.com/office/drawing/2014/main" id="{2843DA2C-6672-47EF-8D44-68539D2CB5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1019" y="3086968"/>
                        <a:ext cx="300038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Object 34">
            <a:extLst>
              <a:ext uri="{FF2B5EF4-FFF2-40B4-BE49-F238E27FC236}">
                <a16:creationId xmlns:a16="http://schemas.microsoft.com/office/drawing/2014/main" id="{562812ED-9E0D-41E9-BEDE-E565FDC8C3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38139"/>
              </p:ext>
            </p:extLst>
          </p:nvPr>
        </p:nvGraphicFramePr>
        <p:xfrm>
          <a:off x="5930007" y="3474318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7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62" name="Object 34">
                        <a:extLst>
                          <a:ext uri="{FF2B5EF4-FFF2-40B4-BE49-F238E27FC236}">
                            <a16:creationId xmlns:a16="http://schemas.microsoft.com/office/drawing/2014/main" id="{D987EB6C-6DA4-4DA8-B761-C2FB92EC53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007" y="3474318"/>
                        <a:ext cx="1651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Object 35">
            <a:extLst>
              <a:ext uri="{FF2B5EF4-FFF2-40B4-BE49-F238E27FC236}">
                <a16:creationId xmlns:a16="http://schemas.microsoft.com/office/drawing/2014/main" id="{33237CC4-21A7-406D-976E-ACD0F3812E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184725"/>
              </p:ext>
            </p:extLst>
          </p:nvPr>
        </p:nvGraphicFramePr>
        <p:xfrm>
          <a:off x="5930007" y="4153768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8" name="Equation" r:id="rId23" imgW="266584" imgH="279279" progId="Equation.3">
                  <p:embed/>
                </p:oleObj>
              </mc:Choice>
              <mc:Fallback>
                <p:oleObj name="Equation" r:id="rId23" imgW="266584" imgH="279279" progId="Equation.3">
                  <p:embed/>
                  <p:pic>
                    <p:nvPicPr>
                      <p:cNvPr id="63" name="Object 35">
                        <a:extLst>
                          <a:ext uri="{FF2B5EF4-FFF2-40B4-BE49-F238E27FC236}">
                            <a16:creationId xmlns:a16="http://schemas.microsoft.com/office/drawing/2014/main" id="{A64BA2BD-E188-4442-89A6-A09615609F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007" y="4153768"/>
                        <a:ext cx="1651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Object 36">
            <a:extLst>
              <a:ext uri="{FF2B5EF4-FFF2-40B4-BE49-F238E27FC236}">
                <a16:creationId xmlns:a16="http://schemas.microsoft.com/office/drawing/2014/main" id="{8759B801-B582-47AA-8EE4-8F651F33E8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621825"/>
              </p:ext>
            </p:extLst>
          </p:nvPr>
        </p:nvGraphicFramePr>
        <p:xfrm>
          <a:off x="7114282" y="3136180"/>
          <a:ext cx="163512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9" name="Equation" r:id="rId24" imgW="266584" imgH="279279" progId="Equation.3">
                  <p:embed/>
                </p:oleObj>
              </mc:Choice>
              <mc:Fallback>
                <p:oleObj name="Equation" r:id="rId24" imgW="266584" imgH="279279" progId="Equation.3">
                  <p:embed/>
                  <p:pic>
                    <p:nvPicPr>
                      <p:cNvPr id="64" name="Object 36">
                        <a:extLst>
                          <a:ext uri="{FF2B5EF4-FFF2-40B4-BE49-F238E27FC236}">
                            <a16:creationId xmlns:a16="http://schemas.microsoft.com/office/drawing/2014/main" id="{D711F1EE-4C14-412F-A93B-A555A4D28C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4282" y="3136180"/>
                        <a:ext cx="163512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" name="Object 37">
            <a:extLst>
              <a:ext uri="{FF2B5EF4-FFF2-40B4-BE49-F238E27FC236}">
                <a16:creationId xmlns:a16="http://schemas.microsoft.com/office/drawing/2014/main" id="{CF259DCD-6FA5-4586-8FC4-B9A6FC5D05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534675"/>
              </p:ext>
            </p:extLst>
          </p:nvPr>
        </p:nvGraphicFramePr>
        <p:xfrm>
          <a:off x="6545957" y="4444280"/>
          <a:ext cx="2841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0" name="Equation" r:id="rId25" imgW="457002" imgH="583947" progId="Equation.3">
                  <p:embed/>
                </p:oleObj>
              </mc:Choice>
              <mc:Fallback>
                <p:oleObj name="Equation" r:id="rId25" imgW="457002" imgH="583947" progId="Equation.3">
                  <p:embed/>
                  <p:pic>
                    <p:nvPicPr>
                      <p:cNvPr id="65" name="Object 37">
                        <a:extLst>
                          <a:ext uri="{FF2B5EF4-FFF2-40B4-BE49-F238E27FC236}">
                            <a16:creationId xmlns:a16="http://schemas.microsoft.com/office/drawing/2014/main" id="{6737410E-FD01-4585-B039-3470F39B78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5957" y="4444280"/>
                        <a:ext cx="28416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" name="Text Box 38">
            <a:extLst>
              <a:ext uri="{FF2B5EF4-FFF2-40B4-BE49-F238E27FC236}">
                <a16:creationId xmlns:a16="http://schemas.microsoft.com/office/drawing/2014/main" id="{1496CA65-7B52-47C4-9BC6-57AE2AE1F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032" y="4361730"/>
            <a:ext cx="17097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“reject”</a:t>
            </a:r>
          </a:p>
        </p:txBody>
      </p:sp>
      <p:sp>
        <p:nvSpPr>
          <p:cNvPr id="124" name="Text Box 30">
            <a:extLst>
              <a:ext uri="{FF2B5EF4-FFF2-40B4-BE49-F238E27FC236}">
                <a16:creationId xmlns:a16="http://schemas.microsoft.com/office/drawing/2014/main" id="{D9880D36-2AFF-41B7-9F7C-8E7D6DEF0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237" y="6063963"/>
            <a:ext cx="51090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zh-CN" altLang="en-US" sz="3200" b="0" dirty="0">
                <a:latin typeface="Comic Sans MS" panose="030F0702030302020204" pitchFamily="66" charset="0"/>
              </a:rPr>
              <a:t>输入未扫描完，自动机暂停</a:t>
            </a:r>
            <a:endParaRPr kumimoji="0" lang="en-US" altLang="zh-CN" sz="3200" b="0" dirty="0">
              <a:latin typeface="Comic Sans MS" panose="030F0702030302020204" pitchFamily="66" charset="0"/>
            </a:endParaRPr>
          </a:p>
        </p:txBody>
      </p:sp>
      <p:sp>
        <p:nvSpPr>
          <p:cNvPr id="125" name="Text Box 3">
            <a:extLst>
              <a:ext uri="{FF2B5EF4-FFF2-40B4-BE49-F238E27FC236}">
                <a16:creationId xmlns:a16="http://schemas.microsoft.com/office/drawing/2014/main" id="{66D078FB-71BE-40E9-80A1-D36A0C661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0462" y="5424468"/>
            <a:ext cx="22910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zh-CN" altLang="en-US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被</a:t>
            </a:r>
            <a:r>
              <a:rPr kumimoji="0" lang="en-US" altLang="zh-CN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NFA</a:t>
            </a:r>
            <a:r>
              <a:rPr kumimoji="0" lang="zh-CN" altLang="en-US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拒绝</a:t>
            </a:r>
            <a:endParaRPr kumimoji="0" lang="en-US" altLang="zh-CN" sz="3200" b="0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127" name="Object 2">
            <a:extLst>
              <a:ext uri="{FF2B5EF4-FFF2-40B4-BE49-F238E27FC236}">
                <a16:creationId xmlns:a16="http://schemas.microsoft.com/office/drawing/2014/main" id="{67E0117A-B680-4F2A-8085-F940A64D5B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060642"/>
              </p:ext>
            </p:extLst>
          </p:nvPr>
        </p:nvGraphicFramePr>
        <p:xfrm>
          <a:off x="2908411" y="5581930"/>
          <a:ext cx="812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1" name="Equation" r:id="rId26" imgW="812447" imgH="330057" progId="Equation.3">
                  <p:embed/>
                </p:oleObj>
              </mc:Choice>
              <mc:Fallback>
                <p:oleObj name="Equation" r:id="rId26" imgW="812447" imgH="330057" progId="Equation.3">
                  <p:embed/>
                  <p:pic>
                    <p:nvPicPr>
                      <p:cNvPr id="36866" name="Object 2">
                        <a:extLst>
                          <a:ext uri="{FF2B5EF4-FFF2-40B4-BE49-F238E27FC236}">
                            <a16:creationId xmlns:a16="http://schemas.microsoft.com/office/drawing/2014/main" id="{0A9C8E70-B43E-4B2C-AD57-E75FEDD543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411" y="5581930"/>
                        <a:ext cx="812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72292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651D0C-0038-4BDF-9A60-6BCFCD63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B7C823-E81A-414F-AA4D-CD516134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不确定性有限自动机（</a:t>
            </a:r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775BCDB-E90D-42FC-AE5D-688DFA15E887}"/>
                  </a:ext>
                </a:extLst>
              </p:cNvPr>
              <p:cNvSpPr txBox="1"/>
              <p:nvPr/>
            </p:nvSpPr>
            <p:spPr>
              <a:xfrm>
                <a:off x="137950" y="488759"/>
                <a:ext cx="2057785" cy="36933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0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含有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𝜺</m:t>
                    </m:r>
                  </m:oMath>
                </a14:m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的状态转换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775BCDB-E90D-42FC-AE5D-688DFA15E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50" y="488759"/>
                <a:ext cx="20577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3">
            <a:extLst>
              <a:ext uri="{FF2B5EF4-FFF2-40B4-BE49-F238E27FC236}">
                <a16:creationId xmlns:a16="http://schemas.microsoft.com/office/drawing/2014/main" id="{4C51784F-43A9-4053-9323-B1A3395AA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569" y="83002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38154189-E1A6-44FA-A106-B0A96A84F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969" y="83002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D5BBA6A8-00C1-447F-B17D-64940EBAB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1569" y="121102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70214341-75DB-4B8A-BC30-413829C6E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5169" y="83002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D5B1B057-9F71-4805-B11F-A1E5036F4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3369" y="1211028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20205059-813B-4A8E-A020-A99FA32A4C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696331"/>
              </p:ext>
            </p:extLst>
          </p:nvPr>
        </p:nvGraphicFramePr>
        <p:xfrm>
          <a:off x="4249969" y="830028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8" name="Equation" r:id="rId5" imgW="406224" imgH="571252" progId="Equation.3">
                  <p:embed/>
                </p:oleObj>
              </mc:Choice>
              <mc:Fallback>
                <p:oleObj name="Equation" r:id="rId5" imgW="406224" imgH="571252" progId="Equation.3">
                  <p:embed/>
                  <p:pic>
                    <p:nvPicPr>
                      <p:cNvPr id="39944" name="Object 8">
                        <a:extLst>
                          <a:ext uri="{FF2B5EF4-FFF2-40B4-BE49-F238E27FC236}">
                            <a16:creationId xmlns:a16="http://schemas.microsoft.com/office/drawing/2014/main" id="{E1881F34-DAB5-4165-B7CA-DF85CD5619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969" y="830028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9">
            <a:extLst>
              <a:ext uri="{FF2B5EF4-FFF2-40B4-BE49-F238E27FC236}">
                <a16:creationId xmlns:a16="http://schemas.microsoft.com/office/drawing/2014/main" id="{81E38E70-E478-47B9-86B9-FDF0CFA7A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769" y="677628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" name="Object 10">
            <a:extLst>
              <a:ext uri="{FF2B5EF4-FFF2-40B4-BE49-F238E27FC236}">
                <a16:creationId xmlns:a16="http://schemas.microsoft.com/office/drawing/2014/main" id="{C4A04A34-2B82-45BE-930C-7ED23FB03A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117966"/>
              </p:ext>
            </p:extLst>
          </p:nvPr>
        </p:nvGraphicFramePr>
        <p:xfrm>
          <a:off x="7844069" y="823678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9" name="Equation" r:id="rId7" imgW="457002" imgH="583947" progId="Equation.3">
                  <p:embed/>
                </p:oleObj>
              </mc:Choice>
              <mc:Fallback>
                <p:oleObj name="Equation" r:id="rId7" imgW="457002" imgH="583947" progId="Equation.3">
                  <p:embed/>
                  <p:pic>
                    <p:nvPicPr>
                      <p:cNvPr id="39946" name="Object 10">
                        <a:extLst>
                          <a:ext uri="{FF2B5EF4-FFF2-40B4-BE49-F238E27FC236}">
                            <a16:creationId xmlns:a16="http://schemas.microsoft.com/office/drawing/2014/main" id="{1BDB9BBD-DEA2-44CD-AFD5-90FC46A6C5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4069" y="823678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>
            <a:extLst>
              <a:ext uri="{FF2B5EF4-FFF2-40B4-BE49-F238E27FC236}">
                <a16:creationId xmlns:a16="http://schemas.microsoft.com/office/drawing/2014/main" id="{81A153B7-C1F5-4FD7-A109-7F795CE938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963252"/>
              </p:ext>
            </p:extLst>
          </p:nvPr>
        </p:nvGraphicFramePr>
        <p:xfrm>
          <a:off x="3335569" y="906228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0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39947" name="Object 11">
                        <a:extLst>
                          <a:ext uri="{FF2B5EF4-FFF2-40B4-BE49-F238E27FC236}">
                            <a16:creationId xmlns:a16="http://schemas.microsoft.com/office/drawing/2014/main" id="{AA5AAFC3-70AF-4AAA-B89E-E4C114F827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569" y="906228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>
            <a:extLst>
              <a:ext uri="{FF2B5EF4-FFF2-40B4-BE49-F238E27FC236}">
                <a16:creationId xmlns:a16="http://schemas.microsoft.com/office/drawing/2014/main" id="{E642C815-701F-4C30-89D3-E52C144A2A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427263"/>
              </p:ext>
            </p:extLst>
          </p:nvPr>
        </p:nvGraphicFramePr>
        <p:xfrm>
          <a:off x="2421169" y="830028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1" name="Equation" r:id="rId11" imgW="482391" imgH="583947" progId="Equation.3">
                  <p:embed/>
                </p:oleObj>
              </mc:Choice>
              <mc:Fallback>
                <p:oleObj name="Equation" r:id="rId11" imgW="482391" imgH="583947" progId="Equation.3">
                  <p:embed/>
                  <p:pic>
                    <p:nvPicPr>
                      <p:cNvPr id="39948" name="Object 12">
                        <a:extLst>
                          <a:ext uri="{FF2B5EF4-FFF2-40B4-BE49-F238E27FC236}">
                            <a16:creationId xmlns:a16="http://schemas.microsoft.com/office/drawing/2014/main" id="{24457E3E-1409-4FD0-B955-F6DBB32F0E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1169" y="830028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3">
            <a:extLst>
              <a:ext uri="{FF2B5EF4-FFF2-40B4-BE49-F238E27FC236}">
                <a16:creationId xmlns:a16="http://schemas.microsoft.com/office/drawing/2014/main" id="{3801BDA7-9FA4-4ADE-87F8-856E49ADDD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190243"/>
              </p:ext>
            </p:extLst>
          </p:nvPr>
        </p:nvGraphicFramePr>
        <p:xfrm>
          <a:off x="5105632" y="788753"/>
          <a:ext cx="32543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2" name="公式" r:id="rId13" imgW="126835" imgH="139518" progId="Equation.3">
                  <p:embed/>
                </p:oleObj>
              </mc:Choice>
              <mc:Fallback>
                <p:oleObj name="公式" r:id="rId13" imgW="126835" imgH="139518" progId="Equation.3">
                  <p:embed/>
                  <p:pic>
                    <p:nvPicPr>
                      <p:cNvPr id="39949" name="Object 13">
                        <a:extLst>
                          <a:ext uri="{FF2B5EF4-FFF2-40B4-BE49-F238E27FC236}">
                            <a16:creationId xmlns:a16="http://schemas.microsoft.com/office/drawing/2014/main" id="{A151088F-2210-48AF-BBB6-F2A88767E6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632" y="788753"/>
                        <a:ext cx="325437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Line 14">
            <a:extLst>
              <a:ext uri="{FF2B5EF4-FFF2-40B4-BE49-F238E27FC236}">
                <a16:creationId xmlns:a16="http://schemas.microsoft.com/office/drawing/2014/main" id="{0965900D-D1A4-4EC8-A7DA-54D176C249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0769" y="1211028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Oval 15">
            <a:extLst>
              <a:ext uri="{FF2B5EF4-FFF2-40B4-BE49-F238E27FC236}">
                <a16:creationId xmlns:a16="http://schemas.microsoft.com/office/drawing/2014/main" id="{D1994291-614A-4376-B60C-01D29A3B3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0169" y="83002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" name="Object 16">
            <a:extLst>
              <a:ext uri="{FF2B5EF4-FFF2-40B4-BE49-F238E27FC236}">
                <a16:creationId xmlns:a16="http://schemas.microsoft.com/office/drawing/2014/main" id="{C5EC6A8E-33F8-471A-9FE2-B101357377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750030"/>
              </p:ext>
            </p:extLst>
          </p:nvPr>
        </p:nvGraphicFramePr>
        <p:xfrm>
          <a:off x="5958119" y="830028"/>
          <a:ext cx="495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3" name="Equation" r:id="rId15" imgW="495085" imgH="571252" progId="Equation.3">
                  <p:embed/>
                </p:oleObj>
              </mc:Choice>
              <mc:Fallback>
                <p:oleObj name="Equation" r:id="rId15" imgW="495085" imgH="571252" progId="Equation.3">
                  <p:embed/>
                  <p:pic>
                    <p:nvPicPr>
                      <p:cNvPr id="39952" name="Object 16">
                        <a:extLst>
                          <a:ext uri="{FF2B5EF4-FFF2-40B4-BE49-F238E27FC236}">
                            <a16:creationId xmlns:a16="http://schemas.microsoft.com/office/drawing/2014/main" id="{1FF1811C-84D4-4A93-8C46-BB503D8A0E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8119" y="830028"/>
                        <a:ext cx="495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Line 17">
            <a:extLst>
              <a:ext uri="{FF2B5EF4-FFF2-40B4-BE49-F238E27FC236}">
                <a16:creationId xmlns:a16="http://schemas.microsoft.com/office/drawing/2014/main" id="{06EA66D2-6B7A-4D1A-A573-209A709B52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5969" y="1211028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" name="Object 18">
            <a:extLst>
              <a:ext uri="{FF2B5EF4-FFF2-40B4-BE49-F238E27FC236}">
                <a16:creationId xmlns:a16="http://schemas.microsoft.com/office/drawing/2014/main" id="{598D733E-2401-467C-8660-6A8B3A4D64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084598"/>
              </p:ext>
            </p:extLst>
          </p:nvPr>
        </p:nvGraphicFramePr>
        <p:xfrm>
          <a:off x="6916969" y="906228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4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39954" name="Object 18">
                        <a:extLst>
                          <a:ext uri="{FF2B5EF4-FFF2-40B4-BE49-F238E27FC236}">
                            <a16:creationId xmlns:a16="http://schemas.microsoft.com/office/drawing/2014/main" id="{65927A99-3EAE-4E3D-9422-3DA8650AD2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6969" y="906228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椭圆 45">
            <a:extLst>
              <a:ext uri="{FF2B5EF4-FFF2-40B4-BE49-F238E27FC236}">
                <a16:creationId xmlns:a16="http://schemas.microsoft.com/office/drawing/2014/main" id="{765D97B1-ADD2-4992-86BA-D1E69441BF61}"/>
              </a:ext>
            </a:extLst>
          </p:cNvPr>
          <p:cNvSpPr/>
          <p:nvPr/>
        </p:nvSpPr>
        <p:spPr>
          <a:xfrm>
            <a:off x="4986074" y="576021"/>
            <a:ext cx="571996" cy="5715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Rectangle 2">
            <a:extLst>
              <a:ext uri="{FF2B5EF4-FFF2-40B4-BE49-F238E27FC236}">
                <a16:creationId xmlns:a16="http://schemas.microsoft.com/office/drawing/2014/main" id="{F74C6A7A-58F4-428E-9FC0-DFDC0235E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60" y="2144371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" name="Line 3">
            <a:extLst>
              <a:ext uri="{FF2B5EF4-FFF2-40B4-BE49-F238E27FC236}">
                <a16:creationId xmlns:a16="http://schemas.microsoft.com/office/drawing/2014/main" id="{71EAB97B-0F90-4C2B-8E21-456D35F7BC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660" y="214437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4">
            <a:extLst>
              <a:ext uri="{FF2B5EF4-FFF2-40B4-BE49-F238E27FC236}">
                <a16:creationId xmlns:a16="http://schemas.microsoft.com/office/drawing/2014/main" id="{E063AAFF-AB79-4EAE-A478-0F1EF73F4B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3060" y="214437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" name="Object 5">
            <a:extLst>
              <a:ext uri="{FF2B5EF4-FFF2-40B4-BE49-F238E27FC236}">
                <a16:creationId xmlns:a16="http://schemas.microsoft.com/office/drawing/2014/main" id="{09C5FE23-39C0-4C62-B8B0-8134296013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842455"/>
              </p:ext>
            </p:extLst>
          </p:nvPr>
        </p:nvGraphicFramePr>
        <p:xfrm>
          <a:off x="838660" y="2296771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5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820A43B1-A773-4F49-A71D-C87EF0AB32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660" y="2296771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Line 6">
            <a:extLst>
              <a:ext uri="{FF2B5EF4-FFF2-40B4-BE49-F238E27FC236}">
                <a16:creationId xmlns:a16="http://schemas.microsoft.com/office/drawing/2014/main" id="{7E287CB9-CDC0-4BB7-A2A0-045FD99D1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060" y="1687171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2" name="Object 7">
            <a:extLst>
              <a:ext uri="{FF2B5EF4-FFF2-40B4-BE49-F238E27FC236}">
                <a16:creationId xmlns:a16="http://schemas.microsoft.com/office/drawing/2014/main" id="{7974D19A-A94E-45C4-AC55-EA98595DA8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407941"/>
              </p:ext>
            </p:extLst>
          </p:nvPr>
        </p:nvGraphicFramePr>
        <p:xfrm>
          <a:off x="1372060" y="2296771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6"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11" name="Object 7">
                        <a:extLst>
                          <a:ext uri="{FF2B5EF4-FFF2-40B4-BE49-F238E27FC236}">
                            <a16:creationId xmlns:a16="http://schemas.microsoft.com/office/drawing/2014/main" id="{B8F6E3E8-F0E7-412A-B770-EDA59C8639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2060" y="2296771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" name="组合 70">
            <a:extLst>
              <a:ext uri="{FF2B5EF4-FFF2-40B4-BE49-F238E27FC236}">
                <a16:creationId xmlns:a16="http://schemas.microsoft.com/office/drawing/2014/main" id="{6453FA02-29A4-481E-B66D-F5A3D647BC4F}"/>
              </a:ext>
            </a:extLst>
          </p:cNvPr>
          <p:cNvGrpSpPr/>
          <p:nvPr/>
        </p:nvGrpSpPr>
        <p:grpSpPr>
          <a:xfrm>
            <a:off x="824825" y="3139256"/>
            <a:ext cx="1219200" cy="685800"/>
            <a:chOff x="815734" y="3358512"/>
            <a:chExt cx="1219200" cy="685800"/>
          </a:xfrm>
        </p:grpSpPr>
        <p:sp>
          <p:nvSpPr>
            <p:cNvPr id="55" name="Line 10">
              <a:extLst>
                <a:ext uri="{FF2B5EF4-FFF2-40B4-BE49-F238E27FC236}">
                  <a16:creationId xmlns:a16="http://schemas.microsoft.com/office/drawing/2014/main" id="{DCB20419-F327-4486-BEE5-C639F6819A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5734" y="3739512"/>
              <a:ext cx="5334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49D7151-BB40-4E4A-AC25-088406C81B23}"/>
                </a:ext>
              </a:extLst>
            </p:cNvPr>
            <p:cNvGrpSpPr/>
            <p:nvPr/>
          </p:nvGrpSpPr>
          <p:grpSpPr>
            <a:xfrm>
              <a:off x="1349134" y="3358512"/>
              <a:ext cx="685800" cy="685800"/>
              <a:chOff x="1349134" y="3358512"/>
              <a:chExt cx="685800" cy="685800"/>
            </a:xfrm>
          </p:grpSpPr>
          <p:sp>
            <p:nvSpPr>
              <p:cNvPr id="54" name="Oval 9">
                <a:extLst>
                  <a:ext uri="{FF2B5EF4-FFF2-40B4-BE49-F238E27FC236}">
                    <a16:creationId xmlns:a16="http://schemas.microsoft.com/office/drawing/2014/main" id="{F55D2101-8D1D-4A45-8A48-140F5CE7B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134" y="3358512"/>
                <a:ext cx="685800" cy="685800"/>
              </a:xfrm>
              <a:prstGeom prst="ellipse">
                <a:avLst/>
              </a:prstGeom>
              <a:solidFill>
                <a:srgbClr val="FF0000">
                  <a:alpha val="50195"/>
                </a:srgbClr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62" name="Object 17">
                <a:extLst>
                  <a:ext uri="{FF2B5EF4-FFF2-40B4-BE49-F238E27FC236}">
                    <a16:creationId xmlns:a16="http://schemas.microsoft.com/office/drawing/2014/main" id="{C3E586BC-0B37-45DD-8222-3D19C9EF670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19778425"/>
                  </p:ext>
                </p:extLst>
              </p:nvPr>
            </p:nvGraphicFramePr>
            <p:xfrm>
              <a:off x="1425334" y="3358512"/>
              <a:ext cx="482600" cy="584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57" name="Equation" r:id="rId20" imgW="482391" imgH="583947" progId="Equation.3">
                      <p:embed/>
                    </p:oleObj>
                  </mc:Choice>
                  <mc:Fallback>
                    <p:oleObj name="Equation" r:id="rId20" imgW="482391" imgH="583947" progId="Equation.3">
                      <p:embed/>
                      <p:pic>
                        <p:nvPicPr>
                          <p:cNvPr id="21" name="Object 17">
                            <a:extLst>
                              <a:ext uri="{FF2B5EF4-FFF2-40B4-BE49-F238E27FC236}">
                                <a16:creationId xmlns:a16="http://schemas.microsoft.com/office/drawing/2014/main" id="{3638C875-3B72-4D2C-8E0D-CFE9BA1C25C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25334" y="3358512"/>
                            <a:ext cx="482600" cy="584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F64F4C1C-1EDB-4D2D-B4A3-C217F9F7438C}"/>
              </a:ext>
            </a:extLst>
          </p:cNvPr>
          <p:cNvGrpSpPr/>
          <p:nvPr/>
        </p:nvGrpSpPr>
        <p:grpSpPr>
          <a:xfrm>
            <a:off x="2044025" y="3139256"/>
            <a:ext cx="1752600" cy="685800"/>
            <a:chOff x="2034934" y="3358512"/>
            <a:chExt cx="1752600" cy="685800"/>
          </a:xfrm>
        </p:grpSpPr>
        <p:sp>
          <p:nvSpPr>
            <p:cNvPr id="53" name="Oval 8">
              <a:extLst>
                <a:ext uri="{FF2B5EF4-FFF2-40B4-BE49-F238E27FC236}">
                  <a16:creationId xmlns:a16="http://schemas.microsoft.com/office/drawing/2014/main" id="{88C33A59-5ACD-4B8F-999C-1816DBDF4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1734" y="3358512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8" name="Object 13">
              <a:extLst>
                <a:ext uri="{FF2B5EF4-FFF2-40B4-BE49-F238E27FC236}">
                  <a16:creationId xmlns:a16="http://schemas.microsoft.com/office/drawing/2014/main" id="{207E77AF-16AC-47C3-860D-5CC57B8B546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3272928"/>
                </p:ext>
              </p:extLst>
            </p:nvPr>
          </p:nvGraphicFramePr>
          <p:xfrm>
            <a:off x="3254134" y="3358512"/>
            <a:ext cx="4064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58" name="Equation" r:id="rId21" imgW="406224" imgH="571252" progId="Equation.3">
                    <p:embed/>
                  </p:oleObj>
                </mc:Choice>
                <mc:Fallback>
                  <p:oleObj name="Equation" r:id="rId21" imgW="406224" imgH="571252" progId="Equation.3">
                    <p:embed/>
                    <p:pic>
                      <p:nvPicPr>
                        <p:cNvPr id="17" name="Object 13">
                          <a:extLst>
                            <a:ext uri="{FF2B5EF4-FFF2-40B4-BE49-F238E27FC236}">
                              <a16:creationId xmlns:a16="http://schemas.microsoft.com/office/drawing/2014/main" id="{B2A7409A-BF31-4D9A-8B78-F10480F152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4134" y="3358512"/>
                          <a:ext cx="406400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Object 16">
              <a:extLst>
                <a:ext uri="{FF2B5EF4-FFF2-40B4-BE49-F238E27FC236}">
                  <a16:creationId xmlns:a16="http://schemas.microsoft.com/office/drawing/2014/main" id="{8843A4C2-B923-4DC1-B8C4-A5B6698C9A6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3057878"/>
                </p:ext>
              </p:extLst>
            </p:nvPr>
          </p:nvGraphicFramePr>
          <p:xfrm>
            <a:off x="2339734" y="3434712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59" name="Equation" r:id="rId22" imgW="266584" imgH="279279" progId="Equation.3">
                    <p:embed/>
                  </p:oleObj>
                </mc:Choice>
                <mc:Fallback>
                  <p:oleObj name="Equation" r:id="rId22" imgW="266584" imgH="279279" progId="Equation.3">
                    <p:embed/>
                    <p:pic>
                      <p:nvPicPr>
                        <p:cNvPr id="20" name="Object 16">
                          <a:extLst>
                            <a:ext uri="{FF2B5EF4-FFF2-40B4-BE49-F238E27FC236}">
                              <a16:creationId xmlns:a16="http://schemas.microsoft.com/office/drawing/2014/main" id="{FD3C3D92-324E-492B-ACEC-D8CD968B521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9734" y="3434712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" name="Line 19">
              <a:extLst>
                <a:ext uri="{FF2B5EF4-FFF2-40B4-BE49-F238E27FC236}">
                  <a16:creationId xmlns:a16="http://schemas.microsoft.com/office/drawing/2014/main" id="{F7F73C47-EE6C-463A-838E-0569C5EF14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4934" y="3739512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568081DE-35D6-45AA-B3DE-97693E9A49F2}"/>
              </a:ext>
            </a:extLst>
          </p:cNvPr>
          <p:cNvGrpSpPr/>
          <p:nvPr/>
        </p:nvGrpSpPr>
        <p:grpSpPr>
          <a:xfrm>
            <a:off x="5549225" y="2986856"/>
            <a:ext cx="2057400" cy="990600"/>
            <a:chOff x="5540134" y="3206112"/>
            <a:chExt cx="2057400" cy="990600"/>
          </a:xfrm>
        </p:grpSpPr>
        <p:sp>
          <p:nvSpPr>
            <p:cNvPr id="56" name="Oval 11">
              <a:extLst>
                <a:ext uri="{FF2B5EF4-FFF2-40B4-BE49-F238E27FC236}">
                  <a16:creationId xmlns:a16="http://schemas.microsoft.com/office/drawing/2014/main" id="{BCCDD5C5-5808-48FE-B283-FD0665B82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334" y="3358512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" name="Oval 14">
              <a:extLst>
                <a:ext uri="{FF2B5EF4-FFF2-40B4-BE49-F238E27FC236}">
                  <a16:creationId xmlns:a16="http://schemas.microsoft.com/office/drawing/2014/main" id="{8567C3AB-B861-4317-9749-0B18BC363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6934" y="3206112"/>
              <a:ext cx="9906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60" name="Object 15">
              <a:extLst>
                <a:ext uri="{FF2B5EF4-FFF2-40B4-BE49-F238E27FC236}">
                  <a16:creationId xmlns:a16="http://schemas.microsoft.com/office/drawing/2014/main" id="{43AAF850-2861-4FAD-8928-31CBFD51284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8091441"/>
                </p:ext>
              </p:extLst>
            </p:nvPr>
          </p:nvGraphicFramePr>
          <p:xfrm>
            <a:off x="6848234" y="3352162"/>
            <a:ext cx="457200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60" name="Equation" r:id="rId23" imgW="457002" imgH="583947" progId="Equation.3">
                    <p:embed/>
                  </p:oleObj>
                </mc:Choice>
                <mc:Fallback>
                  <p:oleObj name="Equation" r:id="rId23" imgW="457002" imgH="583947" progId="Equation.3">
                    <p:embed/>
                    <p:pic>
                      <p:nvPicPr>
                        <p:cNvPr id="19" name="Object 15">
                          <a:extLst>
                            <a:ext uri="{FF2B5EF4-FFF2-40B4-BE49-F238E27FC236}">
                              <a16:creationId xmlns:a16="http://schemas.microsoft.com/office/drawing/2014/main" id="{1A444274-670C-4D70-B6CB-B8F4C6D988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8234" y="3352162"/>
                          <a:ext cx="457200" cy="584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" name="Line 22">
              <a:extLst>
                <a:ext uri="{FF2B5EF4-FFF2-40B4-BE49-F238E27FC236}">
                  <a16:creationId xmlns:a16="http://schemas.microsoft.com/office/drawing/2014/main" id="{2E6F7FF3-F5CD-43ED-A7CF-97B2A10A81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0134" y="3739512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7" name="Object 23">
              <a:extLst>
                <a:ext uri="{FF2B5EF4-FFF2-40B4-BE49-F238E27FC236}">
                  <a16:creationId xmlns:a16="http://schemas.microsoft.com/office/drawing/2014/main" id="{56B0AACD-8CB5-4978-B050-05F7C6E73FA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7985442"/>
                </p:ext>
              </p:extLst>
            </p:nvPr>
          </p:nvGraphicFramePr>
          <p:xfrm>
            <a:off x="5921134" y="3434712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61" name="Equation" r:id="rId24" imgW="266584" imgH="279279" progId="Equation.3">
                    <p:embed/>
                  </p:oleObj>
                </mc:Choice>
                <mc:Fallback>
                  <p:oleObj name="Equation" r:id="rId24" imgW="266584" imgH="279279" progId="Equation.3">
                    <p:embed/>
                    <p:pic>
                      <p:nvPicPr>
                        <p:cNvPr id="26" name="Object 23">
                          <a:extLst>
                            <a:ext uri="{FF2B5EF4-FFF2-40B4-BE49-F238E27FC236}">
                              <a16:creationId xmlns:a16="http://schemas.microsoft.com/office/drawing/2014/main" id="{6026DF36-A634-4304-B2F7-D2CADBBCC3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1134" y="3434712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" name="Line 24">
            <a:extLst>
              <a:ext uri="{FF2B5EF4-FFF2-40B4-BE49-F238E27FC236}">
                <a16:creationId xmlns:a16="http://schemas.microsoft.com/office/drawing/2014/main" id="{6FE6BAE1-216E-480A-A3AE-3D519183A7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2025" y="3977456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4882B5B4-8732-4D53-A8C8-7A3D47E23B42}"/>
              </a:ext>
            </a:extLst>
          </p:cNvPr>
          <p:cNvGrpSpPr/>
          <p:nvPr/>
        </p:nvGrpSpPr>
        <p:grpSpPr>
          <a:xfrm>
            <a:off x="3796625" y="3024956"/>
            <a:ext cx="1752600" cy="800100"/>
            <a:chOff x="3787534" y="3244212"/>
            <a:chExt cx="1752600" cy="800100"/>
          </a:xfrm>
        </p:grpSpPr>
        <p:sp>
          <p:nvSpPr>
            <p:cNvPr id="57" name="Line 12">
              <a:extLst>
                <a:ext uri="{FF2B5EF4-FFF2-40B4-BE49-F238E27FC236}">
                  <a16:creationId xmlns:a16="http://schemas.microsoft.com/office/drawing/2014/main" id="{0D3ED080-7EAA-44B5-B88F-7EB16E03F7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534" y="3739512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Oval 20">
              <a:extLst>
                <a:ext uri="{FF2B5EF4-FFF2-40B4-BE49-F238E27FC236}">
                  <a16:creationId xmlns:a16="http://schemas.microsoft.com/office/drawing/2014/main" id="{458A483E-3FF9-4F0C-9240-2B0360525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4334" y="3358512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65" name="Object 21">
              <a:extLst>
                <a:ext uri="{FF2B5EF4-FFF2-40B4-BE49-F238E27FC236}">
                  <a16:creationId xmlns:a16="http://schemas.microsoft.com/office/drawing/2014/main" id="{06477D52-FA0D-4A97-8C02-0C61760ED65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3601571"/>
                </p:ext>
              </p:extLst>
            </p:nvPr>
          </p:nvGraphicFramePr>
          <p:xfrm>
            <a:off x="4968634" y="3358512"/>
            <a:ext cx="4826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62" name="Equation" r:id="rId25" imgW="482391" imgH="571252" progId="Equation.3">
                    <p:embed/>
                  </p:oleObj>
                </mc:Choice>
                <mc:Fallback>
                  <p:oleObj name="Equation" r:id="rId25" imgW="482391" imgH="571252" progId="Equation.3">
                    <p:embed/>
                    <p:pic>
                      <p:nvPicPr>
                        <p:cNvPr id="24" name="Object 21">
                          <a:extLst>
                            <a:ext uri="{FF2B5EF4-FFF2-40B4-BE49-F238E27FC236}">
                              <a16:creationId xmlns:a16="http://schemas.microsoft.com/office/drawing/2014/main" id="{23D22C7F-CD20-4A6E-9BD5-686171D935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8634" y="3358512"/>
                          <a:ext cx="482600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" name="Object 26">
              <a:extLst>
                <a:ext uri="{FF2B5EF4-FFF2-40B4-BE49-F238E27FC236}">
                  <a16:creationId xmlns:a16="http://schemas.microsoft.com/office/drawing/2014/main" id="{DEEB70BE-52F3-42BE-925B-169EA33CB1C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804732"/>
                </p:ext>
              </p:extLst>
            </p:nvPr>
          </p:nvGraphicFramePr>
          <p:xfrm>
            <a:off x="4043122" y="3244212"/>
            <a:ext cx="392112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63" name="公式" r:id="rId27" imgW="126835" imgH="139518" progId="Equation.3">
                    <p:embed/>
                  </p:oleObj>
                </mc:Choice>
                <mc:Fallback>
                  <p:oleObj name="公式" r:id="rId27" imgW="126835" imgH="139518" progId="Equation.3">
                    <p:embed/>
                    <p:pic>
                      <p:nvPicPr>
                        <p:cNvPr id="28" name="Object 26">
                          <a:extLst>
                            <a:ext uri="{FF2B5EF4-FFF2-40B4-BE49-F238E27FC236}">
                              <a16:creationId xmlns:a16="http://schemas.microsoft.com/office/drawing/2014/main" id="{61CE165F-AFA9-4624-909E-130286879D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3122" y="3244212"/>
                          <a:ext cx="392112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12A93405-A0EA-40E1-9818-83FE654BF609}"/>
              </a:ext>
            </a:extLst>
          </p:cNvPr>
          <p:cNvGrpSpPr/>
          <p:nvPr/>
        </p:nvGrpSpPr>
        <p:grpSpPr>
          <a:xfrm>
            <a:off x="823691" y="3150835"/>
            <a:ext cx="1219200" cy="685800"/>
            <a:chOff x="815734" y="3358512"/>
            <a:chExt cx="1219200" cy="685800"/>
          </a:xfrm>
        </p:grpSpPr>
        <p:sp>
          <p:nvSpPr>
            <p:cNvPr id="73" name="Line 10">
              <a:extLst>
                <a:ext uri="{FF2B5EF4-FFF2-40B4-BE49-F238E27FC236}">
                  <a16:creationId xmlns:a16="http://schemas.microsoft.com/office/drawing/2014/main" id="{08F6FE7F-5108-44A6-BFFA-D4FB2F58E3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5734" y="3739512"/>
              <a:ext cx="53340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4189BFD1-3743-4800-A2F5-F848F81C725B}"/>
                </a:ext>
              </a:extLst>
            </p:cNvPr>
            <p:cNvGrpSpPr/>
            <p:nvPr/>
          </p:nvGrpSpPr>
          <p:grpSpPr>
            <a:xfrm>
              <a:off x="1349134" y="3358512"/>
              <a:ext cx="685800" cy="685800"/>
              <a:chOff x="1349134" y="3358512"/>
              <a:chExt cx="685800" cy="685800"/>
            </a:xfrm>
          </p:grpSpPr>
          <p:sp>
            <p:nvSpPr>
              <p:cNvPr id="75" name="Oval 9">
                <a:extLst>
                  <a:ext uri="{FF2B5EF4-FFF2-40B4-BE49-F238E27FC236}">
                    <a16:creationId xmlns:a16="http://schemas.microsoft.com/office/drawing/2014/main" id="{91D66C14-C8B1-4816-BC9D-41204E0D3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134" y="3358512"/>
                <a:ext cx="685800" cy="6858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76" name="Object 17">
                <a:extLst>
                  <a:ext uri="{FF2B5EF4-FFF2-40B4-BE49-F238E27FC236}">
                    <a16:creationId xmlns:a16="http://schemas.microsoft.com/office/drawing/2014/main" id="{A6F3782A-5409-4775-9761-618114B1A25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72935418"/>
                  </p:ext>
                </p:extLst>
              </p:nvPr>
            </p:nvGraphicFramePr>
            <p:xfrm>
              <a:off x="1425334" y="3358512"/>
              <a:ext cx="482600" cy="584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64" name="Equation" r:id="rId20" imgW="482391" imgH="583947" progId="Equation.3">
                      <p:embed/>
                    </p:oleObj>
                  </mc:Choice>
                  <mc:Fallback>
                    <p:oleObj name="Equation" r:id="rId20" imgW="482391" imgH="583947" progId="Equation.3">
                      <p:embed/>
                      <p:pic>
                        <p:nvPicPr>
                          <p:cNvPr id="62" name="Object 17">
                            <a:extLst>
                              <a:ext uri="{FF2B5EF4-FFF2-40B4-BE49-F238E27FC236}">
                                <a16:creationId xmlns:a16="http://schemas.microsoft.com/office/drawing/2014/main" id="{C3E586BC-0B37-45DD-8222-3D19C9EF670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25334" y="3358512"/>
                            <a:ext cx="482600" cy="584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7C21F6F-26E6-431E-A6A2-481E8FCC7CCD}"/>
              </a:ext>
            </a:extLst>
          </p:cNvPr>
          <p:cNvGrpSpPr/>
          <p:nvPr/>
        </p:nvGrpSpPr>
        <p:grpSpPr>
          <a:xfrm>
            <a:off x="2048448" y="3131250"/>
            <a:ext cx="1752600" cy="685800"/>
            <a:chOff x="2034934" y="3358512"/>
            <a:chExt cx="1752600" cy="685800"/>
          </a:xfrm>
        </p:grpSpPr>
        <p:sp>
          <p:nvSpPr>
            <p:cNvPr id="79" name="Oval 8">
              <a:extLst>
                <a:ext uri="{FF2B5EF4-FFF2-40B4-BE49-F238E27FC236}">
                  <a16:creationId xmlns:a16="http://schemas.microsoft.com/office/drawing/2014/main" id="{16890DDD-9A98-4EA5-AC7E-19AE869EA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1734" y="3358512"/>
              <a:ext cx="685800" cy="68580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80" name="Object 13">
              <a:extLst>
                <a:ext uri="{FF2B5EF4-FFF2-40B4-BE49-F238E27FC236}">
                  <a16:creationId xmlns:a16="http://schemas.microsoft.com/office/drawing/2014/main" id="{408A671A-4DDF-472F-9739-16993CE2A28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1578102"/>
                </p:ext>
              </p:extLst>
            </p:nvPr>
          </p:nvGraphicFramePr>
          <p:xfrm>
            <a:off x="3254134" y="3358512"/>
            <a:ext cx="4064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65" name="Equation" r:id="rId28" imgW="406224" imgH="571252" progId="Equation.DSMT4">
                    <p:embed/>
                  </p:oleObj>
                </mc:Choice>
                <mc:Fallback>
                  <p:oleObj name="Equation" r:id="rId28" imgW="406224" imgH="571252" progId="Equation.DSMT4">
                    <p:embed/>
                    <p:pic>
                      <p:nvPicPr>
                        <p:cNvPr id="58" name="Object 13">
                          <a:extLst>
                            <a:ext uri="{FF2B5EF4-FFF2-40B4-BE49-F238E27FC236}">
                              <a16:creationId xmlns:a16="http://schemas.microsoft.com/office/drawing/2014/main" id="{207E77AF-16AC-47C3-860D-5CC57B8B54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4134" y="3358512"/>
                          <a:ext cx="406400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" name="Object 16">
              <a:extLst>
                <a:ext uri="{FF2B5EF4-FFF2-40B4-BE49-F238E27FC236}">
                  <a16:creationId xmlns:a16="http://schemas.microsoft.com/office/drawing/2014/main" id="{AEE5E8D4-833B-4AC5-BAFE-21939EB4F42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4037001"/>
                </p:ext>
              </p:extLst>
            </p:nvPr>
          </p:nvGraphicFramePr>
          <p:xfrm>
            <a:off x="2339734" y="3434712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66" name="Equation" r:id="rId22" imgW="266584" imgH="279279" progId="Equation.3">
                    <p:embed/>
                  </p:oleObj>
                </mc:Choice>
                <mc:Fallback>
                  <p:oleObj name="Equation" r:id="rId22" imgW="266584" imgH="279279" progId="Equation.3">
                    <p:embed/>
                    <p:pic>
                      <p:nvPicPr>
                        <p:cNvPr id="61" name="Object 16">
                          <a:extLst>
                            <a:ext uri="{FF2B5EF4-FFF2-40B4-BE49-F238E27FC236}">
                              <a16:creationId xmlns:a16="http://schemas.microsoft.com/office/drawing/2014/main" id="{8843A4C2-B923-4DC1-B8C4-A5B6698C9A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9734" y="3434712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" name="Line 19">
              <a:extLst>
                <a:ext uri="{FF2B5EF4-FFF2-40B4-BE49-F238E27FC236}">
                  <a16:creationId xmlns:a16="http://schemas.microsoft.com/office/drawing/2014/main" id="{55E3C5FC-4127-4773-9BEF-1F2C1A7C8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4934" y="3739512"/>
              <a:ext cx="10668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E60FC301-8B62-42B5-AB63-ECFF229BB0B8}"/>
              </a:ext>
            </a:extLst>
          </p:cNvPr>
          <p:cNvGrpSpPr/>
          <p:nvPr/>
        </p:nvGrpSpPr>
        <p:grpSpPr>
          <a:xfrm>
            <a:off x="3805470" y="3031306"/>
            <a:ext cx="1752600" cy="800100"/>
            <a:chOff x="3787534" y="3244212"/>
            <a:chExt cx="1752600" cy="800100"/>
          </a:xfrm>
        </p:grpSpPr>
        <p:sp>
          <p:nvSpPr>
            <p:cNvPr id="85" name="Line 12">
              <a:extLst>
                <a:ext uri="{FF2B5EF4-FFF2-40B4-BE49-F238E27FC236}">
                  <a16:creationId xmlns:a16="http://schemas.microsoft.com/office/drawing/2014/main" id="{338F8B9A-42AA-478D-BC49-ACBE2BAD88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534" y="3739512"/>
              <a:ext cx="10668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Oval 20">
              <a:extLst>
                <a:ext uri="{FF2B5EF4-FFF2-40B4-BE49-F238E27FC236}">
                  <a16:creationId xmlns:a16="http://schemas.microsoft.com/office/drawing/2014/main" id="{39D45CF7-D3F0-4054-946A-057539B07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4334" y="3358512"/>
              <a:ext cx="685800" cy="68580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87" name="Object 21">
              <a:extLst>
                <a:ext uri="{FF2B5EF4-FFF2-40B4-BE49-F238E27FC236}">
                  <a16:creationId xmlns:a16="http://schemas.microsoft.com/office/drawing/2014/main" id="{0E530D60-2A30-4D52-B18A-080EA694024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9322026"/>
                </p:ext>
              </p:extLst>
            </p:nvPr>
          </p:nvGraphicFramePr>
          <p:xfrm>
            <a:off x="4968634" y="3358512"/>
            <a:ext cx="4826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67" name="Equation" r:id="rId25" imgW="482391" imgH="571252" progId="Equation.3">
                    <p:embed/>
                  </p:oleObj>
                </mc:Choice>
                <mc:Fallback>
                  <p:oleObj name="Equation" r:id="rId25" imgW="482391" imgH="571252" progId="Equation.3">
                    <p:embed/>
                    <p:pic>
                      <p:nvPicPr>
                        <p:cNvPr id="65" name="Object 21">
                          <a:extLst>
                            <a:ext uri="{FF2B5EF4-FFF2-40B4-BE49-F238E27FC236}">
                              <a16:creationId xmlns:a16="http://schemas.microsoft.com/office/drawing/2014/main" id="{06477D52-FA0D-4A97-8C02-0C61760ED6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8634" y="3358512"/>
                          <a:ext cx="482600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Object 26">
              <a:extLst>
                <a:ext uri="{FF2B5EF4-FFF2-40B4-BE49-F238E27FC236}">
                  <a16:creationId xmlns:a16="http://schemas.microsoft.com/office/drawing/2014/main" id="{31ED3E23-9976-48A7-B1BC-B887F2DE44F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7804524"/>
                </p:ext>
              </p:extLst>
            </p:nvPr>
          </p:nvGraphicFramePr>
          <p:xfrm>
            <a:off x="4043122" y="3244212"/>
            <a:ext cx="392112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68" name="公式" r:id="rId27" imgW="126835" imgH="139518" progId="Equation.3">
                    <p:embed/>
                  </p:oleObj>
                </mc:Choice>
                <mc:Fallback>
                  <p:oleObj name="公式" r:id="rId27" imgW="126835" imgH="139518" progId="Equation.3">
                    <p:embed/>
                    <p:pic>
                      <p:nvPicPr>
                        <p:cNvPr id="69" name="Object 26">
                          <a:extLst>
                            <a:ext uri="{FF2B5EF4-FFF2-40B4-BE49-F238E27FC236}">
                              <a16:creationId xmlns:a16="http://schemas.microsoft.com/office/drawing/2014/main" id="{DEEB70BE-52F3-42BE-925B-169EA33CB1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3122" y="3244212"/>
                          <a:ext cx="392112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B4B776C1-287A-4CB0-AD9F-686FB2DD4D96}"/>
              </a:ext>
            </a:extLst>
          </p:cNvPr>
          <p:cNvGrpSpPr/>
          <p:nvPr/>
        </p:nvGrpSpPr>
        <p:grpSpPr>
          <a:xfrm>
            <a:off x="5556047" y="2986856"/>
            <a:ext cx="2057400" cy="990600"/>
            <a:chOff x="5540134" y="3206112"/>
            <a:chExt cx="2057400" cy="990600"/>
          </a:xfrm>
        </p:grpSpPr>
        <p:sp>
          <p:nvSpPr>
            <p:cNvPr id="91" name="Oval 11">
              <a:extLst>
                <a:ext uri="{FF2B5EF4-FFF2-40B4-BE49-F238E27FC236}">
                  <a16:creationId xmlns:a16="http://schemas.microsoft.com/office/drawing/2014/main" id="{FD2A58B4-0392-4965-B0C9-A733428F2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334" y="3358512"/>
              <a:ext cx="685800" cy="68580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" name="Oval 14">
              <a:extLst>
                <a:ext uri="{FF2B5EF4-FFF2-40B4-BE49-F238E27FC236}">
                  <a16:creationId xmlns:a16="http://schemas.microsoft.com/office/drawing/2014/main" id="{63F022E2-0501-4577-9328-3B3DE0AD2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6934" y="3206112"/>
              <a:ext cx="990600" cy="9906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93" name="Object 15">
              <a:extLst>
                <a:ext uri="{FF2B5EF4-FFF2-40B4-BE49-F238E27FC236}">
                  <a16:creationId xmlns:a16="http://schemas.microsoft.com/office/drawing/2014/main" id="{D5C1C955-14F2-49E8-9865-9645BCB26DF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7048054"/>
                </p:ext>
              </p:extLst>
            </p:nvPr>
          </p:nvGraphicFramePr>
          <p:xfrm>
            <a:off x="6848234" y="3352162"/>
            <a:ext cx="457200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69" name="Equation" r:id="rId23" imgW="457002" imgH="583947" progId="Equation.3">
                    <p:embed/>
                  </p:oleObj>
                </mc:Choice>
                <mc:Fallback>
                  <p:oleObj name="Equation" r:id="rId23" imgW="457002" imgH="583947" progId="Equation.3">
                    <p:embed/>
                    <p:pic>
                      <p:nvPicPr>
                        <p:cNvPr id="60" name="Object 15">
                          <a:extLst>
                            <a:ext uri="{FF2B5EF4-FFF2-40B4-BE49-F238E27FC236}">
                              <a16:creationId xmlns:a16="http://schemas.microsoft.com/office/drawing/2014/main" id="{43AAF850-2861-4FAD-8928-31CBFD5128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8234" y="3352162"/>
                          <a:ext cx="457200" cy="584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" name="Line 22">
              <a:extLst>
                <a:ext uri="{FF2B5EF4-FFF2-40B4-BE49-F238E27FC236}">
                  <a16:creationId xmlns:a16="http://schemas.microsoft.com/office/drawing/2014/main" id="{6024366B-C474-4FE4-BFA9-1120F275B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0134" y="3739512"/>
              <a:ext cx="10668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5" name="Object 23">
              <a:extLst>
                <a:ext uri="{FF2B5EF4-FFF2-40B4-BE49-F238E27FC236}">
                  <a16:creationId xmlns:a16="http://schemas.microsoft.com/office/drawing/2014/main" id="{D7ACBD58-E690-4859-ABCB-CDD32EEF2FE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8624063"/>
                </p:ext>
              </p:extLst>
            </p:nvPr>
          </p:nvGraphicFramePr>
          <p:xfrm>
            <a:off x="5921134" y="3434712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70" name="Equation" r:id="rId24" imgW="266584" imgH="279279" progId="Equation.3">
                    <p:embed/>
                  </p:oleObj>
                </mc:Choice>
                <mc:Fallback>
                  <p:oleObj name="Equation" r:id="rId24" imgW="266584" imgH="279279" progId="Equation.3">
                    <p:embed/>
                    <p:pic>
                      <p:nvPicPr>
                        <p:cNvPr id="67" name="Object 23">
                          <a:extLst>
                            <a:ext uri="{FF2B5EF4-FFF2-40B4-BE49-F238E27FC236}">
                              <a16:creationId xmlns:a16="http://schemas.microsoft.com/office/drawing/2014/main" id="{56B0AACD-8CB5-4978-B050-05F7C6E73FA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1134" y="3434712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0" name="Line 6">
            <a:extLst>
              <a:ext uri="{FF2B5EF4-FFF2-40B4-BE49-F238E27FC236}">
                <a16:creationId xmlns:a16="http://schemas.microsoft.com/office/drawing/2014/main" id="{499596ED-3F9A-4F33-8089-C0A407DF3B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158" y="455406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1691ADEB-0AE0-4B30-A180-EEE5A168F7B0}"/>
              </a:ext>
            </a:extLst>
          </p:cNvPr>
          <p:cNvGrpSpPr/>
          <p:nvPr/>
        </p:nvGrpSpPr>
        <p:grpSpPr>
          <a:xfrm>
            <a:off x="769923" y="5878966"/>
            <a:ext cx="1219200" cy="685800"/>
            <a:chOff x="815734" y="3358512"/>
            <a:chExt cx="1219200" cy="685800"/>
          </a:xfrm>
        </p:grpSpPr>
        <p:sp>
          <p:nvSpPr>
            <p:cNvPr id="113" name="Line 10">
              <a:extLst>
                <a:ext uri="{FF2B5EF4-FFF2-40B4-BE49-F238E27FC236}">
                  <a16:creationId xmlns:a16="http://schemas.microsoft.com/office/drawing/2014/main" id="{DA5F06D8-766C-4703-A630-FD1E92F961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5734" y="3739512"/>
              <a:ext cx="5334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17B68C63-FAB8-4E26-92F5-25A7F3248267}"/>
                </a:ext>
              </a:extLst>
            </p:cNvPr>
            <p:cNvGrpSpPr/>
            <p:nvPr/>
          </p:nvGrpSpPr>
          <p:grpSpPr>
            <a:xfrm>
              <a:off x="1349134" y="3358512"/>
              <a:ext cx="685800" cy="685800"/>
              <a:chOff x="1349134" y="3358512"/>
              <a:chExt cx="685800" cy="685800"/>
            </a:xfrm>
          </p:grpSpPr>
          <p:sp>
            <p:nvSpPr>
              <p:cNvPr id="115" name="Oval 9">
                <a:extLst>
                  <a:ext uri="{FF2B5EF4-FFF2-40B4-BE49-F238E27FC236}">
                    <a16:creationId xmlns:a16="http://schemas.microsoft.com/office/drawing/2014/main" id="{725E6FEF-A6C2-4C9D-AF97-6989CE13D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134" y="3358512"/>
                <a:ext cx="685800" cy="685800"/>
              </a:xfrm>
              <a:prstGeom prst="ellipse">
                <a:avLst/>
              </a:prstGeom>
              <a:solidFill>
                <a:srgbClr val="FF0000">
                  <a:alpha val="50195"/>
                </a:srgbClr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116" name="Object 17">
                <a:extLst>
                  <a:ext uri="{FF2B5EF4-FFF2-40B4-BE49-F238E27FC236}">
                    <a16:creationId xmlns:a16="http://schemas.microsoft.com/office/drawing/2014/main" id="{CCECDB7F-C27F-43E3-9064-B15DF59CC1A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16401677"/>
                  </p:ext>
                </p:extLst>
              </p:nvPr>
            </p:nvGraphicFramePr>
            <p:xfrm>
              <a:off x="1425334" y="3358512"/>
              <a:ext cx="482600" cy="584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71" name="Equation" r:id="rId20" imgW="482391" imgH="583947" progId="Equation.3">
                      <p:embed/>
                    </p:oleObj>
                  </mc:Choice>
                  <mc:Fallback>
                    <p:oleObj name="Equation" r:id="rId20" imgW="482391" imgH="583947" progId="Equation.3">
                      <p:embed/>
                      <p:pic>
                        <p:nvPicPr>
                          <p:cNvPr id="62" name="Object 17">
                            <a:extLst>
                              <a:ext uri="{FF2B5EF4-FFF2-40B4-BE49-F238E27FC236}">
                                <a16:creationId xmlns:a16="http://schemas.microsoft.com/office/drawing/2014/main" id="{C3E586BC-0B37-45DD-8222-3D19C9EF670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25334" y="3358512"/>
                            <a:ext cx="482600" cy="584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F4E12699-C7CC-4B58-B837-A1E091A636FF}"/>
              </a:ext>
            </a:extLst>
          </p:cNvPr>
          <p:cNvGrpSpPr/>
          <p:nvPr/>
        </p:nvGrpSpPr>
        <p:grpSpPr>
          <a:xfrm>
            <a:off x="1989123" y="5878966"/>
            <a:ext cx="1752600" cy="685800"/>
            <a:chOff x="2034934" y="3358512"/>
            <a:chExt cx="1752600" cy="685800"/>
          </a:xfrm>
        </p:grpSpPr>
        <p:sp>
          <p:nvSpPr>
            <p:cNvPr id="118" name="Oval 8">
              <a:extLst>
                <a:ext uri="{FF2B5EF4-FFF2-40B4-BE49-F238E27FC236}">
                  <a16:creationId xmlns:a16="http://schemas.microsoft.com/office/drawing/2014/main" id="{34696485-5F1C-4B69-B666-01F24936F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1734" y="3358512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19" name="Object 13">
              <a:extLst>
                <a:ext uri="{FF2B5EF4-FFF2-40B4-BE49-F238E27FC236}">
                  <a16:creationId xmlns:a16="http://schemas.microsoft.com/office/drawing/2014/main" id="{2EA16AE4-7D83-4B85-BAA9-AC1FFD985E7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9119834"/>
                </p:ext>
              </p:extLst>
            </p:nvPr>
          </p:nvGraphicFramePr>
          <p:xfrm>
            <a:off x="3254134" y="3358512"/>
            <a:ext cx="4064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72" name="Equation" r:id="rId21" imgW="406224" imgH="571252" progId="Equation.3">
                    <p:embed/>
                  </p:oleObj>
                </mc:Choice>
                <mc:Fallback>
                  <p:oleObj name="Equation" r:id="rId21" imgW="406224" imgH="571252" progId="Equation.3">
                    <p:embed/>
                    <p:pic>
                      <p:nvPicPr>
                        <p:cNvPr id="58" name="Object 13">
                          <a:extLst>
                            <a:ext uri="{FF2B5EF4-FFF2-40B4-BE49-F238E27FC236}">
                              <a16:creationId xmlns:a16="http://schemas.microsoft.com/office/drawing/2014/main" id="{207E77AF-16AC-47C3-860D-5CC57B8B54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4134" y="3358512"/>
                          <a:ext cx="406400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" name="Object 16">
              <a:extLst>
                <a:ext uri="{FF2B5EF4-FFF2-40B4-BE49-F238E27FC236}">
                  <a16:creationId xmlns:a16="http://schemas.microsoft.com/office/drawing/2014/main" id="{B3386172-B9B3-4EA2-A6CF-6BE17C945A7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1735666"/>
                </p:ext>
              </p:extLst>
            </p:nvPr>
          </p:nvGraphicFramePr>
          <p:xfrm>
            <a:off x="2339734" y="3434712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73" name="Equation" r:id="rId22" imgW="266584" imgH="279279" progId="Equation.3">
                    <p:embed/>
                  </p:oleObj>
                </mc:Choice>
                <mc:Fallback>
                  <p:oleObj name="Equation" r:id="rId22" imgW="266584" imgH="279279" progId="Equation.3">
                    <p:embed/>
                    <p:pic>
                      <p:nvPicPr>
                        <p:cNvPr id="61" name="Object 16">
                          <a:extLst>
                            <a:ext uri="{FF2B5EF4-FFF2-40B4-BE49-F238E27FC236}">
                              <a16:creationId xmlns:a16="http://schemas.microsoft.com/office/drawing/2014/main" id="{8843A4C2-B923-4DC1-B8C4-A5B6698C9A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9734" y="3434712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1" name="Line 19">
              <a:extLst>
                <a:ext uri="{FF2B5EF4-FFF2-40B4-BE49-F238E27FC236}">
                  <a16:creationId xmlns:a16="http://schemas.microsoft.com/office/drawing/2014/main" id="{0416EC36-9377-4236-BC02-32FE3C3321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4934" y="3739512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C83F73D9-A1B4-4DCA-B300-E5644E4FD445}"/>
              </a:ext>
            </a:extLst>
          </p:cNvPr>
          <p:cNvGrpSpPr/>
          <p:nvPr/>
        </p:nvGrpSpPr>
        <p:grpSpPr>
          <a:xfrm>
            <a:off x="5494323" y="5726566"/>
            <a:ext cx="2057400" cy="990600"/>
            <a:chOff x="5540134" y="3206112"/>
            <a:chExt cx="2057400" cy="990600"/>
          </a:xfrm>
        </p:grpSpPr>
        <p:sp>
          <p:nvSpPr>
            <p:cNvPr id="123" name="Oval 11">
              <a:extLst>
                <a:ext uri="{FF2B5EF4-FFF2-40B4-BE49-F238E27FC236}">
                  <a16:creationId xmlns:a16="http://schemas.microsoft.com/office/drawing/2014/main" id="{E04300E3-D4A7-40B3-AB70-239513096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334" y="3358512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4" name="Oval 14">
              <a:extLst>
                <a:ext uri="{FF2B5EF4-FFF2-40B4-BE49-F238E27FC236}">
                  <a16:creationId xmlns:a16="http://schemas.microsoft.com/office/drawing/2014/main" id="{B9A77351-96FD-4629-BFD9-DCDB8B61B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6934" y="3206112"/>
              <a:ext cx="9906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25" name="Object 15">
              <a:extLst>
                <a:ext uri="{FF2B5EF4-FFF2-40B4-BE49-F238E27FC236}">
                  <a16:creationId xmlns:a16="http://schemas.microsoft.com/office/drawing/2014/main" id="{FD376A9F-74DD-48EE-BDAC-E35469BB373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7397243"/>
                </p:ext>
              </p:extLst>
            </p:nvPr>
          </p:nvGraphicFramePr>
          <p:xfrm>
            <a:off x="6848234" y="3352162"/>
            <a:ext cx="457200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74" name="Equation" r:id="rId23" imgW="457002" imgH="583947" progId="Equation.3">
                    <p:embed/>
                  </p:oleObj>
                </mc:Choice>
                <mc:Fallback>
                  <p:oleObj name="Equation" r:id="rId23" imgW="457002" imgH="583947" progId="Equation.3">
                    <p:embed/>
                    <p:pic>
                      <p:nvPicPr>
                        <p:cNvPr id="60" name="Object 15">
                          <a:extLst>
                            <a:ext uri="{FF2B5EF4-FFF2-40B4-BE49-F238E27FC236}">
                              <a16:creationId xmlns:a16="http://schemas.microsoft.com/office/drawing/2014/main" id="{43AAF850-2861-4FAD-8928-31CBFD5128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8234" y="3352162"/>
                          <a:ext cx="457200" cy="584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6" name="Line 22">
              <a:extLst>
                <a:ext uri="{FF2B5EF4-FFF2-40B4-BE49-F238E27FC236}">
                  <a16:creationId xmlns:a16="http://schemas.microsoft.com/office/drawing/2014/main" id="{B444960C-0054-4979-A21C-F32439229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0134" y="3739512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7" name="Object 23">
              <a:extLst>
                <a:ext uri="{FF2B5EF4-FFF2-40B4-BE49-F238E27FC236}">
                  <a16:creationId xmlns:a16="http://schemas.microsoft.com/office/drawing/2014/main" id="{0F140F76-ABF2-4BF3-B628-2F6C842F98E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9777228"/>
                </p:ext>
              </p:extLst>
            </p:nvPr>
          </p:nvGraphicFramePr>
          <p:xfrm>
            <a:off x="5921134" y="3434712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75" name="Equation" r:id="rId24" imgW="266584" imgH="279279" progId="Equation.3">
                    <p:embed/>
                  </p:oleObj>
                </mc:Choice>
                <mc:Fallback>
                  <p:oleObj name="Equation" r:id="rId24" imgW="266584" imgH="279279" progId="Equation.3">
                    <p:embed/>
                    <p:pic>
                      <p:nvPicPr>
                        <p:cNvPr id="67" name="Object 23">
                          <a:extLst>
                            <a:ext uri="{FF2B5EF4-FFF2-40B4-BE49-F238E27FC236}">
                              <a16:creationId xmlns:a16="http://schemas.microsoft.com/office/drawing/2014/main" id="{56B0AACD-8CB5-4978-B050-05F7C6E73FA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1134" y="3434712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8" name="Line 24">
            <a:extLst>
              <a:ext uri="{FF2B5EF4-FFF2-40B4-BE49-F238E27FC236}">
                <a16:creationId xmlns:a16="http://schemas.microsoft.com/office/drawing/2014/main" id="{86F8849D-263C-4886-83A8-790352B1B8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7123" y="6717166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95F61130-DE0E-4AC5-9CF9-50C1A0054D43}"/>
              </a:ext>
            </a:extLst>
          </p:cNvPr>
          <p:cNvGrpSpPr/>
          <p:nvPr/>
        </p:nvGrpSpPr>
        <p:grpSpPr>
          <a:xfrm>
            <a:off x="3741723" y="5764666"/>
            <a:ext cx="1752600" cy="800100"/>
            <a:chOff x="3787534" y="3244212"/>
            <a:chExt cx="1752600" cy="800100"/>
          </a:xfrm>
        </p:grpSpPr>
        <p:sp>
          <p:nvSpPr>
            <p:cNvPr id="130" name="Line 12">
              <a:extLst>
                <a:ext uri="{FF2B5EF4-FFF2-40B4-BE49-F238E27FC236}">
                  <a16:creationId xmlns:a16="http://schemas.microsoft.com/office/drawing/2014/main" id="{32E9265D-A227-49D5-B483-3C1ECE95F3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534" y="3739512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Oval 20">
              <a:extLst>
                <a:ext uri="{FF2B5EF4-FFF2-40B4-BE49-F238E27FC236}">
                  <a16:creationId xmlns:a16="http://schemas.microsoft.com/office/drawing/2014/main" id="{FDC1685D-3E85-4E74-8663-F1BDC6465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4334" y="3358512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32" name="Object 21">
              <a:extLst>
                <a:ext uri="{FF2B5EF4-FFF2-40B4-BE49-F238E27FC236}">
                  <a16:creationId xmlns:a16="http://schemas.microsoft.com/office/drawing/2014/main" id="{84BBBCB0-C46D-4A41-A02A-6E2005F5D91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3586906"/>
                </p:ext>
              </p:extLst>
            </p:nvPr>
          </p:nvGraphicFramePr>
          <p:xfrm>
            <a:off x="4968634" y="3358512"/>
            <a:ext cx="4826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76" name="Equation" r:id="rId25" imgW="482391" imgH="571252" progId="Equation.3">
                    <p:embed/>
                  </p:oleObj>
                </mc:Choice>
                <mc:Fallback>
                  <p:oleObj name="Equation" r:id="rId25" imgW="482391" imgH="571252" progId="Equation.3">
                    <p:embed/>
                    <p:pic>
                      <p:nvPicPr>
                        <p:cNvPr id="65" name="Object 21">
                          <a:extLst>
                            <a:ext uri="{FF2B5EF4-FFF2-40B4-BE49-F238E27FC236}">
                              <a16:creationId xmlns:a16="http://schemas.microsoft.com/office/drawing/2014/main" id="{06477D52-FA0D-4A97-8C02-0C61760ED6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8634" y="3358512"/>
                          <a:ext cx="482600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" name="Object 26">
              <a:extLst>
                <a:ext uri="{FF2B5EF4-FFF2-40B4-BE49-F238E27FC236}">
                  <a16:creationId xmlns:a16="http://schemas.microsoft.com/office/drawing/2014/main" id="{3FCFBE70-1045-4D7F-92C4-63B8F31F8A5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3060797"/>
                </p:ext>
              </p:extLst>
            </p:nvPr>
          </p:nvGraphicFramePr>
          <p:xfrm>
            <a:off x="4043122" y="3244212"/>
            <a:ext cx="392112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77" name="公式" r:id="rId27" imgW="126835" imgH="139518" progId="Equation.3">
                    <p:embed/>
                  </p:oleObj>
                </mc:Choice>
                <mc:Fallback>
                  <p:oleObj name="公式" r:id="rId27" imgW="126835" imgH="139518" progId="Equation.3">
                    <p:embed/>
                    <p:pic>
                      <p:nvPicPr>
                        <p:cNvPr id="69" name="Object 26">
                          <a:extLst>
                            <a:ext uri="{FF2B5EF4-FFF2-40B4-BE49-F238E27FC236}">
                              <a16:creationId xmlns:a16="http://schemas.microsoft.com/office/drawing/2014/main" id="{DEEB70BE-52F3-42BE-925B-169EA33CB1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3122" y="3244212"/>
                          <a:ext cx="392112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B6011BEA-987D-4524-B548-A50A08576337}"/>
              </a:ext>
            </a:extLst>
          </p:cNvPr>
          <p:cNvGrpSpPr/>
          <p:nvPr/>
        </p:nvGrpSpPr>
        <p:grpSpPr>
          <a:xfrm>
            <a:off x="768789" y="5890545"/>
            <a:ext cx="1219200" cy="685800"/>
            <a:chOff x="815734" y="3358512"/>
            <a:chExt cx="1219200" cy="685800"/>
          </a:xfrm>
        </p:grpSpPr>
        <p:sp>
          <p:nvSpPr>
            <p:cNvPr id="135" name="Line 10">
              <a:extLst>
                <a:ext uri="{FF2B5EF4-FFF2-40B4-BE49-F238E27FC236}">
                  <a16:creationId xmlns:a16="http://schemas.microsoft.com/office/drawing/2014/main" id="{0D344710-73A6-45E3-8DB2-2C60C916F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5734" y="3739512"/>
              <a:ext cx="53340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51F607FA-5900-431F-A982-2FCF4A9E0ADB}"/>
                </a:ext>
              </a:extLst>
            </p:cNvPr>
            <p:cNvGrpSpPr/>
            <p:nvPr/>
          </p:nvGrpSpPr>
          <p:grpSpPr>
            <a:xfrm>
              <a:off x="1349134" y="3358512"/>
              <a:ext cx="685800" cy="685800"/>
              <a:chOff x="1349134" y="3358512"/>
              <a:chExt cx="685800" cy="685800"/>
            </a:xfrm>
          </p:grpSpPr>
          <p:sp>
            <p:nvSpPr>
              <p:cNvPr id="137" name="Oval 9">
                <a:extLst>
                  <a:ext uri="{FF2B5EF4-FFF2-40B4-BE49-F238E27FC236}">
                    <a16:creationId xmlns:a16="http://schemas.microsoft.com/office/drawing/2014/main" id="{6E0DB21E-8CA4-4C91-B7B4-A33F22E4F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134" y="3358512"/>
                <a:ext cx="685800" cy="6858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138" name="Object 17">
                <a:extLst>
                  <a:ext uri="{FF2B5EF4-FFF2-40B4-BE49-F238E27FC236}">
                    <a16:creationId xmlns:a16="http://schemas.microsoft.com/office/drawing/2014/main" id="{7F7A5207-2CA0-443A-B23C-9936ABDD802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0400583"/>
                  </p:ext>
                </p:extLst>
              </p:nvPr>
            </p:nvGraphicFramePr>
            <p:xfrm>
              <a:off x="1425334" y="3358512"/>
              <a:ext cx="482600" cy="584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78" name="Equation" r:id="rId20" imgW="482391" imgH="583947" progId="Equation.3">
                      <p:embed/>
                    </p:oleObj>
                  </mc:Choice>
                  <mc:Fallback>
                    <p:oleObj name="Equation" r:id="rId20" imgW="482391" imgH="583947" progId="Equation.3">
                      <p:embed/>
                      <p:pic>
                        <p:nvPicPr>
                          <p:cNvPr id="76" name="Object 17">
                            <a:extLst>
                              <a:ext uri="{FF2B5EF4-FFF2-40B4-BE49-F238E27FC236}">
                                <a16:creationId xmlns:a16="http://schemas.microsoft.com/office/drawing/2014/main" id="{A6F3782A-5409-4775-9761-618114B1A25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25334" y="3358512"/>
                            <a:ext cx="482600" cy="584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22FCC966-F1D4-49B5-93F7-517C1FF57CFE}"/>
              </a:ext>
            </a:extLst>
          </p:cNvPr>
          <p:cNvGrpSpPr/>
          <p:nvPr/>
        </p:nvGrpSpPr>
        <p:grpSpPr>
          <a:xfrm>
            <a:off x="1993546" y="5870960"/>
            <a:ext cx="1752600" cy="685800"/>
            <a:chOff x="2034934" y="3358512"/>
            <a:chExt cx="1752600" cy="685800"/>
          </a:xfrm>
        </p:grpSpPr>
        <p:sp>
          <p:nvSpPr>
            <p:cNvPr id="140" name="Oval 8">
              <a:extLst>
                <a:ext uri="{FF2B5EF4-FFF2-40B4-BE49-F238E27FC236}">
                  <a16:creationId xmlns:a16="http://schemas.microsoft.com/office/drawing/2014/main" id="{F8C9A494-A872-4B85-ADD5-468FB6B9E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1734" y="3358512"/>
              <a:ext cx="685800" cy="68580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41" name="Object 13">
              <a:extLst>
                <a:ext uri="{FF2B5EF4-FFF2-40B4-BE49-F238E27FC236}">
                  <a16:creationId xmlns:a16="http://schemas.microsoft.com/office/drawing/2014/main" id="{38BA6865-D5C0-4499-BBB3-EC321AADF1C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0043202"/>
                </p:ext>
              </p:extLst>
            </p:nvPr>
          </p:nvGraphicFramePr>
          <p:xfrm>
            <a:off x="3254134" y="3358512"/>
            <a:ext cx="4064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79" name="Equation" r:id="rId29" imgW="406224" imgH="571252" progId="Equation.DSMT4">
                    <p:embed/>
                  </p:oleObj>
                </mc:Choice>
                <mc:Fallback>
                  <p:oleObj name="Equation" r:id="rId29" imgW="406224" imgH="571252" progId="Equation.DSMT4">
                    <p:embed/>
                    <p:pic>
                      <p:nvPicPr>
                        <p:cNvPr id="80" name="Object 13">
                          <a:extLst>
                            <a:ext uri="{FF2B5EF4-FFF2-40B4-BE49-F238E27FC236}">
                              <a16:creationId xmlns:a16="http://schemas.microsoft.com/office/drawing/2014/main" id="{408A671A-4DDF-472F-9739-16993CE2A2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4134" y="3358512"/>
                          <a:ext cx="406400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2" name="Object 16">
              <a:extLst>
                <a:ext uri="{FF2B5EF4-FFF2-40B4-BE49-F238E27FC236}">
                  <a16:creationId xmlns:a16="http://schemas.microsoft.com/office/drawing/2014/main" id="{3E8B091C-B5F3-49F7-9E51-701F7EB2108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1343556"/>
                </p:ext>
              </p:extLst>
            </p:nvPr>
          </p:nvGraphicFramePr>
          <p:xfrm>
            <a:off x="2339734" y="3434712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80" name="Equation" r:id="rId22" imgW="266584" imgH="279279" progId="Equation.3">
                    <p:embed/>
                  </p:oleObj>
                </mc:Choice>
                <mc:Fallback>
                  <p:oleObj name="Equation" r:id="rId22" imgW="266584" imgH="279279" progId="Equation.3">
                    <p:embed/>
                    <p:pic>
                      <p:nvPicPr>
                        <p:cNvPr id="81" name="Object 16">
                          <a:extLst>
                            <a:ext uri="{FF2B5EF4-FFF2-40B4-BE49-F238E27FC236}">
                              <a16:creationId xmlns:a16="http://schemas.microsoft.com/office/drawing/2014/main" id="{AEE5E8D4-833B-4AC5-BAFE-21939EB4F4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9734" y="3434712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" name="Line 19">
              <a:extLst>
                <a:ext uri="{FF2B5EF4-FFF2-40B4-BE49-F238E27FC236}">
                  <a16:creationId xmlns:a16="http://schemas.microsoft.com/office/drawing/2014/main" id="{B05760D7-78F7-4CA3-938B-42897D76D5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4934" y="3739512"/>
              <a:ext cx="10668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3FEADA6C-CD2D-41AC-874C-0F6CC33C9F7C}"/>
              </a:ext>
            </a:extLst>
          </p:cNvPr>
          <p:cNvGrpSpPr/>
          <p:nvPr/>
        </p:nvGrpSpPr>
        <p:grpSpPr>
          <a:xfrm>
            <a:off x="3750568" y="5771016"/>
            <a:ext cx="1752600" cy="800100"/>
            <a:chOff x="3787534" y="3244212"/>
            <a:chExt cx="1752600" cy="800100"/>
          </a:xfrm>
        </p:grpSpPr>
        <p:sp>
          <p:nvSpPr>
            <p:cNvPr id="145" name="Line 12">
              <a:extLst>
                <a:ext uri="{FF2B5EF4-FFF2-40B4-BE49-F238E27FC236}">
                  <a16:creationId xmlns:a16="http://schemas.microsoft.com/office/drawing/2014/main" id="{4F23BD9E-7F35-4DA2-B5C4-459661E92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534" y="3739512"/>
              <a:ext cx="10668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Oval 20">
              <a:extLst>
                <a:ext uri="{FF2B5EF4-FFF2-40B4-BE49-F238E27FC236}">
                  <a16:creationId xmlns:a16="http://schemas.microsoft.com/office/drawing/2014/main" id="{CBAE42AB-628D-4113-97A2-DD0B12C03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4334" y="3358512"/>
              <a:ext cx="685800" cy="68580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47" name="Object 21">
              <a:extLst>
                <a:ext uri="{FF2B5EF4-FFF2-40B4-BE49-F238E27FC236}">
                  <a16:creationId xmlns:a16="http://schemas.microsoft.com/office/drawing/2014/main" id="{C3F31D1C-9E2C-40DE-9054-38FD1EB3A46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5275085"/>
                </p:ext>
              </p:extLst>
            </p:nvPr>
          </p:nvGraphicFramePr>
          <p:xfrm>
            <a:off x="4968634" y="3358512"/>
            <a:ext cx="4826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81" name="Equation" r:id="rId25" imgW="482391" imgH="571252" progId="Equation.3">
                    <p:embed/>
                  </p:oleObj>
                </mc:Choice>
                <mc:Fallback>
                  <p:oleObj name="Equation" r:id="rId25" imgW="482391" imgH="571252" progId="Equation.3">
                    <p:embed/>
                    <p:pic>
                      <p:nvPicPr>
                        <p:cNvPr id="87" name="Object 21">
                          <a:extLst>
                            <a:ext uri="{FF2B5EF4-FFF2-40B4-BE49-F238E27FC236}">
                              <a16:creationId xmlns:a16="http://schemas.microsoft.com/office/drawing/2014/main" id="{0E530D60-2A30-4D52-B18A-080EA69402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8634" y="3358512"/>
                          <a:ext cx="482600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" name="Object 26">
              <a:extLst>
                <a:ext uri="{FF2B5EF4-FFF2-40B4-BE49-F238E27FC236}">
                  <a16:creationId xmlns:a16="http://schemas.microsoft.com/office/drawing/2014/main" id="{EA2E7138-84B8-47BF-8C90-1123D7164D1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3189262"/>
                </p:ext>
              </p:extLst>
            </p:nvPr>
          </p:nvGraphicFramePr>
          <p:xfrm>
            <a:off x="4043122" y="3244212"/>
            <a:ext cx="392112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82" name="公式" r:id="rId27" imgW="126835" imgH="139518" progId="Equation.3">
                    <p:embed/>
                  </p:oleObj>
                </mc:Choice>
                <mc:Fallback>
                  <p:oleObj name="公式" r:id="rId27" imgW="126835" imgH="139518" progId="Equation.3">
                    <p:embed/>
                    <p:pic>
                      <p:nvPicPr>
                        <p:cNvPr id="88" name="Object 26">
                          <a:extLst>
                            <a:ext uri="{FF2B5EF4-FFF2-40B4-BE49-F238E27FC236}">
                              <a16:creationId xmlns:a16="http://schemas.microsoft.com/office/drawing/2014/main" id="{31ED3E23-9976-48A7-B1BC-B887F2DE44F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3122" y="3244212"/>
                          <a:ext cx="392112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E07D4E20-9F4C-4665-B767-8FB81E047245}"/>
              </a:ext>
            </a:extLst>
          </p:cNvPr>
          <p:cNvGrpSpPr/>
          <p:nvPr/>
        </p:nvGrpSpPr>
        <p:grpSpPr>
          <a:xfrm>
            <a:off x="5501145" y="5726566"/>
            <a:ext cx="2057400" cy="990600"/>
            <a:chOff x="5540134" y="3206112"/>
            <a:chExt cx="2057400" cy="990600"/>
          </a:xfrm>
        </p:grpSpPr>
        <p:sp>
          <p:nvSpPr>
            <p:cNvPr id="150" name="Oval 11">
              <a:extLst>
                <a:ext uri="{FF2B5EF4-FFF2-40B4-BE49-F238E27FC236}">
                  <a16:creationId xmlns:a16="http://schemas.microsoft.com/office/drawing/2014/main" id="{DBBB8B7F-894D-4A52-90A2-D4358C59B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334" y="3358512"/>
              <a:ext cx="685800" cy="68580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1" name="Oval 14">
              <a:extLst>
                <a:ext uri="{FF2B5EF4-FFF2-40B4-BE49-F238E27FC236}">
                  <a16:creationId xmlns:a16="http://schemas.microsoft.com/office/drawing/2014/main" id="{F372508B-D5D8-4826-8C6C-2DFEA793D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6934" y="3206112"/>
              <a:ext cx="990600" cy="9906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52" name="Object 15">
              <a:extLst>
                <a:ext uri="{FF2B5EF4-FFF2-40B4-BE49-F238E27FC236}">
                  <a16:creationId xmlns:a16="http://schemas.microsoft.com/office/drawing/2014/main" id="{DFE98E41-7601-40F1-B679-95A004CF556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2701647"/>
                </p:ext>
              </p:extLst>
            </p:nvPr>
          </p:nvGraphicFramePr>
          <p:xfrm>
            <a:off x="6848234" y="3352162"/>
            <a:ext cx="457200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83" name="Equation" r:id="rId23" imgW="457002" imgH="583947" progId="Equation.3">
                    <p:embed/>
                  </p:oleObj>
                </mc:Choice>
                <mc:Fallback>
                  <p:oleObj name="Equation" r:id="rId23" imgW="457002" imgH="583947" progId="Equation.3">
                    <p:embed/>
                    <p:pic>
                      <p:nvPicPr>
                        <p:cNvPr id="93" name="Object 15">
                          <a:extLst>
                            <a:ext uri="{FF2B5EF4-FFF2-40B4-BE49-F238E27FC236}">
                              <a16:creationId xmlns:a16="http://schemas.microsoft.com/office/drawing/2014/main" id="{D5C1C955-14F2-49E8-9865-9645BCB26D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8234" y="3352162"/>
                          <a:ext cx="457200" cy="584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" name="Line 22">
              <a:extLst>
                <a:ext uri="{FF2B5EF4-FFF2-40B4-BE49-F238E27FC236}">
                  <a16:creationId xmlns:a16="http://schemas.microsoft.com/office/drawing/2014/main" id="{7DD812C6-6B35-4668-8107-B102D6950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0134" y="3739512"/>
              <a:ext cx="10668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4" name="Object 23">
              <a:extLst>
                <a:ext uri="{FF2B5EF4-FFF2-40B4-BE49-F238E27FC236}">
                  <a16:creationId xmlns:a16="http://schemas.microsoft.com/office/drawing/2014/main" id="{715AE78F-C9F9-4E2D-AB12-DD1E0201B1E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5804263"/>
                </p:ext>
              </p:extLst>
            </p:nvPr>
          </p:nvGraphicFramePr>
          <p:xfrm>
            <a:off x="5921134" y="3434712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84" name="Equation" r:id="rId24" imgW="266584" imgH="279279" progId="Equation.3">
                    <p:embed/>
                  </p:oleObj>
                </mc:Choice>
                <mc:Fallback>
                  <p:oleObj name="Equation" r:id="rId24" imgW="266584" imgH="279279" progId="Equation.3">
                    <p:embed/>
                    <p:pic>
                      <p:nvPicPr>
                        <p:cNvPr id="95" name="Object 23">
                          <a:extLst>
                            <a:ext uri="{FF2B5EF4-FFF2-40B4-BE49-F238E27FC236}">
                              <a16:creationId xmlns:a16="http://schemas.microsoft.com/office/drawing/2014/main" id="{D7ACBD58-E690-4859-ABCB-CDD32EEF2FE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1134" y="3434712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5" name="Rectangle 2">
            <a:extLst>
              <a:ext uri="{FF2B5EF4-FFF2-40B4-BE49-F238E27FC236}">
                <a16:creationId xmlns:a16="http://schemas.microsoft.com/office/drawing/2014/main" id="{DA381563-FD0E-4FA5-9671-2471CF59B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224" y="505584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6" name="Line 3">
            <a:extLst>
              <a:ext uri="{FF2B5EF4-FFF2-40B4-BE49-F238E27FC236}">
                <a16:creationId xmlns:a16="http://schemas.microsoft.com/office/drawing/2014/main" id="{C6B6193A-6594-4808-BB7D-01B97CDA87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5624" y="505584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" name="Line 4">
            <a:extLst>
              <a:ext uri="{FF2B5EF4-FFF2-40B4-BE49-F238E27FC236}">
                <a16:creationId xmlns:a16="http://schemas.microsoft.com/office/drawing/2014/main" id="{CB50870B-E3EB-43DC-8D3E-6F579A846C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9024" y="505584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8" name="Object 5">
            <a:extLst>
              <a:ext uri="{FF2B5EF4-FFF2-40B4-BE49-F238E27FC236}">
                <a16:creationId xmlns:a16="http://schemas.microsoft.com/office/drawing/2014/main" id="{EC368FE4-94B3-4B10-A73B-9C384EB151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314885"/>
              </p:ext>
            </p:extLst>
          </p:nvPr>
        </p:nvGraphicFramePr>
        <p:xfrm>
          <a:off x="844624" y="520824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5" name="Equation" r:id="rId30" imgW="266584" imgH="279279" progId="Equation.3">
                  <p:embed/>
                </p:oleObj>
              </mc:Choice>
              <mc:Fallback>
                <p:oleObj name="Equation" r:id="rId30" imgW="266584" imgH="279279" progId="Equation.3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CF0A632E-D181-49E8-AEDD-05E7E93F0E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624" y="520824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" name="Object 7">
            <a:extLst>
              <a:ext uri="{FF2B5EF4-FFF2-40B4-BE49-F238E27FC236}">
                <a16:creationId xmlns:a16="http://schemas.microsoft.com/office/drawing/2014/main" id="{577C431B-3C0E-43F6-ACEB-027F67D4D2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292119"/>
              </p:ext>
            </p:extLst>
          </p:nvPr>
        </p:nvGraphicFramePr>
        <p:xfrm>
          <a:off x="1378024" y="520824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6" name="Equation" r:id="rId31" imgW="266584" imgH="279279" progId="Equation.3">
                  <p:embed/>
                </p:oleObj>
              </mc:Choice>
              <mc:Fallback>
                <p:oleObj name="Equation" r:id="rId31" imgW="266584" imgH="279279" progId="Equation.3">
                  <p:embed/>
                  <p:pic>
                    <p:nvPicPr>
                      <p:cNvPr id="11" name="Object 7">
                        <a:extLst>
                          <a:ext uri="{FF2B5EF4-FFF2-40B4-BE49-F238E27FC236}">
                            <a16:creationId xmlns:a16="http://schemas.microsoft.com/office/drawing/2014/main" id="{BF2BE86A-0DF7-43D5-AC24-CD139D5F05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024" y="520824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" name="Line 26">
            <a:extLst>
              <a:ext uri="{FF2B5EF4-FFF2-40B4-BE49-F238E27FC236}">
                <a16:creationId xmlns:a16="http://schemas.microsoft.com/office/drawing/2014/main" id="{504639C8-50C2-4EF9-A23B-9D3E4B28C0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2424" y="505584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1" name="Object 27">
            <a:extLst>
              <a:ext uri="{FF2B5EF4-FFF2-40B4-BE49-F238E27FC236}">
                <a16:creationId xmlns:a16="http://schemas.microsoft.com/office/drawing/2014/main" id="{1B487254-3633-4A23-86CE-35E29BAC5E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671686"/>
              </p:ext>
            </p:extLst>
          </p:nvPr>
        </p:nvGraphicFramePr>
        <p:xfrm>
          <a:off x="1911424" y="520824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7" name="Equation" r:id="rId32" imgW="266584" imgH="279279" progId="Equation.3">
                  <p:embed/>
                </p:oleObj>
              </mc:Choice>
              <mc:Fallback>
                <p:oleObj name="Equation" r:id="rId32" imgW="266584" imgH="279279" progId="Equation.3">
                  <p:embed/>
                  <p:pic>
                    <p:nvPicPr>
                      <p:cNvPr id="29" name="Object 27">
                        <a:extLst>
                          <a:ext uri="{FF2B5EF4-FFF2-40B4-BE49-F238E27FC236}">
                            <a16:creationId xmlns:a16="http://schemas.microsoft.com/office/drawing/2014/main" id="{8F1E6ADF-C78B-4F11-B5E1-A633A83DBB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424" y="520824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" name="Text Box 25">
            <a:extLst>
              <a:ext uri="{FF2B5EF4-FFF2-40B4-BE49-F238E27FC236}">
                <a16:creationId xmlns:a16="http://schemas.microsoft.com/office/drawing/2014/main" id="{3A3A95D0-7D18-4E2D-BBAF-8771D8DCB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0665" y="2592505"/>
            <a:ext cx="1763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“accept”</a:t>
            </a:r>
          </a:p>
        </p:txBody>
      </p:sp>
      <p:sp>
        <p:nvSpPr>
          <p:cNvPr id="163" name="Text Box 24">
            <a:extLst>
              <a:ext uri="{FF2B5EF4-FFF2-40B4-BE49-F238E27FC236}">
                <a16:creationId xmlns:a16="http://schemas.microsoft.com/office/drawing/2014/main" id="{31D6233F-64EF-4174-92E1-2ECB09ED9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3889" y="5611147"/>
            <a:ext cx="1709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“reject”</a:t>
            </a:r>
          </a:p>
        </p:txBody>
      </p:sp>
    </p:spTree>
    <p:extLst>
      <p:ext uri="{BB962C8B-B14F-4D97-AF65-F5344CB8AC3E}">
        <p14:creationId xmlns:p14="http://schemas.microsoft.com/office/powerpoint/2010/main" val="89156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04045 1.85185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11111E-6 L 0.19271 -1.11111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71 -1.11111E-6 L 0.3816 -1.11111E-6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45 1.85185E-6 L 0.10347 1.85185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16 -1.11111E-6 L 0.58646 -1.11111E-6 " pathEditMode="relative" rAng="0" ptsTypes="AA">
                                      <p:cBhvr>
                                        <p:cTn id="42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3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6 L 0.04046 -3.7037E-6 " pathEditMode="relative" rAng="0" ptsTypes="AA">
                                      <p:cBhvr>
                                        <p:cTn id="56" dur="7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4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0.19271 1.85185E-6 " pathEditMode="relative" rAng="0" ptsTypes="AA">
                                      <p:cBhvr>
                                        <p:cTn id="58" dur="7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71 1.85185E-6 L 0.3816 1.85185E-6 " pathEditMode="relative" rAng="0" ptsTypes="AA">
                                      <p:cBhvr>
                                        <p:cTn id="70" dur="7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46 -3.7037E-6 L 0.10348 -3.7037E-6 " pathEditMode="relative" rAng="0" ptsTypes="AA">
                                      <p:cBhvr>
                                        <p:cTn id="82" dur="7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16 1.85185E-6 L 0.58646 1.85185E-6 " pathEditMode="relative" rAng="0" ptsTypes="AA">
                                      <p:cBhvr>
                                        <p:cTn id="84" dur="7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3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68" grpId="0" animBg="1"/>
      <p:bldP spid="68" grpId="1" animBg="1"/>
      <p:bldP spid="68" grpId="2" animBg="1"/>
      <p:bldP spid="110" grpId="0" animBg="1"/>
      <p:bldP spid="110" grpId="1" animBg="1"/>
      <p:bldP spid="128" grpId="0" animBg="1"/>
      <p:bldP spid="128" grpId="1" animBg="1"/>
      <p:bldP spid="128" grpId="2" animBg="1"/>
      <p:bldP spid="162" grpId="0"/>
      <p:bldP spid="16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651D0C-0038-4BDF-9A60-6BCFCD63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B7C823-E81A-414F-AA4D-CD516134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不确定性有限自动机（</a:t>
            </a:r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75BCDB-E90D-42FC-AE5D-688DFA15E887}"/>
              </a:ext>
            </a:extLst>
          </p:cNvPr>
          <p:cNvSpPr txBox="1"/>
          <p:nvPr/>
        </p:nvSpPr>
        <p:spPr>
          <a:xfrm>
            <a:off x="137951" y="488759"/>
            <a:ext cx="1481722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7" name="Object 2">
            <a:extLst>
              <a:ext uri="{FF2B5EF4-FFF2-40B4-BE49-F238E27FC236}">
                <a16:creationId xmlns:a16="http://schemas.microsoft.com/office/drawing/2014/main" id="{7864203F-FB6D-4B77-AFE7-3E12011E2B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052513"/>
          <a:ext cx="7056438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6" name="公式" r:id="rId4" imgW="2133600" imgH="431800" progId="Equation.3">
                  <p:embed/>
                </p:oleObj>
              </mc:Choice>
              <mc:Fallback>
                <p:oleObj name="公式" r:id="rId4" imgW="2133600" imgH="431800" progId="Equation.3">
                  <p:embed/>
                  <p:pic>
                    <p:nvPicPr>
                      <p:cNvPr id="2138114" name="Object 2">
                        <a:extLst>
                          <a:ext uri="{FF2B5EF4-FFF2-40B4-BE49-F238E27FC236}">
                            <a16:creationId xmlns:a16="http://schemas.microsoft.com/office/drawing/2014/main" id="{ED9006D9-B19F-4EE9-9F6D-E11983A5BA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052513"/>
                        <a:ext cx="7056438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Oval 3">
            <a:extLst>
              <a:ext uri="{FF2B5EF4-FFF2-40B4-BE49-F238E27FC236}">
                <a16:creationId xmlns:a16="http://schemas.microsoft.com/office/drawing/2014/main" id="{3D35E351-7737-4D2D-BD1F-775175B67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77031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" name="Oval 4">
            <a:extLst>
              <a:ext uri="{FF2B5EF4-FFF2-40B4-BE49-F238E27FC236}">
                <a16:creationId xmlns:a16="http://schemas.microsoft.com/office/drawing/2014/main" id="{DA04140B-24C2-447D-A5EA-1731AC599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617913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0" name="Object 5">
            <a:extLst>
              <a:ext uri="{FF2B5EF4-FFF2-40B4-BE49-F238E27FC236}">
                <a16:creationId xmlns:a16="http://schemas.microsoft.com/office/drawing/2014/main" id="{53576543-0AE2-4B4A-A6D2-E4F3DB87C8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5800" y="3821113"/>
          <a:ext cx="481013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7" name="Equation" r:id="rId6" imgW="482391" imgH="583947" progId="Equation.3">
                  <p:embed/>
                </p:oleObj>
              </mc:Choice>
              <mc:Fallback>
                <p:oleObj name="Equation" r:id="rId6" imgW="482391" imgH="583947" progId="Equation.3">
                  <p:embed/>
                  <p:pic>
                    <p:nvPicPr>
                      <p:cNvPr id="51205" name="Object 5">
                        <a:extLst>
                          <a:ext uri="{FF2B5EF4-FFF2-40B4-BE49-F238E27FC236}">
                            <a16:creationId xmlns:a16="http://schemas.microsoft.com/office/drawing/2014/main" id="{B898AF87-33A7-4EA0-9F8C-2C595F0C20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3821113"/>
                        <a:ext cx="481013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">
            <a:extLst>
              <a:ext uri="{FF2B5EF4-FFF2-40B4-BE49-F238E27FC236}">
                <a16:creationId xmlns:a16="http://schemas.microsoft.com/office/drawing/2014/main" id="{6EA13349-FB39-42FE-8EF2-E9B1694EF6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95750" y="3744913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8" name="Equation" r:id="rId8" imgW="406224" imgH="571252" progId="Equation.3">
                  <p:embed/>
                </p:oleObj>
              </mc:Choice>
              <mc:Fallback>
                <p:oleObj name="Equation" r:id="rId8" imgW="406224" imgH="571252" progId="Equation.3">
                  <p:embed/>
                  <p:pic>
                    <p:nvPicPr>
                      <p:cNvPr id="51206" name="Object 6">
                        <a:extLst>
                          <a:ext uri="{FF2B5EF4-FFF2-40B4-BE49-F238E27FC236}">
                            <a16:creationId xmlns:a16="http://schemas.microsoft.com/office/drawing/2014/main" id="{3ED7E968-202E-476A-A194-75F08AE901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3744913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7">
            <a:extLst>
              <a:ext uri="{FF2B5EF4-FFF2-40B4-BE49-F238E27FC236}">
                <a16:creationId xmlns:a16="http://schemas.microsoft.com/office/drawing/2014/main" id="{5D08C839-B293-47FE-940C-45C7BDFDE2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9350" y="3744913"/>
          <a:ext cx="4810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9" name="Equation" r:id="rId10" imgW="482391" imgH="571252" progId="Equation.3">
                  <p:embed/>
                </p:oleObj>
              </mc:Choice>
              <mc:Fallback>
                <p:oleObj name="Equation" r:id="rId10" imgW="482391" imgH="571252" progId="Equation.3">
                  <p:embed/>
                  <p:pic>
                    <p:nvPicPr>
                      <p:cNvPr id="51207" name="Object 7">
                        <a:extLst>
                          <a:ext uri="{FF2B5EF4-FFF2-40B4-BE49-F238E27FC236}">
                            <a16:creationId xmlns:a16="http://schemas.microsoft.com/office/drawing/2014/main" id="{F2B67E9A-62C8-4744-977A-3B0EC186E5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0" y="3744913"/>
                        <a:ext cx="4810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Oval 8">
            <a:extLst>
              <a:ext uri="{FF2B5EF4-FFF2-40B4-BE49-F238E27FC236}">
                <a16:creationId xmlns:a16="http://schemas.microsoft.com/office/drawing/2014/main" id="{ECB12CFF-9EE4-440E-BCB4-9415109D5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7031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" name="Oval 9">
            <a:extLst>
              <a:ext uri="{FF2B5EF4-FFF2-40B4-BE49-F238E27FC236}">
                <a16:creationId xmlns:a16="http://schemas.microsoft.com/office/drawing/2014/main" id="{4596FB22-C84A-4834-B05C-9B3F36F49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77031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5" name="Line 10">
            <a:extLst>
              <a:ext uri="{FF2B5EF4-FFF2-40B4-BE49-F238E27FC236}">
                <a16:creationId xmlns:a16="http://schemas.microsoft.com/office/drawing/2014/main" id="{B8154A9B-23C8-4E64-AC2F-6516E92E0F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1513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Line 11">
            <a:extLst>
              <a:ext uri="{FF2B5EF4-FFF2-40B4-BE49-F238E27FC236}">
                <a16:creationId xmlns:a16="http://schemas.microsoft.com/office/drawing/2014/main" id="{18C52A1F-8867-44A3-B171-C185E69633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151313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Freeform 12">
            <a:extLst>
              <a:ext uri="{FF2B5EF4-FFF2-40B4-BE49-F238E27FC236}">
                <a16:creationId xmlns:a16="http://schemas.microsoft.com/office/drawing/2014/main" id="{08945911-41F9-4CE4-9F22-F6FC9066FEBC}"/>
              </a:ext>
            </a:extLst>
          </p:cNvPr>
          <p:cNvSpPr>
            <a:spLocks/>
          </p:cNvSpPr>
          <p:nvPr/>
        </p:nvSpPr>
        <p:spPr bwMode="auto">
          <a:xfrm>
            <a:off x="2590800" y="3617913"/>
            <a:ext cx="1524000" cy="228600"/>
          </a:xfrm>
          <a:custGeom>
            <a:avLst/>
            <a:gdLst>
              <a:gd name="T0" fmla="*/ 2147483646 w 960"/>
              <a:gd name="T1" fmla="*/ 2147483646 h 144"/>
              <a:gd name="T2" fmla="*/ 2147483646 w 960"/>
              <a:gd name="T3" fmla="*/ 0 h 144"/>
              <a:gd name="T4" fmla="*/ 0 w 960"/>
              <a:gd name="T5" fmla="*/ 2147483646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0" h="144">
                <a:moveTo>
                  <a:pt x="960" y="144"/>
                </a:moveTo>
                <a:cubicBezTo>
                  <a:pt x="824" y="72"/>
                  <a:pt x="688" y="0"/>
                  <a:pt x="528" y="0"/>
                </a:cubicBezTo>
                <a:cubicBezTo>
                  <a:pt x="368" y="0"/>
                  <a:pt x="184" y="72"/>
                  <a:pt x="0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Freeform 13">
            <a:extLst>
              <a:ext uri="{FF2B5EF4-FFF2-40B4-BE49-F238E27FC236}">
                <a16:creationId xmlns:a16="http://schemas.microsoft.com/office/drawing/2014/main" id="{C4E311FA-7583-43DA-AAB2-332A9734CB9C}"/>
              </a:ext>
            </a:extLst>
          </p:cNvPr>
          <p:cNvSpPr>
            <a:spLocks/>
          </p:cNvSpPr>
          <p:nvPr/>
        </p:nvSpPr>
        <p:spPr bwMode="auto">
          <a:xfrm>
            <a:off x="2362200" y="4456113"/>
            <a:ext cx="3962400" cy="1168400"/>
          </a:xfrm>
          <a:custGeom>
            <a:avLst/>
            <a:gdLst>
              <a:gd name="T0" fmla="*/ 0 w 2496"/>
              <a:gd name="T1" fmla="*/ 2147483646 h 736"/>
              <a:gd name="T2" fmla="*/ 2147483646 w 2496"/>
              <a:gd name="T3" fmla="*/ 2147483646 h 736"/>
              <a:gd name="T4" fmla="*/ 2147483646 w 2496"/>
              <a:gd name="T5" fmla="*/ 0 h 7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96" h="736">
                <a:moveTo>
                  <a:pt x="0" y="96"/>
                </a:moveTo>
                <a:cubicBezTo>
                  <a:pt x="368" y="416"/>
                  <a:pt x="736" y="736"/>
                  <a:pt x="1152" y="720"/>
                </a:cubicBezTo>
                <a:cubicBezTo>
                  <a:pt x="1568" y="704"/>
                  <a:pt x="2032" y="352"/>
                  <a:pt x="2496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Line 14">
            <a:extLst>
              <a:ext uri="{FF2B5EF4-FFF2-40B4-BE49-F238E27FC236}">
                <a16:creationId xmlns:a16="http://schemas.microsoft.com/office/drawing/2014/main" id="{4A5FF662-D5F3-4522-8D8B-917FAD6F07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151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0" name="Object 15">
            <a:extLst>
              <a:ext uri="{FF2B5EF4-FFF2-40B4-BE49-F238E27FC236}">
                <a16:creationId xmlns:a16="http://schemas.microsoft.com/office/drawing/2014/main" id="{F5C2F868-7760-495E-864E-36FF5FB1F3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0250" y="3141663"/>
          <a:ext cx="265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0" name="Equation" r:id="rId12" imgW="266584" imgH="418918" progId="Equation.3">
                  <p:embed/>
                </p:oleObj>
              </mc:Choice>
              <mc:Fallback>
                <p:oleObj name="Equation" r:id="rId12" imgW="266584" imgH="418918" progId="Equation.3">
                  <p:embed/>
                  <p:pic>
                    <p:nvPicPr>
                      <p:cNvPr id="51215" name="Object 15">
                        <a:extLst>
                          <a:ext uri="{FF2B5EF4-FFF2-40B4-BE49-F238E27FC236}">
                            <a16:creationId xmlns:a16="http://schemas.microsoft.com/office/drawing/2014/main" id="{A00C0DE6-F8B2-4821-A35A-827488D8C1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3141663"/>
                        <a:ext cx="2651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16">
            <a:extLst>
              <a:ext uri="{FF2B5EF4-FFF2-40B4-BE49-F238E27FC236}">
                <a16:creationId xmlns:a16="http://schemas.microsoft.com/office/drawing/2014/main" id="{0BA22890-9272-499B-B993-E9C9A7AD6B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6450" y="4208463"/>
          <a:ext cx="176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1" name="Equation" r:id="rId14" imgW="177569" imgH="405872" progId="Equation.3">
                  <p:embed/>
                </p:oleObj>
              </mc:Choice>
              <mc:Fallback>
                <p:oleObj name="Equation" r:id="rId14" imgW="177569" imgH="405872" progId="Equation.3">
                  <p:embed/>
                  <p:pic>
                    <p:nvPicPr>
                      <p:cNvPr id="51216" name="Object 16">
                        <a:extLst>
                          <a:ext uri="{FF2B5EF4-FFF2-40B4-BE49-F238E27FC236}">
                            <a16:creationId xmlns:a16="http://schemas.microsoft.com/office/drawing/2014/main" id="{1808FFED-0EF0-4234-8BB3-8328A77776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4208463"/>
                        <a:ext cx="1762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17">
            <a:extLst>
              <a:ext uri="{FF2B5EF4-FFF2-40B4-BE49-F238E27FC236}">
                <a16:creationId xmlns:a16="http://schemas.microsoft.com/office/drawing/2014/main" id="{B6470E9E-863B-40B7-AC3C-BC668AF8F7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3650" y="3668713"/>
          <a:ext cx="6604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2" name="Equation" r:id="rId16" imgW="660113" imgH="533169" progId="Equation.3">
                  <p:embed/>
                </p:oleObj>
              </mc:Choice>
              <mc:Fallback>
                <p:oleObj name="Equation" r:id="rId16" imgW="660113" imgH="533169" progId="Equation.3">
                  <p:embed/>
                  <p:pic>
                    <p:nvPicPr>
                      <p:cNvPr id="51217" name="Object 17">
                        <a:extLst>
                          <a:ext uri="{FF2B5EF4-FFF2-40B4-BE49-F238E27FC236}">
                            <a16:creationId xmlns:a16="http://schemas.microsoft.com/office/drawing/2014/main" id="{695643E0-819E-43CE-B498-45E6FE1A2F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3668713"/>
                        <a:ext cx="6604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18">
            <a:extLst>
              <a:ext uri="{FF2B5EF4-FFF2-40B4-BE49-F238E27FC236}">
                <a16:creationId xmlns:a16="http://schemas.microsoft.com/office/drawing/2014/main" id="{BE5CF793-F602-43D2-AED8-FE9A252072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3025" y="5084763"/>
          <a:ext cx="4603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3" name="公式" r:id="rId18" imgW="126835" imgH="139518" progId="Equation.3">
                  <p:embed/>
                </p:oleObj>
              </mc:Choice>
              <mc:Fallback>
                <p:oleObj name="公式" r:id="rId18" imgW="126835" imgH="139518" progId="Equation.3">
                  <p:embed/>
                  <p:pic>
                    <p:nvPicPr>
                      <p:cNvPr id="51218" name="Object 18">
                        <a:extLst>
                          <a:ext uri="{FF2B5EF4-FFF2-40B4-BE49-F238E27FC236}">
                            <a16:creationId xmlns:a16="http://schemas.microsoft.com/office/drawing/2014/main" id="{BB692B26-0F50-41F5-BB15-2C2EDECC06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025" y="5084763"/>
                        <a:ext cx="4603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Box 20">
            <a:extLst>
              <a:ext uri="{FF2B5EF4-FFF2-40B4-BE49-F238E27FC236}">
                <a16:creationId xmlns:a16="http://schemas.microsoft.com/office/drawing/2014/main" id="{EB8CBD1A-39DC-41B9-9DBF-E50B0A475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151313"/>
            <a:ext cx="20066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(redundant</a:t>
            </a:r>
          </a:p>
          <a:p>
            <a:pPr>
              <a:spcBef>
                <a:spcPct val="20000"/>
              </a:spcBef>
            </a:pPr>
            <a:r>
              <a:rPr kumimoji="0" lang="en-US" altLang="zh-CN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 state)</a:t>
            </a:r>
          </a:p>
        </p:txBody>
      </p:sp>
    </p:spTree>
    <p:extLst>
      <p:ext uri="{BB962C8B-B14F-4D97-AF65-F5344CB8AC3E}">
        <p14:creationId xmlns:p14="http://schemas.microsoft.com/office/powerpoint/2010/main" val="40272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651D0C-0038-4BDF-9A60-6BCFCD63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B7C823-E81A-414F-AA4D-CD516134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不确定性有限自动机（</a:t>
            </a:r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）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8B48772-77EE-4908-827D-0A0E9037D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14400"/>
            <a:ext cx="75501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The        symbol never appears on the </a:t>
            </a:r>
          </a:p>
          <a:p>
            <a:pPr>
              <a:spcBef>
                <a:spcPct val="20000"/>
              </a:spcBef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 input tape 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7D92D7BD-4BA0-430A-8B30-6000F8F9B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3C66E5B5-03C9-43D9-BBDD-C95780D81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92F33815-51AB-45DD-A993-451ED51755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61200" y="4241800"/>
          <a:ext cx="481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4" name="Equation" r:id="rId4" imgW="482391" imgH="583947" progId="Equation.3">
                  <p:embed/>
                </p:oleObj>
              </mc:Choice>
              <mc:Fallback>
                <p:oleObj name="Equation" r:id="rId4" imgW="482391" imgH="583947" progId="Equation.3">
                  <p:embed/>
                  <p:pic>
                    <p:nvPicPr>
                      <p:cNvPr id="40966" name="Object 7">
                        <a:extLst>
                          <a:ext uri="{FF2B5EF4-FFF2-40B4-BE49-F238E27FC236}">
                            <a16:creationId xmlns:a16="http://schemas.microsoft.com/office/drawing/2014/main" id="{59419D80-E304-42A1-A102-468D370F45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1200" y="4241800"/>
                        <a:ext cx="4810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8">
            <a:extLst>
              <a:ext uri="{FF2B5EF4-FFF2-40B4-BE49-F238E27FC236}">
                <a16:creationId xmlns:a16="http://schemas.microsoft.com/office/drawing/2014/main" id="{8E4047BD-0D74-4606-B0DB-AE8DF87A9C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id="{6047EED7-3179-4B5B-A9BF-6E45D557D4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96100" y="34163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5" name="Equation" r:id="rId6" imgW="723586" imgH="571252" progId="Equation.3">
                  <p:embed/>
                </p:oleObj>
              </mc:Choice>
              <mc:Fallback>
                <p:oleObj name="Equation" r:id="rId6" imgW="723586" imgH="571252" progId="Equation.3">
                  <p:embed/>
                  <p:pic>
                    <p:nvPicPr>
                      <p:cNvPr id="52232" name="Object 9">
                        <a:extLst>
                          <a:ext uri="{FF2B5EF4-FFF2-40B4-BE49-F238E27FC236}">
                            <a16:creationId xmlns:a16="http://schemas.microsoft.com/office/drawing/2014/main" id="{BDA9D0EB-62E5-4343-8717-EF1C0C0580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6100" y="341630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0">
            <a:extLst>
              <a:ext uri="{FF2B5EF4-FFF2-40B4-BE49-F238E27FC236}">
                <a16:creationId xmlns:a16="http://schemas.microsoft.com/office/drawing/2014/main" id="{591001B6-BD3D-495E-A9D4-F9AF90B63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" name="Object 11">
            <a:extLst>
              <a:ext uri="{FF2B5EF4-FFF2-40B4-BE49-F238E27FC236}">
                <a16:creationId xmlns:a16="http://schemas.microsoft.com/office/drawing/2014/main" id="{43F9FECE-A1F3-44FD-A68C-2AAC913018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8200" y="4241800"/>
          <a:ext cx="481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6" name="Equation" r:id="rId8" imgW="482391" imgH="583947" progId="Equation.3">
                  <p:embed/>
                </p:oleObj>
              </mc:Choice>
              <mc:Fallback>
                <p:oleObj name="Equation" r:id="rId8" imgW="482391" imgH="583947" progId="Equation.3">
                  <p:embed/>
                  <p:pic>
                    <p:nvPicPr>
                      <p:cNvPr id="40970" name="Object 11">
                        <a:extLst>
                          <a:ext uri="{FF2B5EF4-FFF2-40B4-BE49-F238E27FC236}">
                            <a16:creationId xmlns:a16="http://schemas.microsoft.com/office/drawing/2014/main" id="{BD55A827-5B74-4B84-AB6D-8E9C6192F6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4241800"/>
                        <a:ext cx="4810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12">
            <a:extLst>
              <a:ext uri="{FF2B5EF4-FFF2-40B4-BE49-F238E27FC236}">
                <a16:creationId xmlns:a16="http://schemas.microsoft.com/office/drawing/2014/main" id="{445B4C6E-B190-46C4-9062-3DBDA85EF4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4495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Object 13">
            <a:extLst>
              <a:ext uri="{FF2B5EF4-FFF2-40B4-BE49-F238E27FC236}">
                <a16:creationId xmlns:a16="http://schemas.microsoft.com/office/drawing/2014/main" id="{A54611FA-AD8C-484D-8CA3-F050CCB395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505200"/>
          <a:ext cx="647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7" name="Equation" r:id="rId9" imgW="647700" imgH="571500" progId="Equation.3">
                  <p:embed/>
                </p:oleObj>
              </mc:Choice>
              <mc:Fallback>
                <p:oleObj name="Equation" r:id="rId9" imgW="647700" imgH="571500" progId="Equation.3">
                  <p:embed/>
                  <p:pic>
                    <p:nvPicPr>
                      <p:cNvPr id="52236" name="Object 13">
                        <a:extLst>
                          <a:ext uri="{FF2B5EF4-FFF2-40B4-BE49-F238E27FC236}">
                            <a16:creationId xmlns:a16="http://schemas.microsoft.com/office/drawing/2014/main" id="{86972CF1-94CC-4A3E-9F74-59754EE832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505200"/>
                        <a:ext cx="647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4">
            <a:extLst>
              <a:ext uri="{FF2B5EF4-FFF2-40B4-BE49-F238E27FC236}">
                <a16:creationId xmlns:a16="http://schemas.microsoft.com/office/drawing/2014/main" id="{67A3507D-9DD9-40E7-AE16-19A48D05EF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334000"/>
          <a:ext cx="2298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8" name="Equation" r:id="rId11" imgW="2298700" imgH="571500" progId="Equation.3">
                  <p:embed/>
                </p:oleObj>
              </mc:Choice>
              <mc:Fallback>
                <p:oleObj name="Equation" r:id="rId11" imgW="2298700" imgH="571500" progId="Equation.3">
                  <p:embed/>
                  <p:pic>
                    <p:nvPicPr>
                      <p:cNvPr id="52237" name="Object 14">
                        <a:extLst>
                          <a:ext uri="{FF2B5EF4-FFF2-40B4-BE49-F238E27FC236}">
                            <a16:creationId xmlns:a16="http://schemas.microsoft.com/office/drawing/2014/main" id="{64DBE33B-A725-4E6E-81D4-239164DC0D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334000"/>
                        <a:ext cx="2298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">
            <a:extLst>
              <a:ext uri="{FF2B5EF4-FFF2-40B4-BE49-F238E27FC236}">
                <a16:creationId xmlns:a16="http://schemas.microsoft.com/office/drawing/2014/main" id="{8DE9727F-976C-4A0D-AF34-1F08A74819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4888" y="5229225"/>
          <a:ext cx="251936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9" name="公式" r:id="rId13" imgW="799753" imgH="215806" progId="Equation.3">
                  <p:embed/>
                </p:oleObj>
              </mc:Choice>
              <mc:Fallback>
                <p:oleObj name="公式" r:id="rId13" imgW="799753" imgH="215806" progId="Equation.3">
                  <p:embed/>
                  <p:pic>
                    <p:nvPicPr>
                      <p:cNvPr id="52238" name="Object 15">
                        <a:extLst>
                          <a:ext uri="{FF2B5EF4-FFF2-40B4-BE49-F238E27FC236}">
                            <a16:creationId xmlns:a16="http://schemas.microsoft.com/office/drawing/2014/main" id="{3F8810CA-576C-498B-B5C0-DD6BB4E963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5229225"/>
                        <a:ext cx="2519362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6">
            <a:extLst>
              <a:ext uri="{FF2B5EF4-FFF2-40B4-BE49-F238E27FC236}">
                <a16:creationId xmlns:a16="http://schemas.microsoft.com/office/drawing/2014/main" id="{8639F7F3-C2CD-4395-8455-3B8C663FE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14600"/>
            <a:ext cx="3598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Simple automata:</a:t>
            </a:r>
          </a:p>
        </p:txBody>
      </p:sp>
      <p:graphicFrame>
        <p:nvGraphicFramePr>
          <p:cNvPr id="19" name="Object 17">
            <a:extLst>
              <a:ext uri="{FF2B5EF4-FFF2-40B4-BE49-F238E27FC236}">
                <a16:creationId xmlns:a16="http://schemas.microsoft.com/office/drawing/2014/main" id="{6B9A7684-4BC2-4FF7-90C5-115FAAF587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981075"/>
          <a:ext cx="392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0" name="公式" r:id="rId15" imgW="126835" imgH="139518" progId="Equation.3">
                  <p:embed/>
                </p:oleObj>
              </mc:Choice>
              <mc:Fallback>
                <p:oleObj name="公式" r:id="rId15" imgW="126835" imgH="139518" progId="Equation.3">
                  <p:embed/>
                  <p:pic>
                    <p:nvPicPr>
                      <p:cNvPr id="52240" name="Object 17">
                        <a:extLst>
                          <a:ext uri="{FF2B5EF4-FFF2-40B4-BE49-F238E27FC236}">
                            <a16:creationId xmlns:a16="http://schemas.microsoft.com/office/drawing/2014/main" id="{E14CC8DF-735A-4D1C-941D-7427F167E9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981075"/>
                        <a:ext cx="392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0072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9967D5-B681-4ECC-B7EA-D3A65AB3BB0D}"/>
              </a:ext>
            </a:extLst>
          </p:cNvPr>
          <p:cNvSpPr txBox="1"/>
          <p:nvPr/>
        </p:nvSpPr>
        <p:spPr>
          <a:xfrm>
            <a:off x="137950" y="488759"/>
            <a:ext cx="2693351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一个小例子</a:t>
            </a:r>
          </a:p>
        </p:txBody>
      </p:sp>
      <p:sp>
        <p:nvSpPr>
          <p:cNvPr id="20" name="Line 3">
            <a:extLst>
              <a:ext uri="{FF2B5EF4-FFF2-40B4-BE49-F238E27FC236}">
                <a16:creationId xmlns:a16="http://schemas.microsoft.com/office/drawing/2014/main" id="{4D4C1EE8-701B-4C1F-8523-312EAC4445F6}"/>
              </a:ext>
            </a:extLst>
          </p:cNvPr>
          <p:cNvSpPr>
            <a:spLocks noChangeShapeType="1"/>
          </p:cNvSpPr>
          <p:nvPr/>
        </p:nvSpPr>
        <p:spPr bwMode="auto">
          <a:xfrm>
            <a:off x="969962" y="1915914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kumimoji="0" lang="en-US" sz="3200" b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21" name="Line 4">
            <a:extLst>
              <a:ext uri="{FF2B5EF4-FFF2-40B4-BE49-F238E27FC236}">
                <a16:creationId xmlns:a16="http://schemas.microsoft.com/office/drawing/2014/main" id="{6185C1B9-33B9-44FE-A54C-254B47E0E88D}"/>
              </a:ext>
            </a:extLst>
          </p:cNvPr>
          <p:cNvSpPr>
            <a:spLocks noChangeShapeType="1"/>
          </p:cNvSpPr>
          <p:nvPr/>
        </p:nvSpPr>
        <p:spPr bwMode="auto">
          <a:xfrm>
            <a:off x="969962" y="1915914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kumimoji="0" lang="en-US" sz="3200" b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22" name="Line 5">
            <a:extLst>
              <a:ext uri="{FF2B5EF4-FFF2-40B4-BE49-F238E27FC236}">
                <a16:creationId xmlns:a16="http://schemas.microsoft.com/office/drawing/2014/main" id="{A4326A1D-69FE-4FEA-91D6-9D5666392E87}"/>
              </a:ext>
            </a:extLst>
          </p:cNvPr>
          <p:cNvSpPr>
            <a:spLocks noChangeShapeType="1"/>
          </p:cNvSpPr>
          <p:nvPr/>
        </p:nvSpPr>
        <p:spPr bwMode="auto">
          <a:xfrm>
            <a:off x="969962" y="3068439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kumimoji="0" lang="en-US" sz="3200" b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23" name="Line 7">
            <a:extLst>
              <a:ext uri="{FF2B5EF4-FFF2-40B4-BE49-F238E27FC236}">
                <a16:creationId xmlns:a16="http://schemas.microsoft.com/office/drawing/2014/main" id="{9AFC8CDA-35FA-4666-80F9-2BF1B8F453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8750" y="1915914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kumimoji="0" lang="en-US" sz="3200" b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24" name="Line 8">
            <a:extLst>
              <a:ext uri="{FF2B5EF4-FFF2-40B4-BE49-F238E27FC236}">
                <a16:creationId xmlns:a16="http://schemas.microsoft.com/office/drawing/2014/main" id="{A6D934B0-67EB-45F5-9661-6383B6A75D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5225" y="1915914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kumimoji="0" lang="en-US" sz="3200" b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25" name="Line 9">
            <a:extLst>
              <a:ext uri="{FF2B5EF4-FFF2-40B4-BE49-F238E27FC236}">
                <a16:creationId xmlns:a16="http://schemas.microsoft.com/office/drawing/2014/main" id="{B3733DA8-982A-4B21-A7E3-0A6DE9089B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46275" y="1628576"/>
            <a:ext cx="6477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kumimoji="0" lang="en-US" sz="3200" b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51366B91-FED3-4D67-A59D-90BFEE552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937" y="1888926"/>
            <a:ext cx="71438" cy="71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kumimoji="0" lang="zh-CN" altLang="zh-CN" b="0">
              <a:solidFill>
                <a:srgbClr val="3333CC"/>
              </a:solidFill>
            </a:endParaRPr>
          </a:p>
        </p:txBody>
      </p:sp>
      <p:sp>
        <p:nvSpPr>
          <p:cNvPr id="27" name="Oval 11">
            <a:extLst>
              <a:ext uri="{FF2B5EF4-FFF2-40B4-BE49-F238E27FC236}">
                <a16:creationId xmlns:a16="http://schemas.microsoft.com/office/drawing/2014/main" id="{44AF5687-6606-47D0-B4F0-D008D3215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1888926"/>
            <a:ext cx="71437" cy="71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kumimoji="0" lang="zh-CN" altLang="zh-CN" b="0">
              <a:solidFill>
                <a:srgbClr val="3333CC"/>
              </a:solidFill>
            </a:endParaRPr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B2C1328E-3275-4B32-8D1D-2178312FF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7" y="2420739"/>
            <a:ext cx="1008063" cy="6477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kumimoji="0" lang="en-US" altLang="zh-CN" sz="1400" b="0">
                <a:solidFill>
                  <a:srgbClr val="3333CC"/>
                </a:solidFill>
              </a:rPr>
              <a:t>BATTERY</a:t>
            </a:r>
          </a:p>
        </p:txBody>
      </p:sp>
      <p:sp>
        <p:nvSpPr>
          <p:cNvPr id="29" name="Litebulb">
            <a:extLst>
              <a:ext uri="{FF2B5EF4-FFF2-40B4-BE49-F238E27FC236}">
                <a16:creationId xmlns:a16="http://schemas.microsoft.com/office/drawing/2014/main" id="{92EC77A6-179F-42DF-B880-86BCCC40D260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3414712" y="2276276"/>
            <a:ext cx="579438" cy="86995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en-US" sz="3200" b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39" name="Text Box 25">
            <a:extLst>
              <a:ext uri="{FF2B5EF4-FFF2-40B4-BE49-F238E27FC236}">
                <a16:creationId xmlns:a16="http://schemas.microsoft.com/office/drawing/2014/main" id="{33DFDFC9-9437-47DF-B6E6-D5E575F4E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7" y="4005064"/>
            <a:ext cx="3960813" cy="1917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rPr>
              <a:t>inputs:</a:t>
            </a:r>
            <a:r>
              <a:rPr kumimoji="0"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rPr>
              <a:t> switches 1 and 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rPr>
              <a:t>actions:</a:t>
            </a:r>
            <a:r>
              <a:rPr kumimoji="0"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rPr>
              <a:t> </a:t>
            </a:r>
            <a:r>
              <a:rPr kumimoji="0" lang="en-US" altLang="zh-CN" sz="2400" b="0" dirty="0">
                <a:solidFill>
                  <a:srgbClr val="0000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rPr>
              <a:t>1</a:t>
            </a:r>
            <a:r>
              <a:rPr kumimoji="0"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rPr>
              <a:t> for “flip switch 1”</a:t>
            </a:r>
            <a:endParaRPr kumimoji="0" lang="en-US" altLang="zh-CN" sz="1800" b="0" dirty="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kumimoji="0" lang="en-US" altLang="zh-CN" sz="2400" dirty="0">
                <a:solidFill>
                  <a:srgbClr val="FFFFFF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rPr>
              <a:t>actions:</a:t>
            </a:r>
            <a:r>
              <a:rPr kumimoji="0" lang="en-US" altLang="zh-CN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rPr>
              <a:t> </a:t>
            </a:r>
            <a:r>
              <a:rPr kumimoji="0" lang="en-US" altLang="zh-CN" sz="2400" b="0" dirty="0">
                <a:solidFill>
                  <a:srgbClr val="0000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rPr>
              <a:t>2</a:t>
            </a:r>
            <a:r>
              <a:rPr kumimoji="0"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rPr>
              <a:t> for “flip switch 2”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rPr>
              <a:t>states:</a:t>
            </a:r>
            <a:r>
              <a:rPr kumimoji="0"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rPr>
              <a:t> </a:t>
            </a:r>
            <a:r>
              <a:rPr kumimoji="0" lang="en-US" altLang="zh-CN" sz="2400" b="0" dirty="0">
                <a:solidFill>
                  <a:srgbClr val="0000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rPr>
              <a:t>on</a:t>
            </a:r>
            <a:r>
              <a:rPr kumimoji="0" lang="en-US" altLang="zh-CN" sz="2400" b="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rPr>
              <a:t>,</a:t>
            </a:r>
            <a:r>
              <a:rPr kumimoji="0" lang="en-US" altLang="zh-CN" sz="2400" b="0" dirty="0">
                <a:solidFill>
                  <a:srgbClr val="0000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rPr>
              <a:t> off</a:t>
            </a:r>
          </a:p>
        </p:txBody>
      </p:sp>
      <p:sp>
        <p:nvSpPr>
          <p:cNvPr id="40" name="Text Box 26">
            <a:extLst>
              <a:ext uri="{FF2B5EF4-FFF2-40B4-BE49-F238E27FC236}">
                <a16:creationId xmlns:a16="http://schemas.microsoft.com/office/drawing/2014/main" id="{A28DB558-A7C4-42C5-BE06-B24077A58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8118" y="4685904"/>
            <a:ext cx="36004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400" b="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rPr>
              <a:t>仅当两个开关都翻转奇数次时，灯泡是亮的</a:t>
            </a:r>
            <a:endParaRPr kumimoji="0" lang="en-US" altLang="zh-CN" sz="2400" b="0" dirty="0">
              <a:solidFill>
                <a:srgbClr val="000000"/>
              </a:solidFill>
              <a:latin typeface="Gill Sans MT" panose="020B0502020104020203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1" name="Line 27">
            <a:extLst>
              <a:ext uri="{FF2B5EF4-FFF2-40B4-BE49-F238E27FC236}">
                <a16:creationId xmlns:a16="http://schemas.microsoft.com/office/drawing/2014/main" id="{5C7FCBA6-5463-48F4-A30B-B492235946A3}"/>
              </a:ext>
            </a:extLst>
          </p:cNvPr>
          <p:cNvSpPr>
            <a:spLocks noChangeShapeType="1"/>
          </p:cNvSpPr>
          <p:nvPr/>
        </p:nvSpPr>
        <p:spPr bwMode="auto">
          <a:xfrm>
            <a:off x="969962" y="3573264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kumimoji="0" lang="en-US" sz="3200" b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42" name="Line 28">
            <a:extLst>
              <a:ext uri="{FF2B5EF4-FFF2-40B4-BE49-F238E27FC236}">
                <a16:creationId xmlns:a16="http://schemas.microsoft.com/office/drawing/2014/main" id="{13730FA1-A4F8-4CDA-931E-9A40EB3AE0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8750" y="3573264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kumimoji="0" lang="en-US" sz="3200" b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43" name="Line 29">
            <a:extLst>
              <a:ext uri="{FF2B5EF4-FFF2-40B4-BE49-F238E27FC236}">
                <a16:creationId xmlns:a16="http://schemas.microsoft.com/office/drawing/2014/main" id="{F7707A0E-D415-407B-9AC0-B5D43BB945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46275" y="3285926"/>
            <a:ext cx="6477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kumimoji="0" lang="en-US" sz="3200" b="0">
              <a:solidFill>
                <a:srgbClr val="3333CC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44" name="Oval 30">
            <a:extLst>
              <a:ext uri="{FF2B5EF4-FFF2-40B4-BE49-F238E27FC236}">
                <a16:creationId xmlns:a16="http://schemas.microsoft.com/office/drawing/2014/main" id="{8AAE830D-9816-4012-BD5A-26995F65F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937" y="3546276"/>
            <a:ext cx="71438" cy="71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kumimoji="0" lang="zh-CN" altLang="zh-CN" b="0">
              <a:solidFill>
                <a:srgbClr val="3333CC"/>
              </a:solidFill>
            </a:endParaRPr>
          </a:p>
        </p:txBody>
      </p:sp>
      <p:sp>
        <p:nvSpPr>
          <p:cNvPr id="45" name="Oval 31">
            <a:extLst>
              <a:ext uri="{FF2B5EF4-FFF2-40B4-BE49-F238E27FC236}">
                <a16:creationId xmlns:a16="http://schemas.microsoft.com/office/drawing/2014/main" id="{C7C4ABAC-37CC-4F89-9987-96886597D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3546276"/>
            <a:ext cx="71437" cy="71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kumimoji="0" lang="zh-CN" altLang="zh-CN" b="0">
              <a:solidFill>
                <a:srgbClr val="3333CC"/>
              </a:solidFill>
            </a:endParaRPr>
          </a:p>
        </p:txBody>
      </p:sp>
      <p:sp>
        <p:nvSpPr>
          <p:cNvPr id="46" name="Text Box 36">
            <a:extLst>
              <a:ext uri="{FF2B5EF4-FFF2-40B4-BE49-F238E27FC236}">
                <a16:creationId xmlns:a16="http://schemas.microsoft.com/office/drawing/2014/main" id="{D6FDF937-A8F6-4C44-A0A7-538AD38A4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75" y="1477764"/>
            <a:ext cx="292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kumimoji="0" lang="en-US" altLang="zh-TW" sz="1800" b="0">
                <a:solidFill>
                  <a:srgbClr val="000000"/>
                </a:solidFill>
                <a:latin typeface="Garamond" panose="02020404030301010803" pitchFamily="18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47" name="Text Box 37">
            <a:extLst>
              <a:ext uri="{FF2B5EF4-FFF2-40B4-BE49-F238E27FC236}">
                <a16:creationId xmlns:a16="http://schemas.microsoft.com/office/drawing/2014/main" id="{0711B303-21DD-42C5-9FDE-8D02F660D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312" y="3068439"/>
            <a:ext cx="292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kumimoji="0" lang="en-US" altLang="zh-TW" sz="1800" b="0">
                <a:solidFill>
                  <a:srgbClr val="000000"/>
                </a:solidFill>
                <a:latin typeface="Garamond" panose="02020404030301010803" pitchFamily="18" charset="0"/>
                <a:ea typeface="新細明體" panose="02020500000000000000" pitchFamily="18" charset="-120"/>
              </a:rPr>
              <a:t>2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2ED5E7F-78D4-4E11-B6C9-6A63790567CD}"/>
              </a:ext>
            </a:extLst>
          </p:cNvPr>
          <p:cNvGrpSpPr/>
          <p:nvPr/>
        </p:nvGrpSpPr>
        <p:grpSpPr>
          <a:xfrm>
            <a:off x="4882355" y="1426940"/>
            <a:ext cx="3694113" cy="2743200"/>
            <a:chOff x="4621212" y="1125339"/>
            <a:chExt cx="3694113" cy="2743200"/>
          </a:xfrm>
        </p:grpSpPr>
        <p:sp>
          <p:nvSpPr>
            <p:cNvPr id="38" name="Text Box 23">
              <a:extLst>
                <a:ext uri="{FF2B5EF4-FFF2-40B4-BE49-F238E27FC236}">
                  <a16:creationId xmlns:a16="http://schemas.microsoft.com/office/drawing/2014/main" id="{49AF4FFA-996D-4DE3-8904-251943704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4962" y="1125339"/>
              <a:ext cx="292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kumimoji="0" lang="en-US" altLang="zh-TW" sz="1800" b="0">
                  <a:solidFill>
                    <a:srgbClr val="000000"/>
                  </a:solidFill>
                  <a:latin typeface="Garamond" panose="02020404030301010803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34D1306-2E65-40F7-97C2-34AAE966730D}"/>
                </a:ext>
              </a:extLst>
            </p:cNvPr>
            <p:cNvGrpSpPr/>
            <p:nvPr/>
          </p:nvGrpSpPr>
          <p:grpSpPr>
            <a:xfrm>
              <a:off x="4621212" y="1349176"/>
              <a:ext cx="3694113" cy="2519363"/>
              <a:chOff x="4621212" y="1349176"/>
              <a:chExt cx="3694113" cy="2519363"/>
            </a:xfrm>
          </p:grpSpPr>
          <p:sp>
            <p:nvSpPr>
              <p:cNvPr id="30" name="Oval 15">
                <a:extLst>
                  <a:ext uri="{FF2B5EF4-FFF2-40B4-BE49-F238E27FC236}">
                    <a16:creationId xmlns:a16="http://schemas.microsoft.com/office/drawing/2014/main" id="{B2670776-2007-40BA-A358-B3AA408A1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4350" y="1425376"/>
                <a:ext cx="609600" cy="6096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kumimoji="0" lang="zh-CN" altLang="zh-CN" b="0">
                  <a:solidFill>
                    <a:srgbClr val="3333CC"/>
                  </a:solidFill>
                </a:endParaRPr>
              </a:p>
            </p:txBody>
          </p:sp>
          <p:sp>
            <p:nvSpPr>
              <p:cNvPr id="31" name="Oval 16">
                <a:extLst>
                  <a:ext uri="{FF2B5EF4-FFF2-40B4-BE49-F238E27FC236}">
                    <a16:creationId xmlns:a16="http://schemas.microsoft.com/office/drawing/2014/main" id="{9A2967E6-D9DA-4719-9D53-A48BA59F1E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6950" y="1349176"/>
                <a:ext cx="609600" cy="6096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kumimoji="0" lang="zh-CN" altLang="zh-CN" b="0">
                  <a:solidFill>
                    <a:srgbClr val="3333CC"/>
                  </a:solidFill>
                </a:endParaRPr>
              </a:p>
            </p:txBody>
          </p:sp>
          <p:sp>
            <p:nvSpPr>
              <p:cNvPr id="32" name="Freeform 17">
                <a:extLst>
                  <a:ext uri="{FF2B5EF4-FFF2-40B4-BE49-F238E27FC236}">
                    <a16:creationId xmlns:a16="http://schemas.microsoft.com/office/drawing/2014/main" id="{2DB028E1-40A9-4E19-BCBC-7C1EEA90A1DA}"/>
                  </a:ext>
                </a:extLst>
              </p:cNvPr>
              <p:cNvSpPr>
                <a:spLocks/>
              </p:cNvSpPr>
              <p:nvPr/>
            </p:nvSpPr>
            <p:spPr bwMode="auto">
              <a:xfrm rot="16521349">
                <a:off x="5022850" y="2593776"/>
                <a:ext cx="1295400" cy="101600"/>
              </a:xfrm>
              <a:custGeom>
                <a:avLst/>
                <a:gdLst>
                  <a:gd name="T0" fmla="*/ 0 w 816"/>
                  <a:gd name="T1" fmla="*/ 2147483646 h 200"/>
                  <a:gd name="T2" fmla="*/ 2147483646 w 816"/>
                  <a:gd name="T3" fmla="*/ 2147483646 h 200"/>
                  <a:gd name="T4" fmla="*/ 2147483646 w 816"/>
                  <a:gd name="T5" fmla="*/ 2147483646 h 200"/>
                  <a:gd name="T6" fmla="*/ 0 60000 65536"/>
                  <a:gd name="T7" fmla="*/ 0 60000 65536"/>
                  <a:gd name="T8" fmla="*/ 0 60000 65536"/>
                  <a:gd name="T9" fmla="*/ 0 w 816"/>
                  <a:gd name="T10" fmla="*/ 0 h 200"/>
                  <a:gd name="T11" fmla="*/ 816 w 816"/>
                  <a:gd name="T12" fmla="*/ 200 h 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16" h="200">
                    <a:moveTo>
                      <a:pt x="0" y="200"/>
                    </a:moveTo>
                    <a:cubicBezTo>
                      <a:pt x="124" y="108"/>
                      <a:pt x="248" y="16"/>
                      <a:pt x="384" y="8"/>
                    </a:cubicBezTo>
                    <a:cubicBezTo>
                      <a:pt x="520" y="0"/>
                      <a:pt x="668" y="76"/>
                      <a:pt x="816" y="15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kumimoji="0" lang="en-US" sz="3200" b="0">
                  <a:solidFill>
                    <a:srgbClr val="3333CC"/>
                  </a:solidFill>
                  <a:latin typeface="Comic Sans MS" panose="030F0702030302020204" pitchFamily="66" charset="0"/>
                  <a:ea typeface="+mn-ea"/>
                </a:endParaRPr>
              </a:p>
            </p:txBody>
          </p:sp>
          <p:sp>
            <p:nvSpPr>
              <p:cNvPr id="33" name="Freeform 18">
                <a:extLst>
                  <a:ext uri="{FF2B5EF4-FFF2-40B4-BE49-F238E27FC236}">
                    <a16:creationId xmlns:a16="http://schemas.microsoft.com/office/drawing/2014/main" id="{18F87C80-2635-4745-8550-DD67728C425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203950" y="1869876"/>
                <a:ext cx="1295400" cy="177800"/>
              </a:xfrm>
              <a:custGeom>
                <a:avLst/>
                <a:gdLst>
                  <a:gd name="T0" fmla="*/ 0 w 816"/>
                  <a:gd name="T1" fmla="*/ 2147483646 h 200"/>
                  <a:gd name="T2" fmla="*/ 2147483646 w 816"/>
                  <a:gd name="T3" fmla="*/ 2147483646 h 200"/>
                  <a:gd name="T4" fmla="*/ 2147483646 w 816"/>
                  <a:gd name="T5" fmla="*/ 2147483646 h 200"/>
                  <a:gd name="T6" fmla="*/ 0 60000 65536"/>
                  <a:gd name="T7" fmla="*/ 0 60000 65536"/>
                  <a:gd name="T8" fmla="*/ 0 60000 65536"/>
                  <a:gd name="T9" fmla="*/ 0 w 816"/>
                  <a:gd name="T10" fmla="*/ 0 h 200"/>
                  <a:gd name="T11" fmla="*/ 816 w 816"/>
                  <a:gd name="T12" fmla="*/ 200 h 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16" h="200">
                    <a:moveTo>
                      <a:pt x="0" y="200"/>
                    </a:moveTo>
                    <a:cubicBezTo>
                      <a:pt x="124" y="108"/>
                      <a:pt x="248" y="16"/>
                      <a:pt x="384" y="8"/>
                    </a:cubicBezTo>
                    <a:cubicBezTo>
                      <a:pt x="520" y="0"/>
                      <a:pt x="668" y="76"/>
                      <a:pt x="816" y="15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kumimoji="0" lang="en-US" sz="3200" b="0">
                  <a:solidFill>
                    <a:srgbClr val="3333CC"/>
                  </a:solidFill>
                  <a:latin typeface="Comic Sans MS" panose="030F0702030302020204" pitchFamily="66" charset="0"/>
                  <a:ea typeface="+mn-ea"/>
                </a:endParaRPr>
              </a:p>
            </p:txBody>
          </p:sp>
          <p:sp>
            <p:nvSpPr>
              <p:cNvPr id="34" name="Line 19">
                <a:extLst>
                  <a:ext uri="{FF2B5EF4-FFF2-40B4-BE49-F238E27FC236}">
                    <a16:creationId xmlns:a16="http://schemas.microsoft.com/office/drawing/2014/main" id="{FCA28E64-F4A5-41B6-AD83-E66D9393EB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3350" y="1730176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kumimoji="0" lang="en-US" sz="3200" b="0">
                  <a:solidFill>
                    <a:srgbClr val="3333CC"/>
                  </a:solidFill>
                  <a:latin typeface="Comic Sans MS" panose="030F0702030302020204" pitchFamily="66" charset="0"/>
                  <a:ea typeface="+mn-ea"/>
                </a:endParaRPr>
              </a:p>
            </p:txBody>
          </p:sp>
          <p:sp>
            <p:nvSpPr>
              <p:cNvPr id="35" name="Text Box 20">
                <a:extLst>
                  <a:ext uri="{FF2B5EF4-FFF2-40B4-BE49-F238E27FC236}">
                    <a16:creationId xmlns:a16="http://schemas.microsoft.com/office/drawing/2014/main" id="{2DC4264F-AC27-460E-9291-C5B0A68BD1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81662" y="1544439"/>
                <a:ext cx="446088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kumimoji="0" lang="en-US" altLang="zh-TW" sz="1800" b="0">
                    <a:solidFill>
                      <a:srgbClr val="000000"/>
                    </a:solidFill>
                    <a:latin typeface="Garamond" panose="02020404030301010803" pitchFamily="18" charset="0"/>
                    <a:ea typeface="新細明體" panose="02020500000000000000" pitchFamily="18" charset="-120"/>
                  </a:rPr>
                  <a:t>off</a:t>
                </a:r>
              </a:p>
            </p:txBody>
          </p:sp>
          <p:sp>
            <p:nvSpPr>
              <p:cNvPr id="36" name="Text Box 21">
                <a:extLst>
                  <a:ext uri="{FF2B5EF4-FFF2-40B4-BE49-F238E27FC236}">
                    <a16:creationId xmlns:a16="http://schemas.microsoft.com/office/drawing/2014/main" id="{ACCBE3B4-8E64-4C65-B589-35E0A561C1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0612" y="1471414"/>
                <a:ext cx="446088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kumimoji="0" lang="en-US" altLang="zh-TW" sz="1800" b="0">
                    <a:solidFill>
                      <a:srgbClr val="000000"/>
                    </a:solidFill>
                    <a:latin typeface="Garamond" panose="02020404030301010803" pitchFamily="18" charset="0"/>
                    <a:ea typeface="新細明體" panose="02020500000000000000" pitchFamily="18" charset="-120"/>
                  </a:rPr>
                  <a:t>off</a:t>
                </a:r>
              </a:p>
            </p:txBody>
          </p:sp>
          <p:sp>
            <p:nvSpPr>
              <p:cNvPr id="37" name="Text Box 22">
                <a:extLst>
                  <a:ext uri="{FF2B5EF4-FFF2-40B4-BE49-F238E27FC236}">
                    <a16:creationId xmlns:a16="http://schemas.microsoft.com/office/drawing/2014/main" id="{D77BD746-F066-4958-B83A-FFD045F7F2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1212" y="1536501"/>
                <a:ext cx="5715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kumimoji="0" lang="en-US" altLang="zh-TW" sz="1800" b="0">
                    <a:solidFill>
                      <a:srgbClr val="000000"/>
                    </a:solidFill>
                    <a:latin typeface="Garamond" panose="02020404030301010803" pitchFamily="18" charset="0"/>
                    <a:ea typeface="新細明體" panose="02020500000000000000" pitchFamily="18" charset="-120"/>
                  </a:rPr>
                  <a:t>start</a:t>
                </a:r>
              </a:p>
            </p:txBody>
          </p:sp>
          <p:sp>
            <p:nvSpPr>
              <p:cNvPr id="48" name="Text Box 38">
                <a:extLst>
                  <a:ext uri="{FF2B5EF4-FFF2-40B4-BE49-F238E27FC236}">
                    <a16:creationId xmlns:a16="http://schemas.microsoft.com/office/drawing/2014/main" id="{BF7915FB-4FEE-45CF-A283-20526FA5AC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94487" y="1707951"/>
                <a:ext cx="2921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kumimoji="0" lang="en-US" altLang="zh-TW" sz="1800" b="0">
                    <a:solidFill>
                      <a:srgbClr val="000000"/>
                    </a:solidFill>
                    <a:latin typeface="Garamond" panose="02020404030301010803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49" name="Oval 39">
                <a:extLst>
                  <a:ext uri="{FF2B5EF4-FFF2-40B4-BE49-F238E27FC236}">
                    <a16:creationId xmlns:a16="http://schemas.microsoft.com/office/drawing/2014/main" id="{BBA2A6DD-28AE-4AF2-8096-943EC9F7D2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2" y="3219251"/>
                <a:ext cx="609600" cy="6096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kumimoji="0" lang="zh-CN" altLang="zh-CN" b="0">
                  <a:solidFill>
                    <a:srgbClr val="3333CC"/>
                  </a:solidFill>
                </a:endParaRPr>
              </a:p>
            </p:txBody>
          </p:sp>
          <p:sp>
            <p:nvSpPr>
              <p:cNvPr id="50" name="Oval 40">
                <a:extLst>
                  <a:ext uri="{FF2B5EF4-FFF2-40B4-BE49-F238E27FC236}">
                    <a16:creationId xmlns:a16="http://schemas.microsoft.com/office/drawing/2014/main" id="{0E33871C-A6BA-4CE9-9C0D-30BAE1AA8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3612" y="3143051"/>
                <a:ext cx="609600" cy="6096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kumimoji="0" lang="zh-CN" altLang="zh-CN" b="0">
                  <a:solidFill>
                    <a:srgbClr val="3333CC"/>
                  </a:solidFill>
                </a:endParaRPr>
              </a:p>
            </p:txBody>
          </p:sp>
          <p:sp>
            <p:nvSpPr>
              <p:cNvPr id="51" name="Freeform 41">
                <a:extLst>
                  <a:ext uri="{FF2B5EF4-FFF2-40B4-BE49-F238E27FC236}">
                    <a16:creationId xmlns:a16="http://schemas.microsoft.com/office/drawing/2014/main" id="{685C20CD-EE7B-4AB6-B8B4-C4DFD604D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4412" y="3193851"/>
                <a:ext cx="1295400" cy="101600"/>
              </a:xfrm>
              <a:custGeom>
                <a:avLst/>
                <a:gdLst>
                  <a:gd name="T0" fmla="*/ 0 w 816"/>
                  <a:gd name="T1" fmla="*/ 2147483646 h 200"/>
                  <a:gd name="T2" fmla="*/ 2147483646 w 816"/>
                  <a:gd name="T3" fmla="*/ 2147483646 h 200"/>
                  <a:gd name="T4" fmla="*/ 2147483646 w 816"/>
                  <a:gd name="T5" fmla="*/ 2147483646 h 200"/>
                  <a:gd name="T6" fmla="*/ 0 60000 65536"/>
                  <a:gd name="T7" fmla="*/ 0 60000 65536"/>
                  <a:gd name="T8" fmla="*/ 0 60000 65536"/>
                  <a:gd name="T9" fmla="*/ 0 w 816"/>
                  <a:gd name="T10" fmla="*/ 0 h 200"/>
                  <a:gd name="T11" fmla="*/ 816 w 816"/>
                  <a:gd name="T12" fmla="*/ 200 h 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16" h="200">
                    <a:moveTo>
                      <a:pt x="0" y="200"/>
                    </a:moveTo>
                    <a:cubicBezTo>
                      <a:pt x="124" y="108"/>
                      <a:pt x="248" y="16"/>
                      <a:pt x="384" y="8"/>
                    </a:cubicBezTo>
                    <a:cubicBezTo>
                      <a:pt x="520" y="0"/>
                      <a:pt x="668" y="76"/>
                      <a:pt x="816" y="15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kumimoji="0" lang="en-US" sz="3200" b="0">
                  <a:solidFill>
                    <a:srgbClr val="3333CC"/>
                  </a:solidFill>
                  <a:latin typeface="Comic Sans MS" panose="030F0702030302020204" pitchFamily="66" charset="0"/>
                  <a:ea typeface="+mn-ea"/>
                </a:endParaRPr>
              </a:p>
            </p:txBody>
          </p:sp>
          <p:sp>
            <p:nvSpPr>
              <p:cNvPr id="52" name="Freeform 42">
                <a:extLst>
                  <a:ext uri="{FF2B5EF4-FFF2-40B4-BE49-F238E27FC236}">
                    <a16:creationId xmlns:a16="http://schemas.microsoft.com/office/drawing/2014/main" id="{16DDF093-F85A-444F-80CD-7ED0A4806D7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170612" y="3663751"/>
                <a:ext cx="1295400" cy="177800"/>
              </a:xfrm>
              <a:custGeom>
                <a:avLst/>
                <a:gdLst>
                  <a:gd name="T0" fmla="*/ 0 w 816"/>
                  <a:gd name="T1" fmla="*/ 2147483646 h 200"/>
                  <a:gd name="T2" fmla="*/ 2147483646 w 816"/>
                  <a:gd name="T3" fmla="*/ 2147483646 h 200"/>
                  <a:gd name="T4" fmla="*/ 2147483646 w 816"/>
                  <a:gd name="T5" fmla="*/ 2147483646 h 200"/>
                  <a:gd name="T6" fmla="*/ 0 60000 65536"/>
                  <a:gd name="T7" fmla="*/ 0 60000 65536"/>
                  <a:gd name="T8" fmla="*/ 0 60000 65536"/>
                  <a:gd name="T9" fmla="*/ 0 w 816"/>
                  <a:gd name="T10" fmla="*/ 0 h 200"/>
                  <a:gd name="T11" fmla="*/ 816 w 816"/>
                  <a:gd name="T12" fmla="*/ 200 h 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16" h="200">
                    <a:moveTo>
                      <a:pt x="0" y="200"/>
                    </a:moveTo>
                    <a:cubicBezTo>
                      <a:pt x="124" y="108"/>
                      <a:pt x="248" y="16"/>
                      <a:pt x="384" y="8"/>
                    </a:cubicBezTo>
                    <a:cubicBezTo>
                      <a:pt x="520" y="0"/>
                      <a:pt x="668" y="76"/>
                      <a:pt x="816" y="15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kumimoji="0" lang="en-US" sz="3200" b="0">
                  <a:solidFill>
                    <a:srgbClr val="3333CC"/>
                  </a:solidFill>
                  <a:latin typeface="Comic Sans MS" panose="030F0702030302020204" pitchFamily="66" charset="0"/>
                  <a:ea typeface="+mn-ea"/>
                </a:endParaRPr>
              </a:p>
            </p:txBody>
          </p:sp>
          <p:sp>
            <p:nvSpPr>
              <p:cNvPr id="53" name="Text Box 44">
                <a:extLst>
                  <a:ext uri="{FF2B5EF4-FFF2-40B4-BE49-F238E27FC236}">
                    <a16:creationId xmlns:a16="http://schemas.microsoft.com/office/drawing/2014/main" id="{103E3D55-3AF2-49BF-A1A6-33637F0152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48325" y="3338314"/>
                <a:ext cx="446087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kumimoji="0" lang="en-US" altLang="zh-TW" sz="1800" b="0">
                    <a:solidFill>
                      <a:srgbClr val="000000"/>
                    </a:solidFill>
                    <a:latin typeface="Garamond" panose="02020404030301010803" pitchFamily="18" charset="0"/>
                    <a:ea typeface="新細明體" panose="02020500000000000000" pitchFamily="18" charset="-120"/>
                  </a:rPr>
                  <a:t>off</a:t>
                </a:r>
              </a:p>
            </p:txBody>
          </p:sp>
          <p:sp>
            <p:nvSpPr>
              <p:cNvPr id="54" name="Text Box 45">
                <a:extLst>
                  <a:ext uri="{FF2B5EF4-FFF2-40B4-BE49-F238E27FC236}">
                    <a16:creationId xmlns:a16="http://schemas.microsoft.com/office/drawing/2014/main" id="{85937F4C-8B96-4513-993B-5C9B1461E1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07275" y="3265289"/>
                <a:ext cx="415925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kumimoji="0" lang="en-US" altLang="zh-TW" sz="1800" b="0">
                    <a:solidFill>
                      <a:srgbClr val="000000"/>
                    </a:solidFill>
                    <a:latin typeface="Garamond" panose="02020404030301010803" pitchFamily="18" charset="0"/>
                    <a:ea typeface="新細明體" panose="02020500000000000000" pitchFamily="18" charset="-120"/>
                  </a:rPr>
                  <a:t>on</a:t>
                </a:r>
              </a:p>
            </p:txBody>
          </p:sp>
          <p:sp>
            <p:nvSpPr>
              <p:cNvPr id="55" name="Text Box 47">
                <a:extLst>
                  <a:ext uri="{FF2B5EF4-FFF2-40B4-BE49-F238E27FC236}">
                    <a16:creationId xmlns:a16="http://schemas.microsoft.com/office/drawing/2014/main" id="{C9B793FE-B541-4EE2-811B-825192B84F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51625" y="2854126"/>
                <a:ext cx="2921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kumimoji="0" lang="en-US" altLang="zh-TW" sz="1800" b="0">
                    <a:solidFill>
                      <a:srgbClr val="000000"/>
                    </a:solidFill>
                    <a:latin typeface="Garamond" panose="02020404030301010803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56" name="Text Box 48">
                <a:extLst>
                  <a:ext uri="{FF2B5EF4-FFF2-40B4-BE49-F238E27FC236}">
                    <a16:creationId xmlns:a16="http://schemas.microsoft.com/office/drawing/2014/main" id="{AFA96E58-7247-46B1-AB17-C2B13D27E5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61150" y="3501826"/>
                <a:ext cx="2921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kumimoji="0" lang="en-US" altLang="zh-TW" sz="1800" b="0">
                    <a:solidFill>
                      <a:srgbClr val="000000"/>
                    </a:solidFill>
                    <a:latin typeface="Garamond" panose="02020404030301010803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57" name="Freeform 49">
                <a:extLst>
                  <a:ext uri="{FF2B5EF4-FFF2-40B4-BE49-F238E27FC236}">
                    <a16:creationId xmlns:a16="http://schemas.microsoft.com/office/drawing/2014/main" id="{43310B86-D637-474F-AB39-D3788BFB1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2987" y="1420614"/>
                <a:ext cx="1295400" cy="101600"/>
              </a:xfrm>
              <a:custGeom>
                <a:avLst/>
                <a:gdLst>
                  <a:gd name="T0" fmla="*/ 0 w 816"/>
                  <a:gd name="T1" fmla="*/ 2147483646 h 200"/>
                  <a:gd name="T2" fmla="*/ 2147483646 w 816"/>
                  <a:gd name="T3" fmla="*/ 2147483646 h 200"/>
                  <a:gd name="T4" fmla="*/ 2147483646 w 816"/>
                  <a:gd name="T5" fmla="*/ 2147483646 h 200"/>
                  <a:gd name="T6" fmla="*/ 0 60000 65536"/>
                  <a:gd name="T7" fmla="*/ 0 60000 65536"/>
                  <a:gd name="T8" fmla="*/ 0 60000 65536"/>
                  <a:gd name="T9" fmla="*/ 0 w 816"/>
                  <a:gd name="T10" fmla="*/ 0 h 200"/>
                  <a:gd name="T11" fmla="*/ 816 w 816"/>
                  <a:gd name="T12" fmla="*/ 200 h 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16" h="200">
                    <a:moveTo>
                      <a:pt x="0" y="200"/>
                    </a:moveTo>
                    <a:cubicBezTo>
                      <a:pt x="124" y="108"/>
                      <a:pt x="248" y="16"/>
                      <a:pt x="384" y="8"/>
                    </a:cubicBezTo>
                    <a:cubicBezTo>
                      <a:pt x="520" y="0"/>
                      <a:pt x="668" y="76"/>
                      <a:pt x="816" y="15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kumimoji="0" lang="en-US" sz="3200" b="0">
                  <a:solidFill>
                    <a:srgbClr val="3333CC"/>
                  </a:solidFill>
                  <a:latin typeface="Comic Sans MS" panose="030F0702030302020204" pitchFamily="66" charset="0"/>
                  <a:ea typeface="+mn-ea"/>
                </a:endParaRPr>
              </a:p>
            </p:txBody>
          </p:sp>
          <p:sp>
            <p:nvSpPr>
              <p:cNvPr id="58" name="Freeform 50">
                <a:extLst>
                  <a:ext uri="{FF2B5EF4-FFF2-40B4-BE49-F238E27FC236}">
                    <a16:creationId xmlns:a16="http://schemas.microsoft.com/office/drawing/2014/main" id="{8DCF0E57-A762-4B95-B3FC-2F4CF2D8809C}"/>
                  </a:ext>
                </a:extLst>
              </p:cNvPr>
              <p:cNvSpPr>
                <a:spLocks/>
              </p:cNvSpPr>
              <p:nvPr/>
            </p:nvSpPr>
            <p:spPr bwMode="auto">
              <a:xfrm rot="16323972" flipV="1">
                <a:off x="5492750" y="2512814"/>
                <a:ext cx="1295400" cy="177800"/>
              </a:xfrm>
              <a:custGeom>
                <a:avLst/>
                <a:gdLst>
                  <a:gd name="T0" fmla="*/ 0 w 816"/>
                  <a:gd name="T1" fmla="*/ 2147483646 h 200"/>
                  <a:gd name="T2" fmla="*/ 2147483646 w 816"/>
                  <a:gd name="T3" fmla="*/ 2147483646 h 200"/>
                  <a:gd name="T4" fmla="*/ 2147483646 w 816"/>
                  <a:gd name="T5" fmla="*/ 2147483646 h 200"/>
                  <a:gd name="T6" fmla="*/ 0 60000 65536"/>
                  <a:gd name="T7" fmla="*/ 0 60000 65536"/>
                  <a:gd name="T8" fmla="*/ 0 60000 65536"/>
                  <a:gd name="T9" fmla="*/ 0 w 816"/>
                  <a:gd name="T10" fmla="*/ 0 h 200"/>
                  <a:gd name="T11" fmla="*/ 816 w 816"/>
                  <a:gd name="T12" fmla="*/ 200 h 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16" h="200">
                    <a:moveTo>
                      <a:pt x="0" y="200"/>
                    </a:moveTo>
                    <a:cubicBezTo>
                      <a:pt x="124" y="108"/>
                      <a:pt x="248" y="16"/>
                      <a:pt x="384" y="8"/>
                    </a:cubicBezTo>
                    <a:cubicBezTo>
                      <a:pt x="520" y="0"/>
                      <a:pt x="668" y="76"/>
                      <a:pt x="816" y="15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kumimoji="0" lang="en-US" sz="3200" b="0">
                  <a:solidFill>
                    <a:srgbClr val="3333CC"/>
                  </a:solidFill>
                  <a:latin typeface="Comic Sans MS" panose="030F0702030302020204" pitchFamily="66" charset="0"/>
                  <a:ea typeface="+mn-ea"/>
                </a:endParaRPr>
              </a:p>
            </p:txBody>
          </p:sp>
          <p:sp>
            <p:nvSpPr>
              <p:cNvPr id="59" name="Text Box 53">
                <a:extLst>
                  <a:ext uri="{FF2B5EF4-FFF2-40B4-BE49-F238E27FC236}">
                    <a16:creationId xmlns:a16="http://schemas.microsoft.com/office/drawing/2014/main" id="{7F4FB590-DD20-4FF8-A006-C27462619A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0825" y="2422326"/>
                <a:ext cx="2921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kumimoji="0" lang="en-US" altLang="zh-TW" sz="1800" b="0">
                    <a:solidFill>
                      <a:srgbClr val="000000"/>
                    </a:solidFill>
                    <a:latin typeface="Garamond" panose="02020404030301010803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60" name="Text Box 54">
                <a:extLst>
                  <a:ext uri="{FF2B5EF4-FFF2-40B4-BE49-F238E27FC236}">
                    <a16:creationId xmlns:a16="http://schemas.microsoft.com/office/drawing/2014/main" id="{C8B5E5C9-83E7-4795-A4BD-9C5FE9C7D3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23000" y="2428676"/>
                <a:ext cx="2921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kumimoji="0" lang="en-US" altLang="zh-TW" sz="1800" b="0">
                    <a:solidFill>
                      <a:srgbClr val="000000"/>
                    </a:solidFill>
                    <a:latin typeface="Garamond" panose="02020404030301010803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61" name="Freeform 55">
                <a:extLst>
                  <a:ext uri="{FF2B5EF4-FFF2-40B4-BE49-F238E27FC236}">
                    <a16:creationId xmlns:a16="http://schemas.microsoft.com/office/drawing/2014/main" id="{17F03C04-1354-4166-93DC-97C6456DD7FA}"/>
                  </a:ext>
                </a:extLst>
              </p:cNvPr>
              <p:cNvSpPr>
                <a:spLocks/>
              </p:cNvSpPr>
              <p:nvPr/>
            </p:nvSpPr>
            <p:spPr bwMode="auto">
              <a:xfrm rot="16521349">
                <a:off x="6823075" y="2492176"/>
                <a:ext cx="1295400" cy="101600"/>
              </a:xfrm>
              <a:custGeom>
                <a:avLst/>
                <a:gdLst>
                  <a:gd name="T0" fmla="*/ 0 w 816"/>
                  <a:gd name="T1" fmla="*/ 2147483646 h 200"/>
                  <a:gd name="T2" fmla="*/ 2147483646 w 816"/>
                  <a:gd name="T3" fmla="*/ 2147483646 h 200"/>
                  <a:gd name="T4" fmla="*/ 2147483646 w 816"/>
                  <a:gd name="T5" fmla="*/ 2147483646 h 200"/>
                  <a:gd name="T6" fmla="*/ 0 60000 65536"/>
                  <a:gd name="T7" fmla="*/ 0 60000 65536"/>
                  <a:gd name="T8" fmla="*/ 0 60000 65536"/>
                  <a:gd name="T9" fmla="*/ 0 w 816"/>
                  <a:gd name="T10" fmla="*/ 0 h 200"/>
                  <a:gd name="T11" fmla="*/ 816 w 816"/>
                  <a:gd name="T12" fmla="*/ 200 h 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16" h="200">
                    <a:moveTo>
                      <a:pt x="0" y="200"/>
                    </a:moveTo>
                    <a:cubicBezTo>
                      <a:pt x="124" y="108"/>
                      <a:pt x="248" y="16"/>
                      <a:pt x="384" y="8"/>
                    </a:cubicBezTo>
                    <a:cubicBezTo>
                      <a:pt x="520" y="0"/>
                      <a:pt x="668" y="76"/>
                      <a:pt x="816" y="15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kumimoji="0" lang="en-US" sz="3200" b="0">
                  <a:solidFill>
                    <a:srgbClr val="3333CC"/>
                  </a:solidFill>
                  <a:latin typeface="Comic Sans MS" panose="030F0702030302020204" pitchFamily="66" charset="0"/>
                  <a:ea typeface="+mn-ea"/>
                </a:endParaRPr>
              </a:p>
            </p:txBody>
          </p:sp>
          <p:sp>
            <p:nvSpPr>
              <p:cNvPr id="62" name="Freeform 56">
                <a:extLst>
                  <a:ext uri="{FF2B5EF4-FFF2-40B4-BE49-F238E27FC236}">
                    <a16:creationId xmlns:a16="http://schemas.microsoft.com/office/drawing/2014/main" id="{573C3904-7CB2-4CB8-9F57-DF45EA64FAC6}"/>
                  </a:ext>
                </a:extLst>
              </p:cNvPr>
              <p:cNvSpPr>
                <a:spLocks/>
              </p:cNvSpPr>
              <p:nvPr/>
            </p:nvSpPr>
            <p:spPr bwMode="auto">
              <a:xfrm rot="16323972" flipV="1">
                <a:off x="7292975" y="2411214"/>
                <a:ext cx="1295400" cy="177800"/>
              </a:xfrm>
              <a:custGeom>
                <a:avLst/>
                <a:gdLst>
                  <a:gd name="T0" fmla="*/ 0 w 816"/>
                  <a:gd name="T1" fmla="*/ 2147483646 h 200"/>
                  <a:gd name="T2" fmla="*/ 2147483646 w 816"/>
                  <a:gd name="T3" fmla="*/ 2147483646 h 200"/>
                  <a:gd name="T4" fmla="*/ 2147483646 w 816"/>
                  <a:gd name="T5" fmla="*/ 2147483646 h 200"/>
                  <a:gd name="T6" fmla="*/ 0 60000 65536"/>
                  <a:gd name="T7" fmla="*/ 0 60000 65536"/>
                  <a:gd name="T8" fmla="*/ 0 60000 65536"/>
                  <a:gd name="T9" fmla="*/ 0 w 816"/>
                  <a:gd name="T10" fmla="*/ 0 h 200"/>
                  <a:gd name="T11" fmla="*/ 816 w 816"/>
                  <a:gd name="T12" fmla="*/ 200 h 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16" h="200">
                    <a:moveTo>
                      <a:pt x="0" y="200"/>
                    </a:moveTo>
                    <a:cubicBezTo>
                      <a:pt x="124" y="108"/>
                      <a:pt x="248" y="16"/>
                      <a:pt x="384" y="8"/>
                    </a:cubicBezTo>
                    <a:cubicBezTo>
                      <a:pt x="520" y="0"/>
                      <a:pt x="668" y="76"/>
                      <a:pt x="816" y="15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kumimoji="0" lang="en-US" sz="3200" b="0">
                  <a:solidFill>
                    <a:srgbClr val="3333CC"/>
                  </a:solidFill>
                  <a:latin typeface="Comic Sans MS" panose="030F0702030302020204" pitchFamily="66" charset="0"/>
                  <a:ea typeface="+mn-ea"/>
                </a:endParaRPr>
              </a:p>
            </p:txBody>
          </p:sp>
          <p:sp>
            <p:nvSpPr>
              <p:cNvPr id="63" name="Text Box 57">
                <a:extLst>
                  <a:ext uri="{FF2B5EF4-FFF2-40B4-BE49-F238E27FC236}">
                    <a16:creationId xmlns:a16="http://schemas.microsoft.com/office/drawing/2014/main" id="{83A5603D-51F4-43C1-9050-F8C43B77AF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31050" y="2320726"/>
                <a:ext cx="2921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kumimoji="0" lang="en-US" altLang="zh-TW" sz="1800" b="0">
                    <a:solidFill>
                      <a:srgbClr val="000000"/>
                    </a:solidFill>
                    <a:latin typeface="Garamond" panose="02020404030301010803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64" name="Text Box 58">
                <a:extLst>
                  <a:ext uri="{FF2B5EF4-FFF2-40B4-BE49-F238E27FC236}">
                    <a16:creationId xmlns:a16="http://schemas.microsoft.com/office/drawing/2014/main" id="{DBB7591F-2CE6-4E0D-848A-ED309E4401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23225" y="2327076"/>
                <a:ext cx="2921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kumimoji="0" lang="en-US" altLang="zh-TW" sz="1800" b="0">
                    <a:solidFill>
                      <a:srgbClr val="000000"/>
                    </a:solidFill>
                    <a:latin typeface="Garamond" panose="02020404030301010803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</p:grp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AFF8320F-9F08-46B5-9771-EF1CFE5BD304}"/>
              </a:ext>
            </a:extLst>
          </p:cNvPr>
          <p:cNvSpPr txBox="1"/>
          <p:nvPr/>
        </p:nvSpPr>
        <p:spPr>
          <a:xfrm>
            <a:off x="3182055" y="1044987"/>
            <a:ext cx="1265505" cy="408623"/>
          </a:xfrm>
          <a:prstGeom prst="wedgeRoundRectCallout">
            <a:avLst>
              <a:gd name="adj1" fmla="val -36524"/>
              <a:gd name="adj2" fmla="val 127873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/>
              <a:t>有</a:t>
            </a:r>
            <a:r>
              <a:rPr lang="en-US" altLang="zh-CN" b="1" dirty="0"/>
              <a:t>2</a:t>
            </a:r>
            <a:r>
              <a:rPr lang="zh-CN" altLang="en-US" b="1" dirty="0"/>
              <a:t>个开关</a:t>
            </a:r>
          </a:p>
        </p:txBody>
      </p:sp>
    </p:spTree>
    <p:extLst>
      <p:ext uri="{BB962C8B-B14F-4D97-AF65-F5344CB8AC3E}">
        <p14:creationId xmlns:p14="http://schemas.microsoft.com/office/powerpoint/2010/main" val="37306691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651D0C-0038-4BDF-9A60-6BCFCD63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B7C823-E81A-414F-AA4D-CD516134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不确定性有限自动机（</a:t>
            </a:r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75BCDB-E90D-42FC-AE5D-688DFA15E887}"/>
              </a:ext>
            </a:extLst>
          </p:cNvPr>
          <p:cNvSpPr txBox="1"/>
          <p:nvPr/>
        </p:nvSpPr>
        <p:spPr>
          <a:xfrm>
            <a:off x="137951" y="488759"/>
            <a:ext cx="1481722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6F75E8D3-83ED-4A70-9C53-B48964708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957" y="980731"/>
            <a:ext cx="8280920" cy="2793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0" lang="en-US" altLang="zh-CN" sz="2400" dirty="0">
                <a:latin typeface="Arial" panose="020B0604020202020204" pitchFamily="34" charset="0"/>
              </a:rPr>
              <a:t>NFA</a:t>
            </a:r>
            <a:r>
              <a:rPr kumimoji="0" lang="zh-CN" altLang="en-US" sz="2400" dirty="0">
                <a:latin typeface="Arial" panose="020B0604020202020204" pitchFamily="34" charset="0"/>
              </a:rPr>
              <a:t>接受一个字符串：</a:t>
            </a:r>
            <a:endParaRPr kumimoji="0" lang="en-US" altLang="zh-CN" sz="24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zh-CN" altLang="en-US" sz="2400" dirty="0">
                <a:latin typeface="Arial" panose="020B0604020202020204" pitchFamily="34" charset="0"/>
              </a:rPr>
              <a:t>所有的输入都被扫描了，且自动机处在最终态</a:t>
            </a:r>
            <a:endParaRPr kumimoji="0"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zh-CN" sz="2400" dirty="0">
                <a:latin typeface="Arial" panose="020B0604020202020204" pitchFamily="34" charset="0"/>
              </a:rPr>
              <a:t>NFA</a:t>
            </a:r>
            <a:r>
              <a:rPr kumimoji="0" lang="zh-CN" altLang="en-US" sz="2400" dirty="0">
                <a:latin typeface="Arial" panose="020B0604020202020204" pitchFamily="34" charset="0"/>
              </a:rPr>
              <a:t>拒绝一个字符串：</a:t>
            </a:r>
            <a:endParaRPr kumimoji="0" lang="en-US" altLang="zh-CN" sz="24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zh-CN" altLang="en-US" sz="2400" dirty="0">
                <a:latin typeface="Arial" panose="020B0604020202020204" pitchFamily="34" charset="0"/>
              </a:rPr>
              <a:t>所有的输入都被扫描了，且自动机处在非最终态；</a:t>
            </a:r>
            <a:endParaRPr kumimoji="0" lang="en-US" altLang="zh-CN" sz="24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zh-CN" altLang="en-US" sz="2400" dirty="0">
                <a:latin typeface="Arial" panose="020B0604020202020204" pitchFamily="34" charset="0"/>
              </a:rPr>
              <a:t>或，输入未被扫描完</a:t>
            </a:r>
            <a:endParaRPr kumimoji="0"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32EA9E-D464-4EE2-BF51-FB71CAF76000}"/>
              </a:ext>
            </a:extLst>
          </p:cNvPr>
          <p:cNvSpPr txBox="1"/>
          <p:nvPr/>
        </p:nvSpPr>
        <p:spPr>
          <a:xfrm>
            <a:off x="287524" y="4480231"/>
            <a:ext cx="8568952" cy="1916954"/>
          </a:xfrm>
          <a:prstGeom prst="roundRect">
            <a:avLst>
              <a:gd name="adj" fmla="val 4485"/>
            </a:avLst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NFA</a:t>
            </a:r>
            <a:r>
              <a:rPr lang="zh-CN" altLang="en-US" sz="2000" b="1" dirty="0"/>
              <a:t>的特点：</a:t>
            </a:r>
            <a:endParaRPr lang="en-US" altLang="zh-CN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不确定性：一对多</a:t>
            </a:r>
            <a:endParaRPr lang="en-US" altLang="zh-CN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</a:t>
            </a:r>
            <a:r>
              <a:rPr lang="en-US" altLang="zh-CN" sz="2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= {}</a:t>
            </a:r>
            <a:r>
              <a:rPr lang="zh-CN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，</a:t>
            </a:r>
            <a:r>
              <a:rPr lang="en-US" altLang="zh-CN" sz="2000" dirty="0"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olidFill>
                  <a:srgbClr val="FF3300"/>
                </a:solidFill>
                <a:sym typeface="Symbol" panose="05050102010706020507" pitchFamily="18" charset="2"/>
              </a:rPr>
              <a:t> </a:t>
            </a:r>
            <a:r>
              <a:rPr lang="zh-CN" altLang="en-US" sz="2000" dirty="0">
                <a:solidFill>
                  <a:srgbClr val="FF3300"/>
                </a:solidFill>
                <a:sym typeface="Symbol" panose="05050102010706020507" pitchFamily="18" charset="2"/>
              </a:rPr>
              <a:t>无输入 跳转状态，某些状态可无原因漂移</a:t>
            </a:r>
            <a:endParaRPr lang="en-US" altLang="zh-CN" sz="20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ym typeface="Symbol" panose="05050102010706020507" pitchFamily="18" charset="2"/>
              </a:rPr>
              <a:t>(</a:t>
            </a:r>
            <a:r>
              <a:rPr lang="en-US" altLang="zh-CN" sz="2000" dirty="0" err="1">
                <a:sym typeface="Symbol" panose="05050102010706020507" pitchFamily="18" charset="2"/>
              </a:rPr>
              <a:t>q,a</a:t>
            </a:r>
            <a:r>
              <a:rPr lang="en-US" altLang="zh-CN" sz="2000" dirty="0">
                <a:sym typeface="Symbol" panose="05050102010706020507" pitchFamily="18" charset="2"/>
              </a:rPr>
              <a:t>)Q</a:t>
            </a:r>
            <a:r>
              <a:rPr lang="zh-CN" altLang="en-US" sz="2000" dirty="0">
                <a:sym typeface="Symbol" panose="05050102010706020507" pitchFamily="18" charset="2"/>
              </a:rPr>
              <a:t>，</a:t>
            </a:r>
            <a:r>
              <a:rPr lang="zh-CN" altLang="en-US" sz="2000" dirty="0">
                <a:solidFill>
                  <a:srgbClr val="FF3300"/>
                </a:solidFill>
                <a:sym typeface="Symbol" panose="05050102010706020507" pitchFamily="18" charset="2"/>
              </a:rPr>
              <a:t>在 </a:t>
            </a:r>
            <a:r>
              <a:rPr lang="en-US" altLang="zh-CN" sz="2000" dirty="0">
                <a:solidFill>
                  <a:srgbClr val="FF3300"/>
                </a:solidFill>
                <a:sym typeface="Symbol" panose="05050102010706020507" pitchFamily="18" charset="2"/>
              </a:rPr>
              <a:t>q</a:t>
            </a:r>
            <a:r>
              <a:rPr lang="zh-CN" altLang="en-US" sz="2000" dirty="0">
                <a:solidFill>
                  <a:srgbClr val="FF3300"/>
                </a:solidFill>
                <a:sym typeface="Symbol" panose="05050102010706020507" pitchFamily="18" charset="2"/>
              </a:rPr>
              <a:t>态读</a:t>
            </a:r>
            <a:r>
              <a:rPr lang="en-US" altLang="zh-CN" sz="2000" dirty="0">
                <a:solidFill>
                  <a:srgbClr val="FF3300"/>
                </a:solidFill>
                <a:sym typeface="Symbol" panose="05050102010706020507" pitchFamily="18" charset="2"/>
              </a:rPr>
              <a:t>a ,</a:t>
            </a:r>
            <a:r>
              <a:rPr lang="zh-CN" altLang="en-US" sz="2000" dirty="0">
                <a:solidFill>
                  <a:srgbClr val="FF3300"/>
                </a:solidFill>
                <a:sym typeface="Symbol" panose="05050102010706020507" pitchFamily="18" charset="2"/>
              </a:rPr>
              <a:t>可到 </a:t>
            </a:r>
            <a:r>
              <a:rPr lang="en-US" altLang="zh-CN" sz="2000" dirty="0">
                <a:solidFill>
                  <a:srgbClr val="FF33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000" dirty="0" err="1">
                <a:solidFill>
                  <a:srgbClr val="FF3300"/>
                </a:solidFill>
                <a:sym typeface="Symbol" panose="05050102010706020507" pitchFamily="18" charset="2"/>
              </a:rPr>
              <a:t>q,a</a:t>
            </a:r>
            <a:r>
              <a:rPr lang="en-US" altLang="zh-CN" sz="2000" dirty="0">
                <a:solidFill>
                  <a:srgbClr val="FF3300"/>
                </a:solidFill>
                <a:sym typeface="Symbol" panose="05050102010706020507" pitchFamily="18" charset="2"/>
              </a:rPr>
              <a:t>)</a:t>
            </a:r>
            <a:r>
              <a:rPr lang="zh-CN" altLang="en-US" sz="2000" dirty="0">
                <a:solidFill>
                  <a:srgbClr val="FF3300"/>
                </a:solidFill>
                <a:sym typeface="Symbol" panose="05050102010706020507" pitchFamily="18" charset="2"/>
              </a:rPr>
              <a:t>中某一状态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054041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651D0C-0038-4BDF-9A60-6BCFCD63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B7C823-E81A-414F-AA4D-CD516134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不确定性有限自动机（</a:t>
            </a:r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75BCDB-E90D-42FC-AE5D-688DFA15E887}"/>
              </a:ext>
            </a:extLst>
          </p:cNvPr>
          <p:cNvSpPr txBox="1"/>
          <p:nvPr/>
        </p:nvSpPr>
        <p:spPr>
          <a:xfrm>
            <a:off x="137950" y="488759"/>
            <a:ext cx="2417825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的状态转换函数</a:t>
            </a:r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3956E6D6-2762-4B85-9310-88C98A4067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6014" y="1049288"/>
          <a:ext cx="2806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58" name="Equation" r:id="rId4" imgW="2806700" imgH="584200" progId="Equation.3">
                  <p:embed/>
                </p:oleObj>
              </mc:Choice>
              <mc:Fallback>
                <p:oleObj name="Equation" r:id="rId4" imgW="2806700" imgH="584200" progId="Equation.3">
                  <p:embed/>
                  <p:pic>
                    <p:nvPicPr>
                      <p:cNvPr id="9" name="Object 2">
                        <a:extLst>
                          <a:ext uri="{FF2B5EF4-FFF2-40B4-BE49-F238E27FC236}">
                            <a16:creationId xmlns:a16="http://schemas.microsoft.com/office/drawing/2014/main" id="{3956E6D6-2762-4B85-9310-88C98A4067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014" y="1049288"/>
                        <a:ext cx="28067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05B149D5-500A-4AA7-9913-236676B5874E}"/>
              </a:ext>
            </a:extLst>
          </p:cNvPr>
          <p:cNvGrpSpPr/>
          <p:nvPr/>
        </p:nvGrpSpPr>
        <p:grpSpPr>
          <a:xfrm>
            <a:off x="328464" y="1106438"/>
            <a:ext cx="5638800" cy="2482850"/>
            <a:chOff x="328464" y="1106438"/>
            <a:chExt cx="5638800" cy="2482850"/>
          </a:xfrm>
        </p:grpSpPr>
        <p:sp>
          <p:nvSpPr>
            <p:cNvPr id="10" name="Oval 3">
              <a:extLst>
                <a:ext uri="{FF2B5EF4-FFF2-40B4-BE49-F238E27FC236}">
                  <a16:creationId xmlns:a16="http://schemas.microsoft.com/office/drawing/2014/main" id="{2AE9B421-D22B-46F6-B7F2-8F69CD25B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264" y="1735088"/>
              <a:ext cx="685800" cy="685800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Oval 4">
              <a:extLst>
                <a:ext uri="{FF2B5EF4-FFF2-40B4-BE49-F238E27FC236}">
                  <a16:creationId xmlns:a16="http://schemas.microsoft.com/office/drawing/2014/main" id="{FBC25C74-4A1E-44DC-88C5-39600829C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864" y="1582688"/>
              <a:ext cx="990600" cy="9906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38CE2112-0673-40E5-9DD8-6B58A56E1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1464" y="1735088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Oval 6">
              <a:extLst>
                <a:ext uri="{FF2B5EF4-FFF2-40B4-BE49-F238E27FC236}">
                  <a16:creationId xmlns:a16="http://schemas.microsoft.com/office/drawing/2014/main" id="{66DEAE14-E0AE-4BEF-A0BB-C3A164E6C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114" y="1785888"/>
              <a:ext cx="685800" cy="685800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Line 7">
              <a:extLst>
                <a:ext uri="{FF2B5EF4-FFF2-40B4-BE49-F238E27FC236}">
                  <a16:creationId xmlns:a16="http://schemas.microsoft.com/office/drawing/2014/main" id="{DD44A8B2-30E0-4234-807E-4356E2AA5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2464" y="2116088"/>
              <a:ext cx="12954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6D3F323E-619E-48E2-A994-BC1BC66FDE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664" y="2116088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6CD465C6-4F22-480F-BC86-B94014C68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264" y="1582688"/>
              <a:ext cx="1524000" cy="228600"/>
            </a:xfrm>
            <a:custGeom>
              <a:avLst/>
              <a:gdLst>
                <a:gd name="T0" fmla="*/ 2147483646 w 960"/>
                <a:gd name="T1" fmla="*/ 2147483646 h 144"/>
                <a:gd name="T2" fmla="*/ 2147483646 w 960"/>
                <a:gd name="T3" fmla="*/ 0 h 144"/>
                <a:gd name="T4" fmla="*/ 0 w 960"/>
                <a:gd name="T5" fmla="*/ 2147483646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0" h="144">
                  <a:moveTo>
                    <a:pt x="960" y="144"/>
                  </a:moveTo>
                  <a:cubicBezTo>
                    <a:pt x="824" y="72"/>
                    <a:pt x="688" y="0"/>
                    <a:pt x="528" y="0"/>
                  </a:cubicBezTo>
                  <a:cubicBezTo>
                    <a:pt x="368" y="0"/>
                    <a:pt x="184" y="72"/>
                    <a:pt x="0" y="14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84BFB7CC-6AC5-439F-8305-412C75F80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7664" y="2420888"/>
              <a:ext cx="3962400" cy="1168400"/>
            </a:xfrm>
            <a:custGeom>
              <a:avLst/>
              <a:gdLst>
                <a:gd name="T0" fmla="*/ 0 w 2496"/>
                <a:gd name="T1" fmla="*/ 2147483646 h 736"/>
                <a:gd name="T2" fmla="*/ 2147483646 w 2496"/>
                <a:gd name="T3" fmla="*/ 2147483646 h 736"/>
                <a:gd name="T4" fmla="*/ 2147483646 w 2496"/>
                <a:gd name="T5" fmla="*/ 0 h 7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6" h="736">
                  <a:moveTo>
                    <a:pt x="0" y="96"/>
                  </a:moveTo>
                  <a:cubicBezTo>
                    <a:pt x="368" y="416"/>
                    <a:pt x="736" y="736"/>
                    <a:pt x="1152" y="720"/>
                  </a:cubicBezTo>
                  <a:cubicBezTo>
                    <a:pt x="1568" y="704"/>
                    <a:pt x="2032" y="352"/>
                    <a:pt x="2496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BADE2E9B-D2C4-4A01-98A8-6AADA4593C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464" y="21160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" name="Object 12">
              <a:extLst>
                <a:ext uri="{FF2B5EF4-FFF2-40B4-BE49-F238E27FC236}">
                  <a16:creationId xmlns:a16="http://schemas.microsoft.com/office/drawing/2014/main" id="{29CE20E2-BEE8-4A7C-BE98-352CAE81CE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55714" y="1106438"/>
            <a:ext cx="265113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59" name="Equation" r:id="rId6" imgW="266584" imgH="418918" progId="Equation.3">
                    <p:embed/>
                  </p:oleObj>
                </mc:Choice>
                <mc:Fallback>
                  <p:oleObj name="Equation" r:id="rId6" imgW="266584" imgH="418918" progId="Equation.3">
                    <p:embed/>
                    <p:pic>
                      <p:nvPicPr>
                        <p:cNvPr id="19" name="Object 12">
                          <a:extLst>
                            <a:ext uri="{FF2B5EF4-FFF2-40B4-BE49-F238E27FC236}">
                              <a16:creationId xmlns:a16="http://schemas.microsoft.com/office/drawing/2014/main" id="{29CE20E2-BEE8-4A7C-BE98-352CAE81CE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5714" y="1106438"/>
                          <a:ext cx="265113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3">
              <a:extLst>
                <a:ext uri="{FF2B5EF4-FFF2-40B4-BE49-F238E27FC236}">
                  <a16:creationId xmlns:a16="http://schemas.microsoft.com/office/drawing/2014/main" id="{B2CAB7F8-947A-419D-9D75-7D748E6F9D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31914" y="2173238"/>
            <a:ext cx="176213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60" name="Equation" r:id="rId8" imgW="177569" imgH="405872" progId="Equation.3">
                    <p:embed/>
                  </p:oleObj>
                </mc:Choice>
                <mc:Fallback>
                  <p:oleObj name="Equation" r:id="rId8" imgW="177569" imgH="405872" progId="Equation.3">
                    <p:embed/>
                    <p:pic>
                      <p:nvPicPr>
                        <p:cNvPr id="20" name="Object 13">
                          <a:extLst>
                            <a:ext uri="{FF2B5EF4-FFF2-40B4-BE49-F238E27FC236}">
                              <a16:creationId xmlns:a16="http://schemas.microsoft.com/office/drawing/2014/main" id="{B2CAB7F8-947A-419D-9D75-7D748E6F9D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1914" y="2173238"/>
                          <a:ext cx="176213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4">
              <a:extLst>
                <a:ext uri="{FF2B5EF4-FFF2-40B4-BE49-F238E27FC236}">
                  <a16:creationId xmlns:a16="http://schemas.microsoft.com/office/drawing/2014/main" id="{27958162-F5AC-485B-864E-A7F841290D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59114" y="1633488"/>
            <a:ext cx="660400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61" name="Equation" r:id="rId10" imgW="660113" imgH="533169" progId="Equation.3">
                    <p:embed/>
                  </p:oleObj>
                </mc:Choice>
                <mc:Fallback>
                  <p:oleObj name="Equation" r:id="rId10" imgW="660113" imgH="533169" progId="Equation.3">
                    <p:embed/>
                    <p:pic>
                      <p:nvPicPr>
                        <p:cNvPr id="21" name="Object 14">
                          <a:extLst>
                            <a:ext uri="{FF2B5EF4-FFF2-40B4-BE49-F238E27FC236}">
                              <a16:creationId xmlns:a16="http://schemas.microsoft.com/office/drawing/2014/main" id="{27958162-F5AC-485B-864E-A7F841290D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9114" y="1633488"/>
                          <a:ext cx="660400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15">
              <a:extLst>
                <a:ext uri="{FF2B5EF4-FFF2-40B4-BE49-F238E27FC236}">
                  <a16:creationId xmlns:a16="http://schemas.microsoft.com/office/drawing/2014/main" id="{7E61CF0F-4028-494A-A4E9-75D168BFC2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55789" y="3035251"/>
            <a:ext cx="458788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62" name="公式" r:id="rId12" imgW="126835" imgH="139518" progId="Equation.3">
                    <p:embed/>
                  </p:oleObj>
                </mc:Choice>
                <mc:Fallback>
                  <p:oleObj name="公式" r:id="rId12" imgW="126835" imgH="139518" progId="Equation.3">
                    <p:embed/>
                    <p:pic>
                      <p:nvPicPr>
                        <p:cNvPr id="22" name="Object 15">
                          <a:extLst>
                            <a:ext uri="{FF2B5EF4-FFF2-40B4-BE49-F238E27FC236}">
                              <a16:creationId xmlns:a16="http://schemas.microsoft.com/office/drawing/2014/main" id="{7E61CF0F-4028-494A-A4E9-75D168BFC2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5789" y="3035251"/>
                          <a:ext cx="458788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6">
              <a:extLst>
                <a:ext uri="{FF2B5EF4-FFF2-40B4-BE49-F238E27FC236}">
                  <a16:creationId xmlns:a16="http://schemas.microsoft.com/office/drawing/2014/main" id="{0A646028-F0E2-4FFE-883E-CE130F55E7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34914" y="1785888"/>
            <a:ext cx="481013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63" name="Equation" r:id="rId14" imgW="482391" imgH="583947" progId="Equation.3">
                    <p:embed/>
                  </p:oleObj>
                </mc:Choice>
                <mc:Fallback>
                  <p:oleObj name="Equation" r:id="rId14" imgW="482391" imgH="583947" progId="Equation.3">
                    <p:embed/>
                    <p:pic>
                      <p:nvPicPr>
                        <p:cNvPr id="23" name="Object 16">
                          <a:extLst>
                            <a:ext uri="{FF2B5EF4-FFF2-40B4-BE49-F238E27FC236}">
                              <a16:creationId xmlns:a16="http://schemas.microsoft.com/office/drawing/2014/main" id="{0A646028-F0E2-4FFE-883E-CE130F55E7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4914" y="1785888"/>
                          <a:ext cx="481013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17">
              <a:extLst>
                <a:ext uri="{FF2B5EF4-FFF2-40B4-BE49-F238E27FC236}">
                  <a16:creationId xmlns:a16="http://schemas.microsoft.com/office/drawing/2014/main" id="{FC1135A8-6E90-47FD-88B8-270CE2EBDA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06614" y="1792238"/>
            <a:ext cx="404813" cy="569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64" name="Equation" r:id="rId16" imgW="406224" imgH="571252" progId="Equation.3">
                    <p:embed/>
                  </p:oleObj>
                </mc:Choice>
                <mc:Fallback>
                  <p:oleObj name="Equation" r:id="rId16" imgW="406224" imgH="571252" progId="Equation.3">
                    <p:embed/>
                    <p:pic>
                      <p:nvPicPr>
                        <p:cNvPr id="24" name="Object 17">
                          <a:extLst>
                            <a:ext uri="{FF2B5EF4-FFF2-40B4-BE49-F238E27FC236}">
                              <a16:creationId xmlns:a16="http://schemas.microsoft.com/office/drawing/2014/main" id="{FC1135A8-6E90-47FD-88B8-270CE2EBDA9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6614" y="1792238"/>
                          <a:ext cx="404813" cy="569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18">
              <a:extLst>
                <a:ext uri="{FF2B5EF4-FFF2-40B4-BE49-F238E27FC236}">
                  <a16:creationId xmlns:a16="http://schemas.microsoft.com/office/drawing/2014/main" id="{7E99DF60-AE6D-41BE-9650-575002D8BC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02114" y="1792238"/>
            <a:ext cx="481013" cy="569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65" name="Equation" r:id="rId18" imgW="482391" imgH="571252" progId="Equation.3">
                    <p:embed/>
                  </p:oleObj>
                </mc:Choice>
                <mc:Fallback>
                  <p:oleObj name="Equation" r:id="rId18" imgW="482391" imgH="571252" progId="Equation.3">
                    <p:embed/>
                    <p:pic>
                      <p:nvPicPr>
                        <p:cNvPr id="25" name="Object 18">
                          <a:extLst>
                            <a:ext uri="{FF2B5EF4-FFF2-40B4-BE49-F238E27FC236}">
                              <a16:creationId xmlns:a16="http://schemas.microsoft.com/office/drawing/2014/main" id="{7E99DF60-AE6D-41BE-9650-575002D8BC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2114" y="1792238"/>
                          <a:ext cx="481013" cy="569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" name="Object 16">
            <a:extLst>
              <a:ext uri="{FF2B5EF4-FFF2-40B4-BE49-F238E27FC236}">
                <a16:creationId xmlns:a16="http://schemas.microsoft.com/office/drawing/2014/main" id="{AEB6C367-8ECA-413F-96E5-E7FEB42855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02114" y="4116215"/>
          <a:ext cx="3530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66" name="Equation" r:id="rId20" imgW="3530600" imgH="584200" progId="Equation.3">
                  <p:embed/>
                </p:oleObj>
              </mc:Choice>
              <mc:Fallback>
                <p:oleObj name="Equation" r:id="rId20" imgW="3530600" imgH="584200" progId="Equation.3">
                  <p:embed/>
                  <p:pic>
                    <p:nvPicPr>
                      <p:cNvPr id="39" name="Object 16">
                        <a:extLst>
                          <a:ext uri="{FF2B5EF4-FFF2-40B4-BE49-F238E27FC236}">
                            <a16:creationId xmlns:a16="http://schemas.microsoft.com/office/drawing/2014/main" id="{AEB6C367-8ECA-413F-96E5-E7FEB42855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2114" y="4116215"/>
                        <a:ext cx="3530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组合 42">
            <a:extLst>
              <a:ext uri="{FF2B5EF4-FFF2-40B4-BE49-F238E27FC236}">
                <a16:creationId xmlns:a16="http://schemas.microsoft.com/office/drawing/2014/main" id="{89A4FA30-604F-4677-80F0-A0CCCEC66879}"/>
              </a:ext>
            </a:extLst>
          </p:cNvPr>
          <p:cNvGrpSpPr/>
          <p:nvPr/>
        </p:nvGrpSpPr>
        <p:grpSpPr>
          <a:xfrm>
            <a:off x="220514" y="4336083"/>
            <a:ext cx="5607050" cy="2482850"/>
            <a:chOff x="220514" y="4336083"/>
            <a:chExt cx="5607050" cy="2482850"/>
          </a:xfrm>
        </p:grpSpPr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2A5C4754-19DD-4859-898A-CE6D36718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714" y="5650533"/>
              <a:ext cx="3962400" cy="1168400"/>
            </a:xfrm>
            <a:custGeom>
              <a:avLst/>
              <a:gdLst>
                <a:gd name="T0" fmla="*/ 0 w 2496"/>
                <a:gd name="T1" fmla="*/ 2147483646 h 736"/>
                <a:gd name="T2" fmla="*/ 2147483646 w 2496"/>
                <a:gd name="T3" fmla="*/ 2147483646 h 736"/>
                <a:gd name="T4" fmla="*/ 2147483646 w 2496"/>
                <a:gd name="T5" fmla="*/ 0 h 7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6" h="736">
                  <a:moveTo>
                    <a:pt x="0" y="96"/>
                  </a:moveTo>
                  <a:cubicBezTo>
                    <a:pt x="368" y="416"/>
                    <a:pt x="736" y="736"/>
                    <a:pt x="1152" y="720"/>
                  </a:cubicBezTo>
                  <a:cubicBezTo>
                    <a:pt x="1568" y="704"/>
                    <a:pt x="2032" y="352"/>
                    <a:pt x="2496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15E6B30-DAE7-4951-960A-E7FB0C21DEA9}"/>
                </a:ext>
              </a:extLst>
            </p:cNvPr>
            <p:cNvGrpSpPr/>
            <p:nvPr/>
          </p:nvGrpSpPr>
          <p:grpSpPr>
            <a:xfrm>
              <a:off x="220514" y="4336083"/>
              <a:ext cx="5607050" cy="1473200"/>
              <a:chOff x="220514" y="4336083"/>
              <a:chExt cx="5607050" cy="1473200"/>
            </a:xfrm>
          </p:grpSpPr>
          <p:sp>
            <p:nvSpPr>
              <p:cNvPr id="26" name="Oval 2">
                <a:extLst>
                  <a:ext uri="{FF2B5EF4-FFF2-40B4-BE49-F238E27FC236}">
                    <a16:creationId xmlns:a16="http://schemas.microsoft.com/office/drawing/2014/main" id="{8809BEAB-85CF-454B-8777-7491702AD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314" y="4964733"/>
                <a:ext cx="685800" cy="685800"/>
              </a:xfrm>
              <a:prstGeom prst="ellipse">
                <a:avLst/>
              </a:prstGeom>
              <a:solidFill>
                <a:srgbClr val="FF0000">
                  <a:alpha val="50195"/>
                </a:srgbClr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7" name="Oval 3">
                <a:extLst>
                  <a:ext uri="{FF2B5EF4-FFF2-40B4-BE49-F238E27FC236}">
                    <a16:creationId xmlns:a16="http://schemas.microsoft.com/office/drawing/2014/main" id="{9CA21DE8-21C8-4E05-8EF2-78FCBDD15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3914" y="4812333"/>
                <a:ext cx="990600" cy="99060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28" name="Object 4">
                <a:extLst>
                  <a:ext uri="{FF2B5EF4-FFF2-40B4-BE49-F238E27FC236}">
                    <a16:creationId xmlns:a16="http://schemas.microsoft.com/office/drawing/2014/main" id="{3497EFF4-58D2-4CAF-B95C-FBF2F5C27EF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33314" y="5015533"/>
              <a:ext cx="481013" cy="582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867" name="Equation" r:id="rId22" imgW="482391" imgH="583947" progId="Equation.3">
                      <p:embed/>
                    </p:oleObj>
                  </mc:Choice>
                  <mc:Fallback>
                    <p:oleObj name="Equation" r:id="rId22" imgW="482391" imgH="583947" progId="Equation.3">
                      <p:embed/>
                      <p:pic>
                        <p:nvPicPr>
                          <p:cNvPr id="28" name="Object 4">
                            <a:extLst>
                              <a:ext uri="{FF2B5EF4-FFF2-40B4-BE49-F238E27FC236}">
                                <a16:creationId xmlns:a16="http://schemas.microsoft.com/office/drawing/2014/main" id="{3497EFF4-58D2-4CAF-B95C-FBF2F5C27EF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33314" y="5015533"/>
                            <a:ext cx="481013" cy="5826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" name="Oval 5">
                <a:extLst>
                  <a:ext uri="{FF2B5EF4-FFF2-40B4-BE49-F238E27FC236}">
                    <a16:creationId xmlns:a16="http://schemas.microsoft.com/office/drawing/2014/main" id="{BC58E2F7-2285-4D92-85B5-1F392629E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1764" y="5015533"/>
                <a:ext cx="685800" cy="685800"/>
              </a:xfrm>
              <a:prstGeom prst="ellipse">
                <a:avLst/>
              </a:prstGeom>
              <a:solidFill>
                <a:srgbClr val="FF0000">
                  <a:alpha val="50195"/>
                </a:srgbClr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0" name="Oval 6">
                <a:extLst>
                  <a:ext uri="{FF2B5EF4-FFF2-40B4-BE49-F238E27FC236}">
                    <a16:creationId xmlns:a16="http://schemas.microsoft.com/office/drawing/2014/main" id="{136545A3-8534-45B0-B6EB-B07DF843B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8164" y="5015533"/>
                <a:ext cx="685800" cy="685800"/>
              </a:xfrm>
              <a:prstGeom prst="ellipse">
                <a:avLst/>
              </a:prstGeom>
              <a:solidFill>
                <a:srgbClr val="FF0000">
                  <a:alpha val="50195"/>
                </a:srgbClr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" name="Line 7">
                <a:extLst>
                  <a:ext uri="{FF2B5EF4-FFF2-40B4-BE49-F238E27FC236}">
                    <a16:creationId xmlns:a16="http://schemas.microsoft.com/office/drawing/2014/main" id="{F2EF1877-78E2-4CD8-81AC-F9E78D15A0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4514" y="5345733"/>
                <a:ext cx="1295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8">
                <a:extLst>
                  <a:ext uri="{FF2B5EF4-FFF2-40B4-BE49-F238E27FC236}">
                    <a16:creationId xmlns:a16="http://schemas.microsoft.com/office/drawing/2014/main" id="{B69CEF9F-1ED3-4F86-8E85-E42750F4F7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5714" y="5345733"/>
                <a:ext cx="14478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EC032A00-A25C-4953-B398-2EF73F10AF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314" y="4812333"/>
                <a:ext cx="1524000" cy="228600"/>
              </a:xfrm>
              <a:custGeom>
                <a:avLst/>
                <a:gdLst>
                  <a:gd name="T0" fmla="*/ 2147483646 w 960"/>
                  <a:gd name="T1" fmla="*/ 2147483646 h 144"/>
                  <a:gd name="T2" fmla="*/ 2147483646 w 960"/>
                  <a:gd name="T3" fmla="*/ 0 h 144"/>
                  <a:gd name="T4" fmla="*/ 0 w 960"/>
                  <a:gd name="T5" fmla="*/ 2147483646 h 14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0" h="144">
                    <a:moveTo>
                      <a:pt x="960" y="144"/>
                    </a:moveTo>
                    <a:cubicBezTo>
                      <a:pt x="824" y="72"/>
                      <a:pt x="688" y="0"/>
                      <a:pt x="528" y="0"/>
                    </a:cubicBezTo>
                    <a:cubicBezTo>
                      <a:pt x="368" y="0"/>
                      <a:pt x="184" y="72"/>
                      <a:pt x="0" y="144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50195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11">
                <a:extLst>
                  <a:ext uri="{FF2B5EF4-FFF2-40B4-BE49-F238E27FC236}">
                    <a16:creationId xmlns:a16="http://schemas.microsoft.com/office/drawing/2014/main" id="{7F04CAC3-4F56-45C9-B076-6D0EE41B44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514" y="5345733"/>
                <a:ext cx="533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6" name="Object 12">
                <a:extLst>
                  <a:ext uri="{FF2B5EF4-FFF2-40B4-BE49-F238E27FC236}">
                    <a16:creationId xmlns:a16="http://schemas.microsoft.com/office/drawing/2014/main" id="{1EECA59E-8AC1-4168-9FB1-5168D1963E4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47764" y="4336083"/>
              <a:ext cx="265113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868" name="Equation" r:id="rId23" imgW="266584" imgH="418918" progId="Equation.3">
                      <p:embed/>
                    </p:oleObj>
                  </mc:Choice>
                  <mc:Fallback>
                    <p:oleObj name="Equation" r:id="rId23" imgW="266584" imgH="418918" progId="Equation.3">
                      <p:embed/>
                      <p:pic>
                        <p:nvPicPr>
                          <p:cNvPr id="36" name="Object 12">
                            <a:extLst>
                              <a:ext uri="{FF2B5EF4-FFF2-40B4-BE49-F238E27FC236}">
                                <a16:creationId xmlns:a16="http://schemas.microsoft.com/office/drawing/2014/main" id="{1EECA59E-8AC1-4168-9FB1-5168D1963E4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47764" y="4336083"/>
                            <a:ext cx="265113" cy="419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" name="Object 13">
                <a:extLst>
                  <a:ext uri="{FF2B5EF4-FFF2-40B4-BE49-F238E27FC236}">
                    <a16:creationId xmlns:a16="http://schemas.microsoft.com/office/drawing/2014/main" id="{98632B96-63E0-4882-8D04-BDF6F468C05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23964" y="5402883"/>
              <a:ext cx="176213" cy="406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869" name="Equation" r:id="rId24" imgW="177569" imgH="405872" progId="Equation.3">
                      <p:embed/>
                    </p:oleObj>
                  </mc:Choice>
                  <mc:Fallback>
                    <p:oleObj name="Equation" r:id="rId24" imgW="177569" imgH="405872" progId="Equation.3">
                      <p:embed/>
                      <p:pic>
                        <p:nvPicPr>
                          <p:cNvPr id="37" name="Object 13">
                            <a:extLst>
                              <a:ext uri="{FF2B5EF4-FFF2-40B4-BE49-F238E27FC236}">
                                <a16:creationId xmlns:a16="http://schemas.microsoft.com/office/drawing/2014/main" id="{98632B96-63E0-4882-8D04-BDF6F468C05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23964" y="5402883"/>
                            <a:ext cx="176213" cy="4064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" name="Object 14">
                <a:extLst>
                  <a:ext uri="{FF2B5EF4-FFF2-40B4-BE49-F238E27FC236}">
                    <a16:creationId xmlns:a16="http://schemas.microsoft.com/office/drawing/2014/main" id="{2E382B6D-79EE-4C54-BE35-394C7D55EC6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51164" y="4863133"/>
              <a:ext cx="660400" cy="531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870" name="Equation" r:id="rId25" imgW="660113" imgH="533169" progId="Equation.3">
                      <p:embed/>
                    </p:oleObj>
                  </mc:Choice>
                  <mc:Fallback>
                    <p:oleObj name="Equation" r:id="rId25" imgW="660113" imgH="533169" progId="Equation.3">
                      <p:embed/>
                      <p:pic>
                        <p:nvPicPr>
                          <p:cNvPr id="38" name="Object 14">
                            <a:extLst>
                              <a:ext uri="{FF2B5EF4-FFF2-40B4-BE49-F238E27FC236}">
                                <a16:creationId xmlns:a16="http://schemas.microsoft.com/office/drawing/2014/main" id="{2E382B6D-79EE-4C54-BE35-394C7D55EC6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1164" y="4863133"/>
                            <a:ext cx="660400" cy="5318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" name="Object 17">
                <a:extLst>
                  <a:ext uri="{FF2B5EF4-FFF2-40B4-BE49-F238E27FC236}">
                    <a16:creationId xmlns:a16="http://schemas.microsoft.com/office/drawing/2014/main" id="{649B0336-96FC-4F09-BE0F-F8727DE4FE9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98664" y="5021883"/>
              <a:ext cx="404813" cy="5699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871" name="Equation" r:id="rId26" imgW="406224" imgH="571252" progId="Equation.3">
                      <p:embed/>
                    </p:oleObj>
                  </mc:Choice>
                  <mc:Fallback>
                    <p:oleObj name="Equation" r:id="rId26" imgW="406224" imgH="571252" progId="Equation.3">
                      <p:embed/>
                      <p:pic>
                        <p:nvPicPr>
                          <p:cNvPr id="40" name="Object 17">
                            <a:extLst>
                              <a:ext uri="{FF2B5EF4-FFF2-40B4-BE49-F238E27FC236}">
                                <a16:creationId xmlns:a16="http://schemas.microsoft.com/office/drawing/2014/main" id="{649B0336-96FC-4F09-BE0F-F8727DE4FE9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8664" y="5021883"/>
                            <a:ext cx="404813" cy="5699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" name="Object 18">
                <a:extLst>
                  <a:ext uri="{FF2B5EF4-FFF2-40B4-BE49-F238E27FC236}">
                    <a16:creationId xmlns:a16="http://schemas.microsoft.com/office/drawing/2014/main" id="{E4AC02CC-B6CF-4D39-984C-636A7183414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94164" y="5021883"/>
              <a:ext cx="481013" cy="5699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872" name="Equation" r:id="rId27" imgW="482391" imgH="571252" progId="Equation.3">
                      <p:embed/>
                    </p:oleObj>
                  </mc:Choice>
                  <mc:Fallback>
                    <p:oleObj name="Equation" r:id="rId27" imgW="482391" imgH="571252" progId="Equation.3">
                      <p:embed/>
                      <p:pic>
                        <p:nvPicPr>
                          <p:cNvPr id="41" name="Object 18">
                            <a:extLst>
                              <a:ext uri="{FF2B5EF4-FFF2-40B4-BE49-F238E27FC236}">
                                <a16:creationId xmlns:a16="http://schemas.microsoft.com/office/drawing/2014/main" id="{E4AC02CC-B6CF-4D39-984C-636A7183414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94164" y="5021883"/>
                            <a:ext cx="481013" cy="5699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2" name="Object 19">
              <a:extLst>
                <a:ext uri="{FF2B5EF4-FFF2-40B4-BE49-F238E27FC236}">
                  <a16:creationId xmlns:a16="http://schemas.microsoft.com/office/drawing/2014/main" id="{7014A729-E90F-452E-9C86-62C005B476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47839" y="6264896"/>
            <a:ext cx="458788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73" name="公式" r:id="rId28" imgW="126835" imgH="139518" progId="Equation.3">
                    <p:embed/>
                  </p:oleObj>
                </mc:Choice>
                <mc:Fallback>
                  <p:oleObj name="公式" r:id="rId28" imgW="126835" imgH="139518" progId="Equation.3">
                    <p:embed/>
                    <p:pic>
                      <p:nvPicPr>
                        <p:cNvPr id="42" name="Object 19">
                          <a:extLst>
                            <a:ext uri="{FF2B5EF4-FFF2-40B4-BE49-F238E27FC236}">
                              <a16:creationId xmlns:a16="http://schemas.microsoft.com/office/drawing/2014/main" id="{7014A729-E90F-452E-9C86-62C005B476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7839" y="6264896"/>
                          <a:ext cx="458788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" name="Text Box 16">
            <a:extLst>
              <a:ext uri="{FF2B5EF4-FFF2-40B4-BE49-F238E27FC236}">
                <a16:creationId xmlns:a16="http://schemas.microsoft.com/office/drawing/2014/main" id="{CBB633C3-A259-4825-94B0-8A76C53C7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3054" y="521663"/>
            <a:ext cx="7793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zh-CN" altLang="en-US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例</a:t>
            </a:r>
            <a:r>
              <a:rPr kumimoji="0" lang="en-US" altLang="zh-CN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6096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651D0C-0038-4BDF-9A60-6BCFCD63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B7C823-E81A-414F-AA4D-CD516134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不确定性有限自动机（</a:t>
            </a:r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75BCDB-E90D-42FC-AE5D-688DFA15E887}"/>
              </a:ext>
            </a:extLst>
          </p:cNvPr>
          <p:cNvSpPr txBox="1"/>
          <p:nvPr/>
        </p:nvSpPr>
        <p:spPr>
          <a:xfrm>
            <a:off x="137950" y="488759"/>
            <a:ext cx="2417825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的状态转换函数</a:t>
            </a:r>
          </a:p>
        </p:txBody>
      </p:sp>
      <p:graphicFrame>
        <p:nvGraphicFramePr>
          <p:cNvPr id="21" name="Object 18">
            <a:extLst>
              <a:ext uri="{FF2B5EF4-FFF2-40B4-BE49-F238E27FC236}">
                <a16:creationId xmlns:a16="http://schemas.microsoft.com/office/drawing/2014/main" id="{8C3C30B3-ACA1-448F-8F9F-42F2FF80EF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709452"/>
              </p:ext>
            </p:extLst>
          </p:nvPr>
        </p:nvGraphicFramePr>
        <p:xfrm>
          <a:off x="6013612" y="750888"/>
          <a:ext cx="2992438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50" name="公式" r:id="rId4" imgW="914400" imgH="228600" progId="Equation.3">
                  <p:embed/>
                </p:oleObj>
              </mc:Choice>
              <mc:Fallback>
                <p:oleObj name="公式" r:id="rId4" imgW="914400" imgH="228600" progId="Equation.3">
                  <p:embed/>
                  <p:pic>
                    <p:nvPicPr>
                      <p:cNvPr id="62481" name="Object 18">
                        <a:extLst>
                          <a:ext uri="{FF2B5EF4-FFF2-40B4-BE49-F238E27FC236}">
                            <a16:creationId xmlns:a16="http://schemas.microsoft.com/office/drawing/2014/main" id="{05206EC2-977E-4132-B50D-E50D718717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612" y="750888"/>
                        <a:ext cx="2992438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23956191-57DE-411A-93B9-CB6C5C8BECC3}"/>
              </a:ext>
            </a:extLst>
          </p:cNvPr>
          <p:cNvGrpSpPr/>
          <p:nvPr/>
        </p:nvGrpSpPr>
        <p:grpSpPr>
          <a:xfrm>
            <a:off x="323528" y="1124744"/>
            <a:ext cx="5638800" cy="2482850"/>
            <a:chOff x="1555750" y="3587750"/>
            <a:chExt cx="5638800" cy="2482850"/>
          </a:xfrm>
        </p:grpSpPr>
        <p:sp>
          <p:nvSpPr>
            <p:cNvPr id="5" name="Oval 2">
              <a:extLst>
                <a:ext uri="{FF2B5EF4-FFF2-40B4-BE49-F238E27FC236}">
                  <a16:creationId xmlns:a16="http://schemas.microsoft.com/office/drawing/2014/main" id="{2C0639CF-72D4-486F-AF1D-679B2461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550" y="4216400"/>
              <a:ext cx="685800" cy="685800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Oval 3">
              <a:extLst>
                <a:ext uri="{FF2B5EF4-FFF2-40B4-BE49-F238E27FC236}">
                  <a16:creationId xmlns:a16="http://schemas.microsoft.com/office/drawing/2014/main" id="{AF46AE48-EE31-4E8D-961D-D702F490D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150" y="4064000"/>
              <a:ext cx="990600" cy="9906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8" name="Object 4">
              <a:extLst>
                <a:ext uri="{FF2B5EF4-FFF2-40B4-BE49-F238E27FC236}">
                  <a16:creationId xmlns:a16="http://schemas.microsoft.com/office/drawing/2014/main" id="{E37F3810-C268-4EF8-91DD-4A10430968F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7401064"/>
                </p:ext>
              </p:extLst>
            </p:nvPr>
          </p:nvGraphicFramePr>
          <p:xfrm>
            <a:off x="2368550" y="4267200"/>
            <a:ext cx="481013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51" name="Equation" r:id="rId6" imgW="482391" imgH="583947" progId="Equation.3">
                    <p:embed/>
                  </p:oleObj>
                </mc:Choice>
                <mc:Fallback>
                  <p:oleObj name="Equation" r:id="rId6" imgW="482391" imgH="583947" progId="Equation.3">
                    <p:embed/>
                    <p:pic>
                      <p:nvPicPr>
                        <p:cNvPr id="62468" name="Object 4">
                          <a:extLst>
                            <a:ext uri="{FF2B5EF4-FFF2-40B4-BE49-F238E27FC236}">
                              <a16:creationId xmlns:a16="http://schemas.microsoft.com/office/drawing/2014/main" id="{63050344-CD35-4822-B1F9-0172E0AB7E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8550" y="4267200"/>
                          <a:ext cx="481013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F2A0F8A7-F634-4993-A261-A3CE12D98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8750" y="4216400"/>
              <a:ext cx="685800" cy="685800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3EACF8E3-2317-46CB-B135-F01313148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42164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A8E789DF-B009-4C94-AC8B-7DD5F4AF3A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9750" y="45974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02B2804A-720E-4493-878C-BB64B4A717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0950" y="4597400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12F50B4-299C-466E-A363-AB8186C5E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3550" y="4064000"/>
              <a:ext cx="1524000" cy="228600"/>
            </a:xfrm>
            <a:custGeom>
              <a:avLst/>
              <a:gdLst>
                <a:gd name="T0" fmla="*/ 2147483646 w 960"/>
                <a:gd name="T1" fmla="*/ 2147483646 h 144"/>
                <a:gd name="T2" fmla="*/ 2147483646 w 960"/>
                <a:gd name="T3" fmla="*/ 0 h 144"/>
                <a:gd name="T4" fmla="*/ 0 w 960"/>
                <a:gd name="T5" fmla="*/ 2147483646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0" h="144">
                  <a:moveTo>
                    <a:pt x="960" y="144"/>
                  </a:moveTo>
                  <a:cubicBezTo>
                    <a:pt x="824" y="72"/>
                    <a:pt x="688" y="0"/>
                    <a:pt x="528" y="0"/>
                  </a:cubicBezTo>
                  <a:cubicBezTo>
                    <a:pt x="368" y="0"/>
                    <a:pt x="184" y="72"/>
                    <a:pt x="0" y="14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AAED30D3-5698-4DBB-AFCE-66E894D65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4950" y="4902200"/>
              <a:ext cx="3962400" cy="1168400"/>
            </a:xfrm>
            <a:custGeom>
              <a:avLst/>
              <a:gdLst>
                <a:gd name="T0" fmla="*/ 0 w 2496"/>
                <a:gd name="T1" fmla="*/ 2147483646 h 736"/>
                <a:gd name="T2" fmla="*/ 2147483646 w 2496"/>
                <a:gd name="T3" fmla="*/ 2147483646 h 736"/>
                <a:gd name="T4" fmla="*/ 2147483646 w 2496"/>
                <a:gd name="T5" fmla="*/ 0 h 7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6" h="736">
                  <a:moveTo>
                    <a:pt x="0" y="96"/>
                  </a:moveTo>
                  <a:cubicBezTo>
                    <a:pt x="368" y="416"/>
                    <a:pt x="736" y="736"/>
                    <a:pt x="1152" y="720"/>
                  </a:cubicBezTo>
                  <a:cubicBezTo>
                    <a:pt x="1568" y="704"/>
                    <a:pt x="2032" y="352"/>
                    <a:pt x="2496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1">
              <a:extLst>
                <a:ext uri="{FF2B5EF4-FFF2-40B4-BE49-F238E27FC236}">
                  <a16:creationId xmlns:a16="http://schemas.microsoft.com/office/drawing/2014/main" id="{1343E00F-57D1-49B0-9A61-E7F3232A73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5750" y="45974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" name="Object 12">
              <a:extLst>
                <a:ext uri="{FF2B5EF4-FFF2-40B4-BE49-F238E27FC236}">
                  <a16:creationId xmlns:a16="http://schemas.microsoft.com/office/drawing/2014/main" id="{3FE9262D-D6EF-4C2D-90C2-E7A8FD16DE4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8188102"/>
                </p:ext>
              </p:extLst>
            </p:nvPr>
          </p:nvGraphicFramePr>
          <p:xfrm>
            <a:off x="3683000" y="3587750"/>
            <a:ext cx="265113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52" name="Equation" r:id="rId8" imgW="266584" imgH="418918" progId="Equation.3">
                    <p:embed/>
                  </p:oleObj>
                </mc:Choice>
                <mc:Fallback>
                  <p:oleObj name="Equation" r:id="rId8" imgW="266584" imgH="418918" progId="Equation.3">
                    <p:embed/>
                    <p:pic>
                      <p:nvPicPr>
                        <p:cNvPr id="62476" name="Object 12">
                          <a:extLst>
                            <a:ext uri="{FF2B5EF4-FFF2-40B4-BE49-F238E27FC236}">
                              <a16:creationId xmlns:a16="http://schemas.microsoft.com/office/drawing/2014/main" id="{17A2C8D7-05FE-4FE2-B2C2-C850C99D92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3000" y="3587750"/>
                          <a:ext cx="265113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3">
              <a:extLst>
                <a:ext uri="{FF2B5EF4-FFF2-40B4-BE49-F238E27FC236}">
                  <a16:creationId xmlns:a16="http://schemas.microsoft.com/office/drawing/2014/main" id="{036CCC47-CDBE-44D1-92DE-65404D47200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6346282"/>
                </p:ext>
              </p:extLst>
            </p:nvPr>
          </p:nvGraphicFramePr>
          <p:xfrm>
            <a:off x="3759200" y="4654550"/>
            <a:ext cx="176213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53" name="Equation" r:id="rId10" imgW="177569" imgH="405872" progId="Equation.3">
                    <p:embed/>
                  </p:oleObj>
                </mc:Choice>
                <mc:Fallback>
                  <p:oleObj name="Equation" r:id="rId10" imgW="177569" imgH="405872" progId="Equation.3">
                    <p:embed/>
                    <p:pic>
                      <p:nvPicPr>
                        <p:cNvPr id="62477" name="Object 13">
                          <a:extLst>
                            <a:ext uri="{FF2B5EF4-FFF2-40B4-BE49-F238E27FC236}">
                              <a16:creationId xmlns:a16="http://schemas.microsoft.com/office/drawing/2014/main" id="{6FDB67E2-BFF6-4174-9BF6-A1CE326A6E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9200" y="4654550"/>
                          <a:ext cx="176213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4">
              <a:extLst>
                <a:ext uri="{FF2B5EF4-FFF2-40B4-BE49-F238E27FC236}">
                  <a16:creationId xmlns:a16="http://schemas.microsoft.com/office/drawing/2014/main" id="{75C92A9F-D707-43C3-9905-14FEE13AA6C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1819609"/>
                </p:ext>
              </p:extLst>
            </p:nvPr>
          </p:nvGraphicFramePr>
          <p:xfrm>
            <a:off x="5486400" y="4114800"/>
            <a:ext cx="660400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54" name="Equation" r:id="rId12" imgW="660113" imgH="533169" progId="Equation.3">
                    <p:embed/>
                  </p:oleObj>
                </mc:Choice>
                <mc:Fallback>
                  <p:oleObj name="Equation" r:id="rId12" imgW="660113" imgH="533169" progId="Equation.3">
                    <p:embed/>
                    <p:pic>
                      <p:nvPicPr>
                        <p:cNvPr id="62478" name="Object 14">
                          <a:extLst>
                            <a:ext uri="{FF2B5EF4-FFF2-40B4-BE49-F238E27FC236}">
                              <a16:creationId xmlns:a16="http://schemas.microsoft.com/office/drawing/2014/main" id="{CCDAF73B-7CE6-4197-8893-E685355D54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6400" y="4114800"/>
                          <a:ext cx="660400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6">
              <a:extLst>
                <a:ext uri="{FF2B5EF4-FFF2-40B4-BE49-F238E27FC236}">
                  <a16:creationId xmlns:a16="http://schemas.microsoft.com/office/drawing/2014/main" id="{C0966FEF-6E16-4437-BAB4-4F6C515FB4A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5204904"/>
                </p:ext>
              </p:extLst>
            </p:nvPr>
          </p:nvGraphicFramePr>
          <p:xfrm>
            <a:off x="4533900" y="4273550"/>
            <a:ext cx="404813" cy="569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55" name="Equation" r:id="rId14" imgW="406224" imgH="571252" progId="Equation.3">
                    <p:embed/>
                  </p:oleObj>
                </mc:Choice>
                <mc:Fallback>
                  <p:oleObj name="Equation" r:id="rId14" imgW="406224" imgH="571252" progId="Equation.3">
                    <p:embed/>
                    <p:pic>
                      <p:nvPicPr>
                        <p:cNvPr id="62479" name="Object 16">
                          <a:extLst>
                            <a:ext uri="{FF2B5EF4-FFF2-40B4-BE49-F238E27FC236}">
                              <a16:creationId xmlns:a16="http://schemas.microsoft.com/office/drawing/2014/main" id="{76AA0B69-39AB-4134-B9C9-53C5A6F403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3900" y="4273550"/>
                          <a:ext cx="404813" cy="569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7">
              <a:extLst>
                <a:ext uri="{FF2B5EF4-FFF2-40B4-BE49-F238E27FC236}">
                  <a16:creationId xmlns:a16="http://schemas.microsoft.com/office/drawing/2014/main" id="{7F478049-D396-4EBC-96EE-DF80FA58B45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9070171"/>
                </p:ext>
              </p:extLst>
            </p:nvPr>
          </p:nvGraphicFramePr>
          <p:xfrm>
            <a:off x="6629400" y="4273550"/>
            <a:ext cx="481013" cy="569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56" name="Equation" r:id="rId16" imgW="482391" imgH="571252" progId="Equation.3">
                    <p:embed/>
                  </p:oleObj>
                </mc:Choice>
                <mc:Fallback>
                  <p:oleObj name="Equation" r:id="rId16" imgW="482391" imgH="571252" progId="Equation.3">
                    <p:embed/>
                    <p:pic>
                      <p:nvPicPr>
                        <p:cNvPr id="62480" name="Object 17">
                          <a:extLst>
                            <a:ext uri="{FF2B5EF4-FFF2-40B4-BE49-F238E27FC236}">
                              <a16:creationId xmlns:a16="http://schemas.microsoft.com/office/drawing/2014/main" id="{721BE75F-1298-48BC-B8AC-BE8390E5A0D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29400" y="4273550"/>
                          <a:ext cx="481013" cy="569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0">
              <a:extLst>
                <a:ext uri="{FF2B5EF4-FFF2-40B4-BE49-F238E27FC236}">
                  <a16:creationId xmlns:a16="http://schemas.microsoft.com/office/drawing/2014/main" id="{1BA1961A-8F8C-47EF-A95B-9B7A4BC10A1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7962005"/>
                </p:ext>
              </p:extLst>
            </p:nvPr>
          </p:nvGraphicFramePr>
          <p:xfrm>
            <a:off x="4283075" y="5516563"/>
            <a:ext cx="458788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57" name="公式" r:id="rId18" imgW="126835" imgH="139518" progId="Equation.3">
                    <p:embed/>
                  </p:oleObj>
                </mc:Choice>
                <mc:Fallback>
                  <p:oleObj name="公式" r:id="rId18" imgW="126835" imgH="139518" progId="Equation.3">
                    <p:embed/>
                    <p:pic>
                      <p:nvPicPr>
                        <p:cNvPr id="62482" name="Object 20">
                          <a:extLst>
                            <a:ext uri="{FF2B5EF4-FFF2-40B4-BE49-F238E27FC236}">
                              <a16:creationId xmlns:a16="http://schemas.microsoft.com/office/drawing/2014/main" id="{B720F4A4-DB3E-48AB-A241-910666AA674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3075" y="5516563"/>
                          <a:ext cx="458788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" name="Object 18">
            <a:extLst>
              <a:ext uri="{FF2B5EF4-FFF2-40B4-BE49-F238E27FC236}">
                <a16:creationId xmlns:a16="http://schemas.microsoft.com/office/drawing/2014/main" id="{42B659CE-F051-409A-9B4F-F2CFD1CD20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535279"/>
              </p:ext>
            </p:extLst>
          </p:nvPr>
        </p:nvGraphicFramePr>
        <p:xfrm>
          <a:off x="5878191" y="3951097"/>
          <a:ext cx="286385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58" name="Equation" r:id="rId20" imgW="2400300" imgH="571500" progId="Equation.3">
                  <p:embed/>
                </p:oleObj>
              </mc:Choice>
              <mc:Fallback>
                <p:oleObj name="Equation" r:id="rId20" imgW="2400300" imgH="571500" progId="Equation.3">
                  <p:embed/>
                  <p:pic>
                    <p:nvPicPr>
                      <p:cNvPr id="63505" name="Object 18">
                        <a:extLst>
                          <a:ext uri="{FF2B5EF4-FFF2-40B4-BE49-F238E27FC236}">
                            <a16:creationId xmlns:a16="http://schemas.microsoft.com/office/drawing/2014/main" id="{F46E3729-DFF5-4517-A15C-F645886D99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8191" y="3951097"/>
                        <a:ext cx="286385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组合 39">
            <a:extLst>
              <a:ext uri="{FF2B5EF4-FFF2-40B4-BE49-F238E27FC236}">
                <a16:creationId xmlns:a16="http://schemas.microsoft.com/office/drawing/2014/main" id="{3395DE37-3E8B-4BE5-83C1-344D60E3F896}"/>
              </a:ext>
            </a:extLst>
          </p:cNvPr>
          <p:cNvGrpSpPr/>
          <p:nvPr/>
        </p:nvGrpSpPr>
        <p:grpSpPr>
          <a:xfrm>
            <a:off x="374812" y="4217194"/>
            <a:ext cx="5638800" cy="2482850"/>
            <a:chOff x="1555750" y="3587750"/>
            <a:chExt cx="5638800" cy="2482850"/>
          </a:xfrm>
        </p:grpSpPr>
        <p:sp>
          <p:nvSpPr>
            <p:cNvPr id="23" name="Oval 2">
              <a:extLst>
                <a:ext uri="{FF2B5EF4-FFF2-40B4-BE49-F238E27FC236}">
                  <a16:creationId xmlns:a16="http://schemas.microsoft.com/office/drawing/2014/main" id="{35E20765-D2FC-46B2-A340-99E3C3746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550" y="42164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Oval 3">
              <a:extLst>
                <a:ext uri="{FF2B5EF4-FFF2-40B4-BE49-F238E27FC236}">
                  <a16:creationId xmlns:a16="http://schemas.microsoft.com/office/drawing/2014/main" id="{EB4BACFB-A1A3-481A-AF5E-38E4A72D1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150" y="4064000"/>
              <a:ext cx="9906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5" name="Object 4">
              <a:extLst>
                <a:ext uri="{FF2B5EF4-FFF2-40B4-BE49-F238E27FC236}">
                  <a16:creationId xmlns:a16="http://schemas.microsoft.com/office/drawing/2014/main" id="{405AF5ED-42D6-469E-944D-B4131A988A7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5945067"/>
                </p:ext>
              </p:extLst>
            </p:nvPr>
          </p:nvGraphicFramePr>
          <p:xfrm>
            <a:off x="2368550" y="4267200"/>
            <a:ext cx="481013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59" name="Equation" r:id="rId22" imgW="482391" imgH="583947" progId="Equation.3">
                    <p:embed/>
                  </p:oleObj>
                </mc:Choice>
                <mc:Fallback>
                  <p:oleObj name="Equation" r:id="rId22" imgW="482391" imgH="583947" progId="Equation.3">
                    <p:embed/>
                    <p:pic>
                      <p:nvPicPr>
                        <p:cNvPr id="63492" name="Object 4">
                          <a:extLst>
                            <a:ext uri="{FF2B5EF4-FFF2-40B4-BE49-F238E27FC236}">
                              <a16:creationId xmlns:a16="http://schemas.microsoft.com/office/drawing/2014/main" id="{F401330A-1D82-43ED-BED2-BB67BE3B63E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8550" y="4267200"/>
                          <a:ext cx="481013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Oval 5">
              <a:extLst>
                <a:ext uri="{FF2B5EF4-FFF2-40B4-BE49-F238E27FC236}">
                  <a16:creationId xmlns:a16="http://schemas.microsoft.com/office/drawing/2014/main" id="{706FEC0D-242E-491E-AB08-BA70E4560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8750" y="4216400"/>
              <a:ext cx="685800" cy="685800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Oval 6">
              <a:extLst>
                <a:ext uri="{FF2B5EF4-FFF2-40B4-BE49-F238E27FC236}">
                  <a16:creationId xmlns:a16="http://schemas.microsoft.com/office/drawing/2014/main" id="{FE6755DE-308E-46C8-AE6C-A557EF4EF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42164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Line 7">
              <a:extLst>
                <a:ext uri="{FF2B5EF4-FFF2-40B4-BE49-F238E27FC236}">
                  <a16:creationId xmlns:a16="http://schemas.microsoft.com/office/drawing/2014/main" id="{6E5E60D9-9DD4-4B38-B53D-DFCAC0EE4A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9750" y="45974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8">
              <a:extLst>
                <a:ext uri="{FF2B5EF4-FFF2-40B4-BE49-F238E27FC236}">
                  <a16:creationId xmlns:a16="http://schemas.microsoft.com/office/drawing/2014/main" id="{9BED2E1B-9D9B-40D6-9BA7-BB273C315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0950" y="4597400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4C348670-3E51-45DC-A4E7-3867439F4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3550" y="4064000"/>
              <a:ext cx="1524000" cy="228600"/>
            </a:xfrm>
            <a:custGeom>
              <a:avLst/>
              <a:gdLst>
                <a:gd name="T0" fmla="*/ 2147483646 w 960"/>
                <a:gd name="T1" fmla="*/ 2147483646 h 144"/>
                <a:gd name="T2" fmla="*/ 2147483646 w 960"/>
                <a:gd name="T3" fmla="*/ 0 h 144"/>
                <a:gd name="T4" fmla="*/ 0 w 960"/>
                <a:gd name="T5" fmla="*/ 2147483646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0" h="144">
                  <a:moveTo>
                    <a:pt x="960" y="144"/>
                  </a:moveTo>
                  <a:cubicBezTo>
                    <a:pt x="824" y="72"/>
                    <a:pt x="688" y="0"/>
                    <a:pt x="528" y="0"/>
                  </a:cubicBezTo>
                  <a:cubicBezTo>
                    <a:pt x="368" y="0"/>
                    <a:pt x="184" y="72"/>
                    <a:pt x="0" y="14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AE0162A7-D389-4AA4-AEDD-B029C291E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4950" y="4902200"/>
              <a:ext cx="3962400" cy="1168400"/>
            </a:xfrm>
            <a:custGeom>
              <a:avLst/>
              <a:gdLst>
                <a:gd name="T0" fmla="*/ 0 w 2496"/>
                <a:gd name="T1" fmla="*/ 2147483646 h 736"/>
                <a:gd name="T2" fmla="*/ 2147483646 w 2496"/>
                <a:gd name="T3" fmla="*/ 2147483646 h 736"/>
                <a:gd name="T4" fmla="*/ 2147483646 w 2496"/>
                <a:gd name="T5" fmla="*/ 0 h 7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6" h="736">
                  <a:moveTo>
                    <a:pt x="0" y="96"/>
                  </a:moveTo>
                  <a:cubicBezTo>
                    <a:pt x="368" y="416"/>
                    <a:pt x="736" y="736"/>
                    <a:pt x="1152" y="720"/>
                  </a:cubicBezTo>
                  <a:cubicBezTo>
                    <a:pt x="1568" y="704"/>
                    <a:pt x="2032" y="352"/>
                    <a:pt x="2496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11">
              <a:extLst>
                <a:ext uri="{FF2B5EF4-FFF2-40B4-BE49-F238E27FC236}">
                  <a16:creationId xmlns:a16="http://schemas.microsoft.com/office/drawing/2014/main" id="{F392736F-AC9D-4739-B1B1-3298CB528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5750" y="45974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3" name="Object 12">
              <a:extLst>
                <a:ext uri="{FF2B5EF4-FFF2-40B4-BE49-F238E27FC236}">
                  <a16:creationId xmlns:a16="http://schemas.microsoft.com/office/drawing/2014/main" id="{5231BADE-047D-4A9A-BF10-DDC11C88317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4205994"/>
                </p:ext>
              </p:extLst>
            </p:nvPr>
          </p:nvGraphicFramePr>
          <p:xfrm>
            <a:off x="3683000" y="3587750"/>
            <a:ext cx="265113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60" name="Equation" r:id="rId23" imgW="266584" imgH="418918" progId="Equation.3">
                    <p:embed/>
                  </p:oleObj>
                </mc:Choice>
                <mc:Fallback>
                  <p:oleObj name="Equation" r:id="rId23" imgW="266584" imgH="418918" progId="Equation.3">
                    <p:embed/>
                    <p:pic>
                      <p:nvPicPr>
                        <p:cNvPr id="63500" name="Object 12">
                          <a:extLst>
                            <a:ext uri="{FF2B5EF4-FFF2-40B4-BE49-F238E27FC236}">
                              <a16:creationId xmlns:a16="http://schemas.microsoft.com/office/drawing/2014/main" id="{A10450C9-B56D-4CE2-A475-DCA1E917DD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3000" y="3587750"/>
                          <a:ext cx="265113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13">
              <a:extLst>
                <a:ext uri="{FF2B5EF4-FFF2-40B4-BE49-F238E27FC236}">
                  <a16:creationId xmlns:a16="http://schemas.microsoft.com/office/drawing/2014/main" id="{F0296B89-4C7D-4A16-B3AB-78C1B6413B2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687268"/>
                </p:ext>
              </p:extLst>
            </p:nvPr>
          </p:nvGraphicFramePr>
          <p:xfrm>
            <a:off x="3759200" y="4654550"/>
            <a:ext cx="176213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61" name="Equation" r:id="rId24" imgW="177569" imgH="405872" progId="Equation.3">
                    <p:embed/>
                  </p:oleObj>
                </mc:Choice>
                <mc:Fallback>
                  <p:oleObj name="Equation" r:id="rId24" imgW="177569" imgH="405872" progId="Equation.3">
                    <p:embed/>
                    <p:pic>
                      <p:nvPicPr>
                        <p:cNvPr id="63501" name="Object 13">
                          <a:extLst>
                            <a:ext uri="{FF2B5EF4-FFF2-40B4-BE49-F238E27FC236}">
                              <a16:creationId xmlns:a16="http://schemas.microsoft.com/office/drawing/2014/main" id="{1C7AAA52-84B3-4E0B-9D7C-7FB92897600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9200" y="4654550"/>
                          <a:ext cx="176213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14">
              <a:extLst>
                <a:ext uri="{FF2B5EF4-FFF2-40B4-BE49-F238E27FC236}">
                  <a16:creationId xmlns:a16="http://schemas.microsoft.com/office/drawing/2014/main" id="{1F5C36DF-0FDB-4822-A5F1-15DD4D0CF27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1313464"/>
                </p:ext>
              </p:extLst>
            </p:nvPr>
          </p:nvGraphicFramePr>
          <p:xfrm>
            <a:off x="5486400" y="4114800"/>
            <a:ext cx="660400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62" name="Equation" r:id="rId25" imgW="660113" imgH="533169" progId="Equation.3">
                    <p:embed/>
                  </p:oleObj>
                </mc:Choice>
                <mc:Fallback>
                  <p:oleObj name="Equation" r:id="rId25" imgW="660113" imgH="533169" progId="Equation.3">
                    <p:embed/>
                    <p:pic>
                      <p:nvPicPr>
                        <p:cNvPr id="63502" name="Object 14">
                          <a:extLst>
                            <a:ext uri="{FF2B5EF4-FFF2-40B4-BE49-F238E27FC236}">
                              <a16:creationId xmlns:a16="http://schemas.microsoft.com/office/drawing/2014/main" id="{7437E2C3-CEF0-4F0B-84EE-5303ADF1E7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6400" y="4114800"/>
                          <a:ext cx="660400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16">
              <a:extLst>
                <a:ext uri="{FF2B5EF4-FFF2-40B4-BE49-F238E27FC236}">
                  <a16:creationId xmlns:a16="http://schemas.microsoft.com/office/drawing/2014/main" id="{5130819B-2D26-491F-B5FE-582D86435C9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8550254"/>
                </p:ext>
              </p:extLst>
            </p:nvPr>
          </p:nvGraphicFramePr>
          <p:xfrm>
            <a:off x="4533900" y="4273550"/>
            <a:ext cx="404813" cy="569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63" name="Equation" r:id="rId26" imgW="406224" imgH="571252" progId="Equation.3">
                    <p:embed/>
                  </p:oleObj>
                </mc:Choice>
                <mc:Fallback>
                  <p:oleObj name="Equation" r:id="rId26" imgW="406224" imgH="571252" progId="Equation.3">
                    <p:embed/>
                    <p:pic>
                      <p:nvPicPr>
                        <p:cNvPr id="63503" name="Object 16">
                          <a:extLst>
                            <a:ext uri="{FF2B5EF4-FFF2-40B4-BE49-F238E27FC236}">
                              <a16:creationId xmlns:a16="http://schemas.microsoft.com/office/drawing/2014/main" id="{8CCA2927-4673-4978-B3ED-DADB927F6C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3900" y="4273550"/>
                          <a:ext cx="404813" cy="569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17">
              <a:extLst>
                <a:ext uri="{FF2B5EF4-FFF2-40B4-BE49-F238E27FC236}">
                  <a16:creationId xmlns:a16="http://schemas.microsoft.com/office/drawing/2014/main" id="{14C3D1DF-1411-4AE0-9C15-3A69F9518F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2616009"/>
                </p:ext>
              </p:extLst>
            </p:nvPr>
          </p:nvGraphicFramePr>
          <p:xfrm>
            <a:off x="6629400" y="4273550"/>
            <a:ext cx="481013" cy="569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64" name="Equation" r:id="rId27" imgW="482391" imgH="571252" progId="Equation.3">
                    <p:embed/>
                  </p:oleObj>
                </mc:Choice>
                <mc:Fallback>
                  <p:oleObj name="Equation" r:id="rId27" imgW="482391" imgH="571252" progId="Equation.3">
                    <p:embed/>
                    <p:pic>
                      <p:nvPicPr>
                        <p:cNvPr id="63504" name="Object 17">
                          <a:extLst>
                            <a:ext uri="{FF2B5EF4-FFF2-40B4-BE49-F238E27FC236}">
                              <a16:creationId xmlns:a16="http://schemas.microsoft.com/office/drawing/2014/main" id="{06BCBAA6-2FA5-4B2B-B2B9-9573A64F8FE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29400" y="4273550"/>
                          <a:ext cx="481013" cy="569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19">
              <a:extLst>
                <a:ext uri="{FF2B5EF4-FFF2-40B4-BE49-F238E27FC236}">
                  <a16:creationId xmlns:a16="http://schemas.microsoft.com/office/drawing/2014/main" id="{2FEA7D7C-7D0D-485C-8A04-160630DA69F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3484601"/>
                </p:ext>
              </p:extLst>
            </p:nvPr>
          </p:nvGraphicFramePr>
          <p:xfrm>
            <a:off x="4283075" y="5516563"/>
            <a:ext cx="458788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65" name="公式" r:id="rId28" imgW="126835" imgH="139518" progId="Equation.3">
                    <p:embed/>
                  </p:oleObj>
                </mc:Choice>
                <mc:Fallback>
                  <p:oleObj name="公式" r:id="rId28" imgW="126835" imgH="139518" progId="Equation.3">
                    <p:embed/>
                    <p:pic>
                      <p:nvPicPr>
                        <p:cNvPr id="63506" name="Object 19">
                          <a:extLst>
                            <a:ext uri="{FF2B5EF4-FFF2-40B4-BE49-F238E27FC236}">
                              <a16:creationId xmlns:a16="http://schemas.microsoft.com/office/drawing/2014/main" id="{14D4E9BB-0051-4F23-B024-804377DB1C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3075" y="5516563"/>
                          <a:ext cx="458788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" name="Text Box 16">
            <a:extLst>
              <a:ext uri="{FF2B5EF4-FFF2-40B4-BE49-F238E27FC236}">
                <a16:creationId xmlns:a16="http://schemas.microsoft.com/office/drawing/2014/main" id="{74F878AA-FD2C-4902-8879-0DF6ED431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3054" y="521663"/>
            <a:ext cx="7793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zh-CN" altLang="en-US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例</a:t>
            </a:r>
            <a:r>
              <a:rPr kumimoji="0" lang="en-US" altLang="zh-CN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3033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651D0C-0038-4BDF-9A60-6BCFCD63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B7C823-E81A-414F-AA4D-CD516134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不确定性有限自动机（</a:t>
            </a:r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75BCDB-E90D-42FC-AE5D-688DFA15E887}"/>
              </a:ext>
            </a:extLst>
          </p:cNvPr>
          <p:cNvSpPr txBox="1"/>
          <p:nvPr/>
        </p:nvSpPr>
        <p:spPr>
          <a:xfrm>
            <a:off x="137950" y="488759"/>
            <a:ext cx="2417825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的状态转换函数</a:t>
            </a:r>
          </a:p>
        </p:txBody>
      </p:sp>
      <p:sp>
        <p:nvSpPr>
          <p:cNvPr id="5" name="Text Box 16">
            <a:extLst>
              <a:ext uri="{FF2B5EF4-FFF2-40B4-BE49-F238E27FC236}">
                <a16:creationId xmlns:a16="http://schemas.microsoft.com/office/drawing/2014/main" id="{E448CE1D-F1DC-4680-A2A8-EDB188398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3054" y="521663"/>
            <a:ext cx="8451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zh-CN" altLang="en-US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例</a:t>
            </a:r>
            <a:r>
              <a:rPr kumimoji="0" lang="en-US" altLang="zh-CN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2</a:t>
            </a:r>
          </a:p>
        </p:txBody>
      </p:sp>
      <p:graphicFrame>
        <p:nvGraphicFramePr>
          <p:cNvPr id="33" name="Object 31">
            <a:extLst>
              <a:ext uri="{FF2B5EF4-FFF2-40B4-BE49-F238E27FC236}">
                <a16:creationId xmlns:a16="http://schemas.microsoft.com/office/drawing/2014/main" id="{130F2ABB-33C2-4ED2-AD49-E2444EC95A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1773238"/>
          <a:ext cx="32766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97" name="Equation" r:id="rId4" imgW="965200" imgH="241300" progId="Equation.3">
                  <p:embed/>
                </p:oleObj>
              </mc:Choice>
              <mc:Fallback>
                <p:oleObj name="Equation" r:id="rId4" imgW="965200" imgH="241300" progId="Equation.3">
                  <p:embed/>
                  <p:pic>
                    <p:nvPicPr>
                      <p:cNvPr id="64542" name="Object 31">
                        <a:extLst>
                          <a:ext uri="{FF2B5EF4-FFF2-40B4-BE49-F238E27FC236}">
                            <a16:creationId xmlns:a16="http://schemas.microsoft.com/office/drawing/2014/main" id="{81025B39-D72B-426D-BBC8-09576E70AC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773238"/>
                        <a:ext cx="32766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A85F9569-9B00-4EA5-B850-C69898585D0D}"/>
              </a:ext>
            </a:extLst>
          </p:cNvPr>
          <p:cNvGrpSpPr/>
          <p:nvPr/>
        </p:nvGrpSpPr>
        <p:grpSpPr>
          <a:xfrm>
            <a:off x="838200" y="2992438"/>
            <a:ext cx="7315200" cy="3009900"/>
            <a:chOff x="838200" y="2992438"/>
            <a:chExt cx="7315200" cy="30099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BC2B7B11-A210-4C8F-B100-6AE832AD6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4516438"/>
              <a:ext cx="914400" cy="9144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3D464975-0EDF-4BAB-985E-59C9E73B4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4668838"/>
              <a:ext cx="609600" cy="609600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9" name="Object 7">
              <a:extLst>
                <a:ext uri="{FF2B5EF4-FFF2-40B4-BE49-F238E27FC236}">
                  <a16:creationId xmlns:a16="http://schemas.microsoft.com/office/drawing/2014/main" id="{B23558BF-A6D6-41BA-9530-AD52C56525C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6303592"/>
                </p:ext>
              </p:extLst>
            </p:nvPr>
          </p:nvGraphicFramePr>
          <p:xfrm>
            <a:off x="1828800" y="4668838"/>
            <a:ext cx="430213" cy="531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98" name="Equation" r:id="rId6" imgW="431613" imgH="533169" progId="Equation.3">
                    <p:embed/>
                  </p:oleObj>
                </mc:Choice>
                <mc:Fallback>
                  <p:oleObj name="Equation" r:id="rId6" imgW="431613" imgH="533169" progId="Equation.3">
                    <p:embed/>
                    <p:pic>
                      <p:nvPicPr>
                        <p:cNvPr id="64518" name="Object 7">
                          <a:extLst>
                            <a:ext uri="{FF2B5EF4-FFF2-40B4-BE49-F238E27FC236}">
                              <a16:creationId xmlns:a16="http://schemas.microsoft.com/office/drawing/2014/main" id="{C9E2DB50-933B-4B51-9237-6C3A5199D2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8800" y="4668838"/>
                          <a:ext cx="430213" cy="531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F1D7F127-4D4A-487D-86F0-521342EE2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4668838"/>
              <a:ext cx="609600" cy="609600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23CDF650-FBE7-408F-9303-78FD5C513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4668838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A564C77E-F3DC-4660-8227-A0AFA6752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4668838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0A92D13D-1B41-4F91-B1F6-3E810F136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3144838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12">
              <a:extLst>
                <a:ext uri="{FF2B5EF4-FFF2-40B4-BE49-F238E27FC236}">
                  <a16:creationId xmlns:a16="http://schemas.microsoft.com/office/drawing/2014/main" id="{FCC87A82-37C5-43A6-A380-F2F5C9065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3144838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1B0921D7-2F85-4187-9CE8-6816C1DDE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4600" y="4973638"/>
              <a:ext cx="12192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8DDE7AF5-ACAE-4579-9D24-1B4CBEDD4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2992438"/>
              <a:ext cx="9144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ACC74962-C8DD-4107-9745-655F6317C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4973638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A37C35BA-3EA4-4B6A-813B-E6567431F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8400" y="4973638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C306763E-76E3-4D7B-B452-7637009ABC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05200" y="3754438"/>
              <a:ext cx="3810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37B99289-A18F-49EA-A779-B04C98C62D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0" y="3830638"/>
              <a:ext cx="3810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06124924-EA1C-427D-9ED6-569512FCB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0" y="5202238"/>
              <a:ext cx="5410200" cy="800100"/>
            </a:xfrm>
            <a:custGeom>
              <a:avLst/>
              <a:gdLst>
                <a:gd name="T0" fmla="*/ 2147483646 w 3408"/>
                <a:gd name="T1" fmla="*/ 0 h 504"/>
                <a:gd name="T2" fmla="*/ 2147483646 w 3408"/>
                <a:gd name="T3" fmla="*/ 2147483646 h 504"/>
                <a:gd name="T4" fmla="*/ 2147483646 w 3408"/>
                <a:gd name="T5" fmla="*/ 2147483646 h 504"/>
                <a:gd name="T6" fmla="*/ 0 w 3408"/>
                <a:gd name="T7" fmla="*/ 2147483646 h 5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408" h="504">
                  <a:moveTo>
                    <a:pt x="3408" y="0"/>
                  </a:moveTo>
                  <a:cubicBezTo>
                    <a:pt x="3064" y="180"/>
                    <a:pt x="2720" y="360"/>
                    <a:pt x="2256" y="432"/>
                  </a:cubicBezTo>
                  <a:cubicBezTo>
                    <a:pt x="1792" y="504"/>
                    <a:pt x="1000" y="480"/>
                    <a:pt x="624" y="432"/>
                  </a:cubicBezTo>
                  <a:cubicBezTo>
                    <a:pt x="248" y="384"/>
                    <a:pt x="124" y="264"/>
                    <a:pt x="0" y="14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" name="Object 20">
              <a:extLst>
                <a:ext uri="{FF2B5EF4-FFF2-40B4-BE49-F238E27FC236}">
                  <a16:creationId xmlns:a16="http://schemas.microsoft.com/office/drawing/2014/main" id="{D9B6037E-5781-482B-BB54-21F199D9230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2724909"/>
                </p:ext>
              </p:extLst>
            </p:nvPr>
          </p:nvGraphicFramePr>
          <p:xfrm>
            <a:off x="4495800" y="5583238"/>
            <a:ext cx="3032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99" name="Equation" r:id="rId8" imgW="304668" imgH="380835" progId="Equation.3">
                    <p:embed/>
                  </p:oleObj>
                </mc:Choice>
                <mc:Fallback>
                  <p:oleObj name="Equation" r:id="rId8" imgW="304668" imgH="380835" progId="Equation.3">
                    <p:embed/>
                    <p:pic>
                      <p:nvPicPr>
                        <p:cNvPr id="64531" name="Object 20">
                          <a:extLst>
                            <a:ext uri="{FF2B5EF4-FFF2-40B4-BE49-F238E27FC236}">
                              <a16:creationId xmlns:a16="http://schemas.microsoft.com/office/drawing/2014/main" id="{DAAECC04-E539-411D-9338-96DE7BB3FB3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800" y="5583238"/>
                          <a:ext cx="303213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1">
              <a:extLst>
                <a:ext uri="{FF2B5EF4-FFF2-40B4-BE49-F238E27FC236}">
                  <a16:creationId xmlns:a16="http://schemas.microsoft.com/office/drawing/2014/main" id="{F6C966F5-2C00-4F07-BB01-F5B2D044DE1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6936434"/>
                </p:ext>
              </p:extLst>
            </p:nvPr>
          </p:nvGraphicFramePr>
          <p:xfrm>
            <a:off x="4652963" y="3144838"/>
            <a:ext cx="419100" cy="531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00" name="Equation" r:id="rId10" imgW="418918" imgH="533169" progId="Equation.3">
                    <p:embed/>
                  </p:oleObj>
                </mc:Choice>
                <mc:Fallback>
                  <p:oleObj name="Equation" r:id="rId10" imgW="418918" imgH="533169" progId="Equation.3">
                    <p:embed/>
                    <p:pic>
                      <p:nvPicPr>
                        <p:cNvPr id="64532" name="Object 21">
                          <a:extLst>
                            <a:ext uri="{FF2B5EF4-FFF2-40B4-BE49-F238E27FC236}">
                              <a16:creationId xmlns:a16="http://schemas.microsoft.com/office/drawing/2014/main" id="{C954D728-1ED7-49D9-A869-83CD807632D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2963" y="3144838"/>
                          <a:ext cx="419100" cy="531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2">
              <a:extLst>
                <a:ext uri="{FF2B5EF4-FFF2-40B4-BE49-F238E27FC236}">
                  <a16:creationId xmlns:a16="http://schemas.microsoft.com/office/drawing/2014/main" id="{1BD5ED56-79F9-4B6D-9703-D31714D2363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9119106"/>
                </p:ext>
              </p:extLst>
            </p:nvPr>
          </p:nvGraphicFramePr>
          <p:xfrm>
            <a:off x="3117850" y="3149600"/>
            <a:ext cx="442913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01" name="Equation" r:id="rId12" imgW="444307" imgH="520474" progId="Equation.3">
                    <p:embed/>
                  </p:oleObj>
                </mc:Choice>
                <mc:Fallback>
                  <p:oleObj name="Equation" r:id="rId12" imgW="444307" imgH="520474" progId="Equation.3">
                    <p:embed/>
                    <p:pic>
                      <p:nvPicPr>
                        <p:cNvPr id="64533" name="Object 22">
                          <a:extLst>
                            <a:ext uri="{FF2B5EF4-FFF2-40B4-BE49-F238E27FC236}">
                              <a16:creationId xmlns:a16="http://schemas.microsoft.com/office/drawing/2014/main" id="{DD17C06C-AA76-4A6C-AA5C-D610DAF0F0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7850" y="3149600"/>
                          <a:ext cx="442913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3">
              <a:extLst>
                <a:ext uri="{FF2B5EF4-FFF2-40B4-BE49-F238E27FC236}">
                  <a16:creationId xmlns:a16="http://schemas.microsoft.com/office/drawing/2014/main" id="{BC998D2C-8970-4EBD-B8C5-099BAD116B8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2056234"/>
                </p:ext>
              </p:extLst>
            </p:nvPr>
          </p:nvGraphicFramePr>
          <p:xfrm>
            <a:off x="7620000" y="4668838"/>
            <a:ext cx="419100" cy="531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02" name="Equation" r:id="rId14" imgW="418918" imgH="533169" progId="Equation.3">
                    <p:embed/>
                  </p:oleObj>
                </mc:Choice>
                <mc:Fallback>
                  <p:oleObj name="Equation" r:id="rId14" imgW="418918" imgH="533169" progId="Equation.3">
                    <p:embed/>
                    <p:pic>
                      <p:nvPicPr>
                        <p:cNvPr id="64534" name="Object 23">
                          <a:extLst>
                            <a:ext uri="{FF2B5EF4-FFF2-40B4-BE49-F238E27FC236}">
                              <a16:creationId xmlns:a16="http://schemas.microsoft.com/office/drawing/2014/main" id="{80D628C4-4FC5-466C-B77A-34C90539EC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0000" y="4668838"/>
                          <a:ext cx="419100" cy="531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4">
              <a:extLst>
                <a:ext uri="{FF2B5EF4-FFF2-40B4-BE49-F238E27FC236}">
                  <a16:creationId xmlns:a16="http://schemas.microsoft.com/office/drawing/2014/main" id="{E0C8A49F-7CD4-41E4-8EC6-62B34D9DAFB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1190732"/>
                </p:ext>
              </p:extLst>
            </p:nvPr>
          </p:nvGraphicFramePr>
          <p:xfrm>
            <a:off x="5708650" y="4673600"/>
            <a:ext cx="442913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03" name="Equation" r:id="rId16" imgW="444307" imgH="520474" progId="Equation.3">
                    <p:embed/>
                  </p:oleObj>
                </mc:Choice>
                <mc:Fallback>
                  <p:oleObj name="Equation" r:id="rId16" imgW="444307" imgH="520474" progId="Equation.3">
                    <p:embed/>
                    <p:pic>
                      <p:nvPicPr>
                        <p:cNvPr id="64535" name="Object 24">
                          <a:extLst>
                            <a:ext uri="{FF2B5EF4-FFF2-40B4-BE49-F238E27FC236}">
                              <a16:creationId xmlns:a16="http://schemas.microsoft.com/office/drawing/2014/main" id="{35F01189-4635-43D9-8585-F30891A1B1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08650" y="4673600"/>
                          <a:ext cx="442913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5">
              <a:extLst>
                <a:ext uri="{FF2B5EF4-FFF2-40B4-BE49-F238E27FC236}">
                  <a16:creationId xmlns:a16="http://schemas.microsoft.com/office/drawing/2014/main" id="{6F25099B-083E-45DB-8B3C-2BE17E419A5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1380808"/>
                </p:ext>
              </p:extLst>
            </p:nvPr>
          </p:nvGraphicFramePr>
          <p:xfrm>
            <a:off x="3840163" y="4673600"/>
            <a:ext cx="3683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04" name="Equation" r:id="rId18" imgW="368300" imgH="520700" progId="Equation.3">
                    <p:embed/>
                  </p:oleObj>
                </mc:Choice>
                <mc:Fallback>
                  <p:oleObj name="Equation" r:id="rId18" imgW="368300" imgH="520700" progId="Equation.3">
                    <p:embed/>
                    <p:pic>
                      <p:nvPicPr>
                        <p:cNvPr id="64536" name="Object 25">
                          <a:extLst>
                            <a:ext uri="{FF2B5EF4-FFF2-40B4-BE49-F238E27FC236}">
                              <a16:creationId xmlns:a16="http://schemas.microsoft.com/office/drawing/2014/main" id="{5648F4A8-20F7-4E0A-80BF-0616D14440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163" y="4673600"/>
                          <a:ext cx="3683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6">
              <a:extLst>
                <a:ext uri="{FF2B5EF4-FFF2-40B4-BE49-F238E27FC236}">
                  <a16:creationId xmlns:a16="http://schemas.microsoft.com/office/drawing/2014/main" id="{DBFB229E-1DD2-4851-818D-78C2E902785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2724616"/>
                </p:ext>
              </p:extLst>
            </p:nvPr>
          </p:nvGraphicFramePr>
          <p:xfrm>
            <a:off x="2971800" y="4668838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05" name="Equation" r:id="rId20" imgW="266584" imgH="279279" progId="Equation.3">
                    <p:embed/>
                  </p:oleObj>
                </mc:Choice>
                <mc:Fallback>
                  <p:oleObj name="Equation" r:id="rId20" imgW="266584" imgH="279279" progId="Equation.3">
                    <p:embed/>
                    <p:pic>
                      <p:nvPicPr>
                        <p:cNvPr id="64537" name="Object 26">
                          <a:extLst>
                            <a:ext uri="{FF2B5EF4-FFF2-40B4-BE49-F238E27FC236}">
                              <a16:creationId xmlns:a16="http://schemas.microsoft.com/office/drawing/2014/main" id="{56A6FFEB-FE41-407D-BFEA-6F1AC94C38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800" y="4668838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7">
              <a:extLst>
                <a:ext uri="{FF2B5EF4-FFF2-40B4-BE49-F238E27FC236}">
                  <a16:creationId xmlns:a16="http://schemas.microsoft.com/office/drawing/2014/main" id="{5D14AD11-3B3E-408E-B902-835BD491CC6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3230590"/>
                </p:ext>
              </p:extLst>
            </p:nvPr>
          </p:nvGraphicFramePr>
          <p:xfrm>
            <a:off x="4419600" y="4059238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06" name="Equation" r:id="rId22" imgW="266584" imgH="279279" progId="Equation.3">
                    <p:embed/>
                  </p:oleObj>
                </mc:Choice>
                <mc:Fallback>
                  <p:oleObj name="Equation" r:id="rId22" imgW="266584" imgH="279279" progId="Equation.3">
                    <p:embed/>
                    <p:pic>
                      <p:nvPicPr>
                        <p:cNvPr id="64538" name="Object 27">
                          <a:extLst>
                            <a:ext uri="{FF2B5EF4-FFF2-40B4-BE49-F238E27FC236}">
                              <a16:creationId xmlns:a16="http://schemas.microsoft.com/office/drawing/2014/main" id="{49546BFC-3E67-428B-9FDE-A7205E4E30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4059238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8">
              <a:extLst>
                <a:ext uri="{FF2B5EF4-FFF2-40B4-BE49-F238E27FC236}">
                  <a16:creationId xmlns:a16="http://schemas.microsoft.com/office/drawing/2014/main" id="{282827E1-528C-4A44-A71F-5EC21B29D51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6497032"/>
                </p:ext>
              </p:extLst>
            </p:nvPr>
          </p:nvGraphicFramePr>
          <p:xfrm>
            <a:off x="3733800" y="4059238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07" name="Equation" r:id="rId23" imgW="266584" imgH="279279" progId="Equation.3">
                    <p:embed/>
                  </p:oleObj>
                </mc:Choice>
                <mc:Fallback>
                  <p:oleObj name="Equation" r:id="rId23" imgW="266584" imgH="279279" progId="Equation.3">
                    <p:embed/>
                    <p:pic>
                      <p:nvPicPr>
                        <p:cNvPr id="64539" name="Object 28">
                          <a:extLst>
                            <a:ext uri="{FF2B5EF4-FFF2-40B4-BE49-F238E27FC236}">
                              <a16:creationId xmlns:a16="http://schemas.microsoft.com/office/drawing/2014/main" id="{AAD5D23F-8292-4EBC-B50A-B3E3F9C1CF3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3800" y="4059238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29">
              <a:extLst>
                <a:ext uri="{FF2B5EF4-FFF2-40B4-BE49-F238E27FC236}">
                  <a16:creationId xmlns:a16="http://schemas.microsoft.com/office/drawing/2014/main" id="{F42E7CD1-265B-42DD-84E0-EF512828A7A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1955319"/>
                </p:ext>
              </p:extLst>
            </p:nvPr>
          </p:nvGraphicFramePr>
          <p:xfrm>
            <a:off x="4800600" y="4592638"/>
            <a:ext cx="252413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08" name="Equation" r:id="rId24" imgW="253890" imgH="393529" progId="Equation.3">
                    <p:embed/>
                  </p:oleObj>
                </mc:Choice>
                <mc:Fallback>
                  <p:oleObj name="Equation" r:id="rId24" imgW="253890" imgH="393529" progId="Equation.3">
                    <p:embed/>
                    <p:pic>
                      <p:nvPicPr>
                        <p:cNvPr id="64540" name="Object 29">
                          <a:extLst>
                            <a:ext uri="{FF2B5EF4-FFF2-40B4-BE49-F238E27FC236}">
                              <a16:creationId xmlns:a16="http://schemas.microsoft.com/office/drawing/2014/main" id="{DFFFDD9A-AF2B-4F70-9ADC-020F50153D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600" y="4592638"/>
                          <a:ext cx="252413" cy="392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0">
              <a:extLst>
                <a:ext uri="{FF2B5EF4-FFF2-40B4-BE49-F238E27FC236}">
                  <a16:creationId xmlns:a16="http://schemas.microsoft.com/office/drawing/2014/main" id="{B4204E28-C0C5-4A05-853B-0CF6C3EEA6F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9566221"/>
                </p:ext>
              </p:extLst>
            </p:nvPr>
          </p:nvGraphicFramePr>
          <p:xfrm>
            <a:off x="6705600" y="4592638"/>
            <a:ext cx="3032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09" name="Equation" r:id="rId26" imgW="304668" imgH="380835" progId="Equation.3">
                    <p:embed/>
                  </p:oleObj>
                </mc:Choice>
                <mc:Fallback>
                  <p:oleObj name="Equation" r:id="rId26" imgW="304668" imgH="380835" progId="Equation.3">
                    <p:embed/>
                    <p:pic>
                      <p:nvPicPr>
                        <p:cNvPr id="64541" name="Object 30">
                          <a:extLst>
                            <a:ext uri="{FF2B5EF4-FFF2-40B4-BE49-F238E27FC236}">
                              <a16:creationId xmlns:a16="http://schemas.microsoft.com/office/drawing/2014/main" id="{738F9CFC-D49E-4E11-88ED-ACB5DABC50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5600" y="4592638"/>
                          <a:ext cx="303213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FC953997-66CC-486F-973D-1E2DAC1B1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8200" y="4973638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773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651D0C-0038-4BDF-9A60-6BCFCD63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B7C823-E81A-414F-AA4D-CD516134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不确定性有限自动机（</a:t>
            </a:r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75BCDB-E90D-42FC-AE5D-688DFA15E887}"/>
              </a:ext>
            </a:extLst>
          </p:cNvPr>
          <p:cNvSpPr txBox="1"/>
          <p:nvPr/>
        </p:nvSpPr>
        <p:spPr>
          <a:xfrm>
            <a:off x="137950" y="488759"/>
            <a:ext cx="2417825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的状态转换函数</a:t>
            </a: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9EF7C106-C745-453D-8C39-14F4C1A163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524000"/>
          <a:ext cx="46482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1" name="Equation" r:id="rId4" imgW="1269449" imgH="241195" progId="Equation.3">
                  <p:embed/>
                </p:oleObj>
              </mc:Choice>
              <mc:Fallback>
                <p:oleObj name="Equation" r:id="rId4" imgW="1269449" imgH="241195" progId="Equation.3">
                  <p:embed/>
                  <p:pic>
                    <p:nvPicPr>
                      <p:cNvPr id="65538" name="Object 2">
                        <a:extLst>
                          <a:ext uri="{FF2B5EF4-FFF2-40B4-BE49-F238E27FC236}">
                            <a16:creationId xmlns:a16="http://schemas.microsoft.com/office/drawing/2014/main" id="{78AE971C-09A7-48F8-B4BB-8A521FBF68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0"/>
                        <a:ext cx="46482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3">
            <a:extLst>
              <a:ext uri="{FF2B5EF4-FFF2-40B4-BE49-F238E27FC236}">
                <a16:creationId xmlns:a16="http://schemas.microsoft.com/office/drawing/2014/main" id="{A0A1BD06-D3F1-477A-9D1F-E6906D73F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521200"/>
            <a:ext cx="9144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DCBEDF43-BB5E-4A7C-BC32-59938064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6736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D7C693FB-1724-457F-8408-6B377C7F7D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6736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2" name="Equation" r:id="rId6" imgW="431613" imgH="533169" progId="Equation.3">
                  <p:embed/>
                </p:oleObj>
              </mc:Choice>
              <mc:Fallback>
                <p:oleObj name="Equation" r:id="rId6" imgW="431613" imgH="533169" progId="Equation.3">
                  <p:embed/>
                  <p:pic>
                    <p:nvPicPr>
                      <p:cNvPr id="65541" name="Object 5">
                        <a:extLst>
                          <a:ext uri="{FF2B5EF4-FFF2-40B4-BE49-F238E27FC236}">
                            <a16:creationId xmlns:a16="http://schemas.microsoft.com/office/drawing/2014/main" id="{A2505E1C-BD45-4DA2-A168-CF8C86634D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6736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6">
            <a:extLst>
              <a:ext uri="{FF2B5EF4-FFF2-40B4-BE49-F238E27FC236}">
                <a16:creationId xmlns:a16="http://schemas.microsoft.com/office/drawing/2014/main" id="{820905DF-34C9-4320-89B4-BA6265311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6736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9ACB4B57-38B6-4C33-BF00-7A910AD15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67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Oval 8">
            <a:extLst>
              <a:ext uri="{FF2B5EF4-FFF2-40B4-BE49-F238E27FC236}">
                <a16:creationId xmlns:a16="http://schemas.microsoft.com/office/drawing/2014/main" id="{43EB9813-5ECB-4262-B5E7-70A274717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67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A7F35FD6-C118-44A4-B509-7E89A9FB6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1496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Oval 10">
            <a:extLst>
              <a:ext uri="{FF2B5EF4-FFF2-40B4-BE49-F238E27FC236}">
                <a16:creationId xmlns:a16="http://schemas.microsoft.com/office/drawing/2014/main" id="{D2179015-E78B-41AB-8DDE-DDB3880D3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1496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8A4FCD78-8C39-4361-B73D-246E80E195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978400"/>
            <a:ext cx="1219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5FEA3193-8C60-4EE5-8635-1428FE580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997200"/>
            <a:ext cx="9144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348ABFA5-D8B4-4D46-B966-372783A710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978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DAD7DCF3-99DC-40C2-9616-7209D5064E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978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5">
            <a:extLst>
              <a:ext uri="{FF2B5EF4-FFF2-40B4-BE49-F238E27FC236}">
                <a16:creationId xmlns:a16="http://schemas.microsoft.com/office/drawing/2014/main" id="{12A0F2CA-61C4-4414-9FB8-06E3C851278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05200" y="3759200"/>
            <a:ext cx="38100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E72929FF-C86D-4465-A030-2DF42ADDB4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35400"/>
            <a:ext cx="3810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Freeform 17">
            <a:extLst>
              <a:ext uri="{FF2B5EF4-FFF2-40B4-BE49-F238E27FC236}">
                <a16:creationId xmlns:a16="http://schemas.microsoft.com/office/drawing/2014/main" id="{C53FD3D5-C9DD-4F83-B398-2ACE76D37AA2}"/>
              </a:ext>
            </a:extLst>
          </p:cNvPr>
          <p:cNvSpPr>
            <a:spLocks/>
          </p:cNvSpPr>
          <p:nvPr/>
        </p:nvSpPr>
        <p:spPr bwMode="auto">
          <a:xfrm>
            <a:off x="2286000" y="5207000"/>
            <a:ext cx="5410200" cy="800100"/>
          </a:xfrm>
          <a:custGeom>
            <a:avLst/>
            <a:gdLst>
              <a:gd name="T0" fmla="*/ 2147483646 w 3408"/>
              <a:gd name="T1" fmla="*/ 0 h 504"/>
              <a:gd name="T2" fmla="*/ 2147483646 w 3408"/>
              <a:gd name="T3" fmla="*/ 2147483646 h 504"/>
              <a:gd name="T4" fmla="*/ 2147483646 w 3408"/>
              <a:gd name="T5" fmla="*/ 2147483646 h 504"/>
              <a:gd name="T6" fmla="*/ 0 w 3408"/>
              <a:gd name="T7" fmla="*/ 2147483646 h 5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08" h="504">
                <a:moveTo>
                  <a:pt x="3408" y="0"/>
                </a:moveTo>
                <a:cubicBezTo>
                  <a:pt x="3064" y="180"/>
                  <a:pt x="2720" y="360"/>
                  <a:pt x="2256" y="432"/>
                </a:cubicBezTo>
                <a:cubicBezTo>
                  <a:pt x="1792" y="504"/>
                  <a:pt x="1000" y="480"/>
                  <a:pt x="624" y="432"/>
                </a:cubicBezTo>
                <a:cubicBezTo>
                  <a:pt x="248" y="384"/>
                  <a:pt x="124" y="264"/>
                  <a:pt x="0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" name="Object 18">
            <a:extLst>
              <a:ext uri="{FF2B5EF4-FFF2-40B4-BE49-F238E27FC236}">
                <a16:creationId xmlns:a16="http://schemas.microsoft.com/office/drawing/2014/main" id="{40280937-C847-45B3-A5E5-E73B5A5926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55880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3" name="Equation" r:id="rId8" imgW="304668" imgH="380835" progId="Equation.3">
                  <p:embed/>
                </p:oleObj>
              </mc:Choice>
              <mc:Fallback>
                <p:oleObj name="Equation" r:id="rId8" imgW="304668" imgH="380835" progId="Equation.3">
                  <p:embed/>
                  <p:pic>
                    <p:nvPicPr>
                      <p:cNvPr id="65554" name="Object 18">
                        <a:extLst>
                          <a:ext uri="{FF2B5EF4-FFF2-40B4-BE49-F238E27FC236}">
                            <a16:creationId xmlns:a16="http://schemas.microsoft.com/office/drawing/2014/main" id="{61A0E7F8-2F95-41F4-9143-54C0C26E66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5880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9">
            <a:extLst>
              <a:ext uri="{FF2B5EF4-FFF2-40B4-BE49-F238E27FC236}">
                <a16:creationId xmlns:a16="http://schemas.microsoft.com/office/drawing/2014/main" id="{49CE7511-FB3E-47CB-8AC5-DC9F24AB11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52963" y="3149600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4" name="Equation" r:id="rId10" imgW="418918" imgH="533169" progId="Equation.3">
                  <p:embed/>
                </p:oleObj>
              </mc:Choice>
              <mc:Fallback>
                <p:oleObj name="Equation" r:id="rId10" imgW="418918" imgH="533169" progId="Equation.3">
                  <p:embed/>
                  <p:pic>
                    <p:nvPicPr>
                      <p:cNvPr id="65555" name="Object 19">
                        <a:extLst>
                          <a:ext uri="{FF2B5EF4-FFF2-40B4-BE49-F238E27FC236}">
                            <a16:creationId xmlns:a16="http://schemas.microsoft.com/office/drawing/2014/main" id="{27E58F4A-3F78-43DF-B6E9-F95A248CF1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963" y="3149600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0">
            <a:extLst>
              <a:ext uri="{FF2B5EF4-FFF2-40B4-BE49-F238E27FC236}">
                <a16:creationId xmlns:a16="http://schemas.microsoft.com/office/drawing/2014/main" id="{37A796C2-DBD0-4B9A-B950-93A4819FD9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7850" y="31543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5" name="Equation" r:id="rId12" imgW="444307" imgH="520474" progId="Equation.3">
                  <p:embed/>
                </p:oleObj>
              </mc:Choice>
              <mc:Fallback>
                <p:oleObj name="Equation" r:id="rId12" imgW="444307" imgH="520474" progId="Equation.3">
                  <p:embed/>
                  <p:pic>
                    <p:nvPicPr>
                      <p:cNvPr id="65556" name="Object 20">
                        <a:extLst>
                          <a:ext uri="{FF2B5EF4-FFF2-40B4-BE49-F238E27FC236}">
                            <a16:creationId xmlns:a16="http://schemas.microsoft.com/office/drawing/2014/main" id="{84B556A5-49EC-4A32-9F36-2E36AB0D93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31543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1">
            <a:extLst>
              <a:ext uri="{FF2B5EF4-FFF2-40B4-BE49-F238E27FC236}">
                <a16:creationId xmlns:a16="http://schemas.microsoft.com/office/drawing/2014/main" id="{2E1183F6-AF4F-4ED6-B4D9-0FFA9C00F3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4673600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6" name="Equation" r:id="rId14" imgW="418918" imgH="533169" progId="Equation.3">
                  <p:embed/>
                </p:oleObj>
              </mc:Choice>
              <mc:Fallback>
                <p:oleObj name="Equation" r:id="rId14" imgW="418918" imgH="533169" progId="Equation.3">
                  <p:embed/>
                  <p:pic>
                    <p:nvPicPr>
                      <p:cNvPr id="65557" name="Object 21">
                        <a:extLst>
                          <a:ext uri="{FF2B5EF4-FFF2-40B4-BE49-F238E27FC236}">
                            <a16:creationId xmlns:a16="http://schemas.microsoft.com/office/drawing/2014/main" id="{B47B9C32-5AA4-4793-A336-F4839997C4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673600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2">
            <a:extLst>
              <a:ext uri="{FF2B5EF4-FFF2-40B4-BE49-F238E27FC236}">
                <a16:creationId xmlns:a16="http://schemas.microsoft.com/office/drawing/2014/main" id="{2309A7FC-A5B7-430E-B708-D6DE70E433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08650" y="46783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7" name="Equation" r:id="rId16" imgW="444307" imgH="520474" progId="Equation.3">
                  <p:embed/>
                </p:oleObj>
              </mc:Choice>
              <mc:Fallback>
                <p:oleObj name="Equation" r:id="rId16" imgW="444307" imgH="520474" progId="Equation.3">
                  <p:embed/>
                  <p:pic>
                    <p:nvPicPr>
                      <p:cNvPr id="65558" name="Object 22">
                        <a:extLst>
                          <a:ext uri="{FF2B5EF4-FFF2-40B4-BE49-F238E27FC236}">
                            <a16:creationId xmlns:a16="http://schemas.microsoft.com/office/drawing/2014/main" id="{691405F5-C508-4AB7-8AD8-C656D75CBE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46783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3">
            <a:extLst>
              <a:ext uri="{FF2B5EF4-FFF2-40B4-BE49-F238E27FC236}">
                <a16:creationId xmlns:a16="http://schemas.microsoft.com/office/drawing/2014/main" id="{95C00D79-787E-4355-98C6-8E281BE0CC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40163" y="46783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8" name="Equation" r:id="rId18" imgW="368300" imgH="520700" progId="Equation.3">
                  <p:embed/>
                </p:oleObj>
              </mc:Choice>
              <mc:Fallback>
                <p:oleObj name="Equation" r:id="rId18" imgW="368300" imgH="520700" progId="Equation.3">
                  <p:embed/>
                  <p:pic>
                    <p:nvPicPr>
                      <p:cNvPr id="65559" name="Object 23">
                        <a:extLst>
                          <a:ext uri="{FF2B5EF4-FFF2-40B4-BE49-F238E27FC236}">
                            <a16:creationId xmlns:a16="http://schemas.microsoft.com/office/drawing/2014/main" id="{013109BE-6696-47CD-A98E-A87BF7D7E7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163" y="46783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4">
            <a:extLst>
              <a:ext uri="{FF2B5EF4-FFF2-40B4-BE49-F238E27FC236}">
                <a16:creationId xmlns:a16="http://schemas.microsoft.com/office/drawing/2014/main" id="{5750BE69-9B92-4116-AEBE-18720C554E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673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9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65560" name="Object 24">
                        <a:extLst>
                          <a:ext uri="{FF2B5EF4-FFF2-40B4-BE49-F238E27FC236}">
                            <a16:creationId xmlns:a16="http://schemas.microsoft.com/office/drawing/2014/main" id="{91399202-AFCE-4F2A-9F3C-A89879E044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673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5">
            <a:extLst>
              <a:ext uri="{FF2B5EF4-FFF2-40B4-BE49-F238E27FC236}">
                <a16:creationId xmlns:a16="http://schemas.microsoft.com/office/drawing/2014/main" id="{9AF9D25D-B1D8-4C51-9549-A188B55FC9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406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0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65561" name="Object 25">
                        <a:extLst>
                          <a:ext uri="{FF2B5EF4-FFF2-40B4-BE49-F238E27FC236}">
                            <a16:creationId xmlns:a16="http://schemas.microsoft.com/office/drawing/2014/main" id="{BD1D9EFD-2B43-4AE6-8F4E-12AF690BB8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06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6">
            <a:extLst>
              <a:ext uri="{FF2B5EF4-FFF2-40B4-BE49-F238E27FC236}">
                <a16:creationId xmlns:a16="http://schemas.microsoft.com/office/drawing/2014/main" id="{FD3F2EE2-BF48-4A32-84A2-CC20FB8B97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406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1" name="Equation" r:id="rId23" imgW="266584" imgH="279279" progId="Equation.3">
                  <p:embed/>
                </p:oleObj>
              </mc:Choice>
              <mc:Fallback>
                <p:oleObj name="Equation" r:id="rId23" imgW="266584" imgH="279279" progId="Equation.3">
                  <p:embed/>
                  <p:pic>
                    <p:nvPicPr>
                      <p:cNvPr id="65562" name="Object 26">
                        <a:extLst>
                          <a:ext uri="{FF2B5EF4-FFF2-40B4-BE49-F238E27FC236}">
                            <a16:creationId xmlns:a16="http://schemas.microsoft.com/office/drawing/2014/main" id="{7F0784F4-D0BA-48E1-9E53-2D2B0D03E1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06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7">
            <a:extLst>
              <a:ext uri="{FF2B5EF4-FFF2-40B4-BE49-F238E27FC236}">
                <a16:creationId xmlns:a16="http://schemas.microsoft.com/office/drawing/2014/main" id="{BE4A53CB-705C-4D88-A943-468F94B35C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5974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2" name="Equation" r:id="rId24" imgW="253890" imgH="393529" progId="Equation.3">
                  <p:embed/>
                </p:oleObj>
              </mc:Choice>
              <mc:Fallback>
                <p:oleObj name="Equation" r:id="rId24" imgW="253890" imgH="393529" progId="Equation.3">
                  <p:embed/>
                  <p:pic>
                    <p:nvPicPr>
                      <p:cNvPr id="65563" name="Object 27">
                        <a:extLst>
                          <a:ext uri="{FF2B5EF4-FFF2-40B4-BE49-F238E27FC236}">
                            <a16:creationId xmlns:a16="http://schemas.microsoft.com/office/drawing/2014/main" id="{DBF38917-DFFF-4A72-A9DE-F6C5E93BE8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5974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8">
            <a:extLst>
              <a:ext uri="{FF2B5EF4-FFF2-40B4-BE49-F238E27FC236}">
                <a16:creationId xmlns:a16="http://schemas.microsoft.com/office/drawing/2014/main" id="{2B4CEBCC-DEBF-4423-BF6A-F6E6E5766C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45974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3" name="Equation" r:id="rId26" imgW="304668" imgH="380835" progId="Equation.3">
                  <p:embed/>
                </p:oleObj>
              </mc:Choice>
              <mc:Fallback>
                <p:oleObj name="Equation" r:id="rId26" imgW="304668" imgH="380835" progId="Equation.3">
                  <p:embed/>
                  <p:pic>
                    <p:nvPicPr>
                      <p:cNvPr id="65564" name="Object 28">
                        <a:extLst>
                          <a:ext uri="{FF2B5EF4-FFF2-40B4-BE49-F238E27FC236}">
                            <a16:creationId xmlns:a16="http://schemas.microsoft.com/office/drawing/2014/main" id="{1C5FD91C-1CAE-49B9-BE1F-655C9F5579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5974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Line 29">
            <a:extLst>
              <a:ext uri="{FF2B5EF4-FFF2-40B4-BE49-F238E27FC236}">
                <a16:creationId xmlns:a16="http://schemas.microsoft.com/office/drawing/2014/main" id="{BA09755E-B8E4-40D7-9673-73BA6840EAD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978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16">
            <a:extLst>
              <a:ext uri="{FF2B5EF4-FFF2-40B4-BE49-F238E27FC236}">
                <a16:creationId xmlns:a16="http://schemas.microsoft.com/office/drawing/2014/main" id="{787495B7-92D0-4312-A7CA-ADF48B47D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3054" y="521663"/>
            <a:ext cx="8451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zh-CN" altLang="en-US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例</a:t>
            </a:r>
            <a:r>
              <a:rPr kumimoji="0" lang="en-US" altLang="zh-CN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3184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651D0C-0038-4BDF-9A60-6BCFCD63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B7C823-E81A-414F-AA4D-CD516134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不确定性有限自动机（</a:t>
            </a:r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75BCDB-E90D-42FC-AE5D-688DFA15E887}"/>
              </a:ext>
            </a:extLst>
          </p:cNvPr>
          <p:cNvSpPr txBox="1"/>
          <p:nvPr/>
        </p:nvSpPr>
        <p:spPr>
          <a:xfrm>
            <a:off x="137950" y="488759"/>
            <a:ext cx="2417825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的状态转换函数</a:t>
            </a: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9294A266-4036-4014-9FA2-099C9BBE1A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524000"/>
          <a:ext cx="41910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45" name="Equation" r:id="rId4" imgW="1459866" imgH="241195" progId="Equation.3">
                  <p:embed/>
                </p:oleObj>
              </mc:Choice>
              <mc:Fallback>
                <p:oleObj name="Equation" r:id="rId4" imgW="1459866" imgH="241195" progId="Equation.3">
                  <p:embed/>
                  <p:pic>
                    <p:nvPicPr>
                      <p:cNvPr id="66562" name="Object 2">
                        <a:extLst>
                          <a:ext uri="{FF2B5EF4-FFF2-40B4-BE49-F238E27FC236}">
                            <a16:creationId xmlns:a16="http://schemas.microsoft.com/office/drawing/2014/main" id="{DA3BDE59-17FA-4257-BEB7-7F0AA68E4C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41910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3">
            <a:extLst>
              <a:ext uri="{FF2B5EF4-FFF2-40B4-BE49-F238E27FC236}">
                <a16:creationId xmlns:a16="http://schemas.microsoft.com/office/drawing/2014/main" id="{535B0A69-D5E1-45C0-B8AE-75A297D2D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592638"/>
            <a:ext cx="9144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E5606070-7BAB-4B4D-B28E-AFC4DCCBD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745038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2E9B231D-2DA8-49C4-9DE0-4CE1717CD4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745038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46" name="Equation" r:id="rId6" imgW="431613" imgH="533169" progId="Equation.3">
                  <p:embed/>
                </p:oleObj>
              </mc:Choice>
              <mc:Fallback>
                <p:oleObj name="Equation" r:id="rId6" imgW="431613" imgH="533169" progId="Equation.3">
                  <p:embed/>
                  <p:pic>
                    <p:nvPicPr>
                      <p:cNvPr id="66565" name="Object 5">
                        <a:extLst>
                          <a:ext uri="{FF2B5EF4-FFF2-40B4-BE49-F238E27FC236}">
                            <a16:creationId xmlns:a16="http://schemas.microsoft.com/office/drawing/2014/main" id="{74A68BAA-0ACE-4C3E-AA3A-65608BC16B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745038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6">
            <a:extLst>
              <a:ext uri="{FF2B5EF4-FFF2-40B4-BE49-F238E27FC236}">
                <a16:creationId xmlns:a16="http://schemas.microsoft.com/office/drawing/2014/main" id="{99C1261E-61BB-422F-B76E-E73FBFA74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745038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43F16E0B-9FF0-4E1E-ADB6-0DEE279A4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745038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Oval 8">
            <a:extLst>
              <a:ext uri="{FF2B5EF4-FFF2-40B4-BE49-F238E27FC236}">
                <a16:creationId xmlns:a16="http://schemas.microsoft.com/office/drawing/2014/main" id="{ED0D73CF-0038-45DD-A3F3-03B47AED5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745038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869D4B58-A3FB-4496-BF42-82F6F3BBB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221038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Oval 10">
            <a:extLst>
              <a:ext uri="{FF2B5EF4-FFF2-40B4-BE49-F238E27FC236}">
                <a16:creationId xmlns:a16="http://schemas.microsoft.com/office/drawing/2014/main" id="{33B1AEE4-1180-4F4E-A168-41B4896E3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221038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75982516-C01B-4F1C-B0FA-1117AE0695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049838"/>
            <a:ext cx="1219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F834C615-B1D3-4118-B3F9-1FF23A932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068638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595C93CA-B3B1-45FF-ACEF-B4593B7E97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049838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C2CA1F92-4168-4530-B67C-4CBEBB6EA2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5049838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5">
            <a:extLst>
              <a:ext uri="{FF2B5EF4-FFF2-40B4-BE49-F238E27FC236}">
                <a16:creationId xmlns:a16="http://schemas.microsoft.com/office/drawing/2014/main" id="{99E32394-89A5-4919-B429-0C361129C65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05200" y="3830638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E06073B-F7F1-40A1-82B0-2577DB148D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906838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Freeform 17">
            <a:extLst>
              <a:ext uri="{FF2B5EF4-FFF2-40B4-BE49-F238E27FC236}">
                <a16:creationId xmlns:a16="http://schemas.microsoft.com/office/drawing/2014/main" id="{64570B7B-2AC4-4C1B-8D56-815B88F16668}"/>
              </a:ext>
            </a:extLst>
          </p:cNvPr>
          <p:cNvSpPr>
            <a:spLocks/>
          </p:cNvSpPr>
          <p:nvPr/>
        </p:nvSpPr>
        <p:spPr bwMode="auto">
          <a:xfrm>
            <a:off x="2286000" y="5278438"/>
            <a:ext cx="5410200" cy="800100"/>
          </a:xfrm>
          <a:custGeom>
            <a:avLst/>
            <a:gdLst>
              <a:gd name="T0" fmla="*/ 2147483646 w 3408"/>
              <a:gd name="T1" fmla="*/ 0 h 504"/>
              <a:gd name="T2" fmla="*/ 2147483646 w 3408"/>
              <a:gd name="T3" fmla="*/ 2147483646 h 504"/>
              <a:gd name="T4" fmla="*/ 2147483646 w 3408"/>
              <a:gd name="T5" fmla="*/ 2147483646 h 504"/>
              <a:gd name="T6" fmla="*/ 0 w 3408"/>
              <a:gd name="T7" fmla="*/ 2147483646 h 5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08" h="504">
                <a:moveTo>
                  <a:pt x="3408" y="0"/>
                </a:moveTo>
                <a:cubicBezTo>
                  <a:pt x="3064" y="180"/>
                  <a:pt x="2720" y="360"/>
                  <a:pt x="2256" y="432"/>
                </a:cubicBezTo>
                <a:cubicBezTo>
                  <a:pt x="1792" y="504"/>
                  <a:pt x="1000" y="480"/>
                  <a:pt x="624" y="432"/>
                </a:cubicBezTo>
                <a:cubicBezTo>
                  <a:pt x="248" y="384"/>
                  <a:pt x="124" y="264"/>
                  <a:pt x="0" y="14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" name="Object 19">
            <a:extLst>
              <a:ext uri="{FF2B5EF4-FFF2-40B4-BE49-F238E27FC236}">
                <a16:creationId xmlns:a16="http://schemas.microsoft.com/office/drawing/2014/main" id="{FBEC0602-6704-4E43-906F-DF0EC896A6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52963" y="3221038"/>
          <a:ext cx="4191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47" name="Equation" r:id="rId8" imgW="418918" imgH="533169" progId="Equation.3">
                  <p:embed/>
                </p:oleObj>
              </mc:Choice>
              <mc:Fallback>
                <p:oleObj name="Equation" r:id="rId8" imgW="418918" imgH="533169" progId="Equation.3">
                  <p:embed/>
                  <p:pic>
                    <p:nvPicPr>
                      <p:cNvPr id="66578" name="Object 19">
                        <a:extLst>
                          <a:ext uri="{FF2B5EF4-FFF2-40B4-BE49-F238E27FC236}">
                            <a16:creationId xmlns:a16="http://schemas.microsoft.com/office/drawing/2014/main" id="{224DAFBB-6D05-4364-B876-7EEE2B2045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963" y="3221038"/>
                        <a:ext cx="4191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0">
            <a:extLst>
              <a:ext uri="{FF2B5EF4-FFF2-40B4-BE49-F238E27FC236}">
                <a16:creationId xmlns:a16="http://schemas.microsoft.com/office/drawing/2014/main" id="{92845C58-84C1-440D-9796-7460A6B30F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7850" y="32258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48" name="Equation" r:id="rId10" imgW="444307" imgH="520474" progId="Equation.3">
                  <p:embed/>
                </p:oleObj>
              </mc:Choice>
              <mc:Fallback>
                <p:oleObj name="Equation" r:id="rId10" imgW="444307" imgH="520474" progId="Equation.3">
                  <p:embed/>
                  <p:pic>
                    <p:nvPicPr>
                      <p:cNvPr id="66579" name="Object 20">
                        <a:extLst>
                          <a:ext uri="{FF2B5EF4-FFF2-40B4-BE49-F238E27FC236}">
                            <a16:creationId xmlns:a16="http://schemas.microsoft.com/office/drawing/2014/main" id="{6B9CFE67-6066-43EB-ADE3-9B5E470A73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32258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1">
            <a:extLst>
              <a:ext uri="{FF2B5EF4-FFF2-40B4-BE49-F238E27FC236}">
                <a16:creationId xmlns:a16="http://schemas.microsoft.com/office/drawing/2014/main" id="{5CCAACD5-0A84-4FF7-AF63-4C1E799680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4745038"/>
          <a:ext cx="4191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49" name="Equation" r:id="rId12" imgW="418918" imgH="533169" progId="Equation.3">
                  <p:embed/>
                </p:oleObj>
              </mc:Choice>
              <mc:Fallback>
                <p:oleObj name="Equation" r:id="rId12" imgW="418918" imgH="533169" progId="Equation.3">
                  <p:embed/>
                  <p:pic>
                    <p:nvPicPr>
                      <p:cNvPr id="66580" name="Object 21">
                        <a:extLst>
                          <a:ext uri="{FF2B5EF4-FFF2-40B4-BE49-F238E27FC236}">
                            <a16:creationId xmlns:a16="http://schemas.microsoft.com/office/drawing/2014/main" id="{D98080F8-C767-4573-90A7-B1B298664A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745038"/>
                        <a:ext cx="4191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2">
            <a:extLst>
              <a:ext uri="{FF2B5EF4-FFF2-40B4-BE49-F238E27FC236}">
                <a16:creationId xmlns:a16="http://schemas.microsoft.com/office/drawing/2014/main" id="{8FF57D5A-2F3B-4511-816A-C8E3D57796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08650" y="47498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0" name="Equation" r:id="rId14" imgW="444307" imgH="520474" progId="Equation.3">
                  <p:embed/>
                </p:oleObj>
              </mc:Choice>
              <mc:Fallback>
                <p:oleObj name="Equation" r:id="rId14" imgW="444307" imgH="520474" progId="Equation.3">
                  <p:embed/>
                  <p:pic>
                    <p:nvPicPr>
                      <p:cNvPr id="66581" name="Object 22">
                        <a:extLst>
                          <a:ext uri="{FF2B5EF4-FFF2-40B4-BE49-F238E27FC236}">
                            <a16:creationId xmlns:a16="http://schemas.microsoft.com/office/drawing/2014/main" id="{D9CBBE55-4ACA-482F-B168-659452817D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47498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3">
            <a:extLst>
              <a:ext uri="{FF2B5EF4-FFF2-40B4-BE49-F238E27FC236}">
                <a16:creationId xmlns:a16="http://schemas.microsoft.com/office/drawing/2014/main" id="{6A6C59D0-2F06-427A-90AC-58782D783C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40163" y="4749800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1" name="Equation" r:id="rId16" imgW="368300" imgH="520700" progId="Equation.3">
                  <p:embed/>
                </p:oleObj>
              </mc:Choice>
              <mc:Fallback>
                <p:oleObj name="Equation" r:id="rId16" imgW="368300" imgH="520700" progId="Equation.3">
                  <p:embed/>
                  <p:pic>
                    <p:nvPicPr>
                      <p:cNvPr id="66582" name="Object 23">
                        <a:extLst>
                          <a:ext uri="{FF2B5EF4-FFF2-40B4-BE49-F238E27FC236}">
                            <a16:creationId xmlns:a16="http://schemas.microsoft.com/office/drawing/2014/main" id="{2067DB29-54F6-4DEB-B3DE-106CD012EC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163" y="4749800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4">
            <a:extLst>
              <a:ext uri="{FF2B5EF4-FFF2-40B4-BE49-F238E27FC236}">
                <a16:creationId xmlns:a16="http://schemas.microsoft.com/office/drawing/2014/main" id="{00EB4CDF-358B-488C-9855-6B1BBB5922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745038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2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66583" name="Object 24">
                        <a:extLst>
                          <a:ext uri="{FF2B5EF4-FFF2-40B4-BE49-F238E27FC236}">
                            <a16:creationId xmlns:a16="http://schemas.microsoft.com/office/drawing/2014/main" id="{08F9F6BD-13C4-4C0E-941F-6E5E7A668F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745038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5">
            <a:extLst>
              <a:ext uri="{FF2B5EF4-FFF2-40B4-BE49-F238E27FC236}">
                <a16:creationId xmlns:a16="http://schemas.microsoft.com/office/drawing/2014/main" id="{A2812DF6-AE6A-4254-B741-9AA02263E3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4135438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3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66584" name="Object 25">
                        <a:extLst>
                          <a:ext uri="{FF2B5EF4-FFF2-40B4-BE49-F238E27FC236}">
                            <a16:creationId xmlns:a16="http://schemas.microsoft.com/office/drawing/2014/main" id="{EF64F606-E4C3-4B4A-901E-F1F66C3EEB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135438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6">
            <a:extLst>
              <a:ext uri="{FF2B5EF4-FFF2-40B4-BE49-F238E27FC236}">
                <a16:creationId xmlns:a16="http://schemas.microsoft.com/office/drawing/2014/main" id="{3D0B8664-0123-4756-9A06-C15BC3FBF1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4135438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4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66585" name="Object 26">
                        <a:extLst>
                          <a:ext uri="{FF2B5EF4-FFF2-40B4-BE49-F238E27FC236}">
                            <a16:creationId xmlns:a16="http://schemas.microsoft.com/office/drawing/2014/main" id="{BACDE183-2838-4C08-AB22-AEE0703ACB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135438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7">
            <a:extLst>
              <a:ext uri="{FF2B5EF4-FFF2-40B4-BE49-F238E27FC236}">
                <a16:creationId xmlns:a16="http://schemas.microsoft.com/office/drawing/2014/main" id="{7A3EE997-7E25-4698-8F00-0EAD23AD11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668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5" name="Equation" r:id="rId22" imgW="253890" imgH="393529" progId="Equation.3">
                  <p:embed/>
                </p:oleObj>
              </mc:Choice>
              <mc:Fallback>
                <p:oleObj name="Equation" r:id="rId22" imgW="253890" imgH="393529" progId="Equation.3">
                  <p:embed/>
                  <p:pic>
                    <p:nvPicPr>
                      <p:cNvPr id="66586" name="Object 27">
                        <a:extLst>
                          <a:ext uri="{FF2B5EF4-FFF2-40B4-BE49-F238E27FC236}">
                            <a16:creationId xmlns:a16="http://schemas.microsoft.com/office/drawing/2014/main" id="{BF2DBFFC-48A1-4506-B621-A4201D6667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6688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Line 29">
            <a:extLst>
              <a:ext uri="{FF2B5EF4-FFF2-40B4-BE49-F238E27FC236}">
                <a16:creationId xmlns:a16="http://schemas.microsoft.com/office/drawing/2014/main" id="{97F13575-FB1C-47BF-88A5-AA293AFC31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0498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" name="Object 30">
            <a:extLst>
              <a:ext uri="{FF2B5EF4-FFF2-40B4-BE49-F238E27FC236}">
                <a16:creationId xmlns:a16="http://schemas.microsoft.com/office/drawing/2014/main" id="{D8B59364-9003-4069-AE35-8973395E45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9563" y="4508500"/>
          <a:ext cx="4587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6" name="公式" r:id="rId24" imgW="126835" imgH="139518" progId="Equation.3">
                  <p:embed/>
                </p:oleObj>
              </mc:Choice>
              <mc:Fallback>
                <p:oleObj name="公式" r:id="rId24" imgW="126835" imgH="139518" progId="Equation.3">
                  <p:embed/>
                  <p:pic>
                    <p:nvPicPr>
                      <p:cNvPr id="66588" name="Object 30">
                        <a:extLst>
                          <a:ext uri="{FF2B5EF4-FFF2-40B4-BE49-F238E27FC236}">
                            <a16:creationId xmlns:a16="http://schemas.microsoft.com/office/drawing/2014/main" id="{DB5741CD-960A-4FAE-884B-65FF81D7DB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4508500"/>
                        <a:ext cx="4587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1">
            <a:extLst>
              <a:ext uri="{FF2B5EF4-FFF2-40B4-BE49-F238E27FC236}">
                <a16:creationId xmlns:a16="http://schemas.microsoft.com/office/drawing/2014/main" id="{25A9F230-8317-48A6-A414-D1BCBF0A61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3075" y="5516563"/>
          <a:ext cx="4587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7" name="公式" r:id="rId26" imgW="126835" imgH="139518" progId="Equation.3">
                  <p:embed/>
                </p:oleObj>
              </mc:Choice>
              <mc:Fallback>
                <p:oleObj name="公式" r:id="rId26" imgW="126835" imgH="139518" progId="Equation.3">
                  <p:embed/>
                  <p:pic>
                    <p:nvPicPr>
                      <p:cNvPr id="66589" name="Object 31">
                        <a:extLst>
                          <a:ext uri="{FF2B5EF4-FFF2-40B4-BE49-F238E27FC236}">
                            <a16:creationId xmlns:a16="http://schemas.microsoft.com/office/drawing/2014/main" id="{B7B375F7-1A49-4485-A966-CE070DB926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075" y="5516563"/>
                        <a:ext cx="4587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16">
            <a:extLst>
              <a:ext uri="{FF2B5EF4-FFF2-40B4-BE49-F238E27FC236}">
                <a16:creationId xmlns:a16="http://schemas.microsoft.com/office/drawing/2014/main" id="{DE288924-9D4F-439F-88F0-1BAE05967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3054" y="521663"/>
            <a:ext cx="8451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zh-CN" altLang="en-US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例</a:t>
            </a:r>
            <a:r>
              <a:rPr kumimoji="0" lang="en-US" altLang="zh-CN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487062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651D0C-0038-4BDF-9A60-6BCFCD63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B7C823-E81A-414F-AA4D-CD516134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不确定性有限自动机（</a:t>
            </a:r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EB334BE-6B3C-4087-95DA-9712A56607AF}"/>
                  </a:ext>
                </a:extLst>
              </p:cNvPr>
              <p:cNvSpPr txBox="1"/>
              <p:nvPr/>
            </p:nvSpPr>
            <p:spPr>
              <a:xfrm>
                <a:off x="137950" y="1007500"/>
                <a:ext cx="8763734" cy="3328738"/>
              </a:xfrm>
              <a:prstGeom prst="roundRect">
                <a:avLst>
                  <a:gd name="adj" fmla="val 4485"/>
                </a:avLst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设</a:t>
                </a:r>
                <a:r>
                  <a:rPr lang="en-US" altLang="zh-CN" sz="2000" b="1" dirty="0"/>
                  <a:t>N=</a:t>
                </a:r>
                <a:r>
                  <a:rPr lang="zh-CN" altLang="en-US" sz="2000" dirty="0"/>
                  <a:t>（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2000" b="0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000" dirty="0"/>
                  <a:t>）是一台</a:t>
                </a:r>
                <a:r>
                  <a:rPr lang="en-US" altLang="zh-CN" sz="2000" dirty="0"/>
                  <a:t>NFA</a:t>
                </a:r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/>
                  <a:t>是字母表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r>
                  <a:rPr lang="zh-CN" altLang="en-US" sz="2000" dirty="0"/>
                  <a:t>上的一个字符串。如果能把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000" dirty="0"/>
                  <a:t>写成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000" dirty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zh-CN" alt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  <m:sup/>
                      <m:e/>
                    </m:nary>
                  </m:oMath>
                </a14:m>
                <a:r>
                  <a:rPr lang="zh-CN" altLang="en-US" sz="2000" dirty="0"/>
                  <a:t>，且存在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000" dirty="0"/>
                  <a:t>中的状态序列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zh-CN" altLang="en-US" sz="2000" dirty="0"/>
                  <a:t>，满足以下条件：</a:t>
                </a:r>
                <a:endParaRPr lang="en-US" altLang="zh-CN" sz="20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/>
                  <a:t>1</a:t>
                </a:r>
                <a:r>
                  <a:rPr lang="zh-CN" altLang="en-US" sz="2000" dirty="0"/>
                  <a:t>）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/>
                  <a:t>2</a:t>
                </a:r>
                <a:r>
                  <a:rPr lang="zh-CN" altLang="en-US" sz="2000" dirty="0"/>
                  <a:t>）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sz="2000" dirty="0"/>
                  <a:t>𝛿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 dirty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0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/>
                  <a:t>3</a:t>
                </a:r>
                <a:r>
                  <a:rPr lang="zh-CN" altLang="en-US" sz="2000" dirty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则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N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接受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EB334BE-6B3C-4087-95DA-9712A5660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50" y="1007500"/>
                <a:ext cx="8763734" cy="3328738"/>
              </a:xfrm>
              <a:prstGeom prst="roundRect">
                <a:avLst>
                  <a:gd name="adj" fmla="val 4485"/>
                </a:avLst>
              </a:prstGeom>
              <a:blipFill>
                <a:blip r:embed="rId3"/>
                <a:stretch>
                  <a:fillRect t="-7093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本框 35">
            <a:extLst>
              <a:ext uri="{FF2B5EF4-FFF2-40B4-BE49-F238E27FC236}">
                <a16:creationId xmlns:a16="http://schemas.microsoft.com/office/drawing/2014/main" id="{C2DAE07F-2364-4E31-9010-421CA083AA62}"/>
              </a:ext>
            </a:extLst>
          </p:cNvPr>
          <p:cNvSpPr txBox="1"/>
          <p:nvPr/>
        </p:nvSpPr>
        <p:spPr>
          <a:xfrm>
            <a:off x="137950" y="488759"/>
            <a:ext cx="335393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的识别过程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E9495C4-DBC6-41BA-B4E5-263EA9579D84}"/>
              </a:ext>
            </a:extLst>
          </p:cNvPr>
          <p:cNvSpPr txBox="1"/>
          <p:nvPr/>
        </p:nvSpPr>
        <p:spPr>
          <a:xfrm>
            <a:off x="21429" y="6457204"/>
            <a:ext cx="9020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[1] (</a:t>
            </a:r>
            <a:r>
              <a:rPr lang="zh-CN" altLang="en-US" sz="1400" dirty="0"/>
              <a:t>美</a:t>
            </a:r>
            <a:r>
              <a:rPr lang="en-US" altLang="zh-CN" sz="1400" dirty="0"/>
              <a:t>) Michael </a:t>
            </a:r>
            <a:r>
              <a:rPr lang="en-US" altLang="zh-CN" sz="1400" dirty="0" err="1"/>
              <a:t>Sipser</a:t>
            </a:r>
            <a:r>
              <a:rPr lang="zh-CN" altLang="en-US" sz="1400" dirty="0"/>
              <a:t>著</a:t>
            </a:r>
            <a:r>
              <a:rPr lang="en-US" altLang="zh-CN" sz="1400" dirty="0"/>
              <a:t>. </a:t>
            </a:r>
            <a:r>
              <a:rPr lang="zh-CN" altLang="en-US" sz="1400" dirty="0"/>
              <a:t>计算理论导引</a:t>
            </a:r>
            <a:r>
              <a:rPr lang="en-US" altLang="zh-CN" sz="1400" dirty="0"/>
              <a:t>[M].</a:t>
            </a:r>
            <a:r>
              <a:rPr lang="zh-CN" altLang="en-US" sz="1400" dirty="0"/>
              <a:t>张立昂</a:t>
            </a:r>
            <a:r>
              <a:rPr lang="en-US" altLang="zh-CN" sz="1400" dirty="0"/>
              <a:t>, </a:t>
            </a:r>
            <a:r>
              <a:rPr lang="zh-CN" altLang="en-US" sz="1400" dirty="0"/>
              <a:t>王捍贫</a:t>
            </a:r>
            <a:r>
              <a:rPr lang="en-US" altLang="zh-CN" sz="1400" dirty="0"/>
              <a:t>, </a:t>
            </a:r>
            <a:r>
              <a:rPr lang="zh-CN" altLang="en-US" sz="1400" dirty="0"/>
              <a:t>黄雄</a:t>
            </a:r>
            <a:r>
              <a:rPr lang="en-US" altLang="zh-CN" sz="1400" dirty="0"/>
              <a:t>, </a:t>
            </a:r>
            <a:r>
              <a:rPr lang="zh-CN" altLang="en-US" sz="1400" dirty="0"/>
              <a:t>译</a:t>
            </a:r>
            <a:r>
              <a:rPr lang="en-US" altLang="zh-CN" sz="1400" dirty="0"/>
              <a:t>. </a:t>
            </a:r>
            <a:r>
              <a:rPr lang="zh-CN" altLang="en-US" sz="1400" dirty="0"/>
              <a:t>北京</a:t>
            </a:r>
            <a:r>
              <a:rPr lang="en-US" altLang="zh-CN" sz="1400" dirty="0"/>
              <a:t>: </a:t>
            </a:r>
            <a:r>
              <a:rPr lang="zh-CN" altLang="en-US" sz="1400" dirty="0"/>
              <a:t>机械工业出版社</a:t>
            </a:r>
            <a:r>
              <a:rPr lang="en-US" altLang="zh-CN" sz="1400" dirty="0"/>
              <a:t>, 2000. </a:t>
            </a:r>
            <a:r>
              <a:rPr lang="zh-CN" altLang="en-US" sz="1400" dirty="0">
                <a:solidFill>
                  <a:srgbClr val="FF0000"/>
                </a:solidFill>
              </a:rPr>
              <a:t>（</a:t>
            </a:r>
            <a:r>
              <a:rPr lang="en-US" altLang="zh-CN" sz="1400" dirty="0">
                <a:solidFill>
                  <a:srgbClr val="FF0000"/>
                </a:solidFill>
              </a:rPr>
              <a:t> P32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D46603-DA8F-4AD5-BC37-090FA1A87E77}"/>
              </a:ext>
            </a:extLst>
          </p:cNvPr>
          <p:cNvSpPr/>
          <p:nvPr/>
        </p:nvSpPr>
        <p:spPr>
          <a:xfrm>
            <a:off x="325438" y="4872120"/>
            <a:ext cx="8352928" cy="955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不怕失败的路径多，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只要一条成功</a:t>
            </a: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即可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不确定方法通常 在指数大小的空间不确定地搜索，（不一定是有规律地遍历）</a:t>
            </a:r>
          </a:p>
        </p:txBody>
      </p:sp>
    </p:spTree>
    <p:extLst>
      <p:ext uri="{BB962C8B-B14F-4D97-AF65-F5344CB8AC3E}">
        <p14:creationId xmlns:p14="http://schemas.microsoft.com/office/powerpoint/2010/main" val="31977292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651D0C-0038-4BDF-9A60-6BCFCD63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B7C823-E81A-414F-AA4D-CD516134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不确定性有限自动机（</a:t>
            </a:r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）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2DAE07F-2364-4E31-9010-421CA083AA62}"/>
              </a:ext>
            </a:extLst>
          </p:cNvPr>
          <p:cNvSpPr txBox="1"/>
          <p:nvPr/>
        </p:nvSpPr>
        <p:spPr>
          <a:xfrm>
            <a:off x="137950" y="488759"/>
            <a:ext cx="335393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FDC29067-8ABE-41B7-8A68-3E341B395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981075"/>
            <a:ext cx="8712200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88900" indent="-88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400">
                <a:latin typeface="Arial" panose="020B0604020202020204" pitchFamily="34" charset="0"/>
              </a:rPr>
              <a:t>NFA N3</a:t>
            </a:r>
            <a:r>
              <a:rPr kumimoji="0" lang="zh-CN" altLang="en-US" sz="2400">
                <a:latin typeface="Arial" panose="020B0604020202020204" pitchFamily="34" charset="0"/>
              </a:rPr>
              <a:t>的输入字母表</a:t>
            </a:r>
            <a:r>
              <a:rPr kumimoji="0" lang="en-US" altLang="zh-CN" sz="2400">
                <a:latin typeface="Arial" panose="020B0604020202020204" pitchFamily="34" charset="0"/>
              </a:rPr>
              <a:t>{0}</a:t>
            </a:r>
            <a:r>
              <a:rPr kumimoji="0" lang="zh-CN" altLang="en-US" sz="2400">
                <a:latin typeface="Arial" panose="020B0604020202020204" pitchFamily="34" charset="0"/>
              </a:rPr>
              <a:t>由一个符号组成。（只包含一个符号的字母表叫做一元字母表）</a:t>
            </a:r>
          </a:p>
          <a:p>
            <a:pPr eaLnBrk="1" hangingPunct="1"/>
            <a:r>
              <a:rPr kumimoji="0" lang="zh-CN" altLang="en-US" sz="2400">
                <a:latin typeface="Arial" panose="020B0604020202020204" pitchFamily="34" charset="0"/>
              </a:rPr>
              <a:t>目的：说明</a:t>
            </a:r>
            <a:r>
              <a:rPr kumimoji="0" lang="zh-CN" altLang="en-US">
                <a:sym typeface="Symbol" panose="05050102010706020507" pitchFamily="18" charset="2"/>
              </a:rPr>
              <a:t></a:t>
            </a:r>
            <a:r>
              <a:rPr kumimoji="0" lang="zh-CN" altLang="en-US"/>
              <a:t> 箭头的方便之处，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F49AD467-888B-4D3A-A30D-73B289F94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492375"/>
            <a:ext cx="4464050" cy="356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5">
            <a:extLst>
              <a:ext uri="{FF2B5EF4-FFF2-40B4-BE49-F238E27FC236}">
                <a16:creationId xmlns:a16="http://schemas.microsoft.com/office/drawing/2014/main" id="{92BC2B6F-9017-4BA5-A8CF-6291AF456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2276475"/>
            <a:ext cx="4211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88900" indent="-88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400">
                <a:latin typeface="Arial" panose="020B0604020202020204" pitchFamily="34" charset="0"/>
              </a:rPr>
              <a:t>N3</a:t>
            </a:r>
            <a:r>
              <a:rPr kumimoji="0" lang="zh-CN" altLang="en-US" sz="2400">
                <a:latin typeface="Arial" panose="020B0604020202020204" pitchFamily="34" charset="0"/>
              </a:rPr>
              <a:t>接受形式如</a:t>
            </a:r>
            <a:r>
              <a:rPr kumimoji="0" lang="en-US" altLang="zh-CN" sz="2400">
                <a:latin typeface="Arial" panose="020B0604020202020204" pitchFamily="34" charset="0"/>
              </a:rPr>
              <a:t>0</a:t>
            </a:r>
            <a:r>
              <a:rPr kumimoji="0" lang="en-US" altLang="zh-CN" sz="2400" baseline="30000">
                <a:latin typeface="Arial" panose="020B0604020202020204" pitchFamily="34" charset="0"/>
              </a:rPr>
              <a:t>k</a:t>
            </a:r>
            <a:r>
              <a:rPr kumimoji="0" lang="zh-CN" altLang="en-US"/>
              <a:t>的字符串，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D853CA-B64C-4104-84A6-E9A2B96DD6C6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2924175"/>
            <a:ext cx="3240088" cy="393700"/>
            <a:chOff x="3198" y="1842"/>
            <a:chExt cx="2041" cy="248"/>
          </a:xfrm>
        </p:grpSpPr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18B00CAD-22DE-4E40-BD31-DC16DFB77B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" y="1842"/>
              <a:ext cx="140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7">
              <a:extLst>
                <a:ext uri="{FF2B5EF4-FFF2-40B4-BE49-F238E27FC236}">
                  <a16:creationId xmlns:a16="http://schemas.microsoft.com/office/drawing/2014/main" id="{FC15E4B0-4E1B-4698-B157-9C0064D491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4" y="1842"/>
              <a:ext cx="6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" name="Text Box 8">
            <a:extLst>
              <a:ext uri="{FF2B5EF4-FFF2-40B4-BE49-F238E27FC236}">
                <a16:creationId xmlns:a16="http://schemas.microsoft.com/office/drawing/2014/main" id="{9F9D5E29-F389-44CC-84FB-2BC71A210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500438"/>
            <a:ext cx="4211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88900" indent="-88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400">
                <a:latin typeface="Arial" panose="020B0604020202020204" pitchFamily="34" charset="0"/>
              </a:rPr>
              <a:t>N3</a:t>
            </a:r>
            <a:r>
              <a:rPr kumimoji="0" lang="zh-CN" altLang="en-US" sz="2400">
                <a:latin typeface="Arial" panose="020B0604020202020204" pitchFamily="34" charset="0"/>
              </a:rPr>
              <a:t>不接受的</a:t>
            </a:r>
            <a:r>
              <a:rPr kumimoji="0" lang="zh-CN" altLang="en-US"/>
              <a:t>字符串，</a:t>
            </a:r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F326C4D0-E54C-490D-9E04-168B79E5F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" t="18443"/>
          <a:stretch>
            <a:fillRect/>
          </a:stretch>
        </p:blipFill>
        <p:spPr bwMode="auto">
          <a:xfrm>
            <a:off x="5435600" y="4292600"/>
            <a:ext cx="1511300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76178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23839" y="1276789"/>
            <a:ext cx="7896322" cy="784059"/>
            <a:chOff x="1740790" y="1041623"/>
            <a:chExt cx="5467927" cy="784059"/>
          </a:xfrm>
        </p:grpSpPr>
        <p:sp>
          <p:nvSpPr>
            <p:cNvPr id="6" name="文本框 5"/>
            <p:cNvSpPr txBox="1"/>
            <p:nvPr/>
          </p:nvSpPr>
          <p:spPr>
            <a:xfrm>
              <a:off x="2405808" y="1117796"/>
              <a:ext cx="48029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有限自动机（</a:t>
              </a:r>
              <a:r>
                <a:rPr lang="en-US" altLang="zh-CN" sz="3200" b="1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FA</a:t>
              </a:r>
              <a:r>
                <a:rPr lang="zh-CN" altLang="en-US" sz="3200" b="1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、</a:t>
              </a:r>
              <a:r>
                <a:rPr lang="en-US" altLang="zh-CN" sz="3200" b="1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DFA</a:t>
              </a:r>
              <a:r>
                <a:rPr lang="zh-CN" altLang="en-US" sz="3200" b="1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、</a:t>
              </a:r>
              <a:r>
                <a:rPr lang="en-US" altLang="zh-CN" sz="3200" b="1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RL</a:t>
              </a:r>
              <a:r>
                <a:rPr lang="zh-CN" altLang="en-US" sz="3200" b="1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740790" y="1041623"/>
              <a:ext cx="665018" cy="7840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740790" y="1825682"/>
              <a:ext cx="5467927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623838" y="3188086"/>
            <a:ext cx="7896324" cy="784059"/>
            <a:chOff x="1740790" y="3568034"/>
            <a:chExt cx="5467927" cy="784059"/>
          </a:xfrm>
        </p:grpSpPr>
        <p:sp>
          <p:nvSpPr>
            <p:cNvPr id="14" name="文本框 13"/>
            <p:cNvSpPr txBox="1"/>
            <p:nvPr/>
          </p:nvSpPr>
          <p:spPr>
            <a:xfrm>
              <a:off x="2405809" y="3644207"/>
              <a:ext cx="48029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2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非确定型有限自动机（</a:t>
              </a: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NFA</a:t>
              </a:r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）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740790" y="3568034"/>
              <a:ext cx="665018" cy="7840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1740790" y="4352093"/>
              <a:ext cx="5467927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48</a:t>
            </a:fld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3E9F7E7-1D5F-4E90-A27B-8E1DA5F43567}"/>
              </a:ext>
            </a:extLst>
          </p:cNvPr>
          <p:cNvGrpSpPr/>
          <p:nvPr/>
        </p:nvGrpSpPr>
        <p:grpSpPr>
          <a:xfrm>
            <a:off x="623837" y="5099384"/>
            <a:ext cx="7896324" cy="784059"/>
            <a:chOff x="1740790" y="3568034"/>
            <a:chExt cx="5467927" cy="784059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8738185-B012-419A-95D9-A6A06F004C2D}"/>
                </a:ext>
              </a:extLst>
            </p:cNvPr>
            <p:cNvSpPr txBox="1"/>
            <p:nvPr/>
          </p:nvSpPr>
          <p:spPr>
            <a:xfrm>
              <a:off x="2405809" y="3644207"/>
              <a:ext cx="48029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2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>
                  <a:latin typeface="+mn-lt"/>
                </a:rPr>
                <a:t>NFA</a:t>
              </a:r>
              <a:r>
                <a:rPr lang="zh-CN" altLang="en-US" dirty="0">
                  <a:latin typeface="+mn-lt"/>
                </a:rPr>
                <a:t>转换为</a:t>
              </a:r>
              <a:r>
                <a:rPr lang="en-US" altLang="zh-CN" dirty="0">
                  <a:latin typeface="+mn-lt"/>
                </a:rPr>
                <a:t>DFA</a:t>
              </a:r>
              <a:endParaRPr lang="zh-CN" altLang="en-US" dirty="0">
                <a:latin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8C51DEB-8897-4D30-A1EC-C4CC6E3CF216}"/>
                </a:ext>
              </a:extLst>
            </p:cNvPr>
            <p:cNvSpPr/>
            <p:nvPr/>
          </p:nvSpPr>
          <p:spPr>
            <a:xfrm>
              <a:off x="1740790" y="3568034"/>
              <a:ext cx="665018" cy="78405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19F35A2-7333-4321-9CA4-98C86606B843}"/>
                </a:ext>
              </a:extLst>
            </p:cNvPr>
            <p:cNvCxnSpPr/>
            <p:nvPr/>
          </p:nvCxnSpPr>
          <p:spPr>
            <a:xfrm>
              <a:off x="1740790" y="4352093"/>
              <a:ext cx="5467927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15452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651D0C-0038-4BDF-9A60-6BCFCD63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B7C823-E81A-414F-AA4D-CD516134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→</a:t>
            </a:r>
            <a:r>
              <a:rPr lang="en-US" altLang="zh-CN" dirty="0">
                <a:latin typeface="+mn-lt"/>
              </a:rPr>
              <a:t>DFA</a:t>
            </a:r>
            <a:endParaRPr lang="zh-CN" altLang="en-US" dirty="0">
              <a:latin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75BCDB-E90D-42FC-AE5D-688DFA15E887}"/>
              </a:ext>
            </a:extLst>
          </p:cNvPr>
          <p:cNvSpPr txBox="1"/>
          <p:nvPr/>
        </p:nvSpPr>
        <p:spPr>
          <a:xfrm>
            <a:off x="137950" y="488759"/>
            <a:ext cx="2345817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的等价性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D6D0F9-A855-456C-851F-5F3C8CDEA48B}"/>
              </a:ext>
            </a:extLst>
          </p:cNvPr>
          <p:cNvSpPr txBox="1"/>
          <p:nvPr/>
        </p:nvSpPr>
        <p:spPr>
          <a:xfrm>
            <a:off x="137950" y="1007500"/>
            <a:ext cx="8763734" cy="508308"/>
          </a:xfrm>
          <a:prstGeom prst="roundRect">
            <a:avLst>
              <a:gd name="adj" fmla="val 4485"/>
            </a:avLst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定理：每一台非确定型有限自动机都有一台等价的确定型有限自动机</a:t>
            </a:r>
            <a:endParaRPr lang="en-US" altLang="zh-CN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FEE0BB-A043-44EC-8571-6ECCEEE06F18}"/>
              </a:ext>
            </a:extLst>
          </p:cNvPr>
          <p:cNvSpPr txBox="1"/>
          <p:nvPr/>
        </p:nvSpPr>
        <p:spPr>
          <a:xfrm>
            <a:off x="21429" y="6457204"/>
            <a:ext cx="9020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[1] (</a:t>
            </a:r>
            <a:r>
              <a:rPr lang="zh-CN" altLang="en-US" sz="1400" dirty="0"/>
              <a:t>美</a:t>
            </a:r>
            <a:r>
              <a:rPr lang="en-US" altLang="zh-CN" sz="1400" dirty="0"/>
              <a:t>) Michael </a:t>
            </a:r>
            <a:r>
              <a:rPr lang="en-US" altLang="zh-CN" sz="1400" dirty="0" err="1"/>
              <a:t>Sipser</a:t>
            </a:r>
            <a:r>
              <a:rPr lang="zh-CN" altLang="en-US" sz="1400" dirty="0"/>
              <a:t>著</a:t>
            </a:r>
            <a:r>
              <a:rPr lang="en-US" altLang="zh-CN" sz="1400" dirty="0"/>
              <a:t>. </a:t>
            </a:r>
            <a:r>
              <a:rPr lang="zh-CN" altLang="en-US" sz="1400" dirty="0"/>
              <a:t>计算理论导引</a:t>
            </a:r>
            <a:r>
              <a:rPr lang="en-US" altLang="zh-CN" sz="1400" dirty="0"/>
              <a:t>[M].</a:t>
            </a:r>
            <a:r>
              <a:rPr lang="zh-CN" altLang="en-US" sz="1400" dirty="0"/>
              <a:t>张立昂</a:t>
            </a:r>
            <a:r>
              <a:rPr lang="en-US" altLang="zh-CN" sz="1400" dirty="0"/>
              <a:t>, </a:t>
            </a:r>
            <a:r>
              <a:rPr lang="zh-CN" altLang="en-US" sz="1400" dirty="0"/>
              <a:t>王捍贫</a:t>
            </a:r>
            <a:r>
              <a:rPr lang="en-US" altLang="zh-CN" sz="1400" dirty="0"/>
              <a:t>, </a:t>
            </a:r>
            <a:r>
              <a:rPr lang="zh-CN" altLang="en-US" sz="1400" dirty="0"/>
              <a:t>黄雄</a:t>
            </a:r>
            <a:r>
              <a:rPr lang="en-US" altLang="zh-CN" sz="1400" dirty="0"/>
              <a:t>, </a:t>
            </a:r>
            <a:r>
              <a:rPr lang="zh-CN" altLang="en-US" sz="1400" dirty="0"/>
              <a:t>译</a:t>
            </a:r>
            <a:r>
              <a:rPr lang="en-US" altLang="zh-CN" sz="1400" dirty="0"/>
              <a:t>. </a:t>
            </a:r>
            <a:r>
              <a:rPr lang="zh-CN" altLang="en-US" sz="1400" dirty="0"/>
              <a:t>北京</a:t>
            </a:r>
            <a:r>
              <a:rPr lang="en-US" altLang="zh-CN" sz="1400" dirty="0"/>
              <a:t>: </a:t>
            </a:r>
            <a:r>
              <a:rPr lang="zh-CN" altLang="en-US" sz="1400" dirty="0"/>
              <a:t>机械工业出版社</a:t>
            </a:r>
            <a:r>
              <a:rPr lang="en-US" altLang="zh-CN" sz="1400" dirty="0"/>
              <a:t>, 2000. </a:t>
            </a:r>
            <a:r>
              <a:rPr lang="zh-CN" altLang="en-US" sz="1400" dirty="0">
                <a:solidFill>
                  <a:srgbClr val="FF0000"/>
                </a:solidFill>
              </a:rPr>
              <a:t>（</a:t>
            </a:r>
            <a:r>
              <a:rPr lang="en-US" altLang="zh-CN" sz="1400" dirty="0">
                <a:solidFill>
                  <a:srgbClr val="FF0000"/>
                </a:solidFill>
              </a:rPr>
              <a:t> P33 </a:t>
            </a:r>
            <a:r>
              <a:rPr lang="zh-CN" altLang="en-US" sz="1400" dirty="0">
                <a:solidFill>
                  <a:srgbClr val="FF0000"/>
                </a:solidFill>
              </a:rPr>
              <a:t>定理</a:t>
            </a:r>
            <a:r>
              <a:rPr lang="en-US" altLang="zh-CN" sz="1400" dirty="0">
                <a:solidFill>
                  <a:srgbClr val="FF0000"/>
                </a:solidFill>
              </a:rPr>
              <a:t>2.19</a:t>
            </a:r>
            <a:r>
              <a:rPr lang="zh-CN" altLang="en-US" sz="1400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43EFD42-E0D9-44A1-8DC4-2FF845178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6792"/>
            <a:ext cx="8229600" cy="32996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9900"/>
                </a:solidFill>
                <a:latin typeface="Comic Sans MS" panose="030F0702030302020204" pitchFamily="66" charset="0"/>
              </a:rPr>
              <a:t>Definition: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Comic Sans MS" panose="030F0702030302020204" pitchFamily="66" charset="0"/>
              </a:rPr>
              <a:t>Machine           is equivalent to machine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Comic Sans MS" panose="030F0702030302020204" pitchFamily="66" charset="0"/>
              </a:rPr>
              <a:t>if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</a:t>
            </a:r>
          </a:p>
          <a:p>
            <a:endParaRPr lang="en-US" altLang="zh-CN" dirty="0"/>
          </a:p>
        </p:txBody>
      </p: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2CDD3262-B1EF-4137-AAB5-33A6D426ED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775085"/>
              </p:ext>
            </p:extLst>
          </p:nvPr>
        </p:nvGraphicFramePr>
        <p:xfrm>
          <a:off x="2683768" y="3787390"/>
          <a:ext cx="3200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4" name="Equation" r:id="rId4" imgW="3200400" imgH="571500" progId="Equation.3">
                  <p:embed/>
                </p:oleObj>
              </mc:Choice>
              <mc:Fallback>
                <p:oleObj name="Equation" r:id="rId4" imgW="3200400" imgH="571500" progId="Equation.3">
                  <p:embed/>
                  <p:pic>
                    <p:nvPicPr>
                      <p:cNvPr id="9" name="Object 6">
                        <a:extLst>
                          <a:ext uri="{FF2B5EF4-FFF2-40B4-BE49-F238E27FC236}">
                            <a16:creationId xmlns:a16="http://schemas.microsoft.com/office/drawing/2014/main" id="{2CDD3262-B1EF-4137-AAB5-33A6D426ED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3768" y="3787390"/>
                        <a:ext cx="3200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E68A9BE8-A93A-44B0-BE0C-C2AEE01A8880}"/>
              </a:ext>
            </a:extLst>
          </p:cNvPr>
          <p:cNvSpPr txBox="1"/>
          <p:nvPr/>
        </p:nvSpPr>
        <p:spPr>
          <a:xfrm>
            <a:off x="137950" y="4957245"/>
            <a:ext cx="8763734" cy="978903"/>
          </a:xfrm>
          <a:prstGeom prst="roundRect">
            <a:avLst>
              <a:gd name="adj" fmla="val 4485"/>
            </a:avLst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证明思路：设一个语言被一台</a:t>
            </a:r>
            <a:r>
              <a:rPr lang="en-US" altLang="zh-CN" sz="2000" b="1" dirty="0"/>
              <a:t>NFA</a:t>
            </a:r>
            <a:r>
              <a:rPr lang="zh-CN" altLang="en-US" sz="2000" b="1" dirty="0"/>
              <a:t>识别，必须证明存在一台</a:t>
            </a:r>
            <a:r>
              <a:rPr lang="en-US" altLang="zh-CN" sz="2000" b="1" dirty="0"/>
              <a:t>DFA</a:t>
            </a:r>
            <a:r>
              <a:rPr lang="zh-CN" altLang="en-US" sz="2000" b="1" dirty="0"/>
              <a:t>也识别这个语言。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5947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9967D5-B681-4ECC-B7EA-D3A65AB3BB0D}"/>
              </a:ext>
            </a:extLst>
          </p:cNvPr>
          <p:cNvSpPr txBox="1"/>
          <p:nvPr/>
        </p:nvSpPr>
        <p:spPr>
          <a:xfrm>
            <a:off x="137950" y="488759"/>
            <a:ext cx="2693351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一个小例子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F05B0B82-4CDE-4F99-BD0D-E2C6ABC73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23" y="1082900"/>
            <a:ext cx="7366000" cy="321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文本框 65">
            <a:extLst>
              <a:ext uri="{FF2B5EF4-FFF2-40B4-BE49-F238E27FC236}">
                <a16:creationId xmlns:a16="http://schemas.microsoft.com/office/drawing/2014/main" id="{D79794E7-8E5E-4E44-B096-04A3902C3ED8}"/>
              </a:ext>
            </a:extLst>
          </p:cNvPr>
          <p:cNvSpPr txBox="1"/>
          <p:nvPr/>
        </p:nvSpPr>
        <p:spPr>
          <a:xfrm>
            <a:off x="4154167" y="674277"/>
            <a:ext cx="1609825" cy="408623"/>
          </a:xfrm>
          <a:prstGeom prst="wedgeRoundRectCallout">
            <a:avLst>
              <a:gd name="adj1" fmla="val -36524"/>
              <a:gd name="adj2" fmla="val 127873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/>
              <a:t>有</a:t>
            </a:r>
            <a:r>
              <a:rPr lang="zh-CN" altLang="en-US" b="1" dirty="0">
                <a:solidFill>
                  <a:srgbClr val="FF0000"/>
                </a:solidFill>
              </a:rPr>
              <a:t>很多</a:t>
            </a:r>
            <a:r>
              <a:rPr lang="zh-CN" altLang="en-US" b="1" dirty="0"/>
              <a:t>个开关</a:t>
            </a:r>
          </a:p>
        </p:txBody>
      </p:sp>
      <p:sp>
        <p:nvSpPr>
          <p:cNvPr id="67" name="Text Box 26">
            <a:extLst>
              <a:ext uri="{FF2B5EF4-FFF2-40B4-BE49-F238E27FC236}">
                <a16:creationId xmlns:a16="http://schemas.microsoft.com/office/drawing/2014/main" id="{6C327234-4F10-4DE8-89AB-B32819C3A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799" y="4137431"/>
            <a:ext cx="7602402" cy="1131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rPr>
              <a:t>设计一个电路，当且仅当所有开关被翻转的次数完全相同时，灯泡亮着？</a:t>
            </a:r>
            <a:endParaRPr kumimoji="0" lang="en-US" altLang="zh-CN" sz="2400" b="0" dirty="0">
              <a:solidFill>
                <a:srgbClr val="000000"/>
              </a:solidFill>
              <a:latin typeface="Gill Sans MT" panose="020B0502020104020203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8" name="Text Box 26">
            <a:extLst>
              <a:ext uri="{FF2B5EF4-FFF2-40B4-BE49-F238E27FC236}">
                <a16:creationId xmlns:a16="http://schemas.microsoft.com/office/drawing/2014/main" id="{9377C27F-5BD5-43CA-898C-3E1070296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0158" y="6037043"/>
            <a:ext cx="1556129" cy="63861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0" lang="zh-CN" altLang="en-US" sz="2400" b="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rPr>
              <a:t>自动机</a:t>
            </a:r>
            <a:endParaRPr kumimoji="0" lang="en-US" altLang="zh-CN" sz="2400" b="0" dirty="0">
              <a:solidFill>
                <a:srgbClr val="000000"/>
              </a:solidFill>
              <a:latin typeface="Gill Sans MT" panose="020B0502020104020203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2EFC071C-1EE4-45B4-9778-F39FD32C5823}"/>
              </a:ext>
            </a:extLst>
          </p:cNvPr>
          <p:cNvSpPr/>
          <p:nvPr/>
        </p:nvSpPr>
        <p:spPr>
          <a:xfrm>
            <a:off x="4427984" y="5013176"/>
            <a:ext cx="360040" cy="93610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 Box 26">
            <a:extLst>
              <a:ext uri="{FF2B5EF4-FFF2-40B4-BE49-F238E27FC236}">
                <a16:creationId xmlns:a16="http://schemas.microsoft.com/office/drawing/2014/main" id="{2268DA7F-A064-49A0-9E54-4466933D6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344" y="5072923"/>
            <a:ext cx="939648" cy="581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rPr>
              <a:t>抽象</a:t>
            </a:r>
            <a:endParaRPr kumimoji="0" lang="en-US" altLang="zh-CN" sz="2400" b="0" dirty="0">
              <a:solidFill>
                <a:srgbClr val="000000"/>
              </a:solidFill>
              <a:latin typeface="Gill Sans MT" panose="020B0502020104020203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5539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651D0C-0038-4BDF-9A60-6BCFCD63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B7C823-E81A-414F-AA4D-CD516134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→</a:t>
            </a:r>
            <a:r>
              <a:rPr lang="en-US" altLang="zh-CN" dirty="0">
                <a:latin typeface="+mn-lt"/>
              </a:rPr>
              <a:t>DFA</a:t>
            </a:r>
            <a:endParaRPr lang="zh-CN" altLang="en-US" dirty="0">
              <a:latin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75BCDB-E90D-42FC-AE5D-688DFA15E887}"/>
              </a:ext>
            </a:extLst>
          </p:cNvPr>
          <p:cNvSpPr txBox="1"/>
          <p:nvPr/>
        </p:nvSpPr>
        <p:spPr>
          <a:xfrm>
            <a:off x="137950" y="488759"/>
            <a:ext cx="2345817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的等价性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FEE0BB-A043-44EC-8571-6ECCEEE06F18}"/>
              </a:ext>
            </a:extLst>
          </p:cNvPr>
          <p:cNvSpPr txBox="1"/>
          <p:nvPr/>
        </p:nvSpPr>
        <p:spPr>
          <a:xfrm>
            <a:off x="21429" y="6457204"/>
            <a:ext cx="9020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[1] (</a:t>
            </a:r>
            <a:r>
              <a:rPr lang="zh-CN" altLang="en-US" sz="1400" dirty="0"/>
              <a:t>美</a:t>
            </a:r>
            <a:r>
              <a:rPr lang="en-US" altLang="zh-CN" sz="1400" dirty="0"/>
              <a:t>) Michael </a:t>
            </a:r>
            <a:r>
              <a:rPr lang="en-US" altLang="zh-CN" sz="1400" dirty="0" err="1"/>
              <a:t>Sipser</a:t>
            </a:r>
            <a:r>
              <a:rPr lang="zh-CN" altLang="en-US" sz="1400" dirty="0"/>
              <a:t>著</a:t>
            </a:r>
            <a:r>
              <a:rPr lang="en-US" altLang="zh-CN" sz="1400" dirty="0"/>
              <a:t>. </a:t>
            </a:r>
            <a:r>
              <a:rPr lang="zh-CN" altLang="en-US" sz="1400" dirty="0"/>
              <a:t>计算理论导引</a:t>
            </a:r>
            <a:r>
              <a:rPr lang="en-US" altLang="zh-CN" sz="1400" dirty="0"/>
              <a:t>[M].</a:t>
            </a:r>
            <a:r>
              <a:rPr lang="zh-CN" altLang="en-US" sz="1400" dirty="0"/>
              <a:t>张立昂</a:t>
            </a:r>
            <a:r>
              <a:rPr lang="en-US" altLang="zh-CN" sz="1400" dirty="0"/>
              <a:t>, </a:t>
            </a:r>
            <a:r>
              <a:rPr lang="zh-CN" altLang="en-US" sz="1400" dirty="0"/>
              <a:t>王捍贫</a:t>
            </a:r>
            <a:r>
              <a:rPr lang="en-US" altLang="zh-CN" sz="1400" dirty="0"/>
              <a:t>, </a:t>
            </a:r>
            <a:r>
              <a:rPr lang="zh-CN" altLang="en-US" sz="1400" dirty="0"/>
              <a:t>黄雄</a:t>
            </a:r>
            <a:r>
              <a:rPr lang="en-US" altLang="zh-CN" sz="1400" dirty="0"/>
              <a:t>, </a:t>
            </a:r>
            <a:r>
              <a:rPr lang="zh-CN" altLang="en-US" sz="1400" dirty="0"/>
              <a:t>译</a:t>
            </a:r>
            <a:r>
              <a:rPr lang="en-US" altLang="zh-CN" sz="1400" dirty="0"/>
              <a:t>. </a:t>
            </a:r>
            <a:r>
              <a:rPr lang="zh-CN" altLang="en-US" sz="1400" dirty="0"/>
              <a:t>北京</a:t>
            </a:r>
            <a:r>
              <a:rPr lang="en-US" altLang="zh-CN" sz="1400" dirty="0"/>
              <a:t>: </a:t>
            </a:r>
            <a:r>
              <a:rPr lang="zh-CN" altLang="en-US" sz="1400" dirty="0"/>
              <a:t>机械工业出版社</a:t>
            </a:r>
            <a:r>
              <a:rPr lang="en-US" altLang="zh-CN" sz="1400" dirty="0"/>
              <a:t>, 2000. </a:t>
            </a:r>
            <a:r>
              <a:rPr lang="zh-CN" altLang="en-US" sz="1400" dirty="0">
                <a:solidFill>
                  <a:srgbClr val="FF0000"/>
                </a:solidFill>
              </a:rPr>
              <a:t>（</a:t>
            </a:r>
            <a:r>
              <a:rPr lang="en-US" altLang="zh-CN" sz="1400" dirty="0">
                <a:solidFill>
                  <a:srgbClr val="FF0000"/>
                </a:solidFill>
              </a:rPr>
              <a:t> P33~34</a:t>
            </a:r>
            <a:r>
              <a:rPr lang="zh-CN" altLang="en-US" sz="1400" dirty="0">
                <a:solidFill>
                  <a:srgbClr val="FF0000"/>
                </a:solidFill>
              </a:rPr>
              <a:t>）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34A8D12-608C-49CB-AE7F-5B92614EA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3" y="958944"/>
            <a:ext cx="8936812" cy="491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770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651D0C-0038-4BDF-9A60-6BCFCD63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B7C823-E81A-414F-AA4D-CD516134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→</a:t>
            </a:r>
            <a:r>
              <a:rPr lang="en-US" altLang="zh-CN" dirty="0">
                <a:latin typeface="+mn-lt"/>
              </a:rPr>
              <a:t>DFA</a:t>
            </a:r>
            <a:endParaRPr lang="zh-CN" altLang="en-US" dirty="0">
              <a:latin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75BCDB-E90D-42FC-AE5D-688DFA15E887}"/>
              </a:ext>
            </a:extLst>
          </p:cNvPr>
          <p:cNvSpPr txBox="1"/>
          <p:nvPr/>
        </p:nvSpPr>
        <p:spPr>
          <a:xfrm>
            <a:off x="137950" y="488759"/>
            <a:ext cx="2849874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的等价性（续）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FEE0BB-A043-44EC-8571-6ECCEEE06F18}"/>
              </a:ext>
            </a:extLst>
          </p:cNvPr>
          <p:cNvSpPr txBox="1"/>
          <p:nvPr/>
        </p:nvSpPr>
        <p:spPr>
          <a:xfrm>
            <a:off x="21429" y="6457204"/>
            <a:ext cx="9020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[1] (</a:t>
            </a:r>
            <a:r>
              <a:rPr lang="zh-CN" altLang="en-US" sz="1400" dirty="0"/>
              <a:t>美</a:t>
            </a:r>
            <a:r>
              <a:rPr lang="en-US" altLang="zh-CN" sz="1400" dirty="0"/>
              <a:t>) Michael </a:t>
            </a:r>
            <a:r>
              <a:rPr lang="en-US" altLang="zh-CN" sz="1400" dirty="0" err="1"/>
              <a:t>Sipser</a:t>
            </a:r>
            <a:r>
              <a:rPr lang="zh-CN" altLang="en-US" sz="1400" dirty="0"/>
              <a:t>著</a:t>
            </a:r>
            <a:r>
              <a:rPr lang="en-US" altLang="zh-CN" sz="1400" dirty="0"/>
              <a:t>. </a:t>
            </a:r>
            <a:r>
              <a:rPr lang="zh-CN" altLang="en-US" sz="1400" dirty="0"/>
              <a:t>计算理论导引</a:t>
            </a:r>
            <a:r>
              <a:rPr lang="en-US" altLang="zh-CN" sz="1400" dirty="0"/>
              <a:t>[M].</a:t>
            </a:r>
            <a:r>
              <a:rPr lang="zh-CN" altLang="en-US" sz="1400" dirty="0"/>
              <a:t>张立昂</a:t>
            </a:r>
            <a:r>
              <a:rPr lang="en-US" altLang="zh-CN" sz="1400" dirty="0"/>
              <a:t>, </a:t>
            </a:r>
            <a:r>
              <a:rPr lang="zh-CN" altLang="en-US" sz="1400" dirty="0"/>
              <a:t>王捍贫</a:t>
            </a:r>
            <a:r>
              <a:rPr lang="en-US" altLang="zh-CN" sz="1400" dirty="0"/>
              <a:t>, </a:t>
            </a:r>
            <a:r>
              <a:rPr lang="zh-CN" altLang="en-US" sz="1400" dirty="0"/>
              <a:t>黄雄</a:t>
            </a:r>
            <a:r>
              <a:rPr lang="en-US" altLang="zh-CN" sz="1400" dirty="0"/>
              <a:t>, </a:t>
            </a:r>
            <a:r>
              <a:rPr lang="zh-CN" altLang="en-US" sz="1400" dirty="0"/>
              <a:t>译</a:t>
            </a:r>
            <a:r>
              <a:rPr lang="en-US" altLang="zh-CN" sz="1400" dirty="0"/>
              <a:t>. </a:t>
            </a:r>
            <a:r>
              <a:rPr lang="zh-CN" altLang="en-US" sz="1400" dirty="0"/>
              <a:t>北京</a:t>
            </a:r>
            <a:r>
              <a:rPr lang="en-US" altLang="zh-CN" sz="1400" dirty="0"/>
              <a:t>: </a:t>
            </a:r>
            <a:r>
              <a:rPr lang="zh-CN" altLang="en-US" sz="1400" dirty="0"/>
              <a:t>机械工业出版社</a:t>
            </a:r>
            <a:r>
              <a:rPr lang="en-US" altLang="zh-CN" sz="1400" dirty="0"/>
              <a:t>, 2000. </a:t>
            </a:r>
            <a:r>
              <a:rPr lang="zh-CN" altLang="en-US" sz="1400" dirty="0">
                <a:solidFill>
                  <a:srgbClr val="FF0000"/>
                </a:solidFill>
              </a:rPr>
              <a:t>（</a:t>
            </a:r>
            <a:r>
              <a:rPr lang="en-US" altLang="zh-CN" sz="1400" dirty="0">
                <a:solidFill>
                  <a:srgbClr val="FF0000"/>
                </a:solidFill>
              </a:rPr>
              <a:t> P33~34</a:t>
            </a:r>
            <a:r>
              <a:rPr lang="zh-CN" altLang="en-US" sz="1400" dirty="0">
                <a:solidFill>
                  <a:srgbClr val="FF0000"/>
                </a:solidFill>
              </a:rPr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518ACF-F1BA-4B2F-BECD-13F3764DF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17" y="1268760"/>
            <a:ext cx="8978602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706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651D0C-0038-4BDF-9A60-6BCFCD63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B7C823-E81A-414F-AA4D-CD516134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→</a:t>
            </a:r>
            <a:r>
              <a:rPr lang="en-US" altLang="zh-CN" dirty="0">
                <a:latin typeface="+mn-lt"/>
              </a:rPr>
              <a:t>DFA</a:t>
            </a:r>
            <a:endParaRPr lang="zh-CN" altLang="en-US" dirty="0">
              <a:latin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75BCDB-E90D-42FC-AE5D-688DFA15E887}"/>
              </a:ext>
            </a:extLst>
          </p:cNvPr>
          <p:cNvSpPr txBox="1"/>
          <p:nvPr/>
        </p:nvSpPr>
        <p:spPr>
          <a:xfrm>
            <a:off x="137951" y="488759"/>
            <a:ext cx="1481722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07830D01-F9ED-4B68-A3E3-A415C69A1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1900" y="19431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7" name="Group 39">
            <a:extLst>
              <a:ext uri="{FF2B5EF4-FFF2-40B4-BE49-F238E27FC236}">
                <a16:creationId xmlns:a16="http://schemas.microsoft.com/office/drawing/2014/main" id="{CF830744-C56A-4B6E-8363-C1FE8BB37F58}"/>
              </a:ext>
            </a:extLst>
          </p:cNvPr>
          <p:cNvGrpSpPr>
            <a:grpSpLocks/>
          </p:cNvGrpSpPr>
          <p:nvPr/>
        </p:nvGrpSpPr>
        <p:grpSpPr bwMode="auto">
          <a:xfrm>
            <a:off x="4889500" y="1790700"/>
            <a:ext cx="990600" cy="990600"/>
            <a:chOff x="3080" y="1128"/>
            <a:chExt cx="624" cy="624"/>
          </a:xfrm>
        </p:grpSpPr>
        <p:sp>
          <p:nvSpPr>
            <p:cNvPr id="8" name="Oval 4">
              <a:extLst>
                <a:ext uri="{FF2B5EF4-FFF2-40B4-BE49-F238E27FC236}">
                  <a16:creationId xmlns:a16="http://schemas.microsoft.com/office/drawing/2014/main" id="{7494859B-1770-4FB3-B575-A1F7240A0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0" y="1128"/>
              <a:ext cx="624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9" name="Object 5">
              <a:extLst>
                <a:ext uri="{FF2B5EF4-FFF2-40B4-BE49-F238E27FC236}">
                  <a16:creationId xmlns:a16="http://schemas.microsoft.com/office/drawing/2014/main" id="{279DCC47-FA83-4297-A40B-4D27D0533D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72" y="1272"/>
            <a:ext cx="271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762" name="Equation" r:id="rId4" imgW="431613" imgH="533169" progId="Equation.3">
                    <p:embed/>
                  </p:oleObj>
                </mc:Choice>
                <mc:Fallback>
                  <p:oleObj name="Equation" r:id="rId4" imgW="431613" imgH="533169" progId="Equation.3">
                    <p:embed/>
                    <p:pic>
                      <p:nvPicPr>
                        <p:cNvPr id="84016" name="Object 5">
                          <a:extLst>
                            <a:ext uri="{FF2B5EF4-FFF2-40B4-BE49-F238E27FC236}">
                              <a16:creationId xmlns:a16="http://schemas.microsoft.com/office/drawing/2014/main" id="{86F6CE1D-0101-48AC-BE62-184A6608D17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2" y="1272"/>
                          <a:ext cx="271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40">
            <a:extLst>
              <a:ext uri="{FF2B5EF4-FFF2-40B4-BE49-F238E27FC236}">
                <a16:creationId xmlns:a16="http://schemas.microsoft.com/office/drawing/2014/main" id="{8929749B-7D08-4CF5-8A20-761D946D482A}"/>
              </a:ext>
            </a:extLst>
          </p:cNvPr>
          <p:cNvGrpSpPr>
            <a:grpSpLocks/>
          </p:cNvGrpSpPr>
          <p:nvPr/>
        </p:nvGrpSpPr>
        <p:grpSpPr bwMode="auto">
          <a:xfrm>
            <a:off x="7175500" y="1943100"/>
            <a:ext cx="685800" cy="685800"/>
            <a:chOff x="4520" y="1224"/>
            <a:chExt cx="432" cy="432"/>
          </a:xfrm>
        </p:grpSpPr>
        <p:graphicFrame>
          <p:nvGraphicFramePr>
            <p:cNvPr id="11" name="Object 6">
              <a:extLst>
                <a:ext uri="{FF2B5EF4-FFF2-40B4-BE49-F238E27FC236}">
                  <a16:creationId xmlns:a16="http://schemas.microsoft.com/office/drawing/2014/main" id="{72AA08A3-8D77-4207-8FF1-EF1DC0545E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16" y="1224"/>
            <a:ext cx="23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763" name="Equation" r:id="rId6" imgW="368300" imgH="520700" progId="Equation.3">
                    <p:embed/>
                  </p:oleObj>
                </mc:Choice>
                <mc:Fallback>
                  <p:oleObj name="Equation" r:id="rId6" imgW="368300" imgH="520700" progId="Equation.3">
                    <p:embed/>
                    <p:pic>
                      <p:nvPicPr>
                        <p:cNvPr id="84013" name="Object 6">
                          <a:extLst>
                            <a:ext uri="{FF2B5EF4-FFF2-40B4-BE49-F238E27FC236}">
                              <a16:creationId xmlns:a16="http://schemas.microsoft.com/office/drawing/2014/main" id="{18D700B5-88FD-49E3-934C-32ABB26BF8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6" y="1224"/>
                          <a:ext cx="23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E61AEECF-76E3-4F42-B31E-056D642B6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0" y="1224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3" name="Line 10">
            <a:extLst>
              <a:ext uri="{FF2B5EF4-FFF2-40B4-BE49-F238E27FC236}">
                <a16:creationId xmlns:a16="http://schemas.microsoft.com/office/drawing/2014/main" id="{D5F0F5F3-31DD-4C5C-983D-75AA1E88AD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2247900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Group 42">
            <a:extLst>
              <a:ext uri="{FF2B5EF4-FFF2-40B4-BE49-F238E27FC236}">
                <a16:creationId xmlns:a16="http://schemas.microsoft.com/office/drawing/2014/main" id="{92E7DAE3-2AC4-42D3-B997-EF222205C6D2}"/>
              </a:ext>
            </a:extLst>
          </p:cNvPr>
          <p:cNvGrpSpPr>
            <a:grpSpLocks/>
          </p:cNvGrpSpPr>
          <p:nvPr/>
        </p:nvGrpSpPr>
        <p:grpSpPr bwMode="auto">
          <a:xfrm>
            <a:off x="5803900" y="1333500"/>
            <a:ext cx="1524000" cy="685800"/>
            <a:chOff x="3656" y="840"/>
            <a:chExt cx="960" cy="432"/>
          </a:xfrm>
        </p:grpSpPr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5754B0E-7BA8-4825-9019-8B75A143C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" y="1128"/>
              <a:ext cx="960" cy="144"/>
            </a:xfrm>
            <a:custGeom>
              <a:avLst/>
              <a:gdLst>
                <a:gd name="T0" fmla="*/ 960 w 960"/>
                <a:gd name="T1" fmla="*/ 144 h 144"/>
                <a:gd name="T2" fmla="*/ 528 w 960"/>
                <a:gd name="T3" fmla="*/ 0 h 144"/>
                <a:gd name="T4" fmla="*/ 0 w 960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0" h="144">
                  <a:moveTo>
                    <a:pt x="960" y="144"/>
                  </a:moveTo>
                  <a:cubicBezTo>
                    <a:pt x="824" y="72"/>
                    <a:pt x="688" y="0"/>
                    <a:pt x="528" y="0"/>
                  </a:cubicBezTo>
                  <a:cubicBezTo>
                    <a:pt x="368" y="0"/>
                    <a:pt x="184" y="72"/>
                    <a:pt x="0" y="14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" name="Object 11">
              <a:extLst>
                <a:ext uri="{FF2B5EF4-FFF2-40B4-BE49-F238E27FC236}">
                  <a16:creationId xmlns:a16="http://schemas.microsoft.com/office/drawing/2014/main" id="{090AE3D7-6497-4BF9-A02F-391078D836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8" y="840"/>
            <a:ext cx="15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764" name="Equation" r:id="rId8" imgW="253890" imgH="380835" progId="Equation.3">
                    <p:embed/>
                  </p:oleObj>
                </mc:Choice>
                <mc:Fallback>
                  <p:oleObj name="Equation" r:id="rId8" imgW="253890" imgH="380835" progId="Equation.3">
                    <p:embed/>
                    <p:pic>
                      <p:nvPicPr>
                        <p:cNvPr id="84012" name="Object 11">
                          <a:extLst>
                            <a:ext uri="{FF2B5EF4-FFF2-40B4-BE49-F238E27FC236}">
                              <a16:creationId xmlns:a16="http://schemas.microsoft.com/office/drawing/2014/main" id="{69E240CB-12AB-4DB9-97EF-69C6025B40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8" y="840"/>
                          <a:ext cx="15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41">
            <a:extLst>
              <a:ext uri="{FF2B5EF4-FFF2-40B4-BE49-F238E27FC236}">
                <a16:creationId xmlns:a16="http://schemas.microsoft.com/office/drawing/2014/main" id="{C0212B48-976E-4474-A53B-60B6B3139725}"/>
              </a:ext>
            </a:extLst>
          </p:cNvPr>
          <p:cNvGrpSpPr>
            <a:grpSpLocks/>
          </p:cNvGrpSpPr>
          <p:nvPr/>
        </p:nvGrpSpPr>
        <p:grpSpPr bwMode="auto">
          <a:xfrm>
            <a:off x="5880100" y="2324100"/>
            <a:ext cx="1295400" cy="444500"/>
            <a:chOff x="3704" y="1464"/>
            <a:chExt cx="816" cy="280"/>
          </a:xfrm>
        </p:grpSpPr>
        <p:sp>
          <p:nvSpPr>
            <p:cNvPr id="18" name="Line 8">
              <a:extLst>
                <a:ext uri="{FF2B5EF4-FFF2-40B4-BE49-F238E27FC236}">
                  <a16:creationId xmlns:a16="http://schemas.microsoft.com/office/drawing/2014/main" id="{16BAC7FF-DFB9-4C05-AD3E-72D9658E8E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" y="1464"/>
              <a:ext cx="81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" name="Object 12">
              <a:extLst>
                <a:ext uri="{FF2B5EF4-FFF2-40B4-BE49-F238E27FC236}">
                  <a16:creationId xmlns:a16="http://schemas.microsoft.com/office/drawing/2014/main" id="{2032609F-6A45-488C-9DDE-BECF87D34B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36" y="1512"/>
            <a:ext cx="10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765" name="Equation" r:id="rId10" imgW="165028" imgH="368140" progId="Equation.3">
                    <p:embed/>
                  </p:oleObj>
                </mc:Choice>
                <mc:Fallback>
                  <p:oleObj name="Equation" r:id="rId10" imgW="165028" imgH="368140" progId="Equation.3">
                    <p:embed/>
                    <p:pic>
                      <p:nvPicPr>
                        <p:cNvPr id="84010" name="Object 12">
                          <a:extLst>
                            <a:ext uri="{FF2B5EF4-FFF2-40B4-BE49-F238E27FC236}">
                              <a16:creationId xmlns:a16="http://schemas.microsoft.com/office/drawing/2014/main" id="{887582C0-1671-4042-9A21-72B2A91968E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6" y="1512"/>
                          <a:ext cx="10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43">
            <a:extLst>
              <a:ext uri="{FF2B5EF4-FFF2-40B4-BE49-F238E27FC236}">
                <a16:creationId xmlns:a16="http://schemas.microsoft.com/office/drawing/2014/main" id="{D95E8E1E-FE1D-428D-993F-71EC1F2995E6}"/>
              </a:ext>
            </a:extLst>
          </p:cNvPr>
          <p:cNvGrpSpPr>
            <a:grpSpLocks/>
          </p:cNvGrpSpPr>
          <p:nvPr/>
        </p:nvGrpSpPr>
        <p:grpSpPr bwMode="auto">
          <a:xfrm>
            <a:off x="3894138" y="4424363"/>
            <a:ext cx="990600" cy="990600"/>
            <a:chOff x="2453" y="2787"/>
            <a:chExt cx="624" cy="624"/>
          </a:xfrm>
        </p:grpSpPr>
        <p:sp>
          <p:nvSpPr>
            <p:cNvPr id="21" name="Oval 13">
              <a:extLst>
                <a:ext uri="{FF2B5EF4-FFF2-40B4-BE49-F238E27FC236}">
                  <a16:creationId xmlns:a16="http://schemas.microsoft.com/office/drawing/2014/main" id="{43DAB7C7-89D4-40BB-9FBC-6512336AB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9" y="2883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Oval 14">
              <a:extLst>
                <a:ext uri="{FF2B5EF4-FFF2-40B4-BE49-F238E27FC236}">
                  <a16:creationId xmlns:a16="http://schemas.microsoft.com/office/drawing/2014/main" id="{5CF6D186-C80E-461C-881F-927F6CFD8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3" y="2787"/>
              <a:ext cx="624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3" name="Object 15">
              <a:extLst>
                <a:ext uri="{FF2B5EF4-FFF2-40B4-BE49-F238E27FC236}">
                  <a16:creationId xmlns:a16="http://schemas.microsoft.com/office/drawing/2014/main" id="{7CF11CC8-E315-40DE-85D5-68AB342835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5" y="2931"/>
            <a:ext cx="271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766" name="Equation" r:id="rId12" imgW="431613" imgH="533169" progId="Equation.3">
                    <p:embed/>
                  </p:oleObj>
                </mc:Choice>
                <mc:Fallback>
                  <p:oleObj name="Equation" r:id="rId12" imgW="431613" imgH="533169" progId="Equation.3">
                    <p:embed/>
                    <p:pic>
                      <p:nvPicPr>
                        <p:cNvPr id="84008" name="Object 15">
                          <a:extLst>
                            <a:ext uri="{FF2B5EF4-FFF2-40B4-BE49-F238E27FC236}">
                              <a16:creationId xmlns:a16="http://schemas.microsoft.com/office/drawing/2014/main" id="{01A3960B-5585-413B-8489-A596D67B46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5" y="2931"/>
                          <a:ext cx="271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48">
            <a:extLst>
              <a:ext uri="{FF2B5EF4-FFF2-40B4-BE49-F238E27FC236}">
                <a16:creationId xmlns:a16="http://schemas.microsoft.com/office/drawing/2014/main" id="{E498D6FC-93C9-4FB6-8A93-A0812CF497F8}"/>
              </a:ext>
            </a:extLst>
          </p:cNvPr>
          <p:cNvGrpSpPr>
            <a:grpSpLocks/>
          </p:cNvGrpSpPr>
          <p:nvPr/>
        </p:nvGrpSpPr>
        <p:grpSpPr bwMode="auto">
          <a:xfrm>
            <a:off x="8313738" y="4576763"/>
            <a:ext cx="685800" cy="685800"/>
            <a:chOff x="5237" y="2883"/>
            <a:chExt cx="432" cy="432"/>
          </a:xfrm>
        </p:grpSpPr>
        <p:graphicFrame>
          <p:nvGraphicFramePr>
            <p:cNvPr id="25" name="Object 17">
              <a:extLst>
                <a:ext uri="{FF2B5EF4-FFF2-40B4-BE49-F238E27FC236}">
                  <a16:creationId xmlns:a16="http://schemas.microsoft.com/office/drawing/2014/main" id="{BE2C6501-CB75-4B89-9873-92F8CFC72D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33" y="2883"/>
            <a:ext cx="27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767" name="Equation" r:id="rId13" imgW="444307" imgH="520474" progId="Equation.3">
                    <p:embed/>
                  </p:oleObj>
                </mc:Choice>
                <mc:Fallback>
                  <p:oleObj name="Equation" r:id="rId13" imgW="444307" imgH="520474" progId="Equation.3">
                    <p:embed/>
                    <p:pic>
                      <p:nvPicPr>
                        <p:cNvPr id="84004" name="Object 17">
                          <a:extLst>
                            <a:ext uri="{FF2B5EF4-FFF2-40B4-BE49-F238E27FC236}">
                              <a16:creationId xmlns:a16="http://schemas.microsoft.com/office/drawing/2014/main" id="{9E1209D3-01F1-45C8-9AED-4067957DB3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3" y="2883"/>
                          <a:ext cx="27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Oval 18">
              <a:extLst>
                <a:ext uri="{FF2B5EF4-FFF2-40B4-BE49-F238E27FC236}">
                  <a16:creationId xmlns:a16="http://schemas.microsoft.com/office/drawing/2014/main" id="{4B304A69-BCEC-4EF4-B515-AC2123EA3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7" y="2883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7" name="Group 46">
            <a:extLst>
              <a:ext uri="{FF2B5EF4-FFF2-40B4-BE49-F238E27FC236}">
                <a16:creationId xmlns:a16="http://schemas.microsoft.com/office/drawing/2014/main" id="{9A0FA717-095A-4FC7-A8DA-2A804BD85C3A}"/>
              </a:ext>
            </a:extLst>
          </p:cNvPr>
          <p:cNvGrpSpPr>
            <a:grpSpLocks/>
          </p:cNvGrpSpPr>
          <p:nvPr/>
        </p:nvGrpSpPr>
        <p:grpSpPr bwMode="auto">
          <a:xfrm>
            <a:off x="6180138" y="4576763"/>
            <a:ext cx="685800" cy="685800"/>
            <a:chOff x="3893" y="2883"/>
            <a:chExt cx="432" cy="432"/>
          </a:xfrm>
        </p:grpSpPr>
        <p:graphicFrame>
          <p:nvGraphicFramePr>
            <p:cNvPr id="28" name="Object 16">
              <a:extLst>
                <a:ext uri="{FF2B5EF4-FFF2-40B4-BE49-F238E27FC236}">
                  <a16:creationId xmlns:a16="http://schemas.microsoft.com/office/drawing/2014/main" id="{DBF4F985-FD9C-4595-AFF2-7AB841F6F3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9" y="2883"/>
            <a:ext cx="23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768" name="Equation" r:id="rId15" imgW="368300" imgH="520700" progId="Equation.3">
                    <p:embed/>
                  </p:oleObj>
                </mc:Choice>
                <mc:Fallback>
                  <p:oleObj name="Equation" r:id="rId15" imgW="368300" imgH="520700" progId="Equation.3">
                    <p:embed/>
                    <p:pic>
                      <p:nvPicPr>
                        <p:cNvPr id="84002" name="Object 16">
                          <a:extLst>
                            <a:ext uri="{FF2B5EF4-FFF2-40B4-BE49-F238E27FC236}">
                              <a16:creationId xmlns:a16="http://schemas.microsoft.com/office/drawing/2014/main" id="{C61DFD28-6747-4609-8668-71A5F76253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9" y="2883"/>
                          <a:ext cx="23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C108A817-A8DA-441A-A892-161744738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3" y="2883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0" name="Line 23">
            <a:extLst>
              <a:ext uri="{FF2B5EF4-FFF2-40B4-BE49-F238E27FC236}">
                <a16:creationId xmlns:a16="http://schemas.microsoft.com/office/drawing/2014/main" id="{7D2F51C9-AC62-468E-B120-124BF26667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49577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" name="Group 45">
            <a:extLst>
              <a:ext uri="{FF2B5EF4-FFF2-40B4-BE49-F238E27FC236}">
                <a16:creationId xmlns:a16="http://schemas.microsoft.com/office/drawing/2014/main" id="{D18828A5-6038-4064-8379-3681BF33FB74}"/>
              </a:ext>
            </a:extLst>
          </p:cNvPr>
          <p:cNvGrpSpPr>
            <a:grpSpLocks/>
          </p:cNvGrpSpPr>
          <p:nvPr/>
        </p:nvGrpSpPr>
        <p:grpSpPr bwMode="auto">
          <a:xfrm>
            <a:off x="4808538" y="3967163"/>
            <a:ext cx="1524000" cy="685800"/>
            <a:chOff x="3029" y="2499"/>
            <a:chExt cx="960" cy="432"/>
          </a:xfrm>
        </p:grpSpPr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A00E91F7-FECE-4353-BF25-BFEAD9FFA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9" y="2787"/>
              <a:ext cx="960" cy="144"/>
            </a:xfrm>
            <a:custGeom>
              <a:avLst/>
              <a:gdLst>
                <a:gd name="T0" fmla="*/ 960 w 960"/>
                <a:gd name="T1" fmla="*/ 144 h 144"/>
                <a:gd name="T2" fmla="*/ 528 w 960"/>
                <a:gd name="T3" fmla="*/ 0 h 144"/>
                <a:gd name="T4" fmla="*/ 0 w 960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0" h="144">
                  <a:moveTo>
                    <a:pt x="960" y="144"/>
                  </a:moveTo>
                  <a:cubicBezTo>
                    <a:pt x="824" y="72"/>
                    <a:pt x="688" y="0"/>
                    <a:pt x="528" y="0"/>
                  </a:cubicBezTo>
                  <a:cubicBezTo>
                    <a:pt x="368" y="0"/>
                    <a:pt x="184" y="72"/>
                    <a:pt x="0" y="14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3" name="Object 24">
              <a:extLst>
                <a:ext uri="{FF2B5EF4-FFF2-40B4-BE49-F238E27FC236}">
                  <a16:creationId xmlns:a16="http://schemas.microsoft.com/office/drawing/2014/main" id="{2AD73768-D33E-4226-8470-28B00AF27C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61" y="2499"/>
            <a:ext cx="15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769" name="Equation" r:id="rId16" imgW="253890" imgH="380835" progId="Equation.3">
                    <p:embed/>
                  </p:oleObj>
                </mc:Choice>
                <mc:Fallback>
                  <p:oleObj name="Equation" r:id="rId16" imgW="253890" imgH="380835" progId="Equation.3">
                    <p:embed/>
                    <p:pic>
                      <p:nvPicPr>
                        <p:cNvPr id="84001" name="Object 24">
                          <a:extLst>
                            <a:ext uri="{FF2B5EF4-FFF2-40B4-BE49-F238E27FC236}">
                              <a16:creationId xmlns:a16="http://schemas.microsoft.com/office/drawing/2014/main" id="{9D074D2C-6945-4A3A-BA2E-426784FC9C9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1" y="2499"/>
                          <a:ext cx="15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Group 44">
            <a:extLst>
              <a:ext uri="{FF2B5EF4-FFF2-40B4-BE49-F238E27FC236}">
                <a16:creationId xmlns:a16="http://schemas.microsoft.com/office/drawing/2014/main" id="{B66F20D5-A51B-422B-9428-D0FB556BE1A2}"/>
              </a:ext>
            </a:extLst>
          </p:cNvPr>
          <p:cNvGrpSpPr>
            <a:grpSpLocks/>
          </p:cNvGrpSpPr>
          <p:nvPr/>
        </p:nvGrpSpPr>
        <p:grpSpPr bwMode="auto">
          <a:xfrm>
            <a:off x="4884738" y="4957763"/>
            <a:ext cx="1295400" cy="444500"/>
            <a:chOff x="3077" y="3123"/>
            <a:chExt cx="816" cy="280"/>
          </a:xfrm>
        </p:grpSpPr>
        <p:sp>
          <p:nvSpPr>
            <p:cNvPr id="35" name="Line 20">
              <a:extLst>
                <a:ext uri="{FF2B5EF4-FFF2-40B4-BE49-F238E27FC236}">
                  <a16:creationId xmlns:a16="http://schemas.microsoft.com/office/drawing/2014/main" id="{0585E6A4-FA06-4B06-B241-D1214B56A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7" y="3123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" name="Object 25">
              <a:extLst>
                <a:ext uri="{FF2B5EF4-FFF2-40B4-BE49-F238E27FC236}">
                  <a16:creationId xmlns:a16="http://schemas.microsoft.com/office/drawing/2014/main" id="{5642ECC3-9F63-415C-8571-D3AA350C50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9" y="3171"/>
            <a:ext cx="10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770" name="Equation" r:id="rId17" imgW="165028" imgH="368140" progId="Equation.3">
                    <p:embed/>
                  </p:oleObj>
                </mc:Choice>
                <mc:Fallback>
                  <p:oleObj name="Equation" r:id="rId17" imgW="165028" imgH="368140" progId="Equation.3">
                    <p:embed/>
                    <p:pic>
                      <p:nvPicPr>
                        <p:cNvPr id="83999" name="Object 25">
                          <a:extLst>
                            <a:ext uri="{FF2B5EF4-FFF2-40B4-BE49-F238E27FC236}">
                              <a16:creationId xmlns:a16="http://schemas.microsoft.com/office/drawing/2014/main" id="{9956E04E-77B4-43E8-BF4C-6B43343EEF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9" y="3171"/>
                          <a:ext cx="10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" name="Group 47">
            <a:extLst>
              <a:ext uri="{FF2B5EF4-FFF2-40B4-BE49-F238E27FC236}">
                <a16:creationId xmlns:a16="http://schemas.microsoft.com/office/drawing/2014/main" id="{B6B30CFF-77D3-498B-B742-0946E7BCF7F7}"/>
              </a:ext>
            </a:extLst>
          </p:cNvPr>
          <p:cNvGrpSpPr>
            <a:grpSpLocks/>
          </p:cNvGrpSpPr>
          <p:nvPr/>
        </p:nvGrpSpPr>
        <p:grpSpPr bwMode="auto">
          <a:xfrm>
            <a:off x="6865938" y="4556125"/>
            <a:ext cx="1447800" cy="401638"/>
            <a:chOff x="4325" y="2870"/>
            <a:chExt cx="912" cy="253"/>
          </a:xfrm>
        </p:grpSpPr>
        <p:sp>
          <p:nvSpPr>
            <p:cNvPr id="38" name="Line 21">
              <a:extLst>
                <a:ext uri="{FF2B5EF4-FFF2-40B4-BE49-F238E27FC236}">
                  <a16:creationId xmlns:a16="http://schemas.microsoft.com/office/drawing/2014/main" id="{93C4AD54-C921-450D-B3C6-A953D6989E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5" y="3123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9" name="Object 26">
              <a:extLst>
                <a:ext uri="{FF2B5EF4-FFF2-40B4-BE49-F238E27FC236}">
                  <a16:creationId xmlns:a16="http://schemas.microsoft.com/office/drawing/2014/main" id="{F20E2EC4-FB8A-4A87-B29A-D1DC75D47E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49" y="2870"/>
            <a:ext cx="10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771" name="Equation" r:id="rId18" imgW="165028" imgH="368140" progId="Equation.3">
                    <p:embed/>
                  </p:oleObj>
                </mc:Choice>
                <mc:Fallback>
                  <p:oleObj name="Equation" r:id="rId18" imgW="165028" imgH="368140" progId="Equation.3">
                    <p:embed/>
                    <p:pic>
                      <p:nvPicPr>
                        <p:cNvPr id="83997" name="Object 26">
                          <a:extLst>
                            <a:ext uri="{FF2B5EF4-FFF2-40B4-BE49-F238E27FC236}">
                              <a16:creationId xmlns:a16="http://schemas.microsoft.com/office/drawing/2014/main" id="{5E1697FA-A2F8-43FD-AC1D-D825E150DC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9" y="2870"/>
                          <a:ext cx="10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" name="Group 50">
            <a:extLst>
              <a:ext uri="{FF2B5EF4-FFF2-40B4-BE49-F238E27FC236}">
                <a16:creationId xmlns:a16="http://schemas.microsoft.com/office/drawing/2014/main" id="{4578F36F-E89A-4484-966B-1E717A21F799}"/>
              </a:ext>
            </a:extLst>
          </p:cNvPr>
          <p:cNvGrpSpPr>
            <a:grpSpLocks/>
          </p:cNvGrpSpPr>
          <p:nvPr/>
        </p:nvGrpSpPr>
        <p:grpSpPr bwMode="auto">
          <a:xfrm>
            <a:off x="4579938" y="5262563"/>
            <a:ext cx="3962400" cy="711200"/>
            <a:chOff x="2885" y="3315"/>
            <a:chExt cx="2496" cy="448"/>
          </a:xfrm>
        </p:grpSpPr>
        <p:graphicFrame>
          <p:nvGraphicFramePr>
            <p:cNvPr id="41" name="Object 27">
              <a:extLst>
                <a:ext uri="{FF2B5EF4-FFF2-40B4-BE49-F238E27FC236}">
                  <a16:creationId xmlns:a16="http://schemas.microsoft.com/office/drawing/2014/main" id="{FF8E8DB3-BF6F-4667-8518-F54C709C82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49" y="3507"/>
            <a:ext cx="15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772" name="Equation" r:id="rId20" imgW="253890" imgH="380835" progId="Equation.3">
                    <p:embed/>
                  </p:oleObj>
                </mc:Choice>
                <mc:Fallback>
                  <p:oleObj name="Equation" r:id="rId20" imgW="253890" imgH="380835" progId="Equation.3">
                    <p:embed/>
                    <p:pic>
                      <p:nvPicPr>
                        <p:cNvPr id="83994" name="Object 27">
                          <a:extLst>
                            <a:ext uri="{FF2B5EF4-FFF2-40B4-BE49-F238E27FC236}">
                              <a16:creationId xmlns:a16="http://schemas.microsoft.com/office/drawing/2014/main" id="{B8C30B1C-58E7-4D67-B72F-9AF64AD5BF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9" y="3507"/>
                          <a:ext cx="15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57D03E13-E10A-4DB8-9C3E-638427C63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5" y="3315"/>
              <a:ext cx="2496" cy="448"/>
            </a:xfrm>
            <a:custGeom>
              <a:avLst/>
              <a:gdLst>
                <a:gd name="T0" fmla="*/ 0 w 2496"/>
                <a:gd name="T1" fmla="*/ 96 h 448"/>
                <a:gd name="T2" fmla="*/ 432 w 2496"/>
                <a:gd name="T3" fmla="*/ 384 h 448"/>
                <a:gd name="T4" fmla="*/ 1968 w 2496"/>
                <a:gd name="T5" fmla="*/ 384 h 448"/>
                <a:gd name="T6" fmla="*/ 2496 w 2496"/>
                <a:gd name="T7" fmla="*/ 0 h 4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96" h="448">
                  <a:moveTo>
                    <a:pt x="0" y="96"/>
                  </a:moveTo>
                  <a:cubicBezTo>
                    <a:pt x="52" y="216"/>
                    <a:pt x="104" y="336"/>
                    <a:pt x="432" y="384"/>
                  </a:cubicBezTo>
                  <a:cubicBezTo>
                    <a:pt x="760" y="432"/>
                    <a:pt x="1624" y="448"/>
                    <a:pt x="1968" y="384"/>
                  </a:cubicBezTo>
                  <a:cubicBezTo>
                    <a:pt x="2312" y="320"/>
                    <a:pt x="2404" y="160"/>
                    <a:pt x="2496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3" name="Group 49">
            <a:extLst>
              <a:ext uri="{FF2B5EF4-FFF2-40B4-BE49-F238E27FC236}">
                <a16:creationId xmlns:a16="http://schemas.microsoft.com/office/drawing/2014/main" id="{48B41AE2-C814-4329-877E-DC1CBF4AC089}"/>
              </a:ext>
            </a:extLst>
          </p:cNvPr>
          <p:cNvGrpSpPr>
            <a:grpSpLocks/>
          </p:cNvGrpSpPr>
          <p:nvPr/>
        </p:nvGrpSpPr>
        <p:grpSpPr bwMode="auto">
          <a:xfrm>
            <a:off x="8453438" y="3509963"/>
            <a:ext cx="571500" cy="1143000"/>
            <a:chOff x="5325" y="2211"/>
            <a:chExt cx="360" cy="720"/>
          </a:xfrm>
        </p:grpSpPr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9BEA3176-174A-45A2-BD6D-19BC0FD8C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5" y="2499"/>
              <a:ext cx="360" cy="432"/>
            </a:xfrm>
            <a:custGeom>
              <a:avLst/>
              <a:gdLst>
                <a:gd name="T0" fmla="*/ 248 w 360"/>
                <a:gd name="T1" fmla="*/ 432 h 432"/>
                <a:gd name="T2" fmla="*/ 344 w 360"/>
                <a:gd name="T3" fmla="*/ 144 h 432"/>
                <a:gd name="T4" fmla="*/ 152 w 360"/>
                <a:gd name="T5" fmla="*/ 0 h 432"/>
                <a:gd name="T6" fmla="*/ 8 w 360"/>
                <a:gd name="T7" fmla="*/ 144 h 432"/>
                <a:gd name="T8" fmla="*/ 104 w 360"/>
                <a:gd name="T9" fmla="*/ 384 h 4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0" h="432">
                  <a:moveTo>
                    <a:pt x="248" y="432"/>
                  </a:moveTo>
                  <a:cubicBezTo>
                    <a:pt x="304" y="324"/>
                    <a:pt x="360" y="216"/>
                    <a:pt x="344" y="144"/>
                  </a:cubicBezTo>
                  <a:cubicBezTo>
                    <a:pt x="328" y="72"/>
                    <a:pt x="208" y="0"/>
                    <a:pt x="152" y="0"/>
                  </a:cubicBezTo>
                  <a:cubicBezTo>
                    <a:pt x="96" y="0"/>
                    <a:pt x="16" y="80"/>
                    <a:pt x="8" y="144"/>
                  </a:cubicBezTo>
                  <a:cubicBezTo>
                    <a:pt x="0" y="208"/>
                    <a:pt x="52" y="296"/>
                    <a:pt x="104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" name="Object 30">
              <a:extLst>
                <a:ext uri="{FF2B5EF4-FFF2-40B4-BE49-F238E27FC236}">
                  <a16:creationId xmlns:a16="http://schemas.microsoft.com/office/drawing/2014/main" id="{F1EB0D3D-3B94-4AFC-AF5C-78AF9DEFBF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33" y="2211"/>
            <a:ext cx="32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773" name="Equation" r:id="rId22" imgW="508000" imgH="457200" progId="Equation.3">
                    <p:embed/>
                  </p:oleObj>
                </mc:Choice>
                <mc:Fallback>
                  <p:oleObj name="Equation" r:id="rId22" imgW="508000" imgH="457200" progId="Equation.3">
                    <p:embed/>
                    <p:pic>
                      <p:nvPicPr>
                        <p:cNvPr id="83993" name="Object 30">
                          <a:extLst>
                            <a:ext uri="{FF2B5EF4-FFF2-40B4-BE49-F238E27FC236}">
                              <a16:creationId xmlns:a16="http://schemas.microsoft.com/office/drawing/2014/main" id="{C3C3EDD4-4991-4A94-BD3A-AE5F0F8403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3" y="2211"/>
                          <a:ext cx="32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" name="Text Box 31">
            <a:extLst>
              <a:ext uri="{FF2B5EF4-FFF2-40B4-BE49-F238E27FC236}">
                <a16:creationId xmlns:a16="http://schemas.microsoft.com/office/drawing/2014/main" id="{654A2043-3335-4E7D-9FF5-4F907DE3A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723900"/>
            <a:ext cx="1050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NFA</a:t>
            </a:r>
          </a:p>
        </p:txBody>
      </p:sp>
      <p:sp>
        <p:nvSpPr>
          <p:cNvPr id="47" name="Text Box 32">
            <a:extLst>
              <a:ext uri="{FF2B5EF4-FFF2-40B4-BE49-F238E27FC236}">
                <a16:creationId xmlns:a16="http://schemas.microsoft.com/office/drawing/2014/main" id="{90480034-528D-4A4A-BE29-1911593F1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3357563"/>
            <a:ext cx="10207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DFA</a:t>
            </a:r>
          </a:p>
        </p:txBody>
      </p:sp>
      <p:graphicFrame>
        <p:nvGraphicFramePr>
          <p:cNvPr id="48" name="Object 33">
            <a:extLst>
              <a:ext uri="{FF2B5EF4-FFF2-40B4-BE49-F238E27FC236}">
                <a16:creationId xmlns:a16="http://schemas.microsoft.com/office/drawing/2014/main" id="{E7828F82-C5E5-4E6F-968D-7E2B65E042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752600"/>
          <a:ext cx="2921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74" name="Equation" r:id="rId24" imgW="2921000" imgH="571500" progId="Equation.3">
                  <p:embed/>
                </p:oleObj>
              </mc:Choice>
              <mc:Fallback>
                <p:oleObj name="Equation" r:id="rId24" imgW="2921000" imgH="571500" progId="Equation.3">
                  <p:embed/>
                  <p:pic>
                    <p:nvPicPr>
                      <p:cNvPr id="83987" name="Object 33">
                        <a:extLst>
                          <a:ext uri="{FF2B5EF4-FFF2-40B4-BE49-F238E27FC236}">
                            <a16:creationId xmlns:a16="http://schemas.microsoft.com/office/drawing/2014/main" id="{0A6936CC-7A74-41B0-8ABF-D19291864B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52600"/>
                        <a:ext cx="2921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34">
            <a:extLst>
              <a:ext uri="{FF2B5EF4-FFF2-40B4-BE49-F238E27FC236}">
                <a16:creationId xmlns:a16="http://schemas.microsoft.com/office/drawing/2014/main" id="{745D673B-D46D-49BF-BE0A-E120EF003E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4724400"/>
          <a:ext cx="299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75" name="Equation" r:id="rId26" imgW="2997200" imgH="571500" progId="Equation.3">
                  <p:embed/>
                </p:oleObj>
              </mc:Choice>
              <mc:Fallback>
                <p:oleObj name="Equation" r:id="rId26" imgW="2997200" imgH="571500" progId="Equation.3">
                  <p:embed/>
                  <p:pic>
                    <p:nvPicPr>
                      <p:cNvPr id="83988" name="Object 34">
                        <a:extLst>
                          <a:ext uri="{FF2B5EF4-FFF2-40B4-BE49-F238E27FC236}">
                            <a16:creationId xmlns:a16="http://schemas.microsoft.com/office/drawing/2014/main" id="{4B712E1D-D678-4FFF-A84F-09210100E2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724400"/>
                        <a:ext cx="2997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35">
            <a:extLst>
              <a:ext uri="{FF2B5EF4-FFF2-40B4-BE49-F238E27FC236}">
                <a16:creationId xmlns:a16="http://schemas.microsoft.com/office/drawing/2014/main" id="{E72A12C9-9167-4BC0-B323-6AE5BF172D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94500" y="7239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76" name="Equation" r:id="rId28" imgW="647700" imgH="571500" progId="Equation.3">
                  <p:embed/>
                </p:oleObj>
              </mc:Choice>
              <mc:Fallback>
                <p:oleObj name="Equation" r:id="rId28" imgW="647700" imgH="571500" progId="Equation.3">
                  <p:embed/>
                  <p:pic>
                    <p:nvPicPr>
                      <p:cNvPr id="83989" name="Object 35">
                        <a:extLst>
                          <a:ext uri="{FF2B5EF4-FFF2-40B4-BE49-F238E27FC236}">
                            <a16:creationId xmlns:a16="http://schemas.microsoft.com/office/drawing/2014/main" id="{6DF03392-CD51-4D51-9041-123AB024B0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0" y="7239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36">
            <a:extLst>
              <a:ext uri="{FF2B5EF4-FFF2-40B4-BE49-F238E27FC236}">
                <a16:creationId xmlns:a16="http://schemas.microsoft.com/office/drawing/2014/main" id="{A3EC8455-983C-499E-9ABA-EB50F09052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65938" y="3357563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77" name="Equation" r:id="rId30" imgW="723586" imgH="571252" progId="Equation.3">
                  <p:embed/>
                </p:oleObj>
              </mc:Choice>
              <mc:Fallback>
                <p:oleObj name="Equation" r:id="rId30" imgW="723586" imgH="571252" progId="Equation.3">
                  <p:embed/>
                  <p:pic>
                    <p:nvPicPr>
                      <p:cNvPr id="83990" name="Object 36">
                        <a:extLst>
                          <a:ext uri="{FF2B5EF4-FFF2-40B4-BE49-F238E27FC236}">
                            <a16:creationId xmlns:a16="http://schemas.microsoft.com/office/drawing/2014/main" id="{ED74C81A-D80D-4331-AB8D-3B605B080F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5938" y="3357563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377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651D0C-0038-4BDF-9A60-6BCFCD63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B7C823-E81A-414F-AA4D-CD516134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→</a:t>
            </a:r>
            <a:r>
              <a:rPr lang="en-US" altLang="zh-CN" dirty="0">
                <a:latin typeface="+mn-lt"/>
              </a:rPr>
              <a:t>DFA</a:t>
            </a:r>
            <a:endParaRPr lang="zh-CN" altLang="en-US" dirty="0">
              <a:latin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75BCDB-E90D-42FC-AE5D-688DFA15E887}"/>
              </a:ext>
            </a:extLst>
          </p:cNvPr>
          <p:cNvSpPr txBox="1"/>
          <p:nvPr/>
        </p:nvSpPr>
        <p:spPr>
          <a:xfrm>
            <a:off x="137951" y="488759"/>
            <a:ext cx="1193689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12B9E32-3EC0-4473-A500-748F926F5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884" y="472926"/>
            <a:ext cx="7909398" cy="508003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NFA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的确定化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，给定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NFA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，构造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DFA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，使得识别结果一样</a:t>
            </a:r>
            <a:endParaRPr lang="en-US" altLang="zh-CN" sz="2000" dirty="0">
              <a:solidFill>
                <a:srgbClr val="0000FF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62CA4E94-6D64-4CD8-B696-7FD748844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709" y="1459296"/>
            <a:ext cx="828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zh-CN" sz="2400" b="0">
              <a:latin typeface="Arial" panose="020B0604020202020204" pitchFamily="34" charset="0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8F880519-F3E8-4932-A0A3-DB8EC9F80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59" y="1142818"/>
            <a:ext cx="80645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400" dirty="0"/>
              <a:t>例</a:t>
            </a:r>
            <a:r>
              <a:rPr kumimoji="0" lang="en-US" altLang="zh-CN" sz="2400" dirty="0"/>
              <a:t>2.14 </a:t>
            </a:r>
            <a:r>
              <a:rPr kumimoji="0" lang="zh-CN" altLang="en-US" sz="2400" dirty="0"/>
              <a:t>设</a:t>
            </a:r>
            <a:r>
              <a:rPr kumimoji="0" lang="en-US" altLang="zh-CN" sz="2400" dirty="0"/>
              <a:t>A</a:t>
            </a:r>
            <a:r>
              <a:rPr kumimoji="0" lang="zh-CN" altLang="en-US" sz="2400" dirty="0"/>
              <a:t>是</a:t>
            </a:r>
            <a:r>
              <a:rPr kumimoji="0" lang="en-US" altLang="zh-CN" sz="2400" dirty="0"/>
              <a:t>{0,1}</a:t>
            </a:r>
            <a:r>
              <a:rPr kumimoji="0" lang="zh-CN" altLang="en-US" sz="2400" dirty="0"/>
              <a:t>上倒数第</a:t>
            </a:r>
            <a:r>
              <a:rPr kumimoji="0" lang="en-US" altLang="zh-CN" sz="2400" dirty="0"/>
              <a:t>3</a:t>
            </a:r>
            <a:r>
              <a:rPr kumimoji="0" lang="zh-CN" altLang="en-US" sz="2400" dirty="0"/>
              <a:t>个符号为</a:t>
            </a:r>
            <a:r>
              <a:rPr kumimoji="0" lang="en-US" altLang="zh-CN" sz="2400" dirty="0"/>
              <a:t>1</a:t>
            </a:r>
            <a:r>
              <a:rPr kumimoji="0" lang="zh-CN" altLang="en-US" sz="2400" dirty="0"/>
              <a:t>的所有字符串组成的语言（比如</a:t>
            </a:r>
            <a:r>
              <a:rPr kumimoji="0" lang="en-US" altLang="zh-CN" sz="2400" dirty="0"/>
              <a:t>00100</a:t>
            </a:r>
            <a:r>
              <a:rPr kumimoji="0" lang="zh-CN" altLang="en-US" sz="2400" dirty="0"/>
              <a:t>在</a:t>
            </a:r>
            <a:r>
              <a:rPr kumimoji="0" lang="en-US" altLang="zh-CN" sz="2400" dirty="0"/>
              <a:t>A</a:t>
            </a:r>
            <a:r>
              <a:rPr kumimoji="0" lang="zh-CN" altLang="en-US" sz="2400" dirty="0"/>
              <a:t>中，而</a:t>
            </a:r>
            <a:r>
              <a:rPr kumimoji="0" lang="en-US" altLang="zh-CN" sz="2400" dirty="0"/>
              <a:t>0011</a:t>
            </a:r>
            <a:r>
              <a:rPr kumimoji="0" lang="zh-CN" altLang="en-US" sz="2400" dirty="0"/>
              <a:t>不在</a:t>
            </a:r>
            <a:r>
              <a:rPr kumimoji="0" lang="en-US" altLang="zh-CN" sz="2400" dirty="0"/>
              <a:t>A</a:t>
            </a:r>
            <a:r>
              <a:rPr kumimoji="0" lang="zh-CN" altLang="en-US" sz="2400" dirty="0"/>
              <a:t>中）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F158E0CA-B17F-42CA-8478-60930ACD1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271" y="2467358"/>
            <a:ext cx="1800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NFA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E77F2EF6-B41B-4893-8517-4AFFF1C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246" y="4986721"/>
            <a:ext cx="1800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DFA</a:t>
            </a:r>
          </a:p>
        </p:txBody>
      </p:sp>
      <p:grpSp>
        <p:nvGrpSpPr>
          <p:cNvPr id="11" name="Group 7">
            <a:extLst>
              <a:ext uri="{FF2B5EF4-FFF2-40B4-BE49-F238E27FC236}">
                <a16:creationId xmlns:a16="http://schemas.microsoft.com/office/drawing/2014/main" id="{CCF4D7DB-7429-4DB6-B500-3D5C49A98331}"/>
              </a:ext>
            </a:extLst>
          </p:cNvPr>
          <p:cNvGrpSpPr>
            <a:grpSpLocks/>
          </p:cNvGrpSpPr>
          <p:nvPr/>
        </p:nvGrpSpPr>
        <p:grpSpPr bwMode="auto">
          <a:xfrm>
            <a:off x="2351534" y="2394333"/>
            <a:ext cx="1524000" cy="762000"/>
            <a:chOff x="1527" y="1549"/>
            <a:chExt cx="960" cy="480"/>
          </a:xfrm>
        </p:grpSpPr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2A8C42A9-599B-4F0B-8EBB-76C99FF4C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7" y="1885"/>
              <a:ext cx="960" cy="144"/>
            </a:xfrm>
            <a:custGeom>
              <a:avLst/>
              <a:gdLst>
                <a:gd name="T0" fmla="*/ 0 w 1152"/>
                <a:gd name="T1" fmla="*/ 1 h 240"/>
                <a:gd name="T2" fmla="*/ 33 w 1152"/>
                <a:gd name="T3" fmla="*/ 0 h 240"/>
                <a:gd name="T4" fmla="*/ 63 w 1152"/>
                <a:gd name="T5" fmla="*/ 1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2" h="240">
                  <a:moveTo>
                    <a:pt x="0" y="240"/>
                  </a:moveTo>
                  <a:cubicBezTo>
                    <a:pt x="216" y="120"/>
                    <a:pt x="432" y="0"/>
                    <a:pt x="624" y="0"/>
                  </a:cubicBezTo>
                  <a:cubicBezTo>
                    <a:pt x="816" y="0"/>
                    <a:pt x="984" y="120"/>
                    <a:pt x="1152" y="24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2ED2A8FE-6FBF-4010-AC71-08AF9833FF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1549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4" name="Group 10">
            <a:extLst>
              <a:ext uri="{FF2B5EF4-FFF2-40B4-BE49-F238E27FC236}">
                <a16:creationId xmlns:a16="http://schemas.microsoft.com/office/drawing/2014/main" id="{36AD20F6-E03B-4138-A2DF-B2E89CB67933}"/>
              </a:ext>
            </a:extLst>
          </p:cNvPr>
          <p:cNvGrpSpPr>
            <a:grpSpLocks/>
          </p:cNvGrpSpPr>
          <p:nvPr/>
        </p:nvGrpSpPr>
        <p:grpSpPr bwMode="auto">
          <a:xfrm>
            <a:off x="4256534" y="2394333"/>
            <a:ext cx="1524000" cy="762000"/>
            <a:chOff x="2727" y="1549"/>
            <a:chExt cx="960" cy="480"/>
          </a:xfrm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7819722C-BF1A-46F9-8125-4EC850F90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7" y="1885"/>
              <a:ext cx="960" cy="144"/>
            </a:xfrm>
            <a:custGeom>
              <a:avLst/>
              <a:gdLst>
                <a:gd name="T0" fmla="*/ 0 w 1152"/>
                <a:gd name="T1" fmla="*/ 1 h 240"/>
                <a:gd name="T2" fmla="*/ 33 w 1152"/>
                <a:gd name="T3" fmla="*/ 0 h 240"/>
                <a:gd name="T4" fmla="*/ 63 w 1152"/>
                <a:gd name="T5" fmla="*/ 1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2" h="240">
                  <a:moveTo>
                    <a:pt x="0" y="240"/>
                  </a:moveTo>
                  <a:cubicBezTo>
                    <a:pt x="216" y="120"/>
                    <a:pt x="432" y="0"/>
                    <a:pt x="624" y="0"/>
                  </a:cubicBezTo>
                  <a:cubicBezTo>
                    <a:pt x="816" y="0"/>
                    <a:pt x="984" y="120"/>
                    <a:pt x="1152" y="24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3579EC91-51B4-4E5C-B874-4780B63298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4" y="1549"/>
              <a:ext cx="4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>
                  <a:latin typeface="Arial" panose="020B0604020202020204" pitchFamily="34" charset="0"/>
                </a:rPr>
                <a:t>0, </a:t>
              </a:r>
              <a:r>
                <a:rPr kumimoji="0" lang="en-US" altLang="zh-CN">
                  <a:latin typeface="Arial" panose="020B0604020202020204" pitchFamily="34" charset="0"/>
                  <a:sym typeface="Symbol" panose="05050102010706020507" pitchFamily="18" charset="2"/>
                </a:rPr>
                <a:t>1</a:t>
              </a:r>
              <a:endParaRPr kumimoji="0" lang="en-US" altLang="zh-CN"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Group 13">
            <a:extLst>
              <a:ext uri="{FF2B5EF4-FFF2-40B4-BE49-F238E27FC236}">
                <a16:creationId xmlns:a16="http://schemas.microsoft.com/office/drawing/2014/main" id="{50022464-180E-472A-B457-8979A49AA230}"/>
              </a:ext>
            </a:extLst>
          </p:cNvPr>
          <p:cNvGrpSpPr>
            <a:grpSpLocks/>
          </p:cNvGrpSpPr>
          <p:nvPr/>
        </p:nvGrpSpPr>
        <p:grpSpPr bwMode="auto">
          <a:xfrm>
            <a:off x="1945134" y="2106996"/>
            <a:ext cx="709612" cy="1008062"/>
            <a:chOff x="1271" y="1117"/>
            <a:chExt cx="447" cy="864"/>
          </a:xfrm>
        </p:grpSpPr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0D5F888B-DFE1-4E8A-BF07-1BF5ACDCF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" y="1405"/>
              <a:ext cx="304" cy="576"/>
            </a:xfrm>
            <a:custGeom>
              <a:avLst/>
              <a:gdLst>
                <a:gd name="T0" fmla="*/ 40 w 304"/>
                <a:gd name="T1" fmla="*/ 1 h 1120"/>
                <a:gd name="T2" fmla="*/ 40 w 304"/>
                <a:gd name="T3" fmla="*/ 1 h 1120"/>
                <a:gd name="T4" fmla="*/ 280 w 304"/>
                <a:gd name="T5" fmla="*/ 1 h 1120"/>
                <a:gd name="T6" fmla="*/ 184 w 304"/>
                <a:gd name="T7" fmla="*/ 1 h 11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4" h="1120">
                  <a:moveTo>
                    <a:pt x="40" y="1120"/>
                  </a:moveTo>
                  <a:cubicBezTo>
                    <a:pt x="20" y="720"/>
                    <a:pt x="0" y="320"/>
                    <a:pt x="40" y="160"/>
                  </a:cubicBezTo>
                  <a:cubicBezTo>
                    <a:pt x="80" y="0"/>
                    <a:pt x="256" y="0"/>
                    <a:pt x="280" y="160"/>
                  </a:cubicBezTo>
                  <a:cubicBezTo>
                    <a:pt x="304" y="320"/>
                    <a:pt x="244" y="720"/>
                    <a:pt x="184" y="112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" name="Text Box 15">
              <a:extLst>
                <a:ext uri="{FF2B5EF4-FFF2-40B4-BE49-F238E27FC236}">
                  <a16:creationId xmlns:a16="http://schemas.microsoft.com/office/drawing/2014/main" id="{B12CE688-38FE-4A4C-BA8F-C174C1123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0" y="1117"/>
              <a:ext cx="428" cy="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>
                  <a:latin typeface="Arial" panose="020B0604020202020204" pitchFamily="34" charset="0"/>
                </a:rPr>
                <a:t>0,1</a:t>
              </a:r>
            </a:p>
          </p:txBody>
        </p:sp>
      </p:grpSp>
      <p:sp>
        <p:nvSpPr>
          <p:cNvPr id="20" name="Line 16">
            <a:extLst>
              <a:ext uri="{FF2B5EF4-FFF2-40B4-BE49-F238E27FC236}">
                <a16:creationId xmlns:a16="http://schemas.microsoft.com/office/drawing/2014/main" id="{76B632CE-0DC2-4C6C-8A0A-E34EF413FF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534" y="3613533"/>
            <a:ext cx="838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21" name="Group 17">
            <a:extLst>
              <a:ext uri="{FF2B5EF4-FFF2-40B4-BE49-F238E27FC236}">
                <a16:creationId xmlns:a16="http://schemas.microsoft.com/office/drawing/2014/main" id="{5A956138-9290-473F-BB31-71A13CD9BA3F}"/>
              </a:ext>
            </a:extLst>
          </p:cNvPr>
          <p:cNvGrpSpPr>
            <a:grpSpLocks/>
          </p:cNvGrpSpPr>
          <p:nvPr/>
        </p:nvGrpSpPr>
        <p:grpSpPr bwMode="auto">
          <a:xfrm>
            <a:off x="1741934" y="3156333"/>
            <a:ext cx="6477000" cy="685800"/>
            <a:chOff x="1143" y="2029"/>
            <a:chExt cx="4080" cy="432"/>
          </a:xfrm>
        </p:grpSpPr>
        <p:sp>
          <p:nvSpPr>
            <p:cNvPr id="22" name="Oval 18">
              <a:extLst>
                <a:ext uri="{FF2B5EF4-FFF2-40B4-BE49-F238E27FC236}">
                  <a16:creationId xmlns:a16="http://schemas.microsoft.com/office/drawing/2014/main" id="{9883D4A2-9573-4A6F-BA07-8B3A56E86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" y="2029"/>
              <a:ext cx="432" cy="432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9B0749BF-351E-4E52-B414-B74382F5B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2029"/>
              <a:ext cx="432" cy="432"/>
            </a:xfrm>
            <a:prstGeom prst="ellipse">
              <a:avLst/>
            </a:prstGeom>
            <a:solidFill>
              <a:srgbClr val="0066FF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46C654DE-E630-4698-A66A-B7D189A6C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" y="2029"/>
              <a:ext cx="432" cy="432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Oval 21">
              <a:extLst>
                <a:ext uri="{FF2B5EF4-FFF2-40B4-BE49-F238E27FC236}">
                  <a16:creationId xmlns:a16="http://schemas.microsoft.com/office/drawing/2014/main" id="{829986C8-2DEE-4266-BE8B-A1FDE9820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" y="2029"/>
              <a:ext cx="432" cy="432"/>
            </a:xfrm>
            <a:prstGeom prst="ellipse">
              <a:avLst/>
            </a:prstGeom>
            <a:solidFill>
              <a:srgbClr val="0066FF"/>
            </a:solidFill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6" name="Group 22">
              <a:extLst>
                <a:ext uri="{FF2B5EF4-FFF2-40B4-BE49-F238E27FC236}">
                  <a16:creationId xmlns:a16="http://schemas.microsoft.com/office/drawing/2014/main" id="{F66D85EA-AFC0-40E1-94E8-7A0479812C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3" y="2029"/>
              <a:ext cx="3944" cy="327"/>
              <a:chOff x="1233" y="2029"/>
              <a:chExt cx="3944" cy="327"/>
            </a:xfrm>
          </p:grpSpPr>
          <p:sp>
            <p:nvSpPr>
              <p:cNvPr id="27" name="Text Box 23">
                <a:extLst>
                  <a:ext uri="{FF2B5EF4-FFF2-40B4-BE49-F238E27FC236}">
                    <a16:creationId xmlns:a16="http://schemas.microsoft.com/office/drawing/2014/main" id="{CA785950-700D-498C-8870-5D52D702A6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3" y="2029"/>
                <a:ext cx="33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>
                    <a:solidFill>
                      <a:srgbClr val="FFFF00"/>
                    </a:solidFill>
                    <a:latin typeface="Arial" panose="020B0604020202020204" pitchFamily="34" charset="0"/>
                  </a:rPr>
                  <a:t>q</a:t>
                </a:r>
                <a:r>
                  <a:rPr kumimoji="0" lang="en-US" altLang="zh-CN" baseline="-25000">
                    <a:solidFill>
                      <a:srgbClr val="FFFF0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8" name="Text Box 24">
                <a:extLst>
                  <a:ext uri="{FF2B5EF4-FFF2-40B4-BE49-F238E27FC236}">
                    <a16:creationId xmlns:a16="http://schemas.microsoft.com/office/drawing/2014/main" id="{0A2CDE29-9839-40CF-A9FA-D4DE2AE675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9" y="2029"/>
                <a:ext cx="33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>
                    <a:solidFill>
                      <a:srgbClr val="FFFF00"/>
                    </a:solidFill>
                    <a:latin typeface="Arial" panose="020B0604020202020204" pitchFamily="34" charset="0"/>
                  </a:rPr>
                  <a:t>q</a:t>
                </a:r>
                <a:r>
                  <a:rPr kumimoji="0" lang="en-US" altLang="zh-CN" baseline="-25000">
                    <a:solidFill>
                      <a:srgbClr val="FFFF00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9" name="Text Box 25">
                <a:extLst>
                  <a:ext uri="{FF2B5EF4-FFF2-40B4-BE49-F238E27FC236}">
                    <a16:creationId xmlns:a16="http://schemas.microsoft.com/office/drawing/2014/main" id="{23887594-157A-417A-934F-F74DDD73C4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1" y="2029"/>
                <a:ext cx="33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>
                    <a:solidFill>
                      <a:srgbClr val="FFFF00"/>
                    </a:solidFill>
                    <a:latin typeface="Arial" panose="020B0604020202020204" pitchFamily="34" charset="0"/>
                  </a:rPr>
                  <a:t>q</a:t>
                </a:r>
                <a:r>
                  <a:rPr kumimoji="0" lang="en-US" altLang="zh-CN" baseline="-25000">
                    <a:solidFill>
                      <a:srgbClr val="FFFF00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30" name="Text Box 26">
                <a:extLst>
                  <a:ext uri="{FF2B5EF4-FFF2-40B4-BE49-F238E27FC236}">
                    <a16:creationId xmlns:a16="http://schemas.microsoft.com/office/drawing/2014/main" id="{538EDB1B-6796-4565-B223-97D55B6887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9" y="2029"/>
                <a:ext cx="33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>
                    <a:solidFill>
                      <a:srgbClr val="FFFF00"/>
                    </a:solidFill>
                    <a:latin typeface="Arial" panose="020B0604020202020204" pitchFamily="34" charset="0"/>
                  </a:rPr>
                  <a:t>q</a:t>
                </a:r>
                <a:r>
                  <a:rPr kumimoji="0" lang="en-US" altLang="zh-CN" baseline="-25000">
                    <a:solidFill>
                      <a:srgbClr val="FFFF00"/>
                    </a:solidFill>
                    <a:latin typeface="Arial" panose="020B0604020202020204" pitchFamily="34" charset="0"/>
                  </a:rPr>
                  <a:t>4</a:t>
                </a:r>
              </a:p>
            </p:txBody>
          </p:sp>
        </p:grpSp>
      </p:grpSp>
      <p:grpSp>
        <p:nvGrpSpPr>
          <p:cNvPr id="31" name="Group 27">
            <a:extLst>
              <a:ext uri="{FF2B5EF4-FFF2-40B4-BE49-F238E27FC236}">
                <a16:creationId xmlns:a16="http://schemas.microsoft.com/office/drawing/2014/main" id="{26F5A963-E67D-421F-9764-677AAC904961}"/>
              </a:ext>
            </a:extLst>
          </p:cNvPr>
          <p:cNvGrpSpPr>
            <a:grpSpLocks/>
          </p:cNvGrpSpPr>
          <p:nvPr/>
        </p:nvGrpSpPr>
        <p:grpSpPr bwMode="auto">
          <a:xfrm>
            <a:off x="6161534" y="2394333"/>
            <a:ext cx="1524000" cy="762000"/>
            <a:chOff x="3927" y="1549"/>
            <a:chExt cx="960" cy="480"/>
          </a:xfrm>
        </p:grpSpPr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B509840B-D2AB-44B6-8034-C8973129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7" y="1885"/>
              <a:ext cx="960" cy="144"/>
            </a:xfrm>
            <a:custGeom>
              <a:avLst/>
              <a:gdLst>
                <a:gd name="T0" fmla="*/ 0 w 1152"/>
                <a:gd name="T1" fmla="*/ 1 h 240"/>
                <a:gd name="T2" fmla="*/ 33 w 1152"/>
                <a:gd name="T3" fmla="*/ 0 h 240"/>
                <a:gd name="T4" fmla="*/ 63 w 1152"/>
                <a:gd name="T5" fmla="*/ 1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2" h="240">
                  <a:moveTo>
                    <a:pt x="0" y="240"/>
                  </a:moveTo>
                  <a:cubicBezTo>
                    <a:pt x="216" y="120"/>
                    <a:pt x="432" y="0"/>
                    <a:pt x="624" y="0"/>
                  </a:cubicBezTo>
                  <a:cubicBezTo>
                    <a:pt x="816" y="0"/>
                    <a:pt x="984" y="120"/>
                    <a:pt x="1152" y="24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" name="Text Box 29">
              <a:extLst>
                <a:ext uri="{FF2B5EF4-FFF2-40B4-BE49-F238E27FC236}">
                  <a16:creationId xmlns:a16="http://schemas.microsoft.com/office/drawing/2014/main" id="{511E5F5F-B4D9-41D4-A320-8DC5591528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7" y="1549"/>
              <a:ext cx="4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>
                  <a:latin typeface="Arial" panose="020B0604020202020204" pitchFamily="34" charset="0"/>
                </a:rPr>
                <a:t>0,1</a:t>
              </a:r>
            </a:p>
          </p:txBody>
        </p:sp>
      </p:grpSp>
      <p:grpSp>
        <p:nvGrpSpPr>
          <p:cNvPr id="34" name="Group 30">
            <a:extLst>
              <a:ext uri="{FF2B5EF4-FFF2-40B4-BE49-F238E27FC236}">
                <a16:creationId xmlns:a16="http://schemas.microsoft.com/office/drawing/2014/main" id="{AAF437CA-16C9-4194-99E0-041180125BE4}"/>
              </a:ext>
            </a:extLst>
          </p:cNvPr>
          <p:cNvGrpSpPr>
            <a:grpSpLocks/>
          </p:cNvGrpSpPr>
          <p:nvPr/>
        </p:nvGrpSpPr>
        <p:grpSpPr bwMode="auto">
          <a:xfrm>
            <a:off x="1691134" y="4626358"/>
            <a:ext cx="6491287" cy="685800"/>
            <a:chOff x="1143" y="2029"/>
            <a:chExt cx="4089" cy="432"/>
          </a:xfrm>
        </p:grpSpPr>
        <p:sp>
          <p:nvSpPr>
            <p:cNvPr id="35" name="Oval 31">
              <a:extLst>
                <a:ext uri="{FF2B5EF4-FFF2-40B4-BE49-F238E27FC236}">
                  <a16:creationId xmlns:a16="http://schemas.microsoft.com/office/drawing/2014/main" id="{412953DF-D6C7-42CF-8F00-12F303992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" y="2029"/>
              <a:ext cx="432" cy="432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Oval 32">
              <a:extLst>
                <a:ext uri="{FF2B5EF4-FFF2-40B4-BE49-F238E27FC236}">
                  <a16:creationId xmlns:a16="http://schemas.microsoft.com/office/drawing/2014/main" id="{FF193146-C66E-42E6-9E1E-5EC6EEDDD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2029"/>
              <a:ext cx="432" cy="432"/>
            </a:xfrm>
            <a:prstGeom prst="ellipse">
              <a:avLst/>
            </a:prstGeom>
            <a:solidFill>
              <a:srgbClr val="0066FF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Oval 33">
              <a:extLst>
                <a:ext uri="{FF2B5EF4-FFF2-40B4-BE49-F238E27FC236}">
                  <a16:creationId xmlns:a16="http://schemas.microsoft.com/office/drawing/2014/main" id="{BE9A1B6C-DA7F-4553-89D7-65042A4C4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" y="2029"/>
              <a:ext cx="432" cy="432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" name="Oval 34">
              <a:extLst>
                <a:ext uri="{FF2B5EF4-FFF2-40B4-BE49-F238E27FC236}">
                  <a16:creationId xmlns:a16="http://schemas.microsoft.com/office/drawing/2014/main" id="{BF7462AF-CCDB-4681-9D44-23B5AA233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" y="2029"/>
              <a:ext cx="432" cy="432"/>
            </a:xfrm>
            <a:prstGeom prst="ellipse">
              <a:avLst/>
            </a:prstGeom>
            <a:solidFill>
              <a:srgbClr val="0066FF"/>
            </a:solidFill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 b="0"/>
            </a:p>
          </p:txBody>
        </p:sp>
        <p:grpSp>
          <p:nvGrpSpPr>
            <p:cNvPr id="39" name="Group 35">
              <a:extLst>
                <a:ext uri="{FF2B5EF4-FFF2-40B4-BE49-F238E27FC236}">
                  <a16:creationId xmlns:a16="http://schemas.microsoft.com/office/drawing/2014/main" id="{D6927F65-4572-442E-B43C-8DC45415E0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0" y="2061"/>
              <a:ext cx="4052" cy="288"/>
              <a:chOff x="1180" y="2061"/>
              <a:chExt cx="4052" cy="288"/>
            </a:xfrm>
          </p:grpSpPr>
          <p:sp>
            <p:nvSpPr>
              <p:cNvPr id="40" name="Text Box 36">
                <a:extLst>
                  <a:ext uri="{FF2B5EF4-FFF2-40B4-BE49-F238E27FC236}">
                    <a16:creationId xmlns:a16="http://schemas.microsoft.com/office/drawing/2014/main" id="{B21D6832-DE67-4B60-B627-010B03A6D2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2061"/>
                <a:ext cx="44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sz="2400">
                    <a:solidFill>
                      <a:srgbClr val="FFFF00"/>
                    </a:solidFill>
                    <a:latin typeface="Arial" panose="020B0604020202020204" pitchFamily="34" charset="0"/>
                  </a:rPr>
                  <a:t>q</a:t>
                </a:r>
                <a:r>
                  <a:rPr kumimoji="0" lang="en-US" altLang="zh-CN" sz="2400" baseline="-25000">
                    <a:solidFill>
                      <a:srgbClr val="FFFF00"/>
                    </a:solidFill>
                    <a:latin typeface="Arial" panose="020B0604020202020204" pitchFamily="34" charset="0"/>
                  </a:rPr>
                  <a:t>000</a:t>
                </a:r>
              </a:p>
            </p:txBody>
          </p:sp>
          <p:sp>
            <p:nvSpPr>
              <p:cNvPr id="41" name="Text Box 37">
                <a:extLst>
                  <a:ext uri="{FF2B5EF4-FFF2-40B4-BE49-F238E27FC236}">
                    <a16:creationId xmlns:a16="http://schemas.microsoft.com/office/drawing/2014/main" id="{0B6785DF-6772-472D-B872-B9D2020FB3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6" y="2061"/>
                <a:ext cx="44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sz="2400">
                    <a:solidFill>
                      <a:srgbClr val="FFFF00"/>
                    </a:solidFill>
                    <a:latin typeface="Arial" panose="020B0604020202020204" pitchFamily="34" charset="0"/>
                  </a:rPr>
                  <a:t>q</a:t>
                </a:r>
                <a:r>
                  <a:rPr kumimoji="0" lang="en-US" altLang="zh-CN" sz="2400" baseline="-25000">
                    <a:solidFill>
                      <a:srgbClr val="FFFF00"/>
                    </a:solidFill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42" name="Text Box 38">
                <a:extLst>
                  <a:ext uri="{FF2B5EF4-FFF2-40B4-BE49-F238E27FC236}">
                    <a16:creationId xmlns:a16="http://schemas.microsoft.com/office/drawing/2014/main" id="{3DCFA79F-7536-4DF6-B221-0F63A1AFB2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8" y="2061"/>
                <a:ext cx="44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sz="2400">
                    <a:solidFill>
                      <a:srgbClr val="FFFF00"/>
                    </a:solidFill>
                    <a:latin typeface="Arial" panose="020B0604020202020204" pitchFamily="34" charset="0"/>
                  </a:rPr>
                  <a:t>q</a:t>
                </a:r>
                <a:r>
                  <a:rPr kumimoji="0" lang="en-US" altLang="zh-CN" sz="2400" baseline="-25000">
                    <a:solidFill>
                      <a:srgbClr val="FFFF00"/>
                    </a:solidFill>
                    <a:latin typeface="Arial" panose="020B0604020202020204" pitchFamily="34" charset="0"/>
                  </a:rPr>
                  <a:t>010</a:t>
                </a:r>
              </a:p>
            </p:txBody>
          </p:sp>
          <p:sp>
            <p:nvSpPr>
              <p:cNvPr id="43" name="Text Box 39">
                <a:extLst>
                  <a:ext uri="{FF2B5EF4-FFF2-40B4-BE49-F238E27FC236}">
                    <a16:creationId xmlns:a16="http://schemas.microsoft.com/office/drawing/2014/main" id="{777F35F0-9B8B-4D64-A082-2CCA2D4A3E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6" y="2061"/>
                <a:ext cx="44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sz="2400">
                    <a:solidFill>
                      <a:srgbClr val="FFFF00"/>
                    </a:solidFill>
                    <a:latin typeface="Arial" panose="020B0604020202020204" pitchFamily="34" charset="0"/>
                  </a:rPr>
                  <a:t>q</a:t>
                </a:r>
                <a:r>
                  <a:rPr kumimoji="0" lang="en-US" altLang="zh-CN" sz="2400" baseline="-25000">
                    <a:solidFill>
                      <a:srgbClr val="FFFF00"/>
                    </a:solidFill>
                    <a:latin typeface="Arial" panose="020B0604020202020204" pitchFamily="34" charset="0"/>
                  </a:rPr>
                  <a:t>110</a:t>
                </a:r>
              </a:p>
            </p:txBody>
          </p:sp>
        </p:grpSp>
      </p:grpSp>
      <p:sp>
        <p:nvSpPr>
          <p:cNvPr id="44" name="Oval 40">
            <a:extLst>
              <a:ext uri="{FF2B5EF4-FFF2-40B4-BE49-F238E27FC236}">
                <a16:creationId xmlns:a16="http://schemas.microsoft.com/office/drawing/2014/main" id="{D2BB5B99-EFC4-4118-A8EE-04AA841BD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9159" y="5634421"/>
            <a:ext cx="685800" cy="685800"/>
          </a:xfrm>
          <a:prstGeom prst="ellipse">
            <a:avLst/>
          </a:prstGeom>
          <a:solidFill>
            <a:srgbClr val="0066FF"/>
          </a:solidFill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0"/>
          </a:p>
        </p:txBody>
      </p:sp>
      <p:grpSp>
        <p:nvGrpSpPr>
          <p:cNvPr id="45" name="Group 41">
            <a:extLst>
              <a:ext uri="{FF2B5EF4-FFF2-40B4-BE49-F238E27FC236}">
                <a16:creationId xmlns:a16="http://schemas.microsoft.com/office/drawing/2014/main" id="{6A9691F0-785F-4D7E-AF28-466087D7561D}"/>
              </a:ext>
            </a:extLst>
          </p:cNvPr>
          <p:cNvGrpSpPr>
            <a:grpSpLocks/>
          </p:cNvGrpSpPr>
          <p:nvPr/>
        </p:nvGrpSpPr>
        <p:grpSpPr bwMode="auto">
          <a:xfrm>
            <a:off x="1691134" y="5634421"/>
            <a:ext cx="6491287" cy="685800"/>
            <a:chOff x="1143" y="2029"/>
            <a:chExt cx="4089" cy="432"/>
          </a:xfrm>
        </p:grpSpPr>
        <p:sp>
          <p:nvSpPr>
            <p:cNvPr id="46" name="Oval 42">
              <a:extLst>
                <a:ext uri="{FF2B5EF4-FFF2-40B4-BE49-F238E27FC236}">
                  <a16:creationId xmlns:a16="http://schemas.microsoft.com/office/drawing/2014/main" id="{5376BEE2-C918-4869-BCF2-5D5D6D404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" y="2029"/>
              <a:ext cx="432" cy="432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" name="Oval 43">
              <a:extLst>
                <a:ext uri="{FF2B5EF4-FFF2-40B4-BE49-F238E27FC236}">
                  <a16:creationId xmlns:a16="http://schemas.microsoft.com/office/drawing/2014/main" id="{1FA25AE6-2240-4306-B399-7A2A5CF77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2029"/>
              <a:ext cx="432" cy="432"/>
            </a:xfrm>
            <a:prstGeom prst="ellipse">
              <a:avLst/>
            </a:prstGeom>
            <a:solidFill>
              <a:srgbClr val="0066FF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" name="Oval 44">
              <a:extLst>
                <a:ext uri="{FF2B5EF4-FFF2-40B4-BE49-F238E27FC236}">
                  <a16:creationId xmlns:a16="http://schemas.microsoft.com/office/drawing/2014/main" id="{9644A87A-C6C4-4556-8F29-17632B384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" y="2029"/>
              <a:ext cx="432" cy="432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" name="Oval 45">
              <a:extLst>
                <a:ext uri="{FF2B5EF4-FFF2-40B4-BE49-F238E27FC236}">
                  <a16:creationId xmlns:a16="http://schemas.microsoft.com/office/drawing/2014/main" id="{7FAAE3E3-2E0C-4C4B-B2CD-EE28D868D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" y="2029"/>
              <a:ext cx="432" cy="432"/>
            </a:xfrm>
            <a:prstGeom prst="ellipse">
              <a:avLst/>
            </a:prstGeom>
            <a:solidFill>
              <a:srgbClr val="0066FF"/>
            </a:solidFill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 b="0"/>
            </a:p>
          </p:txBody>
        </p:sp>
        <p:grpSp>
          <p:nvGrpSpPr>
            <p:cNvPr id="50" name="Group 46">
              <a:extLst>
                <a:ext uri="{FF2B5EF4-FFF2-40B4-BE49-F238E27FC236}">
                  <a16:creationId xmlns:a16="http://schemas.microsoft.com/office/drawing/2014/main" id="{B3599EC6-2C2E-4B87-B2D0-0D22838377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0" y="2061"/>
              <a:ext cx="4052" cy="288"/>
              <a:chOff x="1180" y="2061"/>
              <a:chExt cx="4052" cy="288"/>
            </a:xfrm>
          </p:grpSpPr>
          <p:sp>
            <p:nvSpPr>
              <p:cNvPr id="51" name="Text Box 47">
                <a:extLst>
                  <a:ext uri="{FF2B5EF4-FFF2-40B4-BE49-F238E27FC236}">
                    <a16:creationId xmlns:a16="http://schemas.microsoft.com/office/drawing/2014/main" id="{92E1002F-2F49-487E-9F94-6ECCFCBE42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0" y="2061"/>
                <a:ext cx="44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sz="2400">
                    <a:solidFill>
                      <a:srgbClr val="FFFF00"/>
                    </a:solidFill>
                    <a:latin typeface="Arial" panose="020B0604020202020204" pitchFamily="34" charset="0"/>
                  </a:rPr>
                  <a:t>q</a:t>
                </a:r>
                <a:r>
                  <a:rPr kumimoji="0" lang="en-US" altLang="zh-CN" sz="2400" baseline="-25000">
                    <a:solidFill>
                      <a:srgbClr val="FFFF00"/>
                    </a:solidFill>
                    <a:latin typeface="Arial" panose="020B0604020202020204" pitchFamily="34" charset="0"/>
                  </a:rPr>
                  <a:t>001</a:t>
                </a:r>
              </a:p>
            </p:txBody>
          </p:sp>
          <p:sp>
            <p:nvSpPr>
              <p:cNvPr id="52" name="Text Box 48">
                <a:extLst>
                  <a:ext uri="{FF2B5EF4-FFF2-40B4-BE49-F238E27FC236}">
                    <a16:creationId xmlns:a16="http://schemas.microsoft.com/office/drawing/2014/main" id="{507EABD4-886B-4FE9-89D8-1F95E5AE18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6" y="2061"/>
                <a:ext cx="44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sz="2400">
                    <a:solidFill>
                      <a:srgbClr val="FFFF00"/>
                    </a:solidFill>
                    <a:latin typeface="Arial" panose="020B0604020202020204" pitchFamily="34" charset="0"/>
                  </a:rPr>
                  <a:t>q</a:t>
                </a:r>
                <a:r>
                  <a:rPr kumimoji="0" lang="en-US" altLang="zh-CN" sz="2400" baseline="-25000">
                    <a:solidFill>
                      <a:srgbClr val="FFFF00"/>
                    </a:solidFill>
                    <a:latin typeface="Arial" panose="020B0604020202020204" pitchFamily="34" charset="0"/>
                  </a:rPr>
                  <a:t>101</a:t>
                </a:r>
              </a:p>
            </p:txBody>
          </p:sp>
          <p:sp>
            <p:nvSpPr>
              <p:cNvPr id="53" name="Text Box 49">
                <a:extLst>
                  <a:ext uri="{FF2B5EF4-FFF2-40B4-BE49-F238E27FC236}">
                    <a16:creationId xmlns:a16="http://schemas.microsoft.com/office/drawing/2014/main" id="{47C5854D-C02D-4F2A-9AD4-78DAFA0BB2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8" y="2061"/>
                <a:ext cx="44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sz="2400">
                    <a:solidFill>
                      <a:srgbClr val="FFFF00"/>
                    </a:solidFill>
                    <a:latin typeface="Arial" panose="020B0604020202020204" pitchFamily="34" charset="0"/>
                  </a:rPr>
                  <a:t>q</a:t>
                </a:r>
                <a:r>
                  <a:rPr kumimoji="0" lang="en-US" altLang="zh-CN" sz="2400" baseline="-25000">
                    <a:solidFill>
                      <a:srgbClr val="FFFF00"/>
                    </a:solidFill>
                    <a:latin typeface="Arial" panose="020B0604020202020204" pitchFamily="34" charset="0"/>
                  </a:rPr>
                  <a:t>011</a:t>
                </a:r>
              </a:p>
            </p:txBody>
          </p:sp>
          <p:sp>
            <p:nvSpPr>
              <p:cNvPr id="54" name="Text Box 50">
                <a:extLst>
                  <a:ext uri="{FF2B5EF4-FFF2-40B4-BE49-F238E27FC236}">
                    <a16:creationId xmlns:a16="http://schemas.microsoft.com/office/drawing/2014/main" id="{622BB1F5-F2EE-4C07-9BDC-B1FF487C96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6" y="2061"/>
                <a:ext cx="44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sz="2400">
                    <a:solidFill>
                      <a:srgbClr val="FFFF00"/>
                    </a:solidFill>
                    <a:latin typeface="Arial" panose="020B0604020202020204" pitchFamily="34" charset="0"/>
                  </a:rPr>
                  <a:t>q</a:t>
                </a:r>
                <a:r>
                  <a:rPr kumimoji="0" lang="en-US" altLang="zh-CN" sz="2400" baseline="-25000">
                    <a:solidFill>
                      <a:srgbClr val="FFFF00"/>
                    </a:solidFill>
                    <a:latin typeface="Arial" panose="020B0604020202020204" pitchFamily="34" charset="0"/>
                  </a:rPr>
                  <a:t>111</a:t>
                </a:r>
              </a:p>
            </p:txBody>
          </p:sp>
        </p:grpSp>
      </p:grpSp>
      <p:grpSp>
        <p:nvGrpSpPr>
          <p:cNvPr id="55" name="Group 51">
            <a:extLst>
              <a:ext uri="{FF2B5EF4-FFF2-40B4-BE49-F238E27FC236}">
                <a16:creationId xmlns:a16="http://schemas.microsoft.com/office/drawing/2014/main" id="{3DC5D344-8068-4160-9071-3FE91E7EA2E2}"/>
              </a:ext>
            </a:extLst>
          </p:cNvPr>
          <p:cNvGrpSpPr>
            <a:grpSpLocks/>
          </p:cNvGrpSpPr>
          <p:nvPr/>
        </p:nvGrpSpPr>
        <p:grpSpPr bwMode="auto">
          <a:xfrm>
            <a:off x="1186309" y="3978658"/>
            <a:ext cx="7850187" cy="2689225"/>
            <a:chOff x="793" y="2296"/>
            <a:chExt cx="4945" cy="1694"/>
          </a:xfrm>
        </p:grpSpPr>
        <p:sp>
          <p:nvSpPr>
            <p:cNvPr id="56" name="Text Box 52">
              <a:extLst>
                <a:ext uri="{FF2B5EF4-FFF2-40B4-BE49-F238E27FC236}">
                  <a16:creationId xmlns:a16="http://schemas.microsoft.com/office/drawing/2014/main" id="{76B81C6E-5E57-467C-B873-E8763BC577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6" y="3385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1</a:t>
              </a:r>
            </a:p>
          </p:txBody>
        </p:sp>
        <p:grpSp>
          <p:nvGrpSpPr>
            <p:cNvPr id="57" name="Group 53">
              <a:extLst>
                <a:ext uri="{FF2B5EF4-FFF2-40B4-BE49-F238E27FC236}">
                  <a16:creationId xmlns:a16="http://schemas.microsoft.com/office/drawing/2014/main" id="{E57437CA-2190-4991-9AB9-449864F855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" y="2296"/>
              <a:ext cx="4763" cy="1694"/>
              <a:chOff x="793" y="2296"/>
              <a:chExt cx="4763" cy="1694"/>
            </a:xfrm>
          </p:grpSpPr>
          <p:sp>
            <p:nvSpPr>
              <p:cNvPr id="58" name="Line 54">
                <a:extLst>
                  <a:ext uri="{FF2B5EF4-FFF2-40B4-BE49-F238E27FC236}">
                    <a16:creationId xmlns:a16="http://schemas.microsoft.com/office/drawing/2014/main" id="{9FC22C30-588C-479F-8063-332A511F0A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3" y="2840"/>
                <a:ext cx="347" cy="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grpSp>
            <p:nvGrpSpPr>
              <p:cNvPr id="59" name="Group 55">
                <a:extLst>
                  <a:ext uri="{FF2B5EF4-FFF2-40B4-BE49-F238E27FC236}">
                    <a16:creationId xmlns:a16="http://schemas.microsoft.com/office/drawing/2014/main" id="{78CEA44D-9BDA-4EF2-9602-4ED686773B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6" y="2432"/>
                <a:ext cx="726" cy="327"/>
                <a:chOff x="1271" y="1117"/>
                <a:chExt cx="447" cy="904"/>
              </a:xfrm>
            </p:grpSpPr>
            <p:sp>
              <p:nvSpPr>
                <p:cNvPr id="103" name="Freeform 56">
                  <a:extLst>
                    <a:ext uri="{FF2B5EF4-FFF2-40B4-BE49-F238E27FC236}">
                      <a16:creationId xmlns:a16="http://schemas.microsoft.com/office/drawing/2014/main" id="{83C9A2A8-8CB6-4153-A10E-0C734CA54B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1" y="1405"/>
                  <a:ext cx="304" cy="576"/>
                </a:xfrm>
                <a:custGeom>
                  <a:avLst/>
                  <a:gdLst>
                    <a:gd name="T0" fmla="*/ 40 w 304"/>
                    <a:gd name="T1" fmla="*/ 1 h 1120"/>
                    <a:gd name="T2" fmla="*/ 40 w 304"/>
                    <a:gd name="T3" fmla="*/ 1 h 1120"/>
                    <a:gd name="T4" fmla="*/ 280 w 304"/>
                    <a:gd name="T5" fmla="*/ 1 h 1120"/>
                    <a:gd name="T6" fmla="*/ 184 w 304"/>
                    <a:gd name="T7" fmla="*/ 1 h 112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04" h="1120">
                      <a:moveTo>
                        <a:pt x="40" y="1120"/>
                      </a:moveTo>
                      <a:cubicBezTo>
                        <a:pt x="20" y="720"/>
                        <a:pt x="0" y="320"/>
                        <a:pt x="40" y="160"/>
                      </a:cubicBezTo>
                      <a:cubicBezTo>
                        <a:pt x="80" y="0"/>
                        <a:pt x="256" y="0"/>
                        <a:pt x="280" y="160"/>
                      </a:cubicBezTo>
                      <a:cubicBezTo>
                        <a:pt x="304" y="320"/>
                        <a:pt x="244" y="720"/>
                        <a:pt x="184" y="112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04" name="Text Box 57">
                  <a:extLst>
                    <a:ext uri="{FF2B5EF4-FFF2-40B4-BE49-F238E27FC236}">
                      <a16:creationId xmlns:a16="http://schemas.microsoft.com/office/drawing/2014/main" id="{9AADBBA5-B229-4FE6-9563-C19192FC9D4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0" y="1117"/>
                  <a:ext cx="428" cy="9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0" lang="en-US" altLang="zh-CN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60" name="Group 58">
                <a:extLst>
                  <a:ext uri="{FF2B5EF4-FFF2-40B4-BE49-F238E27FC236}">
                    <a16:creationId xmlns:a16="http://schemas.microsoft.com/office/drawing/2014/main" id="{B58524A0-9B25-4195-BC5D-069903405C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19" y="2750"/>
                <a:ext cx="862" cy="288"/>
                <a:chOff x="1519" y="2750"/>
                <a:chExt cx="862" cy="288"/>
              </a:xfrm>
            </p:grpSpPr>
            <p:sp>
              <p:nvSpPr>
                <p:cNvPr id="101" name="Freeform 59">
                  <a:extLst>
                    <a:ext uri="{FF2B5EF4-FFF2-40B4-BE49-F238E27FC236}">
                      <a16:creationId xmlns:a16="http://schemas.microsoft.com/office/drawing/2014/main" id="{7028D92B-5622-44D7-8485-909C8DBBAC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1519" y="2931"/>
                  <a:ext cx="862" cy="45"/>
                </a:xfrm>
                <a:custGeom>
                  <a:avLst/>
                  <a:gdLst>
                    <a:gd name="T0" fmla="*/ 0 w 1152"/>
                    <a:gd name="T1" fmla="*/ 0 h 240"/>
                    <a:gd name="T2" fmla="*/ 5 w 1152"/>
                    <a:gd name="T3" fmla="*/ 0 h 240"/>
                    <a:gd name="T4" fmla="*/ 11 w 1152"/>
                    <a:gd name="T5" fmla="*/ 0 h 24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152" h="240">
                      <a:moveTo>
                        <a:pt x="0" y="240"/>
                      </a:moveTo>
                      <a:cubicBezTo>
                        <a:pt x="216" y="120"/>
                        <a:pt x="432" y="0"/>
                        <a:pt x="624" y="0"/>
                      </a:cubicBezTo>
                      <a:cubicBezTo>
                        <a:pt x="816" y="0"/>
                        <a:pt x="984" y="120"/>
                        <a:pt x="1152" y="2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02" name="Text Box 60">
                  <a:extLst>
                    <a:ext uri="{FF2B5EF4-FFF2-40B4-BE49-F238E27FC236}">
                      <a16:creationId xmlns:a16="http://schemas.microsoft.com/office/drawing/2014/main" id="{26B7B61B-F0F1-40CB-9240-AABAF0DAB7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46" y="2750"/>
                  <a:ext cx="36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/>
                    <a:t>0</a:t>
                  </a:r>
                </a:p>
              </p:txBody>
            </p:sp>
          </p:grpSp>
          <p:grpSp>
            <p:nvGrpSpPr>
              <p:cNvPr id="61" name="Group 61">
                <a:extLst>
                  <a:ext uri="{FF2B5EF4-FFF2-40B4-BE49-F238E27FC236}">
                    <a16:creationId xmlns:a16="http://schemas.microsoft.com/office/drawing/2014/main" id="{30F3A732-8D16-43B4-BE18-78062198B2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44" y="2750"/>
                <a:ext cx="771" cy="288"/>
                <a:chOff x="1519" y="2750"/>
                <a:chExt cx="862" cy="288"/>
              </a:xfrm>
            </p:grpSpPr>
            <p:sp>
              <p:nvSpPr>
                <p:cNvPr id="99" name="Freeform 62">
                  <a:extLst>
                    <a:ext uri="{FF2B5EF4-FFF2-40B4-BE49-F238E27FC236}">
                      <a16:creationId xmlns:a16="http://schemas.microsoft.com/office/drawing/2014/main" id="{134A0B9D-8447-4760-A9E1-769F537D53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1519" y="2931"/>
                  <a:ext cx="862" cy="45"/>
                </a:xfrm>
                <a:custGeom>
                  <a:avLst/>
                  <a:gdLst>
                    <a:gd name="T0" fmla="*/ 0 w 1152"/>
                    <a:gd name="T1" fmla="*/ 0 h 240"/>
                    <a:gd name="T2" fmla="*/ 5 w 1152"/>
                    <a:gd name="T3" fmla="*/ 0 h 240"/>
                    <a:gd name="T4" fmla="*/ 11 w 1152"/>
                    <a:gd name="T5" fmla="*/ 0 h 24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152" h="240">
                      <a:moveTo>
                        <a:pt x="0" y="240"/>
                      </a:moveTo>
                      <a:cubicBezTo>
                        <a:pt x="216" y="120"/>
                        <a:pt x="432" y="0"/>
                        <a:pt x="624" y="0"/>
                      </a:cubicBezTo>
                      <a:cubicBezTo>
                        <a:pt x="816" y="0"/>
                        <a:pt x="984" y="120"/>
                        <a:pt x="1152" y="24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00" name="Text Box 63">
                  <a:extLst>
                    <a:ext uri="{FF2B5EF4-FFF2-40B4-BE49-F238E27FC236}">
                      <a16:creationId xmlns:a16="http://schemas.microsoft.com/office/drawing/2014/main" id="{C4545915-F7CB-46F4-A11B-26CACDAD19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46" y="2750"/>
                  <a:ext cx="36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/>
                    <a:t>0</a:t>
                  </a:r>
                </a:p>
              </p:txBody>
            </p:sp>
          </p:grpSp>
          <p:grpSp>
            <p:nvGrpSpPr>
              <p:cNvPr id="62" name="Group 64">
                <a:extLst>
                  <a:ext uri="{FF2B5EF4-FFF2-40B4-BE49-F238E27FC236}">
                    <a16:creationId xmlns:a16="http://schemas.microsoft.com/office/drawing/2014/main" id="{C757B8D6-3098-46FA-BA1E-37F96437BE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3097"/>
                <a:ext cx="408" cy="288"/>
                <a:chOff x="1338" y="3097"/>
                <a:chExt cx="408" cy="288"/>
              </a:xfrm>
            </p:grpSpPr>
            <p:sp>
              <p:nvSpPr>
                <p:cNvPr id="97" name="Line 65">
                  <a:extLst>
                    <a:ext uri="{FF2B5EF4-FFF2-40B4-BE49-F238E27FC236}">
                      <a16:creationId xmlns:a16="http://schemas.microsoft.com/office/drawing/2014/main" id="{96569A1D-41A4-4E5A-B502-C325F80252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8" y="3158"/>
                  <a:ext cx="0" cy="18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8" name="Text Box 66">
                  <a:extLst>
                    <a:ext uri="{FF2B5EF4-FFF2-40B4-BE49-F238E27FC236}">
                      <a16:creationId xmlns:a16="http://schemas.microsoft.com/office/drawing/2014/main" id="{1A192F82-1C77-48B7-BF99-8FF4408D3C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84" y="3097"/>
                  <a:ext cx="36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/>
                    <a:t>1</a:t>
                  </a:r>
                </a:p>
              </p:txBody>
            </p:sp>
          </p:grpSp>
          <p:sp>
            <p:nvSpPr>
              <p:cNvPr id="63" name="Freeform 67">
                <a:extLst>
                  <a:ext uri="{FF2B5EF4-FFF2-40B4-BE49-F238E27FC236}">
                    <a16:creationId xmlns:a16="http://schemas.microsoft.com/office/drawing/2014/main" id="{9DE45521-23C1-4380-99D3-84BC7D9DC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3" y="3460"/>
                <a:ext cx="363" cy="197"/>
              </a:xfrm>
              <a:custGeom>
                <a:avLst/>
                <a:gdLst>
                  <a:gd name="T0" fmla="*/ 0 w 363"/>
                  <a:gd name="T1" fmla="*/ 15 h 197"/>
                  <a:gd name="T2" fmla="*/ 272 w 363"/>
                  <a:gd name="T3" fmla="*/ 15 h 197"/>
                  <a:gd name="T4" fmla="*/ 318 w 363"/>
                  <a:gd name="T5" fmla="*/ 106 h 197"/>
                  <a:gd name="T6" fmla="*/ 0 w 363"/>
                  <a:gd name="T7" fmla="*/ 197 h 1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63" h="197">
                    <a:moveTo>
                      <a:pt x="0" y="15"/>
                    </a:moveTo>
                    <a:cubicBezTo>
                      <a:pt x="109" y="7"/>
                      <a:pt x="219" y="0"/>
                      <a:pt x="272" y="15"/>
                    </a:cubicBezTo>
                    <a:cubicBezTo>
                      <a:pt x="325" y="30"/>
                      <a:pt x="363" y="76"/>
                      <a:pt x="318" y="106"/>
                    </a:cubicBezTo>
                    <a:cubicBezTo>
                      <a:pt x="273" y="136"/>
                      <a:pt x="136" y="166"/>
                      <a:pt x="0" y="197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64" name="Group 68">
                <a:extLst>
                  <a:ext uri="{FF2B5EF4-FFF2-40B4-BE49-F238E27FC236}">
                    <a16:creationId xmlns:a16="http://schemas.microsoft.com/office/drawing/2014/main" id="{0EC52A7D-432F-4DD3-97AC-D6E4D09D11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74" y="3022"/>
                <a:ext cx="907" cy="363"/>
                <a:chOff x="1474" y="3022"/>
                <a:chExt cx="907" cy="363"/>
              </a:xfrm>
            </p:grpSpPr>
            <p:sp>
              <p:nvSpPr>
                <p:cNvPr id="95" name="Line 69">
                  <a:extLst>
                    <a:ext uri="{FF2B5EF4-FFF2-40B4-BE49-F238E27FC236}">
                      <a16:creationId xmlns:a16="http://schemas.microsoft.com/office/drawing/2014/main" id="{D0C285EF-C815-4395-B8C7-B7F1433217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474" y="3022"/>
                  <a:ext cx="907" cy="36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6" name="Text Box 70">
                  <a:extLst>
                    <a:ext uri="{FF2B5EF4-FFF2-40B4-BE49-F238E27FC236}">
                      <a16:creationId xmlns:a16="http://schemas.microsoft.com/office/drawing/2014/main" id="{E33BBD70-29EC-46C4-AA48-80C8716714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01" y="3022"/>
                  <a:ext cx="36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/>
                    <a:t>1</a:t>
                  </a:r>
                </a:p>
              </p:txBody>
            </p:sp>
          </p:grpSp>
          <p:grpSp>
            <p:nvGrpSpPr>
              <p:cNvPr id="65" name="Group 71">
                <a:extLst>
                  <a:ext uri="{FF2B5EF4-FFF2-40B4-BE49-F238E27FC236}">
                    <a16:creationId xmlns:a16="http://schemas.microsoft.com/office/drawing/2014/main" id="{4E55E30B-6F1E-407A-BE41-C85D1CC16D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19" y="2976"/>
                <a:ext cx="1996" cy="499"/>
                <a:chOff x="1519" y="2976"/>
                <a:chExt cx="1996" cy="499"/>
              </a:xfrm>
            </p:grpSpPr>
            <p:sp>
              <p:nvSpPr>
                <p:cNvPr id="93" name="Line 72">
                  <a:extLst>
                    <a:ext uri="{FF2B5EF4-FFF2-40B4-BE49-F238E27FC236}">
                      <a16:creationId xmlns:a16="http://schemas.microsoft.com/office/drawing/2014/main" id="{3879276F-4BE7-46E4-8FE6-869C9721FE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519" y="2976"/>
                  <a:ext cx="1996" cy="49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4" name="Text Box 73">
                  <a:extLst>
                    <a:ext uri="{FF2B5EF4-FFF2-40B4-BE49-F238E27FC236}">
                      <a16:creationId xmlns:a16="http://schemas.microsoft.com/office/drawing/2014/main" id="{A82F4B7B-3931-45F0-B1A5-E015EC48754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3067"/>
                  <a:ext cx="36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/>
                    <a:t>0</a:t>
                  </a:r>
                </a:p>
              </p:txBody>
            </p:sp>
          </p:grpSp>
          <p:grpSp>
            <p:nvGrpSpPr>
              <p:cNvPr id="66" name="Group 74">
                <a:extLst>
                  <a:ext uri="{FF2B5EF4-FFF2-40B4-BE49-F238E27FC236}">
                    <a16:creationId xmlns:a16="http://schemas.microsoft.com/office/drawing/2014/main" id="{174B1912-206C-4E94-8B9F-A0F646B44A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83" y="3702"/>
                <a:ext cx="2313" cy="288"/>
                <a:chOff x="1383" y="3702"/>
                <a:chExt cx="2313" cy="288"/>
              </a:xfrm>
            </p:grpSpPr>
            <p:sp>
              <p:nvSpPr>
                <p:cNvPr id="91" name="Freeform 75">
                  <a:extLst>
                    <a:ext uri="{FF2B5EF4-FFF2-40B4-BE49-F238E27FC236}">
                      <a16:creationId xmlns:a16="http://schemas.microsoft.com/office/drawing/2014/main" id="{3E47CB19-C7C3-4FE0-AB96-0A520AB72E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3" y="3748"/>
                  <a:ext cx="2313" cy="233"/>
                </a:xfrm>
                <a:custGeom>
                  <a:avLst/>
                  <a:gdLst>
                    <a:gd name="T0" fmla="*/ 0 w 2313"/>
                    <a:gd name="T1" fmla="*/ 0 h 233"/>
                    <a:gd name="T2" fmla="*/ 1270 w 2313"/>
                    <a:gd name="T3" fmla="*/ 226 h 233"/>
                    <a:gd name="T4" fmla="*/ 2313 w 2313"/>
                    <a:gd name="T5" fmla="*/ 45 h 23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313" h="233">
                      <a:moveTo>
                        <a:pt x="0" y="0"/>
                      </a:moveTo>
                      <a:cubicBezTo>
                        <a:pt x="442" y="109"/>
                        <a:pt x="885" y="219"/>
                        <a:pt x="1270" y="226"/>
                      </a:cubicBezTo>
                      <a:cubicBezTo>
                        <a:pt x="1655" y="233"/>
                        <a:pt x="2139" y="83"/>
                        <a:pt x="2313" y="45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2" name="Text Box 76">
                  <a:extLst>
                    <a:ext uri="{FF2B5EF4-FFF2-40B4-BE49-F238E27FC236}">
                      <a16:creationId xmlns:a16="http://schemas.microsoft.com/office/drawing/2014/main" id="{43FE22DE-30F5-4AAD-B0EC-474A74B734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09" y="3702"/>
                  <a:ext cx="36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/>
                    <a:t>1</a:t>
                  </a:r>
                </a:p>
              </p:txBody>
            </p:sp>
          </p:grpSp>
          <p:grpSp>
            <p:nvGrpSpPr>
              <p:cNvPr id="67" name="Group 77">
                <a:extLst>
                  <a:ext uri="{FF2B5EF4-FFF2-40B4-BE49-F238E27FC236}">
                    <a16:creationId xmlns:a16="http://schemas.microsoft.com/office/drawing/2014/main" id="{82FF5299-9504-4BBB-9D40-30D3E14864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9" y="2296"/>
                <a:ext cx="2268" cy="454"/>
                <a:chOff x="2699" y="2296"/>
                <a:chExt cx="2268" cy="454"/>
              </a:xfrm>
            </p:grpSpPr>
            <p:sp>
              <p:nvSpPr>
                <p:cNvPr id="89" name="Freeform 78">
                  <a:extLst>
                    <a:ext uri="{FF2B5EF4-FFF2-40B4-BE49-F238E27FC236}">
                      <a16:creationId xmlns:a16="http://schemas.microsoft.com/office/drawing/2014/main" id="{BCAB8694-6BD8-4D65-927A-FA8A42798D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9" y="2515"/>
                  <a:ext cx="2268" cy="235"/>
                </a:xfrm>
                <a:custGeom>
                  <a:avLst/>
                  <a:gdLst>
                    <a:gd name="T0" fmla="*/ 2268 w 2268"/>
                    <a:gd name="T1" fmla="*/ 189 h 235"/>
                    <a:gd name="T2" fmla="*/ 1088 w 2268"/>
                    <a:gd name="T3" fmla="*/ 8 h 235"/>
                    <a:gd name="T4" fmla="*/ 0 w 2268"/>
                    <a:gd name="T5" fmla="*/ 235 h 23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268" h="235">
                      <a:moveTo>
                        <a:pt x="2268" y="189"/>
                      </a:moveTo>
                      <a:cubicBezTo>
                        <a:pt x="1867" y="94"/>
                        <a:pt x="1466" y="0"/>
                        <a:pt x="1088" y="8"/>
                      </a:cubicBezTo>
                      <a:cubicBezTo>
                        <a:pt x="710" y="16"/>
                        <a:pt x="174" y="212"/>
                        <a:pt x="0" y="235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0" name="Text Box 79">
                  <a:extLst>
                    <a:ext uri="{FF2B5EF4-FFF2-40B4-BE49-F238E27FC236}">
                      <a16:creationId xmlns:a16="http://schemas.microsoft.com/office/drawing/2014/main" id="{E7F1FB4B-B4C8-45DE-B245-7EBF2C1AA3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51" y="2296"/>
                  <a:ext cx="36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/>
                    <a:t>0</a:t>
                  </a:r>
                </a:p>
              </p:txBody>
            </p:sp>
          </p:grpSp>
          <p:grpSp>
            <p:nvGrpSpPr>
              <p:cNvPr id="68" name="Group 80">
                <a:extLst>
                  <a:ext uri="{FF2B5EF4-FFF2-40B4-BE49-F238E27FC236}">
                    <a16:creationId xmlns:a16="http://schemas.microsoft.com/office/drawing/2014/main" id="{26BA1E4E-9243-45F6-850E-2FA29CC3AE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9" y="3067"/>
                <a:ext cx="861" cy="318"/>
                <a:chOff x="2699" y="3067"/>
                <a:chExt cx="861" cy="318"/>
              </a:xfrm>
            </p:grpSpPr>
            <p:sp>
              <p:nvSpPr>
                <p:cNvPr id="87" name="Line 81">
                  <a:extLst>
                    <a:ext uri="{FF2B5EF4-FFF2-40B4-BE49-F238E27FC236}">
                      <a16:creationId xmlns:a16="http://schemas.microsoft.com/office/drawing/2014/main" id="{31BD2429-FE25-44AA-8589-7B47F297C2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699" y="3067"/>
                  <a:ext cx="861" cy="31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8" name="Text Box 82">
                  <a:extLst>
                    <a:ext uri="{FF2B5EF4-FFF2-40B4-BE49-F238E27FC236}">
                      <a16:creationId xmlns:a16="http://schemas.microsoft.com/office/drawing/2014/main" id="{E966A8FF-22A0-4CDC-A213-E13F35E15C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89" y="3067"/>
                  <a:ext cx="36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/>
                    <a:t>1</a:t>
                  </a:r>
                </a:p>
              </p:txBody>
            </p:sp>
          </p:grpSp>
          <p:grpSp>
            <p:nvGrpSpPr>
              <p:cNvPr id="69" name="Group 83">
                <a:extLst>
                  <a:ext uri="{FF2B5EF4-FFF2-40B4-BE49-F238E27FC236}">
                    <a16:creationId xmlns:a16="http://schemas.microsoft.com/office/drawing/2014/main" id="{0A1CB1E7-30A5-4CDC-9F2F-3CF41013F6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44" y="3097"/>
                <a:ext cx="907" cy="333"/>
                <a:chOff x="2744" y="3097"/>
                <a:chExt cx="907" cy="333"/>
              </a:xfrm>
            </p:grpSpPr>
            <p:sp>
              <p:nvSpPr>
                <p:cNvPr id="85" name="Line 84">
                  <a:extLst>
                    <a:ext uri="{FF2B5EF4-FFF2-40B4-BE49-F238E27FC236}">
                      <a16:creationId xmlns:a16="http://schemas.microsoft.com/office/drawing/2014/main" id="{87FBD082-B42E-40E9-A34F-F3CDD97A1A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44" y="3113"/>
                  <a:ext cx="907" cy="31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6" name="Text Box 85">
                  <a:extLst>
                    <a:ext uri="{FF2B5EF4-FFF2-40B4-BE49-F238E27FC236}">
                      <a16:creationId xmlns:a16="http://schemas.microsoft.com/office/drawing/2014/main" id="{01AC7BC9-3DBE-4873-9F2B-CE2213C5E2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8" y="3097"/>
                  <a:ext cx="36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>
                      <a:solidFill>
                        <a:srgbClr val="FF0000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70" name="Group 86">
                <a:extLst>
                  <a:ext uri="{FF2B5EF4-FFF2-40B4-BE49-F238E27FC236}">
                    <a16:creationId xmlns:a16="http://schemas.microsoft.com/office/drawing/2014/main" id="{A6879D27-CB95-4109-8014-F390E1F054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9" y="2870"/>
                <a:ext cx="1951" cy="605"/>
                <a:chOff x="2789" y="2870"/>
                <a:chExt cx="1951" cy="605"/>
              </a:xfrm>
            </p:grpSpPr>
            <p:sp>
              <p:nvSpPr>
                <p:cNvPr id="83" name="Line 87">
                  <a:extLst>
                    <a:ext uri="{FF2B5EF4-FFF2-40B4-BE49-F238E27FC236}">
                      <a16:creationId xmlns:a16="http://schemas.microsoft.com/office/drawing/2014/main" id="{8E94776E-F4A8-4CB0-AFCA-E2D774F66B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789" y="2931"/>
                  <a:ext cx="1951" cy="5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4" name="Text Box 88">
                  <a:extLst>
                    <a:ext uri="{FF2B5EF4-FFF2-40B4-BE49-F238E27FC236}">
                      <a16:creationId xmlns:a16="http://schemas.microsoft.com/office/drawing/2014/main" id="{64C4E3AB-BF30-44EC-B203-26F6DD7739D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14" y="2870"/>
                  <a:ext cx="27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/>
                    <a:t>1</a:t>
                  </a:r>
                </a:p>
              </p:txBody>
            </p:sp>
          </p:grpSp>
          <p:grpSp>
            <p:nvGrpSpPr>
              <p:cNvPr id="71" name="Group 89">
                <a:extLst>
                  <a:ext uri="{FF2B5EF4-FFF2-40B4-BE49-F238E27FC236}">
                    <a16:creationId xmlns:a16="http://schemas.microsoft.com/office/drawing/2014/main" id="{B3B2DAF1-58B8-41A7-AB4B-4F656DB0D8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9" y="3505"/>
                <a:ext cx="726" cy="288"/>
                <a:chOff x="2789" y="3505"/>
                <a:chExt cx="726" cy="288"/>
              </a:xfrm>
            </p:grpSpPr>
            <p:sp>
              <p:nvSpPr>
                <p:cNvPr id="81" name="Line 90">
                  <a:extLst>
                    <a:ext uri="{FF2B5EF4-FFF2-40B4-BE49-F238E27FC236}">
                      <a16:creationId xmlns:a16="http://schemas.microsoft.com/office/drawing/2014/main" id="{C9D1DC3B-1114-4C3D-A886-9A95CB29D2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9" y="3566"/>
                  <a:ext cx="72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2" name="Text Box 91">
                  <a:extLst>
                    <a:ext uri="{FF2B5EF4-FFF2-40B4-BE49-F238E27FC236}">
                      <a16:creationId xmlns:a16="http://schemas.microsoft.com/office/drawing/2014/main" id="{875E5940-85D9-4E73-94DD-4A70FFF596A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16" y="3505"/>
                  <a:ext cx="22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/>
                    <a:t>1</a:t>
                  </a:r>
                </a:p>
              </p:txBody>
            </p:sp>
          </p:grpSp>
          <p:grpSp>
            <p:nvGrpSpPr>
              <p:cNvPr id="72" name="Group 92">
                <a:extLst>
                  <a:ext uri="{FF2B5EF4-FFF2-40B4-BE49-F238E27FC236}">
                    <a16:creationId xmlns:a16="http://schemas.microsoft.com/office/drawing/2014/main" id="{1957E8A3-4E8D-464C-9F19-4495A784BE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33" y="2976"/>
                <a:ext cx="952" cy="470"/>
                <a:chOff x="3833" y="2976"/>
                <a:chExt cx="952" cy="470"/>
              </a:xfrm>
            </p:grpSpPr>
            <p:sp>
              <p:nvSpPr>
                <p:cNvPr id="79" name="Line 93">
                  <a:extLst>
                    <a:ext uri="{FF2B5EF4-FFF2-40B4-BE49-F238E27FC236}">
                      <a16:creationId xmlns:a16="http://schemas.microsoft.com/office/drawing/2014/main" id="{F2EF7D16-0995-4ABD-90A2-B0B3A59499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33" y="2976"/>
                  <a:ext cx="952" cy="40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0" name="Text Box 94">
                  <a:extLst>
                    <a:ext uri="{FF2B5EF4-FFF2-40B4-BE49-F238E27FC236}">
                      <a16:creationId xmlns:a16="http://schemas.microsoft.com/office/drawing/2014/main" id="{D16D71A1-EA4E-4224-A7A3-C28415FBB4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50" y="3158"/>
                  <a:ext cx="27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/>
                    <a:t>0</a:t>
                  </a:r>
                </a:p>
              </p:txBody>
            </p:sp>
          </p:grpSp>
          <p:grpSp>
            <p:nvGrpSpPr>
              <p:cNvPr id="73" name="Group 95">
                <a:extLst>
                  <a:ext uri="{FF2B5EF4-FFF2-40B4-BE49-F238E27FC236}">
                    <a16:creationId xmlns:a16="http://schemas.microsoft.com/office/drawing/2014/main" id="{05C10DA0-F526-4A92-9145-9A9973C762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3" y="3521"/>
                <a:ext cx="862" cy="288"/>
                <a:chOff x="3923" y="3521"/>
                <a:chExt cx="862" cy="288"/>
              </a:xfrm>
            </p:grpSpPr>
            <p:sp>
              <p:nvSpPr>
                <p:cNvPr id="77" name="Line 96">
                  <a:extLst>
                    <a:ext uri="{FF2B5EF4-FFF2-40B4-BE49-F238E27FC236}">
                      <a16:creationId xmlns:a16="http://schemas.microsoft.com/office/drawing/2014/main" id="{DF492DB4-B3D0-41D4-B781-26E52F4DA3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23" y="3566"/>
                  <a:ext cx="86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8" name="Text Box 97">
                  <a:extLst>
                    <a:ext uri="{FF2B5EF4-FFF2-40B4-BE49-F238E27FC236}">
                      <a16:creationId xmlns:a16="http://schemas.microsoft.com/office/drawing/2014/main" id="{CEEF31EF-4082-45B6-B88F-04558D84DE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50" y="3521"/>
                  <a:ext cx="27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/>
                    <a:t>1</a:t>
                  </a:r>
                </a:p>
              </p:txBody>
            </p:sp>
          </p:grpSp>
          <p:grpSp>
            <p:nvGrpSpPr>
              <p:cNvPr id="74" name="Group 98">
                <a:extLst>
                  <a:ext uri="{FF2B5EF4-FFF2-40B4-BE49-F238E27FC236}">
                    <a16:creationId xmlns:a16="http://schemas.microsoft.com/office/drawing/2014/main" id="{2EA83446-767A-4D97-9B60-9BC633C71D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67" y="3113"/>
                <a:ext cx="317" cy="288"/>
                <a:chOff x="4967" y="3113"/>
                <a:chExt cx="317" cy="288"/>
              </a:xfrm>
            </p:grpSpPr>
            <p:sp>
              <p:nvSpPr>
                <p:cNvPr id="75" name="Line 99">
                  <a:extLst>
                    <a:ext uri="{FF2B5EF4-FFF2-40B4-BE49-F238E27FC236}">
                      <a16:creationId xmlns:a16="http://schemas.microsoft.com/office/drawing/2014/main" id="{2CBAE222-B887-498E-8134-F431846F63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967" y="3158"/>
                  <a:ext cx="0" cy="18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6" name="Text Box 100">
                  <a:extLst>
                    <a:ext uri="{FF2B5EF4-FFF2-40B4-BE49-F238E27FC236}">
                      <a16:creationId xmlns:a16="http://schemas.microsoft.com/office/drawing/2014/main" id="{39AC12D0-9224-402B-8BB8-E026FDE10B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12" y="3113"/>
                  <a:ext cx="27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/>
                    <a:t>0</a:t>
                  </a:r>
                </a:p>
              </p:txBody>
            </p:sp>
          </p:grpSp>
        </p:grpSp>
      </p:grpSp>
      <p:sp>
        <p:nvSpPr>
          <p:cNvPr id="105" name="矩形 1">
            <a:extLst>
              <a:ext uri="{FF2B5EF4-FFF2-40B4-BE49-F238E27FC236}">
                <a16:creationId xmlns:a16="http://schemas.microsoft.com/office/drawing/2014/main" id="{C3E6F1E6-A074-40B0-BB35-6A836C8DF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3529" y="5591558"/>
            <a:ext cx="16891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ym typeface="Symbol" panose="05050102010706020507" pitchFamily="18" charset="2"/>
              </a:rPr>
              <a:t>记忆最后3个字母</a:t>
            </a:r>
            <a:endParaRPr lang="en-US" altLang="en-US" sz="2600"/>
          </a:p>
        </p:txBody>
      </p:sp>
    </p:spTree>
    <p:extLst>
      <p:ext uri="{BB962C8B-B14F-4D97-AF65-F5344CB8AC3E}">
        <p14:creationId xmlns:p14="http://schemas.microsoft.com/office/powerpoint/2010/main" val="412102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7">
            <a:extLst>
              <a:ext uri="{FF2B5EF4-FFF2-40B4-BE49-F238E27FC236}">
                <a16:creationId xmlns:a16="http://schemas.microsoft.com/office/drawing/2014/main" id="{B15823D8-33C9-4AD2-898A-B567450AB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425" y="949165"/>
            <a:ext cx="7072321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 dirty="0">
                <a:solidFill>
                  <a:srgbClr val="FF0000"/>
                </a:solidFill>
                <a:latin typeface="Comic Sans MS" panose="030F0702030302020204" pitchFamily="66" charset="0"/>
              </a:rPr>
              <a:t>Step 1</a:t>
            </a:r>
            <a:r>
              <a:rPr kumimoji="0" lang="zh-CN" altLang="en-US" sz="3200" b="0" dirty="0">
                <a:solidFill>
                  <a:srgbClr val="FF0000"/>
                </a:solidFill>
                <a:latin typeface="Comic Sans MS" panose="030F0702030302020204" pitchFamily="66" charset="0"/>
              </a:rPr>
              <a:t>：</a:t>
            </a:r>
            <a:endParaRPr kumimoji="0" lang="en-US" altLang="zh-CN" sz="3200" b="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spcBef>
                <a:spcPct val="20000"/>
              </a:spcBef>
            </a:pPr>
            <a:endParaRPr kumimoji="0" lang="en-US" altLang="zh-CN" sz="1400" b="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b="0" dirty="0">
                <a:latin typeface="+mn-lt"/>
              </a:rPr>
              <a:t>NFA</a:t>
            </a:r>
            <a:r>
              <a:rPr lang="zh-CN" altLang="en-US" b="0" dirty="0">
                <a:latin typeface="+mn-lt"/>
              </a:rPr>
              <a:t>的初始状态</a:t>
            </a:r>
            <a:r>
              <a:rPr lang="en-US" altLang="zh-CN" b="0" dirty="0">
                <a:latin typeface="+mn-lt"/>
              </a:rPr>
              <a:t>:             DFA</a:t>
            </a:r>
            <a:r>
              <a:rPr lang="zh-CN" altLang="en-US" b="0" dirty="0">
                <a:latin typeface="+mn-lt"/>
              </a:rPr>
              <a:t>的初始状态</a:t>
            </a:r>
            <a:r>
              <a:rPr lang="en-US" altLang="zh-CN" b="0" dirty="0">
                <a:latin typeface="+mn-lt"/>
              </a:rPr>
              <a:t>:    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651D0C-0038-4BDF-9A60-6BCFCD63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B7C823-E81A-414F-AA4D-CD516134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→</a:t>
            </a:r>
            <a:r>
              <a:rPr lang="en-US" altLang="zh-CN" dirty="0">
                <a:latin typeface="+mn-lt"/>
              </a:rPr>
              <a:t>DFA</a:t>
            </a:r>
            <a:endParaRPr lang="zh-CN" altLang="en-US" dirty="0">
              <a:latin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75BCDB-E90D-42FC-AE5D-688DFA15E887}"/>
              </a:ext>
            </a:extLst>
          </p:cNvPr>
          <p:cNvSpPr txBox="1"/>
          <p:nvPr/>
        </p:nvSpPr>
        <p:spPr>
          <a:xfrm>
            <a:off x="137950" y="488759"/>
            <a:ext cx="2273809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的步骤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3A2790CA-1F2D-488B-88C2-5A3997A8B0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873920"/>
              </p:ext>
            </p:extLst>
          </p:nvPr>
        </p:nvGraphicFramePr>
        <p:xfrm>
          <a:off x="2968851" y="1683677"/>
          <a:ext cx="375351" cy="454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6" name="Equation" r:id="rId4" imgW="482391" imgH="583947" progId="Equation.3">
                  <p:embed/>
                </p:oleObj>
              </mc:Choice>
              <mc:Fallback>
                <p:oleObj name="Equation" r:id="rId4" imgW="482391" imgH="583947" progId="Equation.3">
                  <p:embed/>
                  <p:pic>
                    <p:nvPicPr>
                      <p:cNvPr id="100355" name="Object 3">
                        <a:extLst>
                          <a:ext uri="{FF2B5EF4-FFF2-40B4-BE49-F238E27FC236}">
                            <a16:creationId xmlns:a16="http://schemas.microsoft.com/office/drawing/2014/main" id="{53D2EE02-E3DA-4625-AF0D-47F8D33852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851" y="1683677"/>
                        <a:ext cx="375351" cy="454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2CA5A39B-6065-4E82-85F0-0C55CC93BD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231288"/>
              </p:ext>
            </p:extLst>
          </p:nvPr>
        </p:nvGraphicFramePr>
        <p:xfrm>
          <a:off x="175586" y="2321305"/>
          <a:ext cx="8548850" cy="547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7" name="Equation" r:id="rId6" imgW="3784320" imgH="241200" progId="Equation.DSMT4">
                  <p:embed/>
                </p:oleObj>
              </mc:Choice>
              <mc:Fallback>
                <p:oleObj name="Equation" r:id="rId6" imgW="3784320" imgH="241200" progId="Equation.DSMT4">
                  <p:embed/>
                  <p:pic>
                    <p:nvPicPr>
                      <p:cNvPr id="100356" name="Object 4">
                        <a:extLst>
                          <a:ext uri="{FF2B5EF4-FFF2-40B4-BE49-F238E27FC236}">
                            <a16:creationId xmlns:a16="http://schemas.microsoft.com/office/drawing/2014/main" id="{5627A03A-E209-482F-978C-0A271F5E9E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86" y="2321305"/>
                        <a:ext cx="8548850" cy="5472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5">
            <a:extLst>
              <a:ext uri="{FF2B5EF4-FFF2-40B4-BE49-F238E27FC236}">
                <a16:creationId xmlns:a16="http://schemas.microsoft.com/office/drawing/2014/main" id="{E3989E72-EFB9-4025-9E37-DF3D89E05A5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514442" y="1637631"/>
            <a:ext cx="485775" cy="576772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tx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" name="Object 13">
            <a:extLst>
              <a:ext uri="{FF2B5EF4-FFF2-40B4-BE49-F238E27FC236}">
                <a16:creationId xmlns:a16="http://schemas.microsoft.com/office/drawing/2014/main" id="{9B691D88-DE17-4306-BDC8-8D6572D33C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782069"/>
              </p:ext>
            </p:extLst>
          </p:nvPr>
        </p:nvGraphicFramePr>
        <p:xfrm>
          <a:off x="6719962" y="1782107"/>
          <a:ext cx="931311" cy="453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8" name="公式" r:id="rId8" imgW="418918" imgH="203112" progId="Equation.3">
                  <p:embed/>
                </p:oleObj>
              </mc:Choice>
              <mc:Fallback>
                <p:oleObj name="公式" r:id="rId8" imgW="418918" imgH="203112" progId="Equation.3">
                  <p:embed/>
                  <p:pic>
                    <p:nvPicPr>
                      <p:cNvPr id="100361" name="Object 13">
                        <a:extLst>
                          <a:ext uri="{FF2B5EF4-FFF2-40B4-BE49-F238E27FC236}">
                            <a16:creationId xmlns:a16="http://schemas.microsoft.com/office/drawing/2014/main" id="{ECED39A5-DE14-4E5B-9897-5D11139BE6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9962" y="1782107"/>
                        <a:ext cx="931311" cy="453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654AC227-79E3-4EA8-8E0E-BB64DC65998A}"/>
              </a:ext>
            </a:extLst>
          </p:cNvPr>
          <p:cNvGrpSpPr/>
          <p:nvPr/>
        </p:nvGrpSpPr>
        <p:grpSpPr>
          <a:xfrm>
            <a:off x="395536" y="3236328"/>
            <a:ext cx="6416675" cy="1816100"/>
            <a:chOff x="337443" y="3704844"/>
            <a:chExt cx="6416675" cy="1816100"/>
          </a:xfrm>
        </p:grpSpPr>
        <p:sp>
          <p:nvSpPr>
            <p:cNvPr id="31" name="Oval 3">
              <a:extLst>
                <a:ext uri="{FF2B5EF4-FFF2-40B4-BE49-F238E27FC236}">
                  <a16:creationId xmlns:a16="http://schemas.microsoft.com/office/drawing/2014/main" id="{8AE734F7-7BA5-42BB-A873-3EAB392BB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718" y="4390644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Oval 4">
              <a:extLst>
                <a:ext uri="{FF2B5EF4-FFF2-40B4-BE49-F238E27FC236}">
                  <a16:creationId xmlns:a16="http://schemas.microsoft.com/office/drawing/2014/main" id="{3A269163-EC0E-4CA0-A5BC-E0F50352B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7118" y="4390644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Oval 5">
              <a:extLst>
                <a:ext uri="{FF2B5EF4-FFF2-40B4-BE49-F238E27FC236}">
                  <a16:creationId xmlns:a16="http://schemas.microsoft.com/office/drawing/2014/main" id="{4A3AFD62-A85D-4099-B4CF-D1929F0B3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4518" y="4390644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Line 6">
              <a:extLst>
                <a:ext uri="{FF2B5EF4-FFF2-40B4-BE49-F238E27FC236}">
                  <a16:creationId xmlns:a16="http://schemas.microsoft.com/office/drawing/2014/main" id="{675A6E8D-1E24-4DE5-87CD-6A8197AC19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9318" y="4695444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Line 7">
              <a:extLst>
                <a:ext uri="{FF2B5EF4-FFF2-40B4-BE49-F238E27FC236}">
                  <a16:creationId xmlns:a16="http://schemas.microsoft.com/office/drawing/2014/main" id="{4C196514-3530-46EF-9188-4097E1E00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2918" y="4695444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Oval 8">
              <a:extLst>
                <a:ext uri="{FF2B5EF4-FFF2-40B4-BE49-F238E27FC236}">
                  <a16:creationId xmlns:a16="http://schemas.microsoft.com/office/drawing/2014/main" id="{8A9F2C69-C822-4473-B040-3129463DD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0918" y="4314444"/>
              <a:ext cx="7620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B888A587-8650-4EE3-B69B-8436C3A88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2818" y="3755644"/>
              <a:ext cx="762000" cy="635000"/>
            </a:xfrm>
            <a:custGeom>
              <a:avLst/>
              <a:gdLst>
                <a:gd name="T0" fmla="*/ 2147483646 w 480"/>
                <a:gd name="T1" fmla="*/ 2147483646 h 400"/>
                <a:gd name="T2" fmla="*/ 2147483646 w 480"/>
                <a:gd name="T3" fmla="*/ 2147483646 h 400"/>
                <a:gd name="T4" fmla="*/ 2147483646 w 480"/>
                <a:gd name="T5" fmla="*/ 2147483646 h 400"/>
                <a:gd name="T6" fmla="*/ 2147483646 w 480"/>
                <a:gd name="T7" fmla="*/ 2147483646 h 400"/>
                <a:gd name="T8" fmla="*/ 2147483646 w 480"/>
                <a:gd name="T9" fmla="*/ 2147483646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0" h="400">
                  <a:moveTo>
                    <a:pt x="120" y="400"/>
                  </a:moveTo>
                  <a:cubicBezTo>
                    <a:pt x="60" y="288"/>
                    <a:pt x="0" y="176"/>
                    <a:pt x="24" y="112"/>
                  </a:cubicBezTo>
                  <a:cubicBezTo>
                    <a:pt x="48" y="48"/>
                    <a:pt x="192" y="24"/>
                    <a:pt x="264" y="16"/>
                  </a:cubicBezTo>
                  <a:cubicBezTo>
                    <a:pt x="336" y="8"/>
                    <a:pt x="432" y="0"/>
                    <a:pt x="456" y="64"/>
                  </a:cubicBezTo>
                  <a:cubicBezTo>
                    <a:pt x="480" y="128"/>
                    <a:pt x="444" y="264"/>
                    <a:pt x="408" y="4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09805B19-D2CD-49DD-B657-EEAD11273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518" y="4924044"/>
              <a:ext cx="3898900" cy="596900"/>
            </a:xfrm>
            <a:custGeom>
              <a:avLst/>
              <a:gdLst>
                <a:gd name="T0" fmla="*/ 2147483646 w 2456"/>
                <a:gd name="T1" fmla="*/ 0 h 376"/>
                <a:gd name="T2" fmla="*/ 2147483646 w 2456"/>
                <a:gd name="T3" fmla="*/ 2147483646 h 376"/>
                <a:gd name="T4" fmla="*/ 2147483646 w 2456"/>
                <a:gd name="T5" fmla="*/ 2147483646 h 376"/>
                <a:gd name="T6" fmla="*/ 0 w 2456"/>
                <a:gd name="T7" fmla="*/ 2147483646 h 3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56" h="376">
                  <a:moveTo>
                    <a:pt x="2448" y="0"/>
                  </a:moveTo>
                  <a:cubicBezTo>
                    <a:pt x="2452" y="116"/>
                    <a:pt x="2456" y="232"/>
                    <a:pt x="2112" y="288"/>
                  </a:cubicBezTo>
                  <a:cubicBezTo>
                    <a:pt x="1768" y="344"/>
                    <a:pt x="736" y="376"/>
                    <a:pt x="384" y="336"/>
                  </a:cubicBezTo>
                  <a:cubicBezTo>
                    <a:pt x="32" y="296"/>
                    <a:pt x="16" y="172"/>
                    <a:pt x="0" y="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Line 11">
              <a:extLst>
                <a:ext uri="{FF2B5EF4-FFF2-40B4-BE49-F238E27FC236}">
                  <a16:creationId xmlns:a16="http://schemas.microsoft.com/office/drawing/2014/main" id="{83932543-C15D-4927-BDF6-97D9489E5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6318" y="469544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0FE68BB5-7450-455C-A71B-E5D011BCA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2718" y="4390644"/>
              <a:ext cx="265113" cy="279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1173D31E-C3DC-4DE2-8EA6-EE6DDFAC40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5318" y="5076444"/>
              <a:ext cx="252413" cy="392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10FFBD78-F04C-441E-840C-D1995BA1F8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2918" y="3704844"/>
              <a:ext cx="265113" cy="279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9129B7F4-88B8-485C-8BD4-E7AC2B1E33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2981" y="4279519"/>
              <a:ext cx="325437" cy="358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5E90DDFF-252C-4F06-992B-8BCC65092C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5918" y="4390644"/>
              <a:ext cx="430213" cy="5318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8E514018-AB8E-46F2-B9D9-9C02208A02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481" y="4395407"/>
              <a:ext cx="368300" cy="520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98AF7056-A369-44E4-819F-FC83C01794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4368" y="4395407"/>
              <a:ext cx="442913" cy="520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7" name="Text Box 19">
              <a:extLst>
                <a:ext uri="{FF2B5EF4-FFF2-40B4-BE49-F238E27FC236}">
                  <a16:creationId xmlns:a16="http://schemas.microsoft.com/office/drawing/2014/main" id="{75182C57-4928-41FB-840D-F969774E6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443" y="3730244"/>
              <a:ext cx="1057275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kumimoji="0" lang="en-US" altLang="zh-CN" sz="3200">
                  <a:solidFill>
                    <a:schemeClr val="accent2"/>
                  </a:solidFill>
                  <a:latin typeface="Comic Sans MS" panose="030F0702030302020204" pitchFamily="66" charset="0"/>
                </a:rPr>
                <a:t>NFA</a:t>
              </a:r>
              <a:endPara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4B300FF5-B7FB-4673-A7FF-E586091FA0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0118" y="3781044"/>
              <a:ext cx="544513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1BB33C0-8A80-48E9-9497-88F59AC239AC}"/>
              </a:ext>
            </a:extLst>
          </p:cNvPr>
          <p:cNvGrpSpPr/>
          <p:nvPr/>
        </p:nvGrpSpPr>
        <p:grpSpPr>
          <a:xfrm>
            <a:off x="378867" y="5000041"/>
            <a:ext cx="2743200" cy="1600200"/>
            <a:chOff x="152400" y="3505200"/>
            <a:chExt cx="2743200" cy="1600200"/>
          </a:xfrm>
        </p:grpSpPr>
        <p:sp>
          <p:nvSpPr>
            <p:cNvPr id="50" name="Text Box 20">
              <a:extLst>
                <a:ext uri="{FF2B5EF4-FFF2-40B4-BE49-F238E27FC236}">
                  <a16:creationId xmlns:a16="http://schemas.microsoft.com/office/drawing/2014/main" id="{0CFDAB8B-A364-4031-A99A-68EC790438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1020763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kumimoji="0" lang="en-US" altLang="zh-CN" sz="3200">
                  <a:solidFill>
                    <a:schemeClr val="accent2"/>
                  </a:solidFill>
                  <a:latin typeface="Comic Sans MS" panose="030F0702030302020204" pitchFamily="66" charset="0"/>
                </a:rPr>
                <a:t>DFA</a:t>
              </a:r>
              <a:endPara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51" name="Oval 21">
              <a:extLst>
                <a:ext uri="{FF2B5EF4-FFF2-40B4-BE49-F238E27FC236}">
                  <a16:creationId xmlns:a16="http://schemas.microsoft.com/office/drawing/2014/main" id="{4A4A995C-5494-4A12-A678-6D1E7050D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41148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2" name="Object 22">
              <a:extLst>
                <a:ext uri="{FF2B5EF4-FFF2-40B4-BE49-F238E27FC236}">
                  <a16:creationId xmlns:a16="http://schemas.microsoft.com/office/drawing/2014/main" id="{DE9A7B07-BEA5-47C0-8361-86C224DD822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0681890"/>
                </p:ext>
              </p:extLst>
            </p:nvPr>
          </p:nvGraphicFramePr>
          <p:xfrm>
            <a:off x="1981200" y="4343400"/>
            <a:ext cx="773113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39" name="Equation" r:id="rId17" imgW="774364" imgH="533169" progId="Equation.3">
                    <p:embed/>
                  </p:oleObj>
                </mc:Choice>
                <mc:Fallback>
                  <p:oleObj name="Equation" r:id="rId17" imgW="774364" imgH="533169" progId="Equation.3">
                    <p:embed/>
                    <p:pic>
                      <p:nvPicPr>
                        <p:cNvPr id="53" name="Object 22">
                          <a:extLst>
                            <a:ext uri="{FF2B5EF4-FFF2-40B4-BE49-F238E27FC236}">
                              <a16:creationId xmlns:a16="http://schemas.microsoft.com/office/drawing/2014/main" id="{5B605884-BB45-4D14-BC75-14F79D11084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1200" y="4343400"/>
                          <a:ext cx="773113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Line 23">
              <a:extLst>
                <a:ext uri="{FF2B5EF4-FFF2-40B4-BE49-F238E27FC236}">
                  <a16:creationId xmlns:a16="http://schemas.microsoft.com/office/drawing/2014/main" id="{DAA81463-66D8-4334-B352-1E37345AF6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5400" y="4648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4" name="Object 25">
              <a:extLst>
                <a:ext uri="{FF2B5EF4-FFF2-40B4-BE49-F238E27FC236}">
                  <a16:creationId xmlns:a16="http://schemas.microsoft.com/office/drawing/2014/main" id="{F90585F8-F085-4FC9-8938-35D325E9BE8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2893761"/>
                </p:ext>
              </p:extLst>
            </p:nvPr>
          </p:nvGraphicFramePr>
          <p:xfrm>
            <a:off x="1295400" y="3581400"/>
            <a:ext cx="646113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40" name="Equation" r:id="rId19" imgW="647700" imgH="431800" progId="Equation.3">
                    <p:embed/>
                  </p:oleObj>
                </mc:Choice>
                <mc:Fallback>
                  <p:oleObj name="Equation" r:id="rId19" imgW="647700" imgH="431800" progId="Equation.3">
                    <p:embed/>
                    <p:pic>
                      <p:nvPicPr>
                        <p:cNvPr id="56" name="Object 25">
                          <a:extLst>
                            <a:ext uri="{FF2B5EF4-FFF2-40B4-BE49-F238E27FC236}">
                              <a16:creationId xmlns:a16="http://schemas.microsoft.com/office/drawing/2014/main" id="{B5093A69-7830-4B93-A841-3DF2BB5705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400" y="3581400"/>
                          <a:ext cx="646113" cy="430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1EB1F29F-0180-4995-A3E4-4165C3B4F382}"/>
              </a:ext>
            </a:extLst>
          </p:cNvPr>
          <p:cNvCxnSpPr/>
          <p:nvPr/>
        </p:nvCxnSpPr>
        <p:spPr>
          <a:xfrm>
            <a:off x="0" y="3068960"/>
            <a:ext cx="914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529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651D0C-0038-4BDF-9A60-6BCFCD63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B7C823-E81A-414F-AA4D-CD516134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→</a:t>
            </a:r>
            <a:r>
              <a:rPr lang="en-US" altLang="zh-CN" dirty="0">
                <a:latin typeface="+mn-lt"/>
              </a:rPr>
              <a:t>DFA</a:t>
            </a:r>
            <a:endParaRPr lang="zh-CN" altLang="en-US" dirty="0">
              <a:latin typeface="+mn-lt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B5C80409-E55B-4D63-AA8B-D5185F970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444421"/>
            <a:ext cx="8839200" cy="3102605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</a:t>
            </a:r>
            <a:r>
              <a:rPr lang="zh-CN" altLang="en-US" sz="2800" dirty="0"/>
              <a:t>对于</a:t>
            </a:r>
            <a:r>
              <a:rPr lang="en-US" altLang="zh-CN" sz="2800" dirty="0"/>
              <a:t>DFA</a:t>
            </a:r>
            <a:r>
              <a:rPr lang="zh-CN" altLang="en-US" sz="2800" dirty="0"/>
              <a:t>的每个状态</a:t>
            </a:r>
            <a:endParaRPr lang="en-US" altLang="zh-CN" sz="2600" dirty="0"/>
          </a:p>
          <a:p>
            <a:pPr>
              <a:buFont typeface="Wingdings" panose="05000000000000000000" pitchFamily="2" charset="2"/>
              <a:buNone/>
            </a:pPr>
            <a:endParaRPr lang="en-US" altLang="zh-CN" sz="2600" dirty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600" dirty="0">
                <a:latin typeface="Comic Sans MS" panose="030F0702030302020204" pitchFamily="66" charset="0"/>
              </a:rPr>
              <a:t>      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600" dirty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600" dirty="0">
                <a:latin typeface="Comic Sans MS" panose="030F0702030302020204" pitchFamily="66" charset="0"/>
              </a:rPr>
              <a:t>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添加状态转换到</a:t>
            </a:r>
            <a:r>
              <a:rPr lang="en-US" altLang="zh-CN" sz="2800" dirty="0"/>
              <a:t>DFA</a:t>
            </a:r>
            <a:r>
              <a:rPr lang="zh-CN" altLang="en-US" sz="2800" dirty="0"/>
              <a:t>中：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None/>
            </a:pPr>
            <a:endParaRPr lang="en-US" altLang="zh-CN" sz="2600" dirty="0">
              <a:latin typeface="Comic Sans MS" panose="030F0702030302020204" pitchFamily="66" charset="0"/>
            </a:endParaRPr>
          </a:p>
        </p:txBody>
      </p:sp>
      <p:graphicFrame>
        <p:nvGraphicFramePr>
          <p:cNvPr id="28" name="Object 3">
            <a:extLst>
              <a:ext uri="{FF2B5EF4-FFF2-40B4-BE49-F238E27FC236}">
                <a16:creationId xmlns:a16="http://schemas.microsoft.com/office/drawing/2014/main" id="{276E1A3C-231E-4D8F-BC21-F7A914E404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758114"/>
              </p:ext>
            </p:extLst>
          </p:nvPr>
        </p:nvGraphicFramePr>
        <p:xfrm>
          <a:off x="3469920" y="1538259"/>
          <a:ext cx="2328961" cy="624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1" name="Equation" r:id="rId4" imgW="2768600" imgH="660400" progId="Equation.3">
                  <p:embed/>
                </p:oleObj>
              </mc:Choice>
              <mc:Fallback>
                <p:oleObj name="Equation" r:id="rId4" imgW="2768600" imgH="660400" progId="Equation.3">
                  <p:embed/>
                  <p:pic>
                    <p:nvPicPr>
                      <p:cNvPr id="102403" name="Object 3">
                        <a:extLst>
                          <a:ext uri="{FF2B5EF4-FFF2-40B4-BE49-F238E27FC236}">
                            <a16:creationId xmlns:a16="http://schemas.microsoft.com/office/drawing/2014/main" id="{CD3D9A44-8CC2-4C4A-9086-93F40A041B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9920" y="1538259"/>
                        <a:ext cx="2328961" cy="6249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4">
            <a:extLst>
              <a:ext uri="{FF2B5EF4-FFF2-40B4-BE49-F238E27FC236}">
                <a16:creationId xmlns:a16="http://schemas.microsoft.com/office/drawing/2014/main" id="{03CC3091-1D0A-4285-9D0A-196AB7AFEC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593894"/>
              </p:ext>
            </p:extLst>
          </p:nvPr>
        </p:nvGraphicFramePr>
        <p:xfrm>
          <a:off x="405986" y="1961704"/>
          <a:ext cx="1604927" cy="1878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2" name="Equation" r:id="rId6" imgW="825500" imgH="965200" progId="Equation.3">
                  <p:embed/>
                </p:oleObj>
              </mc:Choice>
              <mc:Fallback>
                <p:oleObj name="Equation" r:id="rId6" imgW="825500" imgH="965200" progId="Equation.3">
                  <p:embed/>
                  <p:pic>
                    <p:nvPicPr>
                      <p:cNvPr id="102404" name="Object 4">
                        <a:extLst>
                          <a:ext uri="{FF2B5EF4-FFF2-40B4-BE49-F238E27FC236}">
                            <a16:creationId xmlns:a16="http://schemas.microsoft.com/office/drawing/2014/main" id="{60D62568-5D6E-412D-8398-ACC03C3ADA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986" y="1961704"/>
                        <a:ext cx="1604927" cy="1878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5">
            <a:extLst>
              <a:ext uri="{FF2B5EF4-FFF2-40B4-BE49-F238E27FC236}">
                <a16:creationId xmlns:a16="http://schemas.microsoft.com/office/drawing/2014/main" id="{CA33BF77-6440-4F2D-9DF3-1BFC59CA39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350228"/>
              </p:ext>
            </p:extLst>
          </p:nvPr>
        </p:nvGraphicFramePr>
        <p:xfrm>
          <a:off x="2807207" y="2494480"/>
          <a:ext cx="2174881" cy="58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3" name="Equation" r:id="rId8" imgW="850900" imgH="228600" progId="Equation.3">
                  <p:embed/>
                </p:oleObj>
              </mc:Choice>
              <mc:Fallback>
                <p:oleObj name="Equation" r:id="rId8" imgW="850900" imgH="228600" progId="Equation.3">
                  <p:embed/>
                  <p:pic>
                    <p:nvPicPr>
                      <p:cNvPr id="102405" name="Object 5">
                        <a:extLst>
                          <a:ext uri="{FF2B5EF4-FFF2-40B4-BE49-F238E27FC236}">
                            <a16:creationId xmlns:a16="http://schemas.microsoft.com/office/drawing/2014/main" id="{AC581C08-E7E4-44F9-BD22-CBA79756A1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207" y="2494480"/>
                        <a:ext cx="2174881" cy="584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6">
            <a:extLst>
              <a:ext uri="{FF2B5EF4-FFF2-40B4-BE49-F238E27FC236}">
                <a16:creationId xmlns:a16="http://schemas.microsoft.com/office/drawing/2014/main" id="{5E6ED7B4-25EC-4D6A-9840-26E861582D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350881"/>
              </p:ext>
            </p:extLst>
          </p:nvPr>
        </p:nvGraphicFramePr>
        <p:xfrm>
          <a:off x="3863876" y="3952949"/>
          <a:ext cx="5260760" cy="594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4" name="Equation" r:id="rId10" imgW="2247900" imgH="254000" progId="Equation.3">
                  <p:embed/>
                </p:oleObj>
              </mc:Choice>
              <mc:Fallback>
                <p:oleObj name="Equation" r:id="rId10" imgW="2247900" imgH="254000" progId="Equation.3">
                  <p:embed/>
                  <p:pic>
                    <p:nvPicPr>
                      <p:cNvPr id="102406" name="Object 6">
                        <a:extLst>
                          <a:ext uri="{FF2B5EF4-FFF2-40B4-BE49-F238E27FC236}">
                            <a16:creationId xmlns:a16="http://schemas.microsoft.com/office/drawing/2014/main" id="{7E6A0491-53E2-4928-B41E-713E4CF47E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876" y="3952949"/>
                        <a:ext cx="5260760" cy="5940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7">
            <a:extLst>
              <a:ext uri="{FF2B5EF4-FFF2-40B4-BE49-F238E27FC236}">
                <a16:creationId xmlns:a16="http://schemas.microsoft.com/office/drawing/2014/main" id="{1BEBCC16-A992-46B0-B171-8D11F79EBE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57574"/>
              </p:ext>
            </p:extLst>
          </p:nvPr>
        </p:nvGraphicFramePr>
        <p:xfrm>
          <a:off x="2523507" y="2744417"/>
          <a:ext cx="3048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5" name="Equation" r:id="rId12" imgW="304404" imgH="177569" progId="Equation.3">
                  <p:embed/>
                </p:oleObj>
              </mc:Choice>
              <mc:Fallback>
                <p:oleObj name="Equation" r:id="rId12" imgW="304404" imgH="177569" progId="Equation.3">
                  <p:embed/>
                  <p:pic>
                    <p:nvPicPr>
                      <p:cNvPr id="102407" name="Object 7">
                        <a:extLst>
                          <a:ext uri="{FF2B5EF4-FFF2-40B4-BE49-F238E27FC236}">
                            <a16:creationId xmlns:a16="http://schemas.microsoft.com/office/drawing/2014/main" id="{CACA6356-C758-48C5-A2BC-F203EE11BD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3507" y="2744417"/>
                        <a:ext cx="3048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AutoShape 8">
            <a:extLst>
              <a:ext uri="{FF2B5EF4-FFF2-40B4-BE49-F238E27FC236}">
                <a16:creationId xmlns:a16="http://schemas.microsoft.com/office/drawing/2014/main" id="{CC9313AB-73C3-495B-BA80-C31A04A3182F}"/>
              </a:ext>
            </a:extLst>
          </p:cNvPr>
          <p:cNvSpPr>
            <a:spLocks/>
          </p:cNvSpPr>
          <p:nvPr/>
        </p:nvSpPr>
        <p:spPr bwMode="auto">
          <a:xfrm>
            <a:off x="2050516" y="1983051"/>
            <a:ext cx="433388" cy="1729295"/>
          </a:xfrm>
          <a:prstGeom prst="rightBrace">
            <a:avLst>
              <a:gd name="adj1" fmla="val 4291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" name="Text Box 10">
            <a:extLst>
              <a:ext uri="{FF2B5EF4-FFF2-40B4-BE49-F238E27FC236}">
                <a16:creationId xmlns:a16="http://schemas.microsoft.com/office/drawing/2014/main" id="{1CB9E534-6AD3-4B3A-8519-C64D957F6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9" y="980728"/>
            <a:ext cx="16049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 dirty="0">
                <a:solidFill>
                  <a:srgbClr val="FF0000"/>
                </a:solidFill>
                <a:latin typeface="Comic Sans MS" panose="030F0702030302020204" pitchFamily="66" charset="0"/>
              </a:rPr>
              <a:t>Step 2:</a:t>
            </a:r>
          </a:p>
        </p:txBody>
      </p:sp>
      <p:sp>
        <p:nvSpPr>
          <p:cNvPr id="59" name="Rectangle 2">
            <a:extLst>
              <a:ext uri="{FF2B5EF4-FFF2-40B4-BE49-F238E27FC236}">
                <a16:creationId xmlns:a16="http://schemas.microsoft.com/office/drawing/2014/main" id="{F2D6C6A0-32D7-4E30-9364-DDA3D0EB9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5272354"/>
            <a:ext cx="8229600" cy="1086721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对</a:t>
            </a:r>
            <a:r>
              <a:rPr lang="en-US" altLang="zh-CN" sz="2800" dirty="0"/>
              <a:t>DFA</a:t>
            </a:r>
            <a:r>
              <a:rPr lang="zh-CN" altLang="en-US" sz="2800" dirty="0"/>
              <a:t>中的每个状态和字母表中的符号重复步骤</a:t>
            </a:r>
            <a:r>
              <a:rPr lang="en-US" altLang="zh-CN" sz="2800" dirty="0"/>
              <a:t>2</a:t>
            </a:r>
            <a:r>
              <a:rPr lang="zh-CN" altLang="en-US" sz="2800" dirty="0"/>
              <a:t>，直到不能在</a:t>
            </a:r>
            <a:r>
              <a:rPr lang="en-US" altLang="zh-CN" sz="2800" dirty="0"/>
              <a:t>DFA</a:t>
            </a:r>
            <a:r>
              <a:rPr lang="zh-CN" altLang="en-US" sz="2800" dirty="0"/>
              <a:t>中添加更多的状态</a:t>
            </a:r>
            <a:endParaRPr lang="en-US" altLang="zh-CN" sz="2800" dirty="0">
              <a:latin typeface="Comic Sans MS" panose="030F0702030302020204" pitchFamily="66" charset="0"/>
            </a:endParaRPr>
          </a:p>
        </p:txBody>
      </p:sp>
      <p:sp>
        <p:nvSpPr>
          <p:cNvPr id="60" name="Text Box 3">
            <a:extLst>
              <a:ext uri="{FF2B5EF4-FFF2-40B4-BE49-F238E27FC236}">
                <a16:creationId xmlns:a16="http://schemas.microsoft.com/office/drawing/2014/main" id="{83EE0DA0-0FB0-4658-8BFA-ABB254BBD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64" y="4634084"/>
            <a:ext cx="16049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 dirty="0">
                <a:solidFill>
                  <a:srgbClr val="FF0000"/>
                </a:solidFill>
                <a:latin typeface="Comic Sans MS" panose="030F0702030302020204" pitchFamily="66" charset="0"/>
              </a:rPr>
              <a:t>Step 3: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4C5EFA6-A809-4F49-BD0B-CC2BDF89A7D8}"/>
              </a:ext>
            </a:extLst>
          </p:cNvPr>
          <p:cNvSpPr txBox="1"/>
          <p:nvPr/>
        </p:nvSpPr>
        <p:spPr>
          <a:xfrm>
            <a:off x="137950" y="488759"/>
            <a:ext cx="2273809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的步骤</a:t>
            </a:r>
          </a:p>
        </p:txBody>
      </p:sp>
    </p:spTree>
    <p:extLst>
      <p:ext uri="{BB962C8B-B14F-4D97-AF65-F5344CB8AC3E}">
        <p14:creationId xmlns:p14="http://schemas.microsoft.com/office/powerpoint/2010/main" val="23913444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651D0C-0038-4BDF-9A60-6BCFCD63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B7C823-E81A-414F-AA4D-CD516134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→</a:t>
            </a:r>
            <a:r>
              <a:rPr lang="en-US" altLang="zh-CN" dirty="0">
                <a:latin typeface="+mn-lt"/>
              </a:rPr>
              <a:t>DFA</a:t>
            </a:r>
            <a:endParaRPr lang="zh-CN" altLang="en-US" dirty="0">
              <a:latin typeface="+mn-lt"/>
            </a:endParaRPr>
          </a:p>
        </p:txBody>
      </p:sp>
      <p:graphicFrame>
        <p:nvGraphicFramePr>
          <p:cNvPr id="76" name="Object 29">
            <a:extLst>
              <a:ext uri="{FF2B5EF4-FFF2-40B4-BE49-F238E27FC236}">
                <a16:creationId xmlns:a16="http://schemas.microsoft.com/office/drawing/2014/main" id="{FBD73690-30C2-43AD-8238-6C7F77FB97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480401"/>
              </p:ext>
            </p:extLst>
          </p:nvPr>
        </p:nvGraphicFramePr>
        <p:xfrm>
          <a:off x="5628927" y="2093453"/>
          <a:ext cx="3263553" cy="498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31" name="Equation" r:id="rId4" imgW="3479800" imgH="533400" progId="Equation.3">
                  <p:embed/>
                </p:oleObj>
              </mc:Choice>
              <mc:Fallback>
                <p:oleObj name="Equation" r:id="rId4" imgW="3479800" imgH="533400" progId="Equation.3">
                  <p:embed/>
                  <p:pic>
                    <p:nvPicPr>
                      <p:cNvPr id="2189341" name="Object 29">
                        <a:extLst>
                          <a:ext uri="{FF2B5EF4-FFF2-40B4-BE49-F238E27FC236}">
                            <a16:creationId xmlns:a16="http://schemas.microsoft.com/office/drawing/2014/main" id="{68304926-3A09-416A-80C5-B59DF198AD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8927" y="2093453"/>
                        <a:ext cx="3263553" cy="4987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54B716FD-D916-4439-9456-86783900DFC2}"/>
              </a:ext>
            </a:extLst>
          </p:cNvPr>
          <p:cNvGrpSpPr/>
          <p:nvPr/>
        </p:nvGrpSpPr>
        <p:grpSpPr>
          <a:xfrm>
            <a:off x="179575" y="446886"/>
            <a:ext cx="5286480" cy="1496223"/>
            <a:chOff x="648593" y="1402432"/>
            <a:chExt cx="6416675" cy="1816100"/>
          </a:xfrm>
        </p:grpSpPr>
        <p:sp>
          <p:nvSpPr>
            <p:cNvPr id="27" name="Oval 3">
              <a:extLst>
                <a:ext uri="{FF2B5EF4-FFF2-40B4-BE49-F238E27FC236}">
                  <a16:creationId xmlns:a16="http://schemas.microsoft.com/office/drawing/2014/main" id="{09182CA6-7A02-4875-98D9-D30784AB6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868" y="2088232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Oval 4">
              <a:extLst>
                <a:ext uri="{FF2B5EF4-FFF2-40B4-BE49-F238E27FC236}">
                  <a16:creationId xmlns:a16="http://schemas.microsoft.com/office/drawing/2014/main" id="{3B238E7C-2FE0-42AB-A9AA-FA137C237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268" y="2088232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Oval 5">
              <a:extLst>
                <a:ext uri="{FF2B5EF4-FFF2-40B4-BE49-F238E27FC236}">
                  <a16:creationId xmlns:a16="http://schemas.microsoft.com/office/drawing/2014/main" id="{64E36BE1-7F5D-41A7-959D-76B64D36F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5668" y="2088232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Line 6">
              <a:extLst>
                <a:ext uri="{FF2B5EF4-FFF2-40B4-BE49-F238E27FC236}">
                  <a16:creationId xmlns:a16="http://schemas.microsoft.com/office/drawing/2014/main" id="{E99EFAC3-5F23-47F1-AB39-725C20F85C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0468" y="2393032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7">
              <a:extLst>
                <a:ext uri="{FF2B5EF4-FFF2-40B4-BE49-F238E27FC236}">
                  <a16:creationId xmlns:a16="http://schemas.microsoft.com/office/drawing/2014/main" id="{32F2C9A3-92BB-4F55-832A-1CC5E73AA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068" y="2393032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8">
              <a:extLst>
                <a:ext uri="{FF2B5EF4-FFF2-40B4-BE49-F238E27FC236}">
                  <a16:creationId xmlns:a16="http://schemas.microsoft.com/office/drawing/2014/main" id="{BFC38EEB-38CF-4826-882F-AA949EC30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068" y="2012032"/>
              <a:ext cx="7620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BE713B4F-0159-465E-AACA-4ADBF6BD2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968" y="1453232"/>
              <a:ext cx="762000" cy="635000"/>
            </a:xfrm>
            <a:custGeom>
              <a:avLst/>
              <a:gdLst>
                <a:gd name="T0" fmla="*/ 2147483646 w 480"/>
                <a:gd name="T1" fmla="*/ 2147483646 h 400"/>
                <a:gd name="T2" fmla="*/ 2147483646 w 480"/>
                <a:gd name="T3" fmla="*/ 2147483646 h 400"/>
                <a:gd name="T4" fmla="*/ 2147483646 w 480"/>
                <a:gd name="T5" fmla="*/ 2147483646 h 400"/>
                <a:gd name="T6" fmla="*/ 2147483646 w 480"/>
                <a:gd name="T7" fmla="*/ 2147483646 h 400"/>
                <a:gd name="T8" fmla="*/ 2147483646 w 480"/>
                <a:gd name="T9" fmla="*/ 2147483646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0" h="400">
                  <a:moveTo>
                    <a:pt x="120" y="400"/>
                  </a:moveTo>
                  <a:cubicBezTo>
                    <a:pt x="60" y="288"/>
                    <a:pt x="0" y="176"/>
                    <a:pt x="24" y="112"/>
                  </a:cubicBezTo>
                  <a:cubicBezTo>
                    <a:pt x="48" y="48"/>
                    <a:pt x="192" y="24"/>
                    <a:pt x="264" y="16"/>
                  </a:cubicBezTo>
                  <a:cubicBezTo>
                    <a:pt x="336" y="8"/>
                    <a:pt x="432" y="0"/>
                    <a:pt x="456" y="64"/>
                  </a:cubicBezTo>
                  <a:cubicBezTo>
                    <a:pt x="480" y="128"/>
                    <a:pt x="444" y="264"/>
                    <a:pt x="408" y="4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7D492E41-9CFC-4EFB-AF6F-06786020B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5668" y="2621632"/>
              <a:ext cx="3898900" cy="596900"/>
            </a:xfrm>
            <a:custGeom>
              <a:avLst/>
              <a:gdLst>
                <a:gd name="T0" fmla="*/ 2147483646 w 2456"/>
                <a:gd name="T1" fmla="*/ 0 h 376"/>
                <a:gd name="T2" fmla="*/ 2147483646 w 2456"/>
                <a:gd name="T3" fmla="*/ 2147483646 h 376"/>
                <a:gd name="T4" fmla="*/ 2147483646 w 2456"/>
                <a:gd name="T5" fmla="*/ 2147483646 h 376"/>
                <a:gd name="T6" fmla="*/ 0 w 2456"/>
                <a:gd name="T7" fmla="*/ 2147483646 h 3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56" h="376">
                  <a:moveTo>
                    <a:pt x="2448" y="0"/>
                  </a:moveTo>
                  <a:cubicBezTo>
                    <a:pt x="2452" y="116"/>
                    <a:pt x="2456" y="232"/>
                    <a:pt x="2112" y="288"/>
                  </a:cubicBezTo>
                  <a:cubicBezTo>
                    <a:pt x="1768" y="344"/>
                    <a:pt x="736" y="376"/>
                    <a:pt x="384" y="336"/>
                  </a:cubicBezTo>
                  <a:cubicBezTo>
                    <a:pt x="32" y="296"/>
                    <a:pt x="16" y="172"/>
                    <a:pt x="0" y="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11">
              <a:extLst>
                <a:ext uri="{FF2B5EF4-FFF2-40B4-BE49-F238E27FC236}">
                  <a16:creationId xmlns:a16="http://schemas.microsoft.com/office/drawing/2014/main" id="{3819C097-97DC-440E-A116-AB345C8A9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7468" y="239303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9" name="Object 12">
              <a:extLst>
                <a:ext uri="{FF2B5EF4-FFF2-40B4-BE49-F238E27FC236}">
                  <a16:creationId xmlns:a16="http://schemas.microsoft.com/office/drawing/2014/main" id="{9F7B2EDE-4704-4DB1-BB28-1EA1E557E81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9619737"/>
                </p:ext>
              </p:extLst>
            </p:nvPr>
          </p:nvGraphicFramePr>
          <p:xfrm>
            <a:off x="3483868" y="2088232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32" name="Equation" r:id="rId6" imgW="266584" imgH="279279" progId="Equation.3">
                    <p:embed/>
                  </p:oleObj>
                </mc:Choice>
                <mc:Fallback>
                  <p:oleObj name="Equation" r:id="rId6" imgW="266584" imgH="279279" progId="Equation.3">
                    <p:embed/>
                    <p:pic>
                      <p:nvPicPr>
                        <p:cNvPr id="103435" name="Object 12">
                          <a:extLst>
                            <a:ext uri="{FF2B5EF4-FFF2-40B4-BE49-F238E27FC236}">
                              <a16:creationId xmlns:a16="http://schemas.microsoft.com/office/drawing/2014/main" id="{0F19C41A-562C-49D8-B379-FE8AE7A9B2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3868" y="2088232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Object 13">
              <a:extLst>
                <a:ext uri="{FF2B5EF4-FFF2-40B4-BE49-F238E27FC236}">
                  <a16:creationId xmlns:a16="http://schemas.microsoft.com/office/drawing/2014/main" id="{9F2D1470-6FEB-4B5C-8030-73F767B7AEC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0236619"/>
                </p:ext>
              </p:extLst>
            </p:nvPr>
          </p:nvGraphicFramePr>
          <p:xfrm>
            <a:off x="5236468" y="2774032"/>
            <a:ext cx="2524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33" name="Equation" r:id="rId8" imgW="253890" imgH="393529" progId="Equation.3">
                    <p:embed/>
                  </p:oleObj>
                </mc:Choice>
                <mc:Fallback>
                  <p:oleObj name="Equation" r:id="rId8" imgW="253890" imgH="393529" progId="Equation.3">
                    <p:embed/>
                    <p:pic>
                      <p:nvPicPr>
                        <p:cNvPr id="103436" name="Object 13">
                          <a:extLst>
                            <a:ext uri="{FF2B5EF4-FFF2-40B4-BE49-F238E27FC236}">
                              <a16:creationId xmlns:a16="http://schemas.microsoft.com/office/drawing/2014/main" id="{AD930877-0284-48CD-854C-9187789AA53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6468" y="2774032"/>
                          <a:ext cx="2524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Object 14">
              <a:extLst>
                <a:ext uri="{FF2B5EF4-FFF2-40B4-BE49-F238E27FC236}">
                  <a16:creationId xmlns:a16="http://schemas.microsoft.com/office/drawing/2014/main" id="{02785720-271B-488B-B7C1-1E8B1A2FCA1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1107782"/>
                </p:ext>
              </p:extLst>
            </p:nvPr>
          </p:nvGraphicFramePr>
          <p:xfrm>
            <a:off x="5084068" y="1402432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34" name="Equation" r:id="rId10" imgW="266584" imgH="279279" progId="Equation.3">
                    <p:embed/>
                  </p:oleObj>
                </mc:Choice>
                <mc:Fallback>
                  <p:oleObj name="Equation" r:id="rId10" imgW="266584" imgH="279279" progId="Equation.3">
                    <p:embed/>
                    <p:pic>
                      <p:nvPicPr>
                        <p:cNvPr id="103437" name="Object 14">
                          <a:extLst>
                            <a:ext uri="{FF2B5EF4-FFF2-40B4-BE49-F238E27FC236}">
                              <a16:creationId xmlns:a16="http://schemas.microsoft.com/office/drawing/2014/main" id="{638162A5-B8B8-4ACD-B9CB-4C3D727AC6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4068" y="1402432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Object 15">
              <a:extLst>
                <a:ext uri="{FF2B5EF4-FFF2-40B4-BE49-F238E27FC236}">
                  <a16:creationId xmlns:a16="http://schemas.microsoft.com/office/drawing/2014/main" id="{033E823F-0EE7-409E-8E2C-62F651F1DF7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9967095"/>
                </p:ext>
              </p:extLst>
            </p:nvPr>
          </p:nvGraphicFramePr>
          <p:xfrm>
            <a:off x="5547661" y="2025622"/>
            <a:ext cx="292014" cy="364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35" name="Equation" r:id="rId11" imgW="126720" imgH="139680" progId="Equation.DSMT4">
                    <p:embed/>
                  </p:oleObj>
                </mc:Choice>
                <mc:Fallback>
                  <p:oleObj name="Equation" r:id="rId11" imgW="126720" imgH="139680" progId="Equation.DSMT4">
                    <p:embed/>
                    <p:pic>
                      <p:nvPicPr>
                        <p:cNvPr id="103438" name="Object 15">
                          <a:extLst>
                            <a:ext uri="{FF2B5EF4-FFF2-40B4-BE49-F238E27FC236}">
                              <a16:creationId xmlns:a16="http://schemas.microsoft.com/office/drawing/2014/main" id="{38C6C44C-CEAA-4D2A-9A4E-FC286F752A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7661" y="2025622"/>
                          <a:ext cx="292014" cy="364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16">
              <a:extLst>
                <a:ext uri="{FF2B5EF4-FFF2-40B4-BE49-F238E27FC236}">
                  <a16:creationId xmlns:a16="http://schemas.microsoft.com/office/drawing/2014/main" id="{912C3072-1C09-4365-A3C8-4A6555A0BC1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3765066"/>
                </p:ext>
              </p:extLst>
            </p:nvPr>
          </p:nvGraphicFramePr>
          <p:xfrm>
            <a:off x="2417068" y="2088232"/>
            <a:ext cx="430213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36" name="Equation" r:id="rId13" imgW="431613" imgH="533169" progId="Equation.3">
                    <p:embed/>
                  </p:oleObj>
                </mc:Choice>
                <mc:Fallback>
                  <p:oleObj name="Equation" r:id="rId13" imgW="431613" imgH="533169" progId="Equation.3">
                    <p:embed/>
                    <p:pic>
                      <p:nvPicPr>
                        <p:cNvPr id="103439" name="Object 16">
                          <a:extLst>
                            <a:ext uri="{FF2B5EF4-FFF2-40B4-BE49-F238E27FC236}">
                              <a16:creationId xmlns:a16="http://schemas.microsoft.com/office/drawing/2014/main" id="{B8688669-ECAC-411B-8D58-B0B918EB7D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7068" y="2088232"/>
                          <a:ext cx="430213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Object 17">
              <a:extLst>
                <a:ext uri="{FF2B5EF4-FFF2-40B4-BE49-F238E27FC236}">
                  <a16:creationId xmlns:a16="http://schemas.microsoft.com/office/drawing/2014/main" id="{D21AC681-075A-41A7-B1E3-E5327958378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7966148"/>
                </p:ext>
              </p:extLst>
            </p:nvPr>
          </p:nvGraphicFramePr>
          <p:xfrm>
            <a:off x="4504631" y="2092995"/>
            <a:ext cx="3683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37" name="Equation" r:id="rId15" imgW="368300" imgH="520700" progId="Equation.3">
                    <p:embed/>
                  </p:oleObj>
                </mc:Choice>
                <mc:Fallback>
                  <p:oleObj name="Equation" r:id="rId15" imgW="368300" imgH="520700" progId="Equation.3">
                    <p:embed/>
                    <p:pic>
                      <p:nvPicPr>
                        <p:cNvPr id="103440" name="Object 17">
                          <a:extLst>
                            <a:ext uri="{FF2B5EF4-FFF2-40B4-BE49-F238E27FC236}">
                              <a16:creationId xmlns:a16="http://schemas.microsoft.com/office/drawing/2014/main" id="{A7FB9154-B928-413E-ABD1-38106C3B3C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4631" y="2092995"/>
                          <a:ext cx="3683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Object 18">
              <a:extLst>
                <a:ext uri="{FF2B5EF4-FFF2-40B4-BE49-F238E27FC236}">
                  <a16:creationId xmlns:a16="http://schemas.microsoft.com/office/drawing/2014/main" id="{11E7CAA8-DF31-45E5-9C19-4AE6324EFCF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6169582"/>
                </p:ext>
              </p:extLst>
            </p:nvPr>
          </p:nvGraphicFramePr>
          <p:xfrm>
            <a:off x="6525518" y="2092995"/>
            <a:ext cx="442913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38" name="Equation" r:id="rId17" imgW="444307" imgH="520474" progId="Equation.3">
                    <p:embed/>
                  </p:oleObj>
                </mc:Choice>
                <mc:Fallback>
                  <p:oleObj name="Equation" r:id="rId17" imgW="444307" imgH="520474" progId="Equation.3">
                    <p:embed/>
                    <p:pic>
                      <p:nvPicPr>
                        <p:cNvPr id="103441" name="Object 18">
                          <a:extLst>
                            <a:ext uri="{FF2B5EF4-FFF2-40B4-BE49-F238E27FC236}">
                              <a16:creationId xmlns:a16="http://schemas.microsoft.com/office/drawing/2014/main" id="{31040295-1A5E-4994-A51A-2366B30EAE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5518" y="2092995"/>
                          <a:ext cx="442913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" name="Text Box 19">
              <a:extLst>
                <a:ext uri="{FF2B5EF4-FFF2-40B4-BE49-F238E27FC236}">
                  <a16:creationId xmlns:a16="http://schemas.microsoft.com/office/drawing/2014/main" id="{6B54757A-C4E2-428E-AA95-38422D878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593" y="1577442"/>
              <a:ext cx="1027724" cy="560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kumimoji="0" lang="en-US" altLang="zh-CN" sz="2400" dirty="0">
                  <a:solidFill>
                    <a:schemeClr val="accent2"/>
                  </a:solidFill>
                  <a:latin typeface="Comic Sans MS" panose="030F0702030302020204" pitchFamily="66" charset="0"/>
                </a:rPr>
                <a:t>NFA</a:t>
              </a:r>
              <a:endParaRPr kumimoji="0" lang="en-US" altLang="zh-CN" sz="2400" b="0" dirty="0">
                <a:solidFill>
                  <a:schemeClr val="accent2"/>
                </a:solidFill>
                <a:latin typeface="Comic Sans MS" panose="030F0702030302020204" pitchFamily="66" charset="0"/>
              </a:endParaRPr>
            </a:p>
          </p:txBody>
        </p:sp>
        <p:graphicFrame>
          <p:nvGraphicFramePr>
            <p:cNvPr id="77" name="Object 30">
              <a:extLst>
                <a:ext uri="{FF2B5EF4-FFF2-40B4-BE49-F238E27FC236}">
                  <a16:creationId xmlns:a16="http://schemas.microsoft.com/office/drawing/2014/main" id="{83C11FA9-5BBA-4373-924F-E76A61DB001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3679917"/>
                </p:ext>
              </p:extLst>
            </p:nvPr>
          </p:nvGraphicFramePr>
          <p:xfrm>
            <a:off x="1731268" y="1718912"/>
            <a:ext cx="544513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39" name="Equation" r:id="rId19" imgW="545863" imgH="393529" progId="Equation.3">
                    <p:embed/>
                  </p:oleObj>
                </mc:Choice>
                <mc:Fallback>
                  <p:oleObj name="Equation" r:id="rId19" imgW="545863" imgH="393529" progId="Equation.3">
                    <p:embed/>
                    <p:pic>
                      <p:nvPicPr>
                        <p:cNvPr id="103453" name="Object 30">
                          <a:extLst>
                            <a:ext uri="{FF2B5EF4-FFF2-40B4-BE49-F238E27FC236}">
                              <a16:creationId xmlns:a16="http://schemas.microsoft.com/office/drawing/2014/main" id="{307CC557-881C-4977-AC06-46D6BB5A7C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1268" y="1718912"/>
                          <a:ext cx="544513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7" name="Object 29">
            <a:extLst>
              <a:ext uri="{FF2B5EF4-FFF2-40B4-BE49-F238E27FC236}">
                <a16:creationId xmlns:a16="http://schemas.microsoft.com/office/drawing/2014/main" id="{120F457A-3C11-492D-A6BA-5504338D1E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52858"/>
              </p:ext>
            </p:extLst>
          </p:nvPr>
        </p:nvGraphicFramePr>
        <p:xfrm>
          <a:off x="5671461" y="2650310"/>
          <a:ext cx="2493371" cy="7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40" name="Equation" r:id="rId21" imgW="863280" imgH="253800" progId="Equation.DSMT4">
                  <p:embed/>
                </p:oleObj>
              </mc:Choice>
              <mc:Fallback>
                <p:oleObj name="Equation" r:id="rId21" imgW="863280" imgH="253800" progId="Equation.DSMT4">
                  <p:embed/>
                  <p:pic>
                    <p:nvPicPr>
                      <p:cNvPr id="76" name="Object 29">
                        <a:extLst>
                          <a:ext uri="{FF2B5EF4-FFF2-40B4-BE49-F238E27FC236}">
                            <a16:creationId xmlns:a16="http://schemas.microsoft.com/office/drawing/2014/main" id="{FBD73690-30C2-43AD-8238-6C7F77FB97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1461" y="2650310"/>
                        <a:ext cx="2493371" cy="72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" name="Text Box 20">
            <a:extLst>
              <a:ext uri="{FF2B5EF4-FFF2-40B4-BE49-F238E27FC236}">
                <a16:creationId xmlns:a16="http://schemas.microsoft.com/office/drawing/2014/main" id="{E55FD3E7-2846-4F41-9CE7-FEDE67030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87" y="3249653"/>
            <a:ext cx="631696" cy="355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2400" dirty="0">
                <a:solidFill>
                  <a:schemeClr val="accent2"/>
                </a:solidFill>
                <a:latin typeface="Comic Sans MS" panose="030F0702030302020204" pitchFamily="66" charset="0"/>
              </a:rPr>
              <a:t>DFA</a:t>
            </a:r>
            <a:endParaRPr kumimoji="0" lang="en-US" altLang="zh-CN" sz="2400" b="0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114" name="Oval 21">
            <a:extLst>
              <a:ext uri="{FF2B5EF4-FFF2-40B4-BE49-F238E27FC236}">
                <a16:creationId xmlns:a16="http://schemas.microsoft.com/office/drawing/2014/main" id="{175CAD80-1CF4-4BC3-BEAA-4E5BE2EF5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980" y="3719578"/>
            <a:ext cx="822368" cy="76362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5" name="Object 22">
            <a:extLst>
              <a:ext uri="{FF2B5EF4-FFF2-40B4-BE49-F238E27FC236}">
                <a16:creationId xmlns:a16="http://schemas.microsoft.com/office/drawing/2014/main" id="{001F298C-260F-4D19-96BA-A3A5406159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011621"/>
              </p:ext>
            </p:extLst>
          </p:nvPr>
        </p:nvGraphicFramePr>
        <p:xfrm>
          <a:off x="1486461" y="3895800"/>
          <a:ext cx="595973" cy="409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41" name="Equation" r:id="rId23" imgW="774364" imgH="533169" progId="Equation.3">
                  <p:embed/>
                </p:oleObj>
              </mc:Choice>
              <mc:Fallback>
                <p:oleObj name="Equation" r:id="rId23" imgW="774364" imgH="533169" progId="Equation.3">
                  <p:embed/>
                  <p:pic>
                    <p:nvPicPr>
                      <p:cNvPr id="31" name="Object 22">
                        <a:extLst>
                          <a:ext uri="{FF2B5EF4-FFF2-40B4-BE49-F238E27FC236}">
                            <a16:creationId xmlns:a16="http://schemas.microsoft.com/office/drawing/2014/main" id="{FFEDC177-735D-46D9-AE9A-F508C1CD06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6461" y="3895800"/>
                        <a:ext cx="595973" cy="409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" name="Line 23">
            <a:extLst>
              <a:ext uri="{FF2B5EF4-FFF2-40B4-BE49-F238E27FC236}">
                <a16:creationId xmlns:a16="http://schemas.microsoft.com/office/drawing/2014/main" id="{0D16FCDC-471D-4F8A-86D5-651F49538E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7796" y="4130762"/>
            <a:ext cx="4111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AC2FBAC-F8E5-4C2D-B556-06A485C95118}"/>
              </a:ext>
            </a:extLst>
          </p:cNvPr>
          <p:cNvGrpSpPr/>
          <p:nvPr/>
        </p:nvGrpSpPr>
        <p:grpSpPr>
          <a:xfrm>
            <a:off x="2191348" y="3602097"/>
            <a:ext cx="2584586" cy="1057331"/>
            <a:chOff x="2425731" y="4425924"/>
            <a:chExt cx="2584586" cy="1057331"/>
          </a:xfrm>
        </p:grpSpPr>
        <p:sp>
          <p:nvSpPr>
            <p:cNvPr id="117" name="Oval 24">
              <a:extLst>
                <a:ext uri="{FF2B5EF4-FFF2-40B4-BE49-F238E27FC236}">
                  <a16:creationId xmlns:a16="http://schemas.microsoft.com/office/drawing/2014/main" id="{5BDE89C6-A263-40E0-843D-31261C223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246" y="4425924"/>
              <a:ext cx="1116071" cy="1057331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" name="Line 25">
              <a:extLst>
                <a:ext uri="{FF2B5EF4-FFF2-40B4-BE49-F238E27FC236}">
                  <a16:creationId xmlns:a16="http://schemas.microsoft.com/office/drawing/2014/main" id="{61A38A3D-3891-441E-9AEC-AB6249DE9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5731" y="4954589"/>
              <a:ext cx="13510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9" name="Object 26">
              <a:extLst>
                <a:ext uri="{FF2B5EF4-FFF2-40B4-BE49-F238E27FC236}">
                  <a16:creationId xmlns:a16="http://schemas.microsoft.com/office/drawing/2014/main" id="{71F494DC-1B55-4639-B9DB-958D02C388E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29166"/>
                </p:ext>
              </p:extLst>
            </p:nvPr>
          </p:nvGraphicFramePr>
          <p:xfrm>
            <a:off x="3952986" y="4778367"/>
            <a:ext cx="1018170" cy="401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42" name="Equation" r:id="rId25" imgW="1320227" imgH="520474" progId="Equation.3">
                    <p:embed/>
                  </p:oleObj>
                </mc:Choice>
                <mc:Fallback>
                  <p:oleObj name="Equation" r:id="rId25" imgW="1320227" imgH="520474" progId="Equation.3">
                    <p:embed/>
                    <p:pic>
                      <p:nvPicPr>
                        <p:cNvPr id="35" name="Object 26">
                          <a:extLst>
                            <a:ext uri="{FF2B5EF4-FFF2-40B4-BE49-F238E27FC236}">
                              <a16:creationId xmlns:a16="http://schemas.microsoft.com/office/drawing/2014/main" id="{01E73B24-F6A0-4C3E-8788-7C7AE5C4D5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986" y="4778367"/>
                          <a:ext cx="1018170" cy="401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" name="Object 27">
              <a:extLst>
                <a:ext uri="{FF2B5EF4-FFF2-40B4-BE49-F238E27FC236}">
                  <a16:creationId xmlns:a16="http://schemas.microsoft.com/office/drawing/2014/main" id="{93B13168-CDE3-4407-A507-200CE7AE762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9544399"/>
                </p:ext>
              </p:extLst>
            </p:nvPr>
          </p:nvGraphicFramePr>
          <p:xfrm>
            <a:off x="3013137" y="4660886"/>
            <a:ext cx="204369" cy="215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43" name="Equation" r:id="rId27" imgW="266584" imgH="279279" progId="Equation.3">
                    <p:embed/>
                  </p:oleObj>
                </mc:Choice>
                <mc:Fallback>
                  <p:oleObj name="Equation" r:id="rId27" imgW="266584" imgH="279279" progId="Equation.3">
                    <p:embed/>
                    <p:pic>
                      <p:nvPicPr>
                        <p:cNvPr id="36" name="Object 27">
                          <a:extLst>
                            <a:ext uri="{FF2B5EF4-FFF2-40B4-BE49-F238E27FC236}">
                              <a16:creationId xmlns:a16="http://schemas.microsoft.com/office/drawing/2014/main" id="{777C3247-77BD-433E-BF0A-AE3DEAC370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3137" y="4660886"/>
                          <a:ext cx="204369" cy="215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F273F86-BEAD-43C6-816C-FBB1AB893270}"/>
              </a:ext>
            </a:extLst>
          </p:cNvPr>
          <p:cNvGrpSpPr/>
          <p:nvPr/>
        </p:nvGrpSpPr>
        <p:grpSpPr>
          <a:xfrm>
            <a:off x="2015126" y="4424465"/>
            <a:ext cx="1351034" cy="1292293"/>
            <a:chOff x="2249509" y="5248292"/>
            <a:chExt cx="1351034" cy="1292293"/>
          </a:xfrm>
        </p:grpSpPr>
        <p:sp>
          <p:nvSpPr>
            <p:cNvPr id="121" name="Oval 28">
              <a:extLst>
                <a:ext uri="{FF2B5EF4-FFF2-40B4-BE49-F238E27FC236}">
                  <a16:creationId xmlns:a16="http://schemas.microsoft.com/office/drawing/2014/main" id="{0F556E06-2A78-459D-9285-06D3F2863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175" y="5776957"/>
              <a:ext cx="822368" cy="7636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" name="Line 29">
              <a:extLst>
                <a:ext uri="{FF2B5EF4-FFF2-40B4-BE49-F238E27FC236}">
                  <a16:creationId xmlns:a16="http://schemas.microsoft.com/office/drawing/2014/main" id="{9774A88E-81E6-4D7E-A468-7AFDEED7F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9509" y="5248292"/>
              <a:ext cx="646146" cy="646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" name="Object 30">
              <a:extLst>
                <a:ext uri="{FF2B5EF4-FFF2-40B4-BE49-F238E27FC236}">
                  <a16:creationId xmlns:a16="http://schemas.microsoft.com/office/drawing/2014/main" id="{941D0BC8-C871-4441-A547-754BF179938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5109975"/>
                </p:ext>
              </p:extLst>
            </p:nvPr>
          </p:nvGraphicFramePr>
          <p:xfrm>
            <a:off x="3013137" y="6011920"/>
            <a:ext cx="302270" cy="2937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44" name="Equation" r:id="rId28" imgW="393529" imgH="380835" progId="Equation.3">
                    <p:embed/>
                  </p:oleObj>
                </mc:Choice>
                <mc:Fallback>
                  <p:oleObj name="Equation" r:id="rId28" imgW="393529" imgH="380835" progId="Equation.3">
                    <p:embed/>
                    <p:pic>
                      <p:nvPicPr>
                        <p:cNvPr id="39" name="Object 30">
                          <a:extLst>
                            <a:ext uri="{FF2B5EF4-FFF2-40B4-BE49-F238E27FC236}">
                              <a16:creationId xmlns:a16="http://schemas.microsoft.com/office/drawing/2014/main" id="{04DBDAAD-6291-4F86-B5D2-93D27312B24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3137" y="6011920"/>
                          <a:ext cx="302270" cy="2937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" name="Object 31">
              <a:extLst>
                <a:ext uri="{FF2B5EF4-FFF2-40B4-BE49-F238E27FC236}">
                  <a16:creationId xmlns:a16="http://schemas.microsoft.com/office/drawing/2014/main" id="{5BE502A8-C04D-4B85-A854-5F5A9E7BA77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1469130"/>
                </p:ext>
              </p:extLst>
            </p:nvPr>
          </p:nvGraphicFramePr>
          <p:xfrm>
            <a:off x="2601953" y="5248292"/>
            <a:ext cx="194579" cy="302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45" name="Equation" r:id="rId30" imgW="253890" imgH="393529" progId="Equation.3">
                    <p:embed/>
                  </p:oleObj>
                </mc:Choice>
                <mc:Fallback>
                  <p:oleObj name="Equation" r:id="rId30" imgW="253890" imgH="393529" progId="Equation.3">
                    <p:embed/>
                    <p:pic>
                      <p:nvPicPr>
                        <p:cNvPr id="40" name="Object 31">
                          <a:extLst>
                            <a:ext uri="{FF2B5EF4-FFF2-40B4-BE49-F238E27FC236}">
                              <a16:creationId xmlns:a16="http://schemas.microsoft.com/office/drawing/2014/main" id="{9A5F5E86-C20D-4C93-A1D4-AF22C258116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1953" y="5248292"/>
                          <a:ext cx="194579" cy="302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268F2E5-77E5-49F5-ABF7-605F3148077D}"/>
              </a:ext>
            </a:extLst>
          </p:cNvPr>
          <p:cNvGrpSpPr/>
          <p:nvPr/>
        </p:nvGrpSpPr>
        <p:grpSpPr>
          <a:xfrm>
            <a:off x="4717193" y="3014691"/>
            <a:ext cx="890899" cy="920269"/>
            <a:chOff x="4717193" y="3014691"/>
            <a:chExt cx="890899" cy="920269"/>
          </a:xfrm>
        </p:grpSpPr>
        <p:sp>
          <p:nvSpPr>
            <p:cNvPr id="125" name="Freeform 32">
              <a:extLst>
                <a:ext uri="{FF2B5EF4-FFF2-40B4-BE49-F238E27FC236}">
                  <a16:creationId xmlns:a16="http://schemas.microsoft.com/office/drawing/2014/main" id="{142CA2FA-C8D6-42DA-8C52-D99CDFB2E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7193" y="3132172"/>
              <a:ext cx="890899" cy="802788"/>
            </a:xfrm>
            <a:custGeom>
              <a:avLst/>
              <a:gdLst>
                <a:gd name="T0" fmla="*/ 0 w 728"/>
                <a:gd name="T1" fmla="*/ 2147483646 h 656"/>
                <a:gd name="T2" fmla="*/ 2147483646 w 728"/>
                <a:gd name="T3" fmla="*/ 2147483646 h 656"/>
                <a:gd name="T4" fmla="*/ 2147483646 w 728"/>
                <a:gd name="T5" fmla="*/ 2147483646 h 656"/>
                <a:gd name="T6" fmla="*/ 2147483646 w 728"/>
                <a:gd name="T7" fmla="*/ 2147483646 h 656"/>
                <a:gd name="T8" fmla="*/ 2147483646 w 728"/>
                <a:gd name="T9" fmla="*/ 2147483646 h 6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8" h="656">
                  <a:moveTo>
                    <a:pt x="0" y="416"/>
                  </a:moveTo>
                  <a:cubicBezTo>
                    <a:pt x="40" y="240"/>
                    <a:pt x="80" y="64"/>
                    <a:pt x="192" y="32"/>
                  </a:cubicBezTo>
                  <a:cubicBezTo>
                    <a:pt x="304" y="0"/>
                    <a:pt x="616" y="144"/>
                    <a:pt x="672" y="224"/>
                  </a:cubicBezTo>
                  <a:cubicBezTo>
                    <a:pt x="728" y="304"/>
                    <a:pt x="616" y="440"/>
                    <a:pt x="528" y="512"/>
                  </a:cubicBezTo>
                  <a:cubicBezTo>
                    <a:pt x="440" y="584"/>
                    <a:pt x="292" y="620"/>
                    <a:pt x="144" y="65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6" name="Object 33">
              <a:extLst>
                <a:ext uri="{FF2B5EF4-FFF2-40B4-BE49-F238E27FC236}">
                  <a16:creationId xmlns:a16="http://schemas.microsoft.com/office/drawing/2014/main" id="{33AFEABE-848B-4120-99D4-4565614C252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469471"/>
                </p:ext>
              </p:extLst>
            </p:nvPr>
          </p:nvGraphicFramePr>
          <p:xfrm>
            <a:off x="5304599" y="3014691"/>
            <a:ext cx="204369" cy="215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46" name="Equation" r:id="rId31" imgW="266584" imgH="279279" progId="Equation.3">
                    <p:embed/>
                  </p:oleObj>
                </mc:Choice>
                <mc:Fallback>
                  <p:oleObj name="Equation" r:id="rId31" imgW="266584" imgH="279279" progId="Equation.3">
                    <p:embed/>
                    <p:pic>
                      <p:nvPicPr>
                        <p:cNvPr id="42" name="Object 33">
                          <a:extLst>
                            <a:ext uri="{FF2B5EF4-FFF2-40B4-BE49-F238E27FC236}">
                              <a16:creationId xmlns:a16="http://schemas.microsoft.com/office/drawing/2014/main" id="{383B5EBA-2FBA-4661-B278-978A50F777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4599" y="3014691"/>
                          <a:ext cx="204369" cy="215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12243DA-C172-4C08-86F9-95BD915A83E8}"/>
              </a:ext>
            </a:extLst>
          </p:cNvPr>
          <p:cNvGrpSpPr/>
          <p:nvPr/>
        </p:nvGrpSpPr>
        <p:grpSpPr>
          <a:xfrm>
            <a:off x="2073867" y="3190913"/>
            <a:ext cx="1585996" cy="646146"/>
            <a:chOff x="2073867" y="3190913"/>
            <a:chExt cx="1585996" cy="646146"/>
          </a:xfrm>
        </p:grpSpPr>
        <p:sp>
          <p:nvSpPr>
            <p:cNvPr id="127" name="Freeform 34">
              <a:extLst>
                <a:ext uri="{FF2B5EF4-FFF2-40B4-BE49-F238E27FC236}">
                  <a16:creationId xmlns:a16="http://schemas.microsoft.com/office/drawing/2014/main" id="{12773CDA-8E96-4623-A2C2-618D754EBB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867" y="3533566"/>
              <a:ext cx="1585996" cy="303493"/>
            </a:xfrm>
            <a:custGeom>
              <a:avLst/>
              <a:gdLst>
                <a:gd name="T0" fmla="*/ 2147483646 w 1344"/>
                <a:gd name="T1" fmla="*/ 2147483646 h 248"/>
                <a:gd name="T2" fmla="*/ 2147483646 w 1344"/>
                <a:gd name="T3" fmla="*/ 2147483646 h 248"/>
                <a:gd name="T4" fmla="*/ 0 w 1344"/>
                <a:gd name="T5" fmla="*/ 2147483646 h 2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44" h="248">
                  <a:moveTo>
                    <a:pt x="1344" y="200"/>
                  </a:moveTo>
                  <a:cubicBezTo>
                    <a:pt x="1144" y="100"/>
                    <a:pt x="944" y="0"/>
                    <a:pt x="720" y="8"/>
                  </a:cubicBezTo>
                  <a:cubicBezTo>
                    <a:pt x="496" y="16"/>
                    <a:pt x="248" y="132"/>
                    <a:pt x="0" y="2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8" name="Object 35">
              <a:extLst>
                <a:ext uri="{FF2B5EF4-FFF2-40B4-BE49-F238E27FC236}">
                  <a16:creationId xmlns:a16="http://schemas.microsoft.com/office/drawing/2014/main" id="{37D1C028-F18E-46C8-8BF9-212AD7C7FDA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7127074"/>
                </p:ext>
              </p:extLst>
            </p:nvPr>
          </p:nvGraphicFramePr>
          <p:xfrm>
            <a:off x="2954976" y="3190913"/>
            <a:ext cx="194579" cy="302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47" name="Equation" r:id="rId32" imgW="253890" imgH="393529" progId="Equation.3">
                    <p:embed/>
                  </p:oleObj>
                </mc:Choice>
                <mc:Fallback>
                  <p:oleObj name="Equation" r:id="rId32" imgW="253890" imgH="393529" progId="Equation.3">
                    <p:embed/>
                    <p:pic>
                      <p:nvPicPr>
                        <p:cNvPr id="44" name="Object 35">
                          <a:extLst>
                            <a:ext uri="{FF2B5EF4-FFF2-40B4-BE49-F238E27FC236}">
                              <a16:creationId xmlns:a16="http://schemas.microsoft.com/office/drawing/2014/main" id="{3467AC02-E891-4FF9-AF02-483C710039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4976" y="3190913"/>
                          <a:ext cx="194579" cy="302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D72A484-F007-47DA-9E98-31053DF168B7}"/>
              </a:ext>
            </a:extLst>
          </p:cNvPr>
          <p:cNvGrpSpPr/>
          <p:nvPr/>
        </p:nvGrpSpPr>
        <p:grpSpPr>
          <a:xfrm>
            <a:off x="3307419" y="4933550"/>
            <a:ext cx="1321663" cy="695097"/>
            <a:chOff x="3307419" y="4933550"/>
            <a:chExt cx="1321663" cy="695097"/>
          </a:xfrm>
        </p:grpSpPr>
        <p:sp>
          <p:nvSpPr>
            <p:cNvPr id="129" name="Freeform 36">
              <a:extLst>
                <a:ext uri="{FF2B5EF4-FFF2-40B4-BE49-F238E27FC236}">
                  <a16:creationId xmlns:a16="http://schemas.microsoft.com/office/drawing/2014/main" id="{53754D9C-5E3F-45BB-AC04-12FDF343E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7419" y="4933550"/>
              <a:ext cx="704887" cy="695097"/>
            </a:xfrm>
            <a:custGeom>
              <a:avLst/>
              <a:gdLst>
                <a:gd name="T0" fmla="*/ 0 w 576"/>
                <a:gd name="T1" fmla="*/ 2147483646 h 568"/>
                <a:gd name="T2" fmla="*/ 2147483646 w 576"/>
                <a:gd name="T3" fmla="*/ 2147483646 h 568"/>
                <a:gd name="T4" fmla="*/ 2147483646 w 576"/>
                <a:gd name="T5" fmla="*/ 2147483646 h 568"/>
                <a:gd name="T6" fmla="*/ 2147483646 w 576"/>
                <a:gd name="T7" fmla="*/ 2147483646 h 568"/>
                <a:gd name="T8" fmla="*/ 2147483646 w 576"/>
                <a:gd name="T9" fmla="*/ 2147483646 h 5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568">
                  <a:moveTo>
                    <a:pt x="0" y="160"/>
                  </a:moveTo>
                  <a:cubicBezTo>
                    <a:pt x="144" y="80"/>
                    <a:pt x="288" y="0"/>
                    <a:pt x="384" y="16"/>
                  </a:cubicBezTo>
                  <a:cubicBezTo>
                    <a:pt x="480" y="32"/>
                    <a:pt x="576" y="168"/>
                    <a:pt x="576" y="256"/>
                  </a:cubicBezTo>
                  <a:cubicBezTo>
                    <a:pt x="576" y="344"/>
                    <a:pt x="472" y="520"/>
                    <a:pt x="384" y="544"/>
                  </a:cubicBezTo>
                  <a:cubicBezTo>
                    <a:pt x="296" y="568"/>
                    <a:pt x="172" y="484"/>
                    <a:pt x="48" y="4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0" name="Object 37">
              <a:extLst>
                <a:ext uri="{FF2B5EF4-FFF2-40B4-BE49-F238E27FC236}">
                  <a16:creationId xmlns:a16="http://schemas.microsoft.com/office/drawing/2014/main" id="{005A7CD3-9DAC-4C98-9E8B-3A506F87B95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4783513"/>
                </p:ext>
              </p:extLst>
            </p:nvPr>
          </p:nvGraphicFramePr>
          <p:xfrm>
            <a:off x="4129787" y="5011871"/>
            <a:ext cx="499295" cy="362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48" name="Equation" r:id="rId33" imgW="647700" imgH="469900" progId="Equation.3">
                    <p:embed/>
                  </p:oleObj>
                </mc:Choice>
                <mc:Fallback>
                  <p:oleObj name="Equation" r:id="rId33" imgW="647700" imgH="469900" progId="Equation.3">
                    <p:embed/>
                    <p:pic>
                      <p:nvPicPr>
                        <p:cNvPr id="46" name="Object 37">
                          <a:extLst>
                            <a:ext uri="{FF2B5EF4-FFF2-40B4-BE49-F238E27FC236}">
                              <a16:creationId xmlns:a16="http://schemas.microsoft.com/office/drawing/2014/main" id="{218134B2-3F1C-4222-8CD6-CE222468D3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9787" y="5011871"/>
                          <a:ext cx="499295" cy="362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2" name="Object 42">
            <a:extLst>
              <a:ext uri="{FF2B5EF4-FFF2-40B4-BE49-F238E27FC236}">
                <a16:creationId xmlns:a16="http://schemas.microsoft.com/office/drawing/2014/main" id="{43D072E8-84BC-4D0B-A202-2532B5D46C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29782"/>
              </p:ext>
            </p:extLst>
          </p:nvPr>
        </p:nvGraphicFramePr>
        <p:xfrm>
          <a:off x="899055" y="3308394"/>
          <a:ext cx="498072" cy="331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49" name="Equation" r:id="rId35" imgW="647700" imgH="431800" progId="Equation.3">
                  <p:embed/>
                </p:oleObj>
              </mc:Choice>
              <mc:Fallback>
                <p:oleObj name="Equation" r:id="rId35" imgW="647700" imgH="431800" progId="Equation.3">
                  <p:embed/>
                  <p:pic>
                    <p:nvPicPr>
                      <p:cNvPr id="51" name="Object 42">
                        <a:extLst>
                          <a:ext uri="{FF2B5EF4-FFF2-40B4-BE49-F238E27FC236}">
                            <a16:creationId xmlns:a16="http://schemas.microsoft.com/office/drawing/2014/main" id="{8DDAB22B-BDB1-42F4-A9DC-EBF87D22E8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055" y="3308394"/>
                        <a:ext cx="498072" cy="331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Object 29">
            <a:extLst>
              <a:ext uri="{FF2B5EF4-FFF2-40B4-BE49-F238E27FC236}">
                <a16:creationId xmlns:a16="http://schemas.microsoft.com/office/drawing/2014/main" id="{C31EEBCD-E57E-4377-94E6-416768259B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44136"/>
              </p:ext>
            </p:extLst>
          </p:nvPr>
        </p:nvGraphicFramePr>
        <p:xfrm>
          <a:off x="5708358" y="3398568"/>
          <a:ext cx="275431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50" name="Equation" r:id="rId37" imgW="1143000" imgH="253800" progId="Equation.DSMT4">
                  <p:embed/>
                </p:oleObj>
              </mc:Choice>
              <mc:Fallback>
                <p:oleObj name="Equation" r:id="rId37" imgW="1143000" imgH="253800" progId="Equation.DSMT4">
                  <p:embed/>
                  <p:pic>
                    <p:nvPicPr>
                      <p:cNvPr id="96" name="Object 29">
                        <a:extLst>
                          <a:ext uri="{FF2B5EF4-FFF2-40B4-BE49-F238E27FC236}">
                            <a16:creationId xmlns:a16="http://schemas.microsoft.com/office/drawing/2014/main" id="{B9C55C7A-668C-4E38-A048-0FEE51584B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358" y="3398568"/>
                        <a:ext cx="2754313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29">
            <a:extLst>
              <a:ext uri="{FF2B5EF4-FFF2-40B4-BE49-F238E27FC236}">
                <a16:creationId xmlns:a16="http://schemas.microsoft.com/office/drawing/2014/main" id="{61D95BFE-0A90-4A29-81AC-304EF8E031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749539"/>
              </p:ext>
            </p:extLst>
          </p:nvPr>
        </p:nvGraphicFramePr>
        <p:xfrm>
          <a:off x="5619750" y="4004720"/>
          <a:ext cx="306705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51" name="Equation" r:id="rId39" imgW="1155600" imgH="253800" progId="Equation.DSMT4">
                  <p:embed/>
                </p:oleObj>
              </mc:Choice>
              <mc:Fallback>
                <p:oleObj name="Equation" r:id="rId39" imgW="1155600" imgH="253800" progId="Equation.DSMT4">
                  <p:embed/>
                  <p:pic>
                    <p:nvPicPr>
                      <p:cNvPr id="56" name="Object 29">
                        <a:extLst>
                          <a:ext uri="{FF2B5EF4-FFF2-40B4-BE49-F238E27FC236}">
                            <a16:creationId xmlns:a16="http://schemas.microsoft.com/office/drawing/2014/main" id="{EBE6949B-CF16-4F8A-8AAB-93318F9A9C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0" y="4004720"/>
                        <a:ext cx="3067050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" name="Object 29">
            <a:extLst>
              <a:ext uri="{FF2B5EF4-FFF2-40B4-BE49-F238E27FC236}">
                <a16:creationId xmlns:a16="http://schemas.microsoft.com/office/drawing/2014/main" id="{D46BA9CC-8F73-43FF-9A8E-960B1BE94B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738392"/>
              </p:ext>
            </p:extLst>
          </p:nvPr>
        </p:nvGraphicFramePr>
        <p:xfrm>
          <a:off x="5608092" y="4801688"/>
          <a:ext cx="1768965" cy="1091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52" name="Equation" r:id="rId41" imgW="736560" imgH="457200" progId="Equation.DSMT4">
                  <p:embed/>
                </p:oleObj>
              </mc:Choice>
              <mc:Fallback>
                <p:oleObj name="Equation" r:id="rId41" imgW="736560" imgH="457200" progId="Equation.DSMT4">
                  <p:embed/>
                  <p:pic>
                    <p:nvPicPr>
                      <p:cNvPr id="99" name="Object 29">
                        <a:extLst>
                          <a:ext uri="{FF2B5EF4-FFF2-40B4-BE49-F238E27FC236}">
                            <a16:creationId xmlns:a16="http://schemas.microsoft.com/office/drawing/2014/main" id="{35B6F311-A803-45FD-80F0-AA24D96B5E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8092" y="4801688"/>
                        <a:ext cx="1768965" cy="1091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797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651D0C-0038-4BDF-9A60-6BCFCD63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B7C823-E81A-414F-AA4D-CD516134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→</a:t>
            </a:r>
            <a:r>
              <a:rPr lang="en-US" altLang="zh-CN" dirty="0">
                <a:latin typeface="+mn-lt"/>
              </a:rPr>
              <a:t>DFA</a:t>
            </a:r>
            <a:endParaRPr lang="zh-CN" altLang="en-US" dirty="0">
              <a:latin typeface="+mn-lt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D9A6048-6577-4CD1-B063-28D6748C6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82" y="1275842"/>
            <a:ext cx="9071118" cy="1542901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600" dirty="0"/>
              <a:t>对于</a:t>
            </a:r>
            <a:r>
              <a:rPr lang="en-US" altLang="zh-CN" sz="2600" dirty="0"/>
              <a:t>DFA</a:t>
            </a:r>
            <a:r>
              <a:rPr lang="zh-CN" altLang="en-US" sz="2600" dirty="0"/>
              <a:t>的任意状态</a:t>
            </a:r>
            <a:endParaRPr lang="en-US" altLang="zh-CN" sz="26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600" dirty="0"/>
              <a:t>若    是</a:t>
            </a:r>
            <a:r>
              <a:rPr lang="en-US" altLang="zh-CN" sz="2600" dirty="0"/>
              <a:t>NFA</a:t>
            </a:r>
            <a:r>
              <a:rPr lang="zh-CN" altLang="en-US" sz="2600" dirty="0"/>
              <a:t>的接受状态，则                          是</a:t>
            </a:r>
            <a:r>
              <a:rPr lang="en-US" altLang="zh-CN" sz="2600" dirty="0"/>
              <a:t>DFA</a:t>
            </a:r>
            <a:r>
              <a:rPr lang="zh-CN" altLang="en-US" sz="2600" dirty="0"/>
              <a:t>的接受状态</a:t>
            </a:r>
            <a:endParaRPr lang="en-US" altLang="zh-CN" sz="26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600" dirty="0"/>
              <a:t>        </a:t>
            </a:r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19FD72E6-E8A5-4C9B-948B-7EAF276699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841068"/>
              </p:ext>
            </p:extLst>
          </p:nvPr>
        </p:nvGraphicFramePr>
        <p:xfrm>
          <a:off x="3385941" y="1302345"/>
          <a:ext cx="2304131" cy="549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20" name="Equation" r:id="rId4" imgW="2768600" imgH="660400" progId="Equation.3">
                  <p:embed/>
                </p:oleObj>
              </mc:Choice>
              <mc:Fallback>
                <p:oleObj name="Equation" r:id="rId4" imgW="2768600" imgH="660400" progId="Equation.3">
                  <p:embed/>
                  <p:pic>
                    <p:nvPicPr>
                      <p:cNvPr id="106499" name="Object 3">
                        <a:extLst>
                          <a:ext uri="{FF2B5EF4-FFF2-40B4-BE49-F238E27FC236}">
                            <a16:creationId xmlns:a16="http://schemas.microsoft.com/office/drawing/2014/main" id="{D0E5F58F-97FB-451A-8BF1-1936F7FA31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941" y="1302345"/>
                        <a:ext cx="2304131" cy="549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EC13ABD2-2058-4C65-BBBB-3D2828292F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305021"/>
              </p:ext>
            </p:extLst>
          </p:nvPr>
        </p:nvGraphicFramePr>
        <p:xfrm>
          <a:off x="518691" y="1760436"/>
          <a:ext cx="360040" cy="481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21" name="Equation" r:id="rId6" imgW="495085" imgH="660113" progId="Equation.3">
                  <p:embed/>
                </p:oleObj>
              </mc:Choice>
              <mc:Fallback>
                <p:oleObj name="Equation" r:id="rId6" imgW="495085" imgH="660113" progId="Equation.3">
                  <p:embed/>
                  <p:pic>
                    <p:nvPicPr>
                      <p:cNvPr id="106500" name="Object 4">
                        <a:extLst>
                          <a:ext uri="{FF2B5EF4-FFF2-40B4-BE49-F238E27FC236}">
                            <a16:creationId xmlns:a16="http://schemas.microsoft.com/office/drawing/2014/main" id="{00ADF695-D8A5-4344-B21C-0A89CA8F00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691" y="1760436"/>
                        <a:ext cx="360040" cy="4815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3E292536-B3E1-4979-9139-6F55DE9B31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834893"/>
              </p:ext>
            </p:extLst>
          </p:nvPr>
        </p:nvGraphicFramePr>
        <p:xfrm>
          <a:off x="4096527" y="1790845"/>
          <a:ext cx="2088232" cy="498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22" name="Equation" r:id="rId8" imgW="2768600" imgH="660400" progId="Equation.3">
                  <p:embed/>
                </p:oleObj>
              </mc:Choice>
              <mc:Fallback>
                <p:oleObj name="Equation" r:id="rId8" imgW="2768600" imgH="660400" progId="Equation.3">
                  <p:embed/>
                  <p:pic>
                    <p:nvPicPr>
                      <p:cNvPr id="106501" name="Object 5">
                        <a:extLst>
                          <a:ext uri="{FF2B5EF4-FFF2-40B4-BE49-F238E27FC236}">
                            <a16:creationId xmlns:a16="http://schemas.microsoft.com/office/drawing/2014/main" id="{2E0B0BB1-3F52-4A8C-AA5C-F0BC42E0F7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6527" y="1790845"/>
                        <a:ext cx="2088232" cy="498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6">
            <a:extLst>
              <a:ext uri="{FF2B5EF4-FFF2-40B4-BE49-F238E27FC236}">
                <a16:creationId xmlns:a16="http://schemas.microsoft.com/office/drawing/2014/main" id="{9B80AE0A-BD3F-457F-BA46-42BA7B459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03" y="759079"/>
            <a:ext cx="16049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 dirty="0">
                <a:solidFill>
                  <a:srgbClr val="FF0000"/>
                </a:solidFill>
                <a:latin typeface="Comic Sans MS" panose="030F0702030302020204" pitchFamily="66" charset="0"/>
              </a:rPr>
              <a:t>Step 4:</a:t>
            </a:r>
          </a:p>
        </p:txBody>
      </p:sp>
      <p:graphicFrame>
        <p:nvGraphicFramePr>
          <p:cNvPr id="48" name="Object 39">
            <a:extLst>
              <a:ext uri="{FF2B5EF4-FFF2-40B4-BE49-F238E27FC236}">
                <a16:creationId xmlns:a16="http://schemas.microsoft.com/office/drawing/2014/main" id="{3182FA0C-2105-427B-94BE-7982FF085C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884516"/>
              </p:ext>
            </p:extLst>
          </p:nvPr>
        </p:nvGraphicFramePr>
        <p:xfrm>
          <a:off x="6602900" y="2724670"/>
          <a:ext cx="1181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23" name="Equation" r:id="rId9" imgW="1180588" imgH="520474" progId="Equation.3">
                  <p:embed/>
                </p:oleObj>
              </mc:Choice>
              <mc:Fallback>
                <p:oleObj name="Equation" r:id="rId9" imgW="1180588" imgH="520474" progId="Equation.3">
                  <p:embed/>
                  <p:pic>
                    <p:nvPicPr>
                      <p:cNvPr id="107558" name="Object 39">
                        <a:extLst>
                          <a:ext uri="{FF2B5EF4-FFF2-40B4-BE49-F238E27FC236}">
                            <a16:creationId xmlns:a16="http://schemas.microsoft.com/office/drawing/2014/main" id="{F03732F6-3D5E-4DF5-AACD-AFCD0226DA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2900" y="2724670"/>
                        <a:ext cx="1181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0">
            <a:extLst>
              <a:ext uri="{FF2B5EF4-FFF2-40B4-BE49-F238E27FC236}">
                <a16:creationId xmlns:a16="http://schemas.microsoft.com/office/drawing/2014/main" id="{84791A43-C214-4F48-8AE6-D992BDCF7A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188465"/>
              </p:ext>
            </p:extLst>
          </p:nvPr>
        </p:nvGraphicFramePr>
        <p:xfrm>
          <a:off x="6101250" y="5318755"/>
          <a:ext cx="2184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24" name="Equation" r:id="rId11" imgW="2184400" imgH="520700" progId="Equation.3">
                  <p:embed/>
                </p:oleObj>
              </mc:Choice>
              <mc:Fallback>
                <p:oleObj name="Equation" r:id="rId11" imgW="2184400" imgH="520700" progId="Equation.3">
                  <p:embed/>
                  <p:pic>
                    <p:nvPicPr>
                      <p:cNvPr id="107559" name="Object 40">
                        <a:extLst>
                          <a:ext uri="{FF2B5EF4-FFF2-40B4-BE49-F238E27FC236}">
                            <a16:creationId xmlns:a16="http://schemas.microsoft.com/office/drawing/2014/main" id="{66559AFB-C0C6-4927-A0A9-52F21F2A58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1250" y="5318755"/>
                        <a:ext cx="2184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组合 51">
            <a:extLst>
              <a:ext uri="{FF2B5EF4-FFF2-40B4-BE49-F238E27FC236}">
                <a16:creationId xmlns:a16="http://schemas.microsoft.com/office/drawing/2014/main" id="{1BC768D7-050C-4BB3-A929-8F5828B1A407}"/>
              </a:ext>
            </a:extLst>
          </p:cNvPr>
          <p:cNvGrpSpPr/>
          <p:nvPr/>
        </p:nvGrpSpPr>
        <p:grpSpPr>
          <a:xfrm>
            <a:off x="339584" y="2374187"/>
            <a:ext cx="5845175" cy="1528883"/>
            <a:chOff x="239355" y="3013936"/>
            <a:chExt cx="6416675" cy="1678366"/>
          </a:xfrm>
        </p:grpSpPr>
        <p:sp>
          <p:nvSpPr>
            <p:cNvPr id="12" name="Oval 3">
              <a:extLst>
                <a:ext uri="{FF2B5EF4-FFF2-40B4-BE49-F238E27FC236}">
                  <a16:creationId xmlns:a16="http://schemas.microsoft.com/office/drawing/2014/main" id="{F5EC5EBA-6A06-4DBA-B466-3BAD8CF59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1630" y="3562002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Oval 4">
              <a:extLst>
                <a:ext uri="{FF2B5EF4-FFF2-40B4-BE49-F238E27FC236}">
                  <a16:creationId xmlns:a16="http://schemas.microsoft.com/office/drawing/2014/main" id="{2BBA8782-7DA5-4728-9698-5C060A214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030" y="3562002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5">
              <a:extLst>
                <a:ext uri="{FF2B5EF4-FFF2-40B4-BE49-F238E27FC236}">
                  <a16:creationId xmlns:a16="http://schemas.microsoft.com/office/drawing/2014/main" id="{9C6B58E1-8AD9-402D-A0E4-4710143F9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6430" y="3562002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Line 6">
              <a:extLst>
                <a:ext uri="{FF2B5EF4-FFF2-40B4-BE49-F238E27FC236}">
                  <a16:creationId xmlns:a16="http://schemas.microsoft.com/office/drawing/2014/main" id="{DF1A5B42-E3AC-4EF0-A0C0-A79E0F311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230" y="3866802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7">
              <a:extLst>
                <a:ext uri="{FF2B5EF4-FFF2-40B4-BE49-F238E27FC236}">
                  <a16:creationId xmlns:a16="http://schemas.microsoft.com/office/drawing/2014/main" id="{960ED829-F538-45F9-ADFA-7C9CB2D712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4830" y="3866802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8">
              <a:extLst>
                <a:ext uri="{FF2B5EF4-FFF2-40B4-BE49-F238E27FC236}">
                  <a16:creationId xmlns:a16="http://schemas.microsoft.com/office/drawing/2014/main" id="{DAA0E85E-625B-47BD-A767-0AA42451B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830" y="3485802"/>
              <a:ext cx="7620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B632475F-4B53-47BF-B12B-06894A4C6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4730" y="3075779"/>
              <a:ext cx="762000" cy="486223"/>
            </a:xfrm>
            <a:custGeom>
              <a:avLst/>
              <a:gdLst>
                <a:gd name="T0" fmla="*/ 2147483646 w 480"/>
                <a:gd name="T1" fmla="*/ 2147483646 h 400"/>
                <a:gd name="T2" fmla="*/ 2147483646 w 480"/>
                <a:gd name="T3" fmla="*/ 2147483646 h 400"/>
                <a:gd name="T4" fmla="*/ 2147483646 w 480"/>
                <a:gd name="T5" fmla="*/ 2147483646 h 400"/>
                <a:gd name="T6" fmla="*/ 2147483646 w 480"/>
                <a:gd name="T7" fmla="*/ 2147483646 h 400"/>
                <a:gd name="T8" fmla="*/ 2147483646 w 480"/>
                <a:gd name="T9" fmla="*/ 2147483646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0" h="400">
                  <a:moveTo>
                    <a:pt x="120" y="400"/>
                  </a:moveTo>
                  <a:cubicBezTo>
                    <a:pt x="60" y="288"/>
                    <a:pt x="0" y="176"/>
                    <a:pt x="24" y="112"/>
                  </a:cubicBezTo>
                  <a:cubicBezTo>
                    <a:pt x="48" y="48"/>
                    <a:pt x="192" y="24"/>
                    <a:pt x="264" y="16"/>
                  </a:cubicBezTo>
                  <a:cubicBezTo>
                    <a:pt x="336" y="8"/>
                    <a:pt x="432" y="0"/>
                    <a:pt x="456" y="64"/>
                  </a:cubicBezTo>
                  <a:cubicBezTo>
                    <a:pt x="480" y="128"/>
                    <a:pt x="444" y="264"/>
                    <a:pt x="408" y="4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C4B41C7-46B1-4D1C-A1E0-3D962C900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6430" y="4095402"/>
              <a:ext cx="3898900" cy="596900"/>
            </a:xfrm>
            <a:custGeom>
              <a:avLst/>
              <a:gdLst>
                <a:gd name="T0" fmla="*/ 2147483646 w 2456"/>
                <a:gd name="T1" fmla="*/ 0 h 376"/>
                <a:gd name="T2" fmla="*/ 2147483646 w 2456"/>
                <a:gd name="T3" fmla="*/ 2147483646 h 376"/>
                <a:gd name="T4" fmla="*/ 2147483646 w 2456"/>
                <a:gd name="T5" fmla="*/ 2147483646 h 376"/>
                <a:gd name="T6" fmla="*/ 0 w 2456"/>
                <a:gd name="T7" fmla="*/ 2147483646 h 3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56" h="376">
                  <a:moveTo>
                    <a:pt x="2448" y="0"/>
                  </a:moveTo>
                  <a:cubicBezTo>
                    <a:pt x="2452" y="116"/>
                    <a:pt x="2456" y="232"/>
                    <a:pt x="2112" y="288"/>
                  </a:cubicBezTo>
                  <a:cubicBezTo>
                    <a:pt x="1768" y="344"/>
                    <a:pt x="736" y="376"/>
                    <a:pt x="384" y="336"/>
                  </a:cubicBezTo>
                  <a:cubicBezTo>
                    <a:pt x="32" y="296"/>
                    <a:pt x="16" y="172"/>
                    <a:pt x="0" y="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1">
              <a:extLst>
                <a:ext uri="{FF2B5EF4-FFF2-40B4-BE49-F238E27FC236}">
                  <a16:creationId xmlns:a16="http://schemas.microsoft.com/office/drawing/2014/main" id="{DCBAF66E-2627-4537-9A68-8149F242CE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8230" y="38668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" name="Object 12">
              <a:extLst>
                <a:ext uri="{FF2B5EF4-FFF2-40B4-BE49-F238E27FC236}">
                  <a16:creationId xmlns:a16="http://schemas.microsoft.com/office/drawing/2014/main" id="{6C0E4109-E09A-4005-88F7-64A8D2D3703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0255158"/>
                </p:ext>
              </p:extLst>
            </p:nvPr>
          </p:nvGraphicFramePr>
          <p:xfrm>
            <a:off x="3074630" y="3562002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25" name="Equation" r:id="rId13" imgW="266584" imgH="279279" progId="Equation.3">
                    <p:embed/>
                  </p:oleObj>
                </mc:Choice>
                <mc:Fallback>
                  <p:oleObj name="Equation" r:id="rId13" imgW="266584" imgH="279279" progId="Equation.3">
                    <p:embed/>
                    <p:pic>
                      <p:nvPicPr>
                        <p:cNvPr id="107531" name="Object 12">
                          <a:extLst>
                            <a:ext uri="{FF2B5EF4-FFF2-40B4-BE49-F238E27FC236}">
                              <a16:creationId xmlns:a16="http://schemas.microsoft.com/office/drawing/2014/main" id="{6D8206C7-1183-4B42-9E28-7FB3FED4C3F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4630" y="3562002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13">
              <a:extLst>
                <a:ext uri="{FF2B5EF4-FFF2-40B4-BE49-F238E27FC236}">
                  <a16:creationId xmlns:a16="http://schemas.microsoft.com/office/drawing/2014/main" id="{86035E04-FE0D-4D95-9EB3-5A646651233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7496565"/>
                </p:ext>
              </p:extLst>
            </p:nvPr>
          </p:nvGraphicFramePr>
          <p:xfrm>
            <a:off x="4827230" y="4247802"/>
            <a:ext cx="252413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26" name="Equation" r:id="rId15" imgW="253890" imgH="393529" progId="Equation.3">
                    <p:embed/>
                  </p:oleObj>
                </mc:Choice>
                <mc:Fallback>
                  <p:oleObj name="Equation" r:id="rId15" imgW="253890" imgH="393529" progId="Equation.3">
                    <p:embed/>
                    <p:pic>
                      <p:nvPicPr>
                        <p:cNvPr id="107532" name="Object 13">
                          <a:extLst>
                            <a:ext uri="{FF2B5EF4-FFF2-40B4-BE49-F238E27FC236}">
                              <a16:creationId xmlns:a16="http://schemas.microsoft.com/office/drawing/2014/main" id="{5DDE081B-A2E1-47B4-B534-CBB2979EA9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7230" y="4247802"/>
                          <a:ext cx="252413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4">
              <a:extLst>
                <a:ext uri="{FF2B5EF4-FFF2-40B4-BE49-F238E27FC236}">
                  <a16:creationId xmlns:a16="http://schemas.microsoft.com/office/drawing/2014/main" id="{2CAC5E12-25B2-4934-BF52-6E0220C2059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3583419"/>
                </p:ext>
              </p:extLst>
            </p:nvPr>
          </p:nvGraphicFramePr>
          <p:xfrm>
            <a:off x="4583156" y="3013936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27" name="Equation" r:id="rId17" imgW="266584" imgH="279279" progId="Equation.3">
                    <p:embed/>
                  </p:oleObj>
                </mc:Choice>
                <mc:Fallback>
                  <p:oleObj name="Equation" r:id="rId17" imgW="266584" imgH="279279" progId="Equation.3">
                    <p:embed/>
                    <p:pic>
                      <p:nvPicPr>
                        <p:cNvPr id="107533" name="Object 14">
                          <a:extLst>
                            <a:ext uri="{FF2B5EF4-FFF2-40B4-BE49-F238E27FC236}">
                              <a16:creationId xmlns:a16="http://schemas.microsoft.com/office/drawing/2014/main" id="{268F9C06-617A-430A-B54A-87ECC933ED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3156" y="3013936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15">
              <a:extLst>
                <a:ext uri="{FF2B5EF4-FFF2-40B4-BE49-F238E27FC236}">
                  <a16:creationId xmlns:a16="http://schemas.microsoft.com/office/drawing/2014/main" id="{C1801959-253E-41F8-809E-91DBBC4ADD0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6457212"/>
                </p:ext>
              </p:extLst>
            </p:nvPr>
          </p:nvGraphicFramePr>
          <p:xfrm>
            <a:off x="5246330" y="3522315"/>
            <a:ext cx="327025" cy="360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28" name="公式" r:id="rId18" imgW="126835" imgH="139518" progId="Equation.3">
                    <p:embed/>
                  </p:oleObj>
                </mc:Choice>
                <mc:Fallback>
                  <p:oleObj name="公式" r:id="rId18" imgW="126835" imgH="139518" progId="Equation.3">
                    <p:embed/>
                    <p:pic>
                      <p:nvPicPr>
                        <p:cNvPr id="107534" name="Object 15">
                          <a:extLst>
                            <a:ext uri="{FF2B5EF4-FFF2-40B4-BE49-F238E27FC236}">
                              <a16:creationId xmlns:a16="http://schemas.microsoft.com/office/drawing/2014/main" id="{93D321A1-3437-472C-A83C-ED3DF2BD71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6330" y="3522315"/>
                          <a:ext cx="327025" cy="360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16">
              <a:extLst>
                <a:ext uri="{FF2B5EF4-FFF2-40B4-BE49-F238E27FC236}">
                  <a16:creationId xmlns:a16="http://schemas.microsoft.com/office/drawing/2014/main" id="{92C5F1D5-AB00-402A-8042-F1E0ECA4137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6637043"/>
                </p:ext>
              </p:extLst>
            </p:nvPr>
          </p:nvGraphicFramePr>
          <p:xfrm>
            <a:off x="2007830" y="3562002"/>
            <a:ext cx="430213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29" name="Equation" r:id="rId20" imgW="431613" imgH="533169" progId="Equation.3">
                    <p:embed/>
                  </p:oleObj>
                </mc:Choice>
                <mc:Fallback>
                  <p:oleObj name="Equation" r:id="rId20" imgW="431613" imgH="533169" progId="Equation.3">
                    <p:embed/>
                    <p:pic>
                      <p:nvPicPr>
                        <p:cNvPr id="107535" name="Object 16">
                          <a:extLst>
                            <a:ext uri="{FF2B5EF4-FFF2-40B4-BE49-F238E27FC236}">
                              <a16:creationId xmlns:a16="http://schemas.microsoft.com/office/drawing/2014/main" id="{1E1D2408-B553-43E1-8138-99A00AA899C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7830" y="3562002"/>
                          <a:ext cx="430213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17">
              <a:extLst>
                <a:ext uri="{FF2B5EF4-FFF2-40B4-BE49-F238E27FC236}">
                  <a16:creationId xmlns:a16="http://schemas.microsoft.com/office/drawing/2014/main" id="{8E6FB4FA-0EB2-4DB8-A1FD-C239E53A4E9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9387401"/>
                </p:ext>
              </p:extLst>
            </p:nvPr>
          </p:nvGraphicFramePr>
          <p:xfrm>
            <a:off x="4095393" y="3566765"/>
            <a:ext cx="3683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30" name="Equation" r:id="rId22" imgW="368300" imgH="520700" progId="Equation.3">
                    <p:embed/>
                  </p:oleObj>
                </mc:Choice>
                <mc:Fallback>
                  <p:oleObj name="Equation" r:id="rId22" imgW="368300" imgH="520700" progId="Equation.3">
                    <p:embed/>
                    <p:pic>
                      <p:nvPicPr>
                        <p:cNvPr id="107536" name="Object 17">
                          <a:extLst>
                            <a:ext uri="{FF2B5EF4-FFF2-40B4-BE49-F238E27FC236}">
                              <a16:creationId xmlns:a16="http://schemas.microsoft.com/office/drawing/2014/main" id="{0C22B064-2B01-433F-B209-F3EEC282A9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5393" y="3566765"/>
                          <a:ext cx="3683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18">
              <a:extLst>
                <a:ext uri="{FF2B5EF4-FFF2-40B4-BE49-F238E27FC236}">
                  <a16:creationId xmlns:a16="http://schemas.microsoft.com/office/drawing/2014/main" id="{80BBD0CF-B242-4A75-9B4B-D186EFBADF3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4708988"/>
                </p:ext>
              </p:extLst>
            </p:nvPr>
          </p:nvGraphicFramePr>
          <p:xfrm>
            <a:off x="6116280" y="3566765"/>
            <a:ext cx="442913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31" name="Equation" r:id="rId24" imgW="444307" imgH="520474" progId="Equation.3">
                    <p:embed/>
                  </p:oleObj>
                </mc:Choice>
                <mc:Fallback>
                  <p:oleObj name="Equation" r:id="rId24" imgW="444307" imgH="520474" progId="Equation.3">
                    <p:embed/>
                    <p:pic>
                      <p:nvPicPr>
                        <p:cNvPr id="107537" name="Object 18">
                          <a:extLst>
                            <a:ext uri="{FF2B5EF4-FFF2-40B4-BE49-F238E27FC236}">
                              <a16:creationId xmlns:a16="http://schemas.microsoft.com/office/drawing/2014/main" id="{0744720D-9A4A-4451-87D4-11528810DF2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6280" y="3566765"/>
                          <a:ext cx="442913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Text Box 19">
              <a:extLst>
                <a:ext uri="{FF2B5EF4-FFF2-40B4-BE49-F238E27FC236}">
                  <a16:creationId xmlns:a16="http://schemas.microsoft.com/office/drawing/2014/main" id="{F6C58A92-92A6-4B9D-AB85-090EDE7E8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55" y="3167351"/>
              <a:ext cx="911665" cy="4970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kumimoji="0" lang="en-US" altLang="zh-CN" sz="2400" dirty="0">
                  <a:solidFill>
                    <a:schemeClr val="accent2"/>
                  </a:solidFill>
                  <a:latin typeface="Comic Sans MS" panose="030F0702030302020204" pitchFamily="66" charset="0"/>
                </a:rPr>
                <a:t>NFA</a:t>
              </a:r>
              <a:endParaRPr kumimoji="0" lang="en-US" altLang="zh-CN" sz="2400" b="0" dirty="0">
                <a:solidFill>
                  <a:schemeClr val="accent2"/>
                </a:solidFill>
                <a:latin typeface="Comic Sans MS" panose="030F0702030302020204" pitchFamily="66" charset="0"/>
              </a:endParaRPr>
            </a:p>
          </p:txBody>
        </p:sp>
        <p:graphicFrame>
          <p:nvGraphicFramePr>
            <p:cNvPr id="50" name="Object 41">
              <a:extLst>
                <a:ext uri="{FF2B5EF4-FFF2-40B4-BE49-F238E27FC236}">
                  <a16:creationId xmlns:a16="http://schemas.microsoft.com/office/drawing/2014/main" id="{C1AD21BC-967A-442B-81AB-23EC065C6CD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0311079"/>
                </p:ext>
              </p:extLst>
            </p:nvPr>
          </p:nvGraphicFramePr>
          <p:xfrm>
            <a:off x="1322030" y="3218150"/>
            <a:ext cx="544513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32" name="Equation" r:id="rId26" imgW="545863" imgH="393529" progId="Equation.3">
                    <p:embed/>
                  </p:oleObj>
                </mc:Choice>
                <mc:Fallback>
                  <p:oleObj name="Equation" r:id="rId26" imgW="545863" imgH="393529" progId="Equation.3">
                    <p:embed/>
                    <p:pic>
                      <p:nvPicPr>
                        <p:cNvPr id="107560" name="Object 41">
                          <a:extLst>
                            <a:ext uri="{FF2B5EF4-FFF2-40B4-BE49-F238E27FC236}">
                              <a16:creationId xmlns:a16="http://schemas.microsoft.com/office/drawing/2014/main" id="{F912DFD1-D5CE-473D-BEA2-86D6839B89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2030" y="3218150"/>
                          <a:ext cx="544513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9A13CC59-5CF5-4F4C-9581-C77BB7B9DB05}"/>
              </a:ext>
            </a:extLst>
          </p:cNvPr>
          <p:cNvGrpSpPr/>
          <p:nvPr/>
        </p:nvGrpSpPr>
        <p:grpSpPr>
          <a:xfrm>
            <a:off x="329959" y="4111309"/>
            <a:ext cx="5531405" cy="2702067"/>
            <a:chOff x="179030" y="4674840"/>
            <a:chExt cx="7175500" cy="3505200"/>
          </a:xfrm>
        </p:grpSpPr>
        <p:sp>
          <p:nvSpPr>
            <p:cNvPr id="29" name="Text Box 20">
              <a:extLst>
                <a:ext uri="{FF2B5EF4-FFF2-40B4-BE49-F238E27FC236}">
                  <a16:creationId xmlns:a16="http://schemas.microsoft.com/office/drawing/2014/main" id="{FCD4D8DF-EF70-4C64-BFE0-784D38C3E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030" y="4979640"/>
              <a:ext cx="81945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kumimoji="0" lang="en-US" altLang="zh-CN" sz="2400" dirty="0">
                  <a:solidFill>
                    <a:schemeClr val="accent2"/>
                  </a:solidFill>
                  <a:latin typeface="Comic Sans MS" panose="030F0702030302020204" pitchFamily="66" charset="0"/>
                </a:rPr>
                <a:t>DFA</a:t>
              </a:r>
              <a:endParaRPr kumimoji="0" lang="en-US" altLang="zh-CN" sz="2400" b="0" dirty="0">
                <a:solidFill>
                  <a:schemeClr val="accent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0" name="Oval 21">
              <a:extLst>
                <a:ext uri="{FF2B5EF4-FFF2-40B4-BE49-F238E27FC236}">
                  <a16:creationId xmlns:a16="http://schemas.microsoft.com/office/drawing/2014/main" id="{5743710F-CDBD-450E-AAE7-B692796AB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430" y="558924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1" name="Object 22">
              <a:extLst>
                <a:ext uri="{FF2B5EF4-FFF2-40B4-BE49-F238E27FC236}">
                  <a16:creationId xmlns:a16="http://schemas.microsoft.com/office/drawing/2014/main" id="{FFEDC177-735D-46D9-AE9A-F508C1CD068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9336740"/>
                </p:ext>
              </p:extLst>
            </p:nvPr>
          </p:nvGraphicFramePr>
          <p:xfrm>
            <a:off x="2007830" y="5817840"/>
            <a:ext cx="773113" cy="531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33" name="Equation" r:id="rId28" imgW="774364" imgH="533169" progId="Equation.3">
                    <p:embed/>
                  </p:oleObj>
                </mc:Choice>
                <mc:Fallback>
                  <p:oleObj name="Equation" r:id="rId28" imgW="774364" imgH="533169" progId="Equation.3">
                    <p:embed/>
                    <p:pic>
                      <p:nvPicPr>
                        <p:cNvPr id="107541" name="Object 22">
                          <a:extLst>
                            <a:ext uri="{FF2B5EF4-FFF2-40B4-BE49-F238E27FC236}">
                              <a16:creationId xmlns:a16="http://schemas.microsoft.com/office/drawing/2014/main" id="{8D828101-E306-4C8A-922A-A037BAD791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7830" y="5817840"/>
                          <a:ext cx="773113" cy="531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Line 23">
              <a:extLst>
                <a:ext uri="{FF2B5EF4-FFF2-40B4-BE49-F238E27FC236}">
                  <a16:creationId xmlns:a16="http://schemas.microsoft.com/office/drawing/2014/main" id="{654C0EA3-7B46-491E-8F95-4378B876C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2030" y="612264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24">
              <a:extLst>
                <a:ext uri="{FF2B5EF4-FFF2-40B4-BE49-F238E27FC236}">
                  <a16:creationId xmlns:a16="http://schemas.microsoft.com/office/drawing/2014/main" id="{288610C5-F799-4EDC-A883-DA73F57EA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230" y="5436840"/>
              <a:ext cx="1447800" cy="13716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Line 25">
              <a:extLst>
                <a:ext uri="{FF2B5EF4-FFF2-40B4-BE49-F238E27FC236}">
                  <a16:creationId xmlns:a16="http://schemas.microsoft.com/office/drawing/2014/main" id="{F5D121E1-ED68-4363-8112-CEC5ED3A2C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2230" y="6122640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" name="Object 26">
              <a:extLst>
                <a:ext uri="{FF2B5EF4-FFF2-40B4-BE49-F238E27FC236}">
                  <a16:creationId xmlns:a16="http://schemas.microsoft.com/office/drawing/2014/main" id="{01E73B24-F6A0-4C3E-8788-7C7AE5C4D55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4838281"/>
                </p:ext>
              </p:extLst>
            </p:nvPr>
          </p:nvGraphicFramePr>
          <p:xfrm>
            <a:off x="4903430" y="5894040"/>
            <a:ext cx="13208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34" name="Equation" r:id="rId30" imgW="1320227" imgH="520474" progId="Equation.3">
                    <p:embed/>
                  </p:oleObj>
                </mc:Choice>
                <mc:Fallback>
                  <p:oleObj name="Equation" r:id="rId30" imgW="1320227" imgH="520474" progId="Equation.3">
                    <p:embed/>
                    <p:pic>
                      <p:nvPicPr>
                        <p:cNvPr id="107545" name="Object 26">
                          <a:extLst>
                            <a:ext uri="{FF2B5EF4-FFF2-40B4-BE49-F238E27FC236}">
                              <a16:creationId xmlns:a16="http://schemas.microsoft.com/office/drawing/2014/main" id="{CCBD920C-16F5-4A9E-9BE6-5FF1E778A0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3430" y="5894040"/>
                          <a:ext cx="13208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27">
              <a:extLst>
                <a:ext uri="{FF2B5EF4-FFF2-40B4-BE49-F238E27FC236}">
                  <a16:creationId xmlns:a16="http://schemas.microsoft.com/office/drawing/2014/main" id="{777C3247-77BD-433E-BF0A-AE3DEAC3701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7525506"/>
                </p:ext>
              </p:extLst>
            </p:nvPr>
          </p:nvGraphicFramePr>
          <p:xfrm>
            <a:off x="3684230" y="574164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35" name="Equation" r:id="rId32" imgW="266584" imgH="279279" progId="Equation.3">
                    <p:embed/>
                  </p:oleObj>
                </mc:Choice>
                <mc:Fallback>
                  <p:oleObj name="Equation" r:id="rId32" imgW="266584" imgH="279279" progId="Equation.3">
                    <p:embed/>
                    <p:pic>
                      <p:nvPicPr>
                        <p:cNvPr id="107546" name="Object 27">
                          <a:extLst>
                            <a:ext uri="{FF2B5EF4-FFF2-40B4-BE49-F238E27FC236}">
                              <a16:creationId xmlns:a16="http://schemas.microsoft.com/office/drawing/2014/main" id="{FB6CB345-A738-4F3E-BCC3-C26BE6D6ABE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4230" y="574164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Oval 28">
              <a:extLst>
                <a:ext uri="{FF2B5EF4-FFF2-40B4-BE49-F238E27FC236}">
                  <a16:creationId xmlns:a16="http://schemas.microsoft.com/office/drawing/2014/main" id="{B9368CE4-661F-472D-BA73-FBF4431DA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430" y="718944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" name="Line 29">
              <a:extLst>
                <a:ext uri="{FF2B5EF4-FFF2-40B4-BE49-F238E27FC236}">
                  <a16:creationId xmlns:a16="http://schemas.microsoft.com/office/drawing/2014/main" id="{396A3ECE-609A-4645-8D5E-F828FB2A37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3630" y="6503640"/>
              <a:ext cx="8382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9" name="Object 30">
              <a:extLst>
                <a:ext uri="{FF2B5EF4-FFF2-40B4-BE49-F238E27FC236}">
                  <a16:creationId xmlns:a16="http://schemas.microsoft.com/office/drawing/2014/main" id="{04DBDAAD-6291-4F86-B5D2-93D27312B24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9565178"/>
                </p:ext>
              </p:extLst>
            </p:nvPr>
          </p:nvGraphicFramePr>
          <p:xfrm>
            <a:off x="3684230" y="7494240"/>
            <a:ext cx="3921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36" name="Equation" r:id="rId33" imgW="393529" imgH="380835" progId="Equation.3">
                    <p:embed/>
                  </p:oleObj>
                </mc:Choice>
                <mc:Fallback>
                  <p:oleObj name="Equation" r:id="rId33" imgW="393529" imgH="380835" progId="Equation.3">
                    <p:embed/>
                    <p:pic>
                      <p:nvPicPr>
                        <p:cNvPr id="107549" name="Object 30">
                          <a:extLst>
                            <a:ext uri="{FF2B5EF4-FFF2-40B4-BE49-F238E27FC236}">
                              <a16:creationId xmlns:a16="http://schemas.microsoft.com/office/drawing/2014/main" id="{BE23C68B-592F-43A4-A308-A2C44A8177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4230" y="7494240"/>
                          <a:ext cx="392113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31">
              <a:extLst>
                <a:ext uri="{FF2B5EF4-FFF2-40B4-BE49-F238E27FC236}">
                  <a16:creationId xmlns:a16="http://schemas.microsoft.com/office/drawing/2014/main" id="{9A5F5E86-C20D-4C93-A1D4-AF22C258116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0916421"/>
                </p:ext>
              </p:extLst>
            </p:nvPr>
          </p:nvGraphicFramePr>
          <p:xfrm>
            <a:off x="3150830" y="6503640"/>
            <a:ext cx="252413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37" name="Equation" r:id="rId35" imgW="253890" imgH="393529" progId="Equation.3">
                    <p:embed/>
                  </p:oleObj>
                </mc:Choice>
                <mc:Fallback>
                  <p:oleObj name="Equation" r:id="rId35" imgW="253890" imgH="393529" progId="Equation.3">
                    <p:embed/>
                    <p:pic>
                      <p:nvPicPr>
                        <p:cNvPr id="107550" name="Object 31">
                          <a:extLst>
                            <a:ext uri="{FF2B5EF4-FFF2-40B4-BE49-F238E27FC236}">
                              <a16:creationId xmlns:a16="http://schemas.microsoft.com/office/drawing/2014/main" id="{B2676FB8-C8BC-42D5-BA56-D03AB2F88E1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0830" y="6503640"/>
                          <a:ext cx="252413" cy="392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E8BFA910-57BC-4648-BB80-EB46A22A6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830" y="4827240"/>
              <a:ext cx="1155700" cy="1041400"/>
            </a:xfrm>
            <a:custGeom>
              <a:avLst/>
              <a:gdLst>
                <a:gd name="T0" fmla="*/ 0 w 728"/>
                <a:gd name="T1" fmla="*/ 2147483646 h 656"/>
                <a:gd name="T2" fmla="*/ 2147483646 w 728"/>
                <a:gd name="T3" fmla="*/ 2147483646 h 656"/>
                <a:gd name="T4" fmla="*/ 2147483646 w 728"/>
                <a:gd name="T5" fmla="*/ 2147483646 h 656"/>
                <a:gd name="T6" fmla="*/ 2147483646 w 728"/>
                <a:gd name="T7" fmla="*/ 2147483646 h 656"/>
                <a:gd name="T8" fmla="*/ 2147483646 w 728"/>
                <a:gd name="T9" fmla="*/ 2147483646 h 6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8" h="656">
                  <a:moveTo>
                    <a:pt x="0" y="416"/>
                  </a:moveTo>
                  <a:cubicBezTo>
                    <a:pt x="40" y="240"/>
                    <a:pt x="80" y="64"/>
                    <a:pt x="192" y="32"/>
                  </a:cubicBezTo>
                  <a:cubicBezTo>
                    <a:pt x="304" y="0"/>
                    <a:pt x="616" y="144"/>
                    <a:pt x="672" y="224"/>
                  </a:cubicBezTo>
                  <a:cubicBezTo>
                    <a:pt x="728" y="304"/>
                    <a:pt x="616" y="440"/>
                    <a:pt x="528" y="512"/>
                  </a:cubicBezTo>
                  <a:cubicBezTo>
                    <a:pt x="440" y="584"/>
                    <a:pt x="292" y="620"/>
                    <a:pt x="144" y="65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" name="Object 33">
              <a:extLst>
                <a:ext uri="{FF2B5EF4-FFF2-40B4-BE49-F238E27FC236}">
                  <a16:creationId xmlns:a16="http://schemas.microsoft.com/office/drawing/2014/main" id="{383B5EBA-2FBA-4661-B278-978A50F7775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4638207"/>
                </p:ext>
              </p:extLst>
            </p:nvPr>
          </p:nvGraphicFramePr>
          <p:xfrm>
            <a:off x="6960830" y="467484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38" name="Equation" r:id="rId36" imgW="266584" imgH="279279" progId="Equation.3">
                    <p:embed/>
                  </p:oleObj>
                </mc:Choice>
                <mc:Fallback>
                  <p:oleObj name="Equation" r:id="rId36" imgW="266584" imgH="279279" progId="Equation.3">
                    <p:embed/>
                    <p:pic>
                      <p:nvPicPr>
                        <p:cNvPr id="107552" name="Object 33">
                          <a:extLst>
                            <a:ext uri="{FF2B5EF4-FFF2-40B4-BE49-F238E27FC236}">
                              <a16:creationId xmlns:a16="http://schemas.microsoft.com/office/drawing/2014/main" id="{A3820318-2EAE-4193-9631-F9D10036F46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0830" y="467484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86028421-3FE8-4998-BB89-01B5E7B8C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9830" y="5347940"/>
              <a:ext cx="2057400" cy="393700"/>
            </a:xfrm>
            <a:custGeom>
              <a:avLst/>
              <a:gdLst>
                <a:gd name="T0" fmla="*/ 2147483646 w 1344"/>
                <a:gd name="T1" fmla="*/ 2147483646 h 248"/>
                <a:gd name="T2" fmla="*/ 2147483646 w 1344"/>
                <a:gd name="T3" fmla="*/ 2147483646 h 248"/>
                <a:gd name="T4" fmla="*/ 0 w 1344"/>
                <a:gd name="T5" fmla="*/ 2147483646 h 2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44" h="248">
                  <a:moveTo>
                    <a:pt x="1344" y="200"/>
                  </a:moveTo>
                  <a:cubicBezTo>
                    <a:pt x="1144" y="100"/>
                    <a:pt x="944" y="0"/>
                    <a:pt x="720" y="8"/>
                  </a:cubicBezTo>
                  <a:cubicBezTo>
                    <a:pt x="496" y="16"/>
                    <a:pt x="248" y="132"/>
                    <a:pt x="0" y="2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" name="Object 35">
              <a:extLst>
                <a:ext uri="{FF2B5EF4-FFF2-40B4-BE49-F238E27FC236}">
                  <a16:creationId xmlns:a16="http://schemas.microsoft.com/office/drawing/2014/main" id="{3467AC02-E891-4FF9-AF02-483C7100398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4014313"/>
                </p:ext>
              </p:extLst>
            </p:nvPr>
          </p:nvGraphicFramePr>
          <p:xfrm>
            <a:off x="3912830" y="4903440"/>
            <a:ext cx="252413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39" name="Equation" r:id="rId37" imgW="253890" imgH="393529" progId="Equation.3">
                    <p:embed/>
                  </p:oleObj>
                </mc:Choice>
                <mc:Fallback>
                  <p:oleObj name="Equation" r:id="rId37" imgW="253890" imgH="393529" progId="Equation.3">
                    <p:embed/>
                    <p:pic>
                      <p:nvPicPr>
                        <p:cNvPr id="107554" name="Object 35">
                          <a:extLst>
                            <a:ext uri="{FF2B5EF4-FFF2-40B4-BE49-F238E27FC236}">
                              <a16:creationId xmlns:a16="http://schemas.microsoft.com/office/drawing/2014/main" id="{5414DE17-BFC4-4B8D-AE52-2EFC8EC761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2830" y="4903440"/>
                          <a:ext cx="252413" cy="392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7B0F9E67-F660-431D-9A1D-D629C6E6D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0030" y="7164040"/>
              <a:ext cx="914400" cy="901700"/>
            </a:xfrm>
            <a:custGeom>
              <a:avLst/>
              <a:gdLst>
                <a:gd name="T0" fmla="*/ 0 w 576"/>
                <a:gd name="T1" fmla="*/ 2147483646 h 568"/>
                <a:gd name="T2" fmla="*/ 2147483646 w 576"/>
                <a:gd name="T3" fmla="*/ 2147483646 h 568"/>
                <a:gd name="T4" fmla="*/ 2147483646 w 576"/>
                <a:gd name="T5" fmla="*/ 2147483646 h 568"/>
                <a:gd name="T6" fmla="*/ 2147483646 w 576"/>
                <a:gd name="T7" fmla="*/ 2147483646 h 568"/>
                <a:gd name="T8" fmla="*/ 2147483646 w 576"/>
                <a:gd name="T9" fmla="*/ 2147483646 h 5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568">
                  <a:moveTo>
                    <a:pt x="0" y="160"/>
                  </a:moveTo>
                  <a:cubicBezTo>
                    <a:pt x="144" y="80"/>
                    <a:pt x="288" y="0"/>
                    <a:pt x="384" y="16"/>
                  </a:cubicBezTo>
                  <a:cubicBezTo>
                    <a:pt x="480" y="32"/>
                    <a:pt x="576" y="168"/>
                    <a:pt x="576" y="256"/>
                  </a:cubicBezTo>
                  <a:cubicBezTo>
                    <a:pt x="576" y="344"/>
                    <a:pt x="472" y="520"/>
                    <a:pt x="384" y="544"/>
                  </a:cubicBezTo>
                  <a:cubicBezTo>
                    <a:pt x="296" y="568"/>
                    <a:pt x="172" y="484"/>
                    <a:pt x="48" y="4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6" name="Object 37">
              <a:extLst>
                <a:ext uri="{FF2B5EF4-FFF2-40B4-BE49-F238E27FC236}">
                  <a16:creationId xmlns:a16="http://schemas.microsoft.com/office/drawing/2014/main" id="{218134B2-3F1C-4222-8CD6-CE222468D3B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7520398"/>
                </p:ext>
              </p:extLst>
            </p:nvPr>
          </p:nvGraphicFramePr>
          <p:xfrm>
            <a:off x="5436830" y="7265640"/>
            <a:ext cx="6477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40" name="Equation" r:id="rId38" imgW="647700" imgH="469900" progId="Equation.3">
                    <p:embed/>
                  </p:oleObj>
                </mc:Choice>
                <mc:Fallback>
                  <p:oleObj name="Equation" r:id="rId38" imgW="647700" imgH="469900" progId="Equation.3">
                    <p:embed/>
                    <p:pic>
                      <p:nvPicPr>
                        <p:cNvPr id="107556" name="Object 37">
                          <a:extLst>
                            <a:ext uri="{FF2B5EF4-FFF2-40B4-BE49-F238E27FC236}">
                              <a16:creationId xmlns:a16="http://schemas.microsoft.com/office/drawing/2014/main" id="{B97BB395-0BB4-4166-B7A0-6E19F12511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6830" y="7265640"/>
                          <a:ext cx="64770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Oval 38">
              <a:extLst>
                <a:ext uri="{FF2B5EF4-FFF2-40B4-BE49-F238E27FC236}">
                  <a16:creationId xmlns:a16="http://schemas.microsoft.com/office/drawing/2014/main" id="{6E6E6833-41DB-4B9E-8021-4C3D4C415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830" y="5284440"/>
              <a:ext cx="1752600" cy="16764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1" name="Object 42">
              <a:extLst>
                <a:ext uri="{FF2B5EF4-FFF2-40B4-BE49-F238E27FC236}">
                  <a16:creationId xmlns:a16="http://schemas.microsoft.com/office/drawing/2014/main" id="{8DDAB22B-BDB1-42F4-A9DC-EBF87D22E88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8128100"/>
                </p:ext>
              </p:extLst>
            </p:nvPr>
          </p:nvGraphicFramePr>
          <p:xfrm>
            <a:off x="1245830" y="5055840"/>
            <a:ext cx="646113" cy="430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41" name="Equation" r:id="rId40" imgW="647700" imgH="431800" progId="Equation.3">
                    <p:embed/>
                  </p:oleObj>
                </mc:Choice>
                <mc:Fallback>
                  <p:oleObj name="Equation" r:id="rId40" imgW="647700" imgH="431800" progId="Equation.3">
                    <p:embed/>
                    <p:pic>
                      <p:nvPicPr>
                        <p:cNvPr id="107561" name="Object 42">
                          <a:extLst>
                            <a:ext uri="{FF2B5EF4-FFF2-40B4-BE49-F238E27FC236}">
                              <a16:creationId xmlns:a16="http://schemas.microsoft.com/office/drawing/2014/main" id="{1EA1370D-3081-4CDF-B1A0-D6A5E8A7877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5830" y="5055840"/>
                          <a:ext cx="646113" cy="430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18966674-2D45-4F91-A914-A6F4502FCB59}"/>
              </a:ext>
            </a:extLst>
          </p:cNvPr>
          <p:cNvSpPr txBox="1"/>
          <p:nvPr/>
        </p:nvSpPr>
        <p:spPr>
          <a:xfrm>
            <a:off x="137950" y="488759"/>
            <a:ext cx="2273809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的步骤</a:t>
            </a:r>
          </a:p>
        </p:txBody>
      </p:sp>
    </p:spTree>
    <p:extLst>
      <p:ext uri="{BB962C8B-B14F-4D97-AF65-F5344CB8AC3E}">
        <p14:creationId xmlns:p14="http://schemas.microsoft.com/office/powerpoint/2010/main" val="26437919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651D0C-0038-4BDF-9A60-6BCFCD63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B7C823-E81A-414F-AA4D-CD516134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→</a:t>
            </a:r>
            <a:r>
              <a:rPr lang="en-US" altLang="zh-CN" dirty="0">
                <a:latin typeface="+mn-lt"/>
              </a:rPr>
              <a:t>DFA</a:t>
            </a:r>
            <a:endParaRPr lang="zh-CN" altLang="en-US" dirty="0">
              <a:latin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BA40BE-47BA-4BF0-A4FD-6DFC80B79B3E}"/>
              </a:ext>
            </a:extLst>
          </p:cNvPr>
          <p:cNvSpPr txBox="1"/>
          <p:nvPr/>
        </p:nvSpPr>
        <p:spPr>
          <a:xfrm>
            <a:off x="137950" y="488759"/>
            <a:ext cx="2273809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54CE13E9-0039-4539-A446-DEBCC1DBC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25538"/>
            <a:ext cx="828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zh-CN" sz="2400" b="0">
              <a:latin typeface="Arial" panose="020B0604020202020204" pitchFamily="34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A18D422-5E79-4497-8DEE-5D86C371D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dirty="0">
                <a:solidFill>
                  <a:srgbClr val="FF0000"/>
                </a:solidFill>
              </a:rPr>
              <a:t>例题： 将下图</a:t>
            </a:r>
            <a:r>
              <a:rPr kumimoji="0" lang="en-US" altLang="zh-CN" dirty="0">
                <a:solidFill>
                  <a:srgbClr val="FF0000"/>
                </a:solidFill>
              </a:rPr>
              <a:t>NFA</a:t>
            </a:r>
            <a:r>
              <a:rPr kumimoji="0" lang="zh-CN" altLang="en-US" dirty="0">
                <a:solidFill>
                  <a:srgbClr val="FF0000"/>
                </a:solidFill>
              </a:rPr>
              <a:t>转化成等价</a:t>
            </a:r>
            <a:r>
              <a:rPr kumimoji="0" lang="en-US" altLang="zh-CN" dirty="0">
                <a:solidFill>
                  <a:srgbClr val="FF0000"/>
                </a:solidFill>
              </a:rPr>
              <a:t>DFA</a:t>
            </a:r>
            <a:endParaRPr kumimoji="0" lang="en-US" altLang="zh-CN" sz="26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81A63542-D0A9-408B-85DB-87ECFAE511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2133600"/>
            <a:ext cx="12969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CD3F1F61-011A-4A22-BDE4-F4959FE6CA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3575" y="2060575"/>
            <a:ext cx="1296988" cy="2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AA4009DB-74B3-4C03-BF9A-491DA57D513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133600"/>
            <a:ext cx="503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10" name="Group 8">
            <a:extLst>
              <a:ext uri="{FF2B5EF4-FFF2-40B4-BE49-F238E27FC236}">
                <a16:creationId xmlns:a16="http://schemas.microsoft.com/office/drawing/2014/main" id="{D33FD5B7-9B2F-49C4-B308-5B953B3A3A4C}"/>
              </a:ext>
            </a:extLst>
          </p:cNvPr>
          <p:cNvGrpSpPr>
            <a:grpSpLocks/>
          </p:cNvGrpSpPr>
          <p:nvPr/>
        </p:nvGrpSpPr>
        <p:grpSpPr bwMode="auto">
          <a:xfrm>
            <a:off x="501650" y="1773238"/>
            <a:ext cx="685800" cy="685800"/>
            <a:chOff x="1519" y="1117"/>
            <a:chExt cx="432" cy="432"/>
          </a:xfrm>
        </p:grpSpPr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9ECF85A4-38EA-4E5C-AA7C-51B35F701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1117"/>
              <a:ext cx="3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>
                  <a:solidFill>
                    <a:srgbClr val="0000FF"/>
                  </a:solidFill>
                  <a:latin typeface="Arial" panose="020B0604020202020204" pitchFamily="34" charset="0"/>
                </a:rPr>
                <a:t>q</a:t>
              </a:r>
              <a:r>
                <a:rPr kumimoji="0" lang="en-US" altLang="zh-CN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7B340DA7-20EF-4957-8776-52DCEA9E3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1117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3" name="Oval 11">
            <a:extLst>
              <a:ext uri="{FF2B5EF4-FFF2-40B4-BE49-F238E27FC236}">
                <a16:creationId xmlns:a16="http://schemas.microsoft.com/office/drawing/2014/main" id="{CB44EA1B-4465-40FF-B352-AF008BD30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1700213"/>
            <a:ext cx="685800" cy="685800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4" name="Group 12">
            <a:extLst>
              <a:ext uri="{FF2B5EF4-FFF2-40B4-BE49-F238E27FC236}">
                <a16:creationId xmlns:a16="http://schemas.microsoft.com/office/drawing/2014/main" id="{573BAD2A-3D89-4794-89D9-18B548DC0E98}"/>
              </a:ext>
            </a:extLst>
          </p:cNvPr>
          <p:cNvGrpSpPr>
            <a:grpSpLocks/>
          </p:cNvGrpSpPr>
          <p:nvPr/>
        </p:nvGrpSpPr>
        <p:grpSpPr bwMode="auto">
          <a:xfrm>
            <a:off x="2484438" y="1700213"/>
            <a:ext cx="685800" cy="685800"/>
            <a:chOff x="2744" y="618"/>
            <a:chExt cx="432" cy="432"/>
          </a:xfrm>
        </p:grpSpPr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CBD09441-A3C9-4587-974D-84C0BBB81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7" y="637"/>
              <a:ext cx="3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>
                  <a:solidFill>
                    <a:srgbClr val="0000FF"/>
                  </a:solidFill>
                  <a:latin typeface="Arial" panose="020B0604020202020204" pitchFamily="34" charset="0"/>
                </a:rPr>
                <a:t>q</a:t>
              </a:r>
              <a:r>
                <a:rPr kumimoji="0" lang="en-US" altLang="zh-CN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49D1433B-C25A-4458-8978-374669E88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618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0"/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A02E00B9-85FF-49F3-B227-599591D37E6B}"/>
              </a:ext>
            </a:extLst>
          </p:cNvPr>
          <p:cNvGrpSpPr>
            <a:grpSpLocks/>
          </p:cNvGrpSpPr>
          <p:nvPr/>
        </p:nvGrpSpPr>
        <p:grpSpPr bwMode="auto">
          <a:xfrm>
            <a:off x="4500563" y="1700213"/>
            <a:ext cx="685800" cy="692150"/>
            <a:chOff x="2720" y="1270"/>
            <a:chExt cx="432" cy="436"/>
          </a:xfrm>
        </p:grpSpPr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C0F876A2-69BA-4713-AF14-FCAA6C765D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9" y="1270"/>
              <a:ext cx="3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>
                  <a:solidFill>
                    <a:srgbClr val="0000FF"/>
                  </a:solidFill>
                  <a:latin typeface="Arial" panose="020B0604020202020204" pitchFamily="34" charset="0"/>
                </a:rPr>
                <a:t>q</a:t>
              </a:r>
              <a:r>
                <a:rPr kumimoji="0" lang="en-US" altLang="zh-CN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9" name="Oval 17">
              <a:extLst>
                <a:ext uri="{FF2B5EF4-FFF2-40B4-BE49-F238E27FC236}">
                  <a16:creationId xmlns:a16="http://schemas.microsoft.com/office/drawing/2014/main" id="{AF22BD1E-ABE6-4657-B31F-495746727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1274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0" name="Freeform 18">
            <a:extLst>
              <a:ext uri="{FF2B5EF4-FFF2-40B4-BE49-F238E27FC236}">
                <a16:creationId xmlns:a16="http://schemas.microsoft.com/office/drawing/2014/main" id="{1C7F4080-F8B1-411F-BFCC-10C0E96F175B}"/>
              </a:ext>
            </a:extLst>
          </p:cNvPr>
          <p:cNvSpPr>
            <a:spLocks/>
          </p:cNvSpPr>
          <p:nvPr/>
        </p:nvSpPr>
        <p:spPr bwMode="auto">
          <a:xfrm>
            <a:off x="611188" y="1423988"/>
            <a:ext cx="479425" cy="420687"/>
          </a:xfrm>
          <a:custGeom>
            <a:avLst/>
            <a:gdLst>
              <a:gd name="T0" fmla="*/ 2147483646 w 302"/>
              <a:gd name="T1" fmla="*/ 2147483646 h 265"/>
              <a:gd name="T2" fmla="*/ 2147483646 w 302"/>
              <a:gd name="T3" fmla="*/ 2147483646 h 265"/>
              <a:gd name="T4" fmla="*/ 2147483646 w 302"/>
              <a:gd name="T5" fmla="*/ 2147483646 h 265"/>
              <a:gd name="T6" fmla="*/ 0 w 302"/>
              <a:gd name="T7" fmla="*/ 2147483646 h 26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2" h="265">
                <a:moveTo>
                  <a:pt x="272" y="265"/>
                </a:moveTo>
                <a:cubicBezTo>
                  <a:pt x="287" y="170"/>
                  <a:pt x="302" y="76"/>
                  <a:pt x="272" y="38"/>
                </a:cubicBezTo>
                <a:cubicBezTo>
                  <a:pt x="242" y="0"/>
                  <a:pt x="136" y="0"/>
                  <a:pt x="91" y="38"/>
                </a:cubicBezTo>
                <a:cubicBezTo>
                  <a:pt x="46" y="76"/>
                  <a:pt x="23" y="170"/>
                  <a:pt x="0" y="265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92BD3F52-1498-4056-BF61-277561E07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387475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0</a:t>
            </a:r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id="{5ACC413C-00A4-4548-A19F-E39DAA0C3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2133600"/>
            <a:ext cx="79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0,1</a:t>
            </a:r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A009DD1A-F1A1-417B-8C7B-1A53C2FDF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2133600"/>
            <a:ext cx="79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0,1</a:t>
            </a:r>
          </a:p>
        </p:txBody>
      </p:sp>
      <p:sp>
        <p:nvSpPr>
          <p:cNvPr id="24" name="Freeform 22">
            <a:extLst>
              <a:ext uri="{FF2B5EF4-FFF2-40B4-BE49-F238E27FC236}">
                <a16:creationId xmlns:a16="http://schemas.microsoft.com/office/drawing/2014/main" id="{DB10D69C-0C70-434C-8CBC-E64F84844F87}"/>
              </a:ext>
            </a:extLst>
          </p:cNvPr>
          <p:cNvSpPr>
            <a:spLocks/>
          </p:cNvSpPr>
          <p:nvPr/>
        </p:nvSpPr>
        <p:spPr bwMode="auto">
          <a:xfrm>
            <a:off x="4572000" y="1341438"/>
            <a:ext cx="479425" cy="431800"/>
          </a:xfrm>
          <a:custGeom>
            <a:avLst/>
            <a:gdLst>
              <a:gd name="T0" fmla="*/ 2147483646 w 302"/>
              <a:gd name="T1" fmla="*/ 2147483646 h 265"/>
              <a:gd name="T2" fmla="*/ 2147483646 w 302"/>
              <a:gd name="T3" fmla="*/ 2147483646 h 265"/>
              <a:gd name="T4" fmla="*/ 2147483646 w 302"/>
              <a:gd name="T5" fmla="*/ 2147483646 h 265"/>
              <a:gd name="T6" fmla="*/ 0 w 302"/>
              <a:gd name="T7" fmla="*/ 2147483646 h 26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2" h="265">
                <a:moveTo>
                  <a:pt x="272" y="265"/>
                </a:moveTo>
                <a:cubicBezTo>
                  <a:pt x="287" y="170"/>
                  <a:pt x="302" y="76"/>
                  <a:pt x="272" y="38"/>
                </a:cubicBezTo>
                <a:cubicBezTo>
                  <a:pt x="242" y="0"/>
                  <a:pt x="136" y="0"/>
                  <a:pt x="91" y="38"/>
                </a:cubicBezTo>
                <a:cubicBezTo>
                  <a:pt x="46" y="76"/>
                  <a:pt x="23" y="170"/>
                  <a:pt x="0" y="265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50993ACF-91EB-41F7-906C-8A7972C74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1412875"/>
            <a:ext cx="28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0</a:t>
            </a: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EEF991A5-8942-429E-9E52-A5F326066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781300"/>
            <a:ext cx="4968875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1 </a:t>
            </a:r>
            <a:r>
              <a:rPr kumimoji="0" lang="en-US" altLang="zh-CN">
                <a:sym typeface="Symbol" panose="05050102010706020507" pitchFamily="18" charset="2"/>
              </a:rPr>
              <a:t></a:t>
            </a:r>
            <a:r>
              <a:rPr kumimoji="0" lang="en-US" altLang="zh-CN">
                <a:solidFill>
                  <a:srgbClr val="0000FF"/>
                </a:solidFill>
              </a:rPr>
              <a:t> (q0,0)</a:t>
            </a:r>
            <a:r>
              <a:rPr kumimoji="0" lang="zh-CN" altLang="en-US">
                <a:solidFill>
                  <a:srgbClr val="0000FF"/>
                </a:solidFill>
              </a:rPr>
              <a:t>＝</a:t>
            </a:r>
            <a:r>
              <a:rPr kumimoji="0" lang="en-US" altLang="zh-CN">
                <a:solidFill>
                  <a:srgbClr val="0000FF"/>
                </a:solidFill>
              </a:rPr>
              <a:t>{q0,q1}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rgbClr val="0000FF"/>
                </a:solidFill>
              </a:rPr>
              <a:t>  </a:t>
            </a:r>
            <a:r>
              <a:rPr lang="en-US" altLang="zh-CN" sz="2400"/>
              <a:t> </a:t>
            </a:r>
            <a:r>
              <a:rPr kumimoji="0" lang="en-US" altLang="zh-CN">
                <a:sym typeface="Symbol" panose="05050102010706020507" pitchFamily="18" charset="2"/>
              </a:rPr>
              <a:t></a:t>
            </a:r>
            <a:r>
              <a:rPr kumimoji="0" lang="en-US" altLang="zh-CN">
                <a:solidFill>
                  <a:srgbClr val="0000FF"/>
                </a:solidFill>
              </a:rPr>
              <a:t> (q0,1)</a:t>
            </a:r>
            <a:r>
              <a:rPr kumimoji="0" lang="zh-CN" altLang="en-US">
                <a:solidFill>
                  <a:srgbClr val="0000FF"/>
                </a:solidFill>
              </a:rPr>
              <a:t>＝</a:t>
            </a:r>
            <a:r>
              <a:rPr kumimoji="0" lang="en-US" altLang="zh-CN">
                <a:solidFill>
                  <a:srgbClr val="0000FF"/>
                </a:solidFill>
              </a:rPr>
              <a:t>{q1}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2 </a:t>
            </a:r>
            <a:r>
              <a:rPr kumimoji="0" lang="en-US" altLang="zh-CN">
                <a:sym typeface="Symbol" panose="05050102010706020507" pitchFamily="18" charset="2"/>
              </a:rPr>
              <a:t></a:t>
            </a:r>
            <a:r>
              <a:rPr kumimoji="0" lang="en-US" altLang="zh-CN">
                <a:solidFill>
                  <a:srgbClr val="0000FF"/>
                </a:solidFill>
              </a:rPr>
              <a:t> ({q0,q1},0)</a:t>
            </a:r>
            <a:r>
              <a:rPr kumimoji="0" lang="zh-CN" altLang="en-US">
                <a:solidFill>
                  <a:srgbClr val="0000FF"/>
                </a:solidFill>
              </a:rPr>
              <a:t>＝</a:t>
            </a:r>
            <a:r>
              <a:rPr kumimoji="0" lang="en-US" altLang="zh-CN">
                <a:solidFill>
                  <a:srgbClr val="0000FF"/>
                </a:solidFill>
              </a:rPr>
              <a:t>{q0,q1,q2}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rgbClr val="0000FF"/>
                </a:solidFill>
              </a:rPr>
              <a:t>  </a:t>
            </a:r>
            <a:r>
              <a:rPr kumimoji="0" lang="en-US" altLang="zh-CN">
                <a:sym typeface="Symbol" panose="05050102010706020507" pitchFamily="18" charset="2"/>
              </a:rPr>
              <a:t></a:t>
            </a:r>
            <a:r>
              <a:rPr kumimoji="0" lang="en-US" altLang="zh-CN">
                <a:solidFill>
                  <a:srgbClr val="0000FF"/>
                </a:solidFill>
              </a:rPr>
              <a:t> ({q0,q1},1)</a:t>
            </a:r>
            <a:r>
              <a:rPr kumimoji="0" lang="zh-CN" altLang="en-US">
                <a:solidFill>
                  <a:srgbClr val="0000FF"/>
                </a:solidFill>
              </a:rPr>
              <a:t>＝</a:t>
            </a:r>
            <a:r>
              <a:rPr kumimoji="0" lang="en-US" altLang="zh-CN">
                <a:solidFill>
                  <a:srgbClr val="0000FF"/>
                </a:solidFill>
              </a:rPr>
              <a:t>{q1, q2}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rgbClr val="0000FF"/>
                </a:solidFill>
              </a:rPr>
              <a:t>……</a:t>
            </a:r>
          </a:p>
        </p:txBody>
      </p:sp>
      <p:grpSp>
        <p:nvGrpSpPr>
          <p:cNvPr id="27" name="Group 25">
            <a:extLst>
              <a:ext uri="{FF2B5EF4-FFF2-40B4-BE49-F238E27FC236}">
                <a16:creationId xmlns:a16="http://schemas.microsoft.com/office/drawing/2014/main" id="{FB2CC7DE-6C39-4D4B-8DFF-232BEC80E1B5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1674813"/>
            <a:ext cx="1235075" cy="685800"/>
            <a:chOff x="3969" y="1055"/>
            <a:chExt cx="778" cy="432"/>
          </a:xfrm>
        </p:grpSpPr>
        <p:grpSp>
          <p:nvGrpSpPr>
            <p:cNvPr id="28" name="Group 26">
              <a:extLst>
                <a:ext uri="{FF2B5EF4-FFF2-40B4-BE49-F238E27FC236}">
                  <a16:creationId xmlns:a16="http://schemas.microsoft.com/office/drawing/2014/main" id="{B1B2EBC9-C09E-4DF9-A79A-3DC2385978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7" y="1055"/>
              <a:ext cx="490" cy="432"/>
              <a:chOff x="1490" y="1117"/>
              <a:chExt cx="490" cy="432"/>
            </a:xfrm>
          </p:grpSpPr>
          <p:sp>
            <p:nvSpPr>
              <p:cNvPr id="30" name="Text Box 27">
                <a:extLst>
                  <a:ext uri="{FF2B5EF4-FFF2-40B4-BE49-F238E27FC236}">
                    <a16:creationId xmlns:a16="http://schemas.microsoft.com/office/drawing/2014/main" id="{61806402-5F31-4DBB-84A8-B8E957F5B2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0" y="1149"/>
                <a:ext cx="49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0" lang="en-US" altLang="zh-CN" sz="2400">
                    <a:solidFill>
                      <a:srgbClr val="0000FF"/>
                    </a:solidFill>
                    <a:latin typeface="Arial" panose="020B0604020202020204" pitchFamily="34" charset="0"/>
                  </a:rPr>
                  <a:t>{q0}</a:t>
                </a:r>
                <a:endParaRPr kumimoji="0" lang="en-US" altLang="zh-CN" sz="2400" baseline="-2500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CDF8C9B8-4428-491F-9769-228DC3A7E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1117"/>
                <a:ext cx="432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9" name="Line 29">
              <a:extLst>
                <a:ext uri="{FF2B5EF4-FFF2-40B4-BE49-F238E27FC236}">
                  <a16:creationId xmlns:a16="http://schemas.microsoft.com/office/drawing/2014/main" id="{580D0A07-AB96-4B19-8BFE-47B9636C8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237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2" name="Group 30">
            <a:extLst>
              <a:ext uri="{FF2B5EF4-FFF2-40B4-BE49-F238E27FC236}">
                <a16:creationId xmlns:a16="http://schemas.microsoft.com/office/drawing/2014/main" id="{90CD3B7B-2326-4A8E-8964-DCC1120E9B50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2611438"/>
            <a:ext cx="1042987" cy="685800"/>
            <a:chOff x="2706" y="1274"/>
            <a:chExt cx="468" cy="432"/>
          </a:xfrm>
        </p:grpSpPr>
        <p:sp>
          <p:nvSpPr>
            <p:cNvPr id="33" name="Text Box 31">
              <a:extLst>
                <a:ext uri="{FF2B5EF4-FFF2-40B4-BE49-F238E27FC236}">
                  <a16:creationId xmlns:a16="http://schemas.microsoft.com/office/drawing/2014/main" id="{AEAC5126-EE00-4CB0-9A34-AE3259498C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" y="1332"/>
              <a:ext cx="4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000">
                  <a:solidFill>
                    <a:srgbClr val="0000FF"/>
                  </a:solidFill>
                  <a:latin typeface="Arial" panose="020B0604020202020204" pitchFamily="34" charset="0"/>
                </a:rPr>
                <a:t>{q0,q1}</a:t>
              </a:r>
              <a:endParaRPr kumimoji="0" lang="en-US" altLang="zh-CN" sz="2000" baseline="-2500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" name="Oval 32">
              <a:extLst>
                <a:ext uri="{FF2B5EF4-FFF2-40B4-BE49-F238E27FC236}">
                  <a16:creationId xmlns:a16="http://schemas.microsoft.com/office/drawing/2014/main" id="{FABCE13B-6042-40F2-89BA-4F75900C4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1274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5" name="Group 33">
            <a:extLst>
              <a:ext uri="{FF2B5EF4-FFF2-40B4-BE49-F238E27FC236}">
                <a16:creationId xmlns:a16="http://schemas.microsoft.com/office/drawing/2014/main" id="{122AB920-B9F8-43F8-98A9-DC8D3E811AAC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2082800"/>
            <a:ext cx="792162" cy="528638"/>
            <a:chOff x="3787" y="1312"/>
            <a:chExt cx="499" cy="333"/>
          </a:xfrm>
        </p:grpSpPr>
        <p:sp>
          <p:nvSpPr>
            <p:cNvPr id="36" name="Line 34">
              <a:extLst>
                <a:ext uri="{FF2B5EF4-FFF2-40B4-BE49-F238E27FC236}">
                  <a16:creationId xmlns:a16="http://schemas.microsoft.com/office/drawing/2014/main" id="{AB5DDC00-C042-4CCF-8F60-6F43F2145C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7" y="1373"/>
              <a:ext cx="499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7" name="Text Box 35">
              <a:extLst>
                <a:ext uri="{FF2B5EF4-FFF2-40B4-BE49-F238E27FC236}">
                  <a16:creationId xmlns:a16="http://schemas.microsoft.com/office/drawing/2014/main" id="{5516A58C-B2E5-4F1C-90C6-56D4FFFF50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2" y="1312"/>
              <a:ext cx="1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0</a:t>
              </a:r>
            </a:p>
          </p:txBody>
        </p:sp>
      </p:grpSp>
      <p:grpSp>
        <p:nvGrpSpPr>
          <p:cNvPr id="38" name="Group 36">
            <a:extLst>
              <a:ext uri="{FF2B5EF4-FFF2-40B4-BE49-F238E27FC236}">
                <a16:creationId xmlns:a16="http://schemas.microsoft.com/office/drawing/2014/main" id="{A83E8386-315F-4C25-BCBF-31E6CFA6AD70}"/>
              </a:ext>
            </a:extLst>
          </p:cNvPr>
          <p:cNvGrpSpPr>
            <a:grpSpLocks/>
          </p:cNvGrpSpPr>
          <p:nvPr/>
        </p:nvGrpSpPr>
        <p:grpSpPr bwMode="auto">
          <a:xfrm>
            <a:off x="7486650" y="2501900"/>
            <a:ext cx="723900" cy="685800"/>
            <a:chOff x="2744" y="618"/>
            <a:chExt cx="456" cy="432"/>
          </a:xfrm>
        </p:grpSpPr>
        <p:sp>
          <p:nvSpPr>
            <p:cNvPr id="39" name="Text Box 37">
              <a:extLst>
                <a:ext uri="{FF2B5EF4-FFF2-40B4-BE49-F238E27FC236}">
                  <a16:creationId xmlns:a16="http://schemas.microsoft.com/office/drawing/2014/main" id="{0527E916-C08A-420A-A287-FBA7A353A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2" y="637"/>
              <a:ext cx="42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200">
                  <a:solidFill>
                    <a:srgbClr val="0000FF"/>
                  </a:solidFill>
                  <a:latin typeface="Arial" panose="020B0604020202020204" pitchFamily="34" charset="0"/>
                </a:rPr>
                <a:t>{q</a:t>
              </a:r>
              <a:r>
                <a:rPr kumimoji="0" lang="en-US" altLang="zh-CN" sz="2200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r>
                <a:rPr kumimoji="0" lang="en-US" altLang="zh-CN" sz="2200">
                  <a:solidFill>
                    <a:srgbClr val="0000FF"/>
                  </a:solidFill>
                  <a:latin typeface="Arial" panose="020B0604020202020204" pitchFamily="34" charset="0"/>
                </a:rPr>
                <a:t>}</a:t>
              </a:r>
            </a:p>
          </p:txBody>
        </p:sp>
        <p:sp>
          <p:nvSpPr>
            <p:cNvPr id="40" name="Oval 38">
              <a:extLst>
                <a:ext uri="{FF2B5EF4-FFF2-40B4-BE49-F238E27FC236}">
                  <a16:creationId xmlns:a16="http://schemas.microsoft.com/office/drawing/2014/main" id="{03E7D36C-66A3-4242-88DF-00D210CFF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618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0"/>
            </a:p>
          </p:txBody>
        </p:sp>
      </p:grpSp>
      <p:grpSp>
        <p:nvGrpSpPr>
          <p:cNvPr id="41" name="Group 39">
            <a:extLst>
              <a:ext uri="{FF2B5EF4-FFF2-40B4-BE49-F238E27FC236}">
                <a16:creationId xmlns:a16="http://schemas.microsoft.com/office/drawing/2014/main" id="{72EE3EA0-CCFC-4CA7-9B67-57226F6595C2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906838"/>
            <a:ext cx="1411288" cy="792162"/>
            <a:chOff x="2711" y="1274"/>
            <a:chExt cx="459" cy="432"/>
          </a:xfrm>
        </p:grpSpPr>
        <p:sp>
          <p:nvSpPr>
            <p:cNvPr id="42" name="Text Box 40">
              <a:extLst>
                <a:ext uri="{FF2B5EF4-FFF2-40B4-BE49-F238E27FC236}">
                  <a16:creationId xmlns:a16="http://schemas.microsoft.com/office/drawing/2014/main" id="{616C946A-D0C6-4C67-ABF7-45AF8D79DC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1" y="1332"/>
              <a:ext cx="459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000">
                  <a:solidFill>
                    <a:srgbClr val="0000FF"/>
                  </a:solidFill>
                  <a:latin typeface="Arial" panose="020B0604020202020204" pitchFamily="34" charset="0"/>
                </a:rPr>
                <a:t>{q0,q1,q2}</a:t>
              </a:r>
              <a:endParaRPr kumimoji="0" lang="en-US" altLang="zh-CN" sz="2000" baseline="-2500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" name="Oval 41">
              <a:extLst>
                <a:ext uri="{FF2B5EF4-FFF2-40B4-BE49-F238E27FC236}">
                  <a16:creationId xmlns:a16="http://schemas.microsoft.com/office/drawing/2014/main" id="{F293B68F-CE14-4DBD-BB66-7EEFBD782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1274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4" name="Group 42">
            <a:extLst>
              <a:ext uri="{FF2B5EF4-FFF2-40B4-BE49-F238E27FC236}">
                <a16:creationId xmlns:a16="http://schemas.microsoft.com/office/drawing/2014/main" id="{682044B8-B425-428C-A9B4-3FB45E61D7EE}"/>
              </a:ext>
            </a:extLst>
          </p:cNvPr>
          <p:cNvGrpSpPr>
            <a:grpSpLocks/>
          </p:cNvGrpSpPr>
          <p:nvPr/>
        </p:nvGrpSpPr>
        <p:grpSpPr bwMode="auto">
          <a:xfrm>
            <a:off x="6443663" y="3906838"/>
            <a:ext cx="1042987" cy="685800"/>
            <a:chOff x="2706" y="1274"/>
            <a:chExt cx="468" cy="432"/>
          </a:xfrm>
        </p:grpSpPr>
        <p:sp>
          <p:nvSpPr>
            <p:cNvPr id="45" name="Text Box 43">
              <a:extLst>
                <a:ext uri="{FF2B5EF4-FFF2-40B4-BE49-F238E27FC236}">
                  <a16:creationId xmlns:a16="http://schemas.microsoft.com/office/drawing/2014/main" id="{70EDB610-50D6-47DC-BBF7-0A07055907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" y="1332"/>
              <a:ext cx="4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000">
                  <a:solidFill>
                    <a:srgbClr val="0000FF"/>
                  </a:solidFill>
                  <a:latin typeface="Arial" panose="020B0604020202020204" pitchFamily="34" charset="0"/>
                </a:rPr>
                <a:t>{q1,q2}</a:t>
              </a:r>
              <a:endParaRPr kumimoji="0" lang="en-US" altLang="zh-CN" sz="2000" baseline="-2500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" name="Oval 44">
              <a:extLst>
                <a:ext uri="{FF2B5EF4-FFF2-40B4-BE49-F238E27FC236}">
                  <a16:creationId xmlns:a16="http://schemas.microsoft.com/office/drawing/2014/main" id="{13401739-E446-450C-9816-17B79715E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1274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7" name="Group 45">
            <a:extLst>
              <a:ext uri="{FF2B5EF4-FFF2-40B4-BE49-F238E27FC236}">
                <a16:creationId xmlns:a16="http://schemas.microsoft.com/office/drawing/2014/main" id="{E7472A2C-4433-4F42-9696-E14EF93B97BF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3690938"/>
            <a:ext cx="503237" cy="576262"/>
            <a:chOff x="4150" y="2160"/>
            <a:chExt cx="317" cy="363"/>
          </a:xfrm>
        </p:grpSpPr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5B1421F6-8BB2-4F9F-ACC7-D4CECDAAA1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2523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9" name="Text Box 47">
              <a:extLst>
                <a:ext uri="{FF2B5EF4-FFF2-40B4-BE49-F238E27FC236}">
                  <a16:creationId xmlns:a16="http://schemas.microsoft.com/office/drawing/2014/main" id="{28655B0B-81CC-4FF1-A192-158AC75CCB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2160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1</a:t>
              </a:r>
            </a:p>
          </p:txBody>
        </p:sp>
      </p:grpSp>
      <p:grpSp>
        <p:nvGrpSpPr>
          <p:cNvPr id="50" name="Group 48">
            <a:extLst>
              <a:ext uri="{FF2B5EF4-FFF2-40B4-BE49-F238E27FC236}">
                <a16:creationId xmlns:a16="http://schemas.microsoft.com/office/drawing/2014/main" id="{8D565EEB-D973-4E46-914A-1C9A9E83A857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3259138"/>
            <a:ext cx="504825" cy="647700"/>
            <a:chOff x="3288" y="2053"/>
            <a:chExt cx="318" cy="408"/>
          </a:xfrm>
        </p:grpSpPr>
        <p:sp>
          <p:nvSpPr>
            <p:cNvPr id="51" name="Line 49">
              <a:extLst>
                <a:ext uri="{FF2B5EF4-FFF2-40B4-BE49-F238E27FC236}">
                  <a16:creationId xmlns:a16="http://schemas.microsoft.com/office/drawing/2014/main" id="{E771CD68-61F2-4D2C-9124-B1EADB8EE5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3" y="2053"/>
              <a:ext cx="273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2" name="Text Box 50">
              <a:extLst>
                <a:ext uri="{FF2B5EF4-FFF2-40B4-BE49-F238E27FC236}">
                  <a16:creationId xmlns:a16="http://schemas.microsoft.com/office/drawing/2014/main" id="{516460AD-2D98-40FC-88C8-1CAD45F6E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2053"/>
              <a:ext cx="1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0</a:t>
              </a:r>
            </a:p>
          </p:txBody>
        </p:sp>
      </p:grpSp>
      <p:grpSp>
        <p:nvGrpSpPr>
          <p:cNvPr id="53" name="Group 51">
            <a:extLst>
              <a:ext uri="{FF2B5EF4-FFF2-40B4-BE49-F238E27FC236}">
                <a16:creationId xmlns:a16="http://schemas.microsoft.com/office/drawing/2014/main" id="{0737F975-936F-40FF-9E6A-36109A4E18B2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4652963"/>
            <a:ext cx="790575" cy="665162"/>
            <a:chOff x="3470" y="2795"/>
            <a:chExt cx="498" cy="435"/>
          </a:xfrm>
        </p:grpSpPr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EFE4FF34-4DC9-40DF-AA6E-31ECEC31BB52}"/>
                </a:ext>
              </a:extLst>
            </p:cNvPr>
            <p:cNvSpPr>
              <a:spLocks/>
            </p:cNvSpPr>
            <p:nvPr/>
          </p:nvSpPr>
          <p:spPr bwMode="auto">
            <a:xfrm rot="-10339991">
              <a:off x="3470" y="2795"/>
              <a:ext cx="302" cy="317"/>
            </a:xfrm>
            <a:custGeom>
              <a:avLst/>
              <a:gdLst>
                <a:gd name="T0" fmla="*/ 272 w 302"/>
                <a:gd name="T1" fmla="*/ 4647 h 265"/>
                <a:gd name="T2" fmla="*/ 272 w 302"/>
                <a:gd name="T3" fmla="*/ 665 h 265"/>
                <a:gd name="T4" fmla="*/ 91 w 302"/>
                <a:gd name="T5" fmla="*/ 665 h 265"/>
                <a:gd name="T6" fmla="*/ 0 w 302"/>
                <a:gd name="T7" fmla="*/ 4647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2" h="265">
                  <a:moveTo>
                    <a:pt x="272" y="265"/>
                  </a:moveTo>
                  <a:cubicBezTo>
                    <a:pt x="287" y="170"/>
                    <a:pt x="302" y="76"/>
                    <a:pt x="272" y="38"/>
                  </a:cubicBezTo>
                  <a:cubicBezTo>
                    <a:pt x="242" y="0"/>
                    <a:pt x="136" y="0"/>
                    <a:pt x="91" y="38"/>
                  </a:cubicBezTo>
                  <a:cubicBezTo>
                    <a:pt x="46" y="76"/>
                    <a:pt x="23" y="170"/>
                    <a:pt x="0" y="26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Text Box 53">
              <a:extLst>
                <a:ext uri="{FF2B5EF4-FFF2-40B4-BE49-F238E27FC236}">
                  <a16:creationId xmlns:a16="http://schemas.microsoft.com/office/drawing/2014/main" id="{BF7137F0-4872-4995-ACFE-16CC9B142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2931"/>
              <a:ext cx="18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0</a:t>
              </a:r>
            </a:p>
          </p:txBody>
        </p:sp>
      </p:grpSp>
      <p:grpSp>
        <p:nvGrpSpPr>
          <p:cNvPr id="56" name="Group 54">
            <a:extLst>
              <a:ext uri="{FF2B5EF4-FFF2-40B4-BE49-F238E27FC236}">
                <a16:creationId xmlns:a16="http://schemas.microsoft.com/office/drawing/2014/main" id="{2D61A684-531C-4439-9317-8FF233B0A50D}"/>
              </a:ext>
            </a:extLst>
          </p:cNvPr>
          <p:cNvGrpSpPr>
            <a:grpSpLocks/>
          </p:cNvGrpSpPr>
          <p:nvPr/>
        </p:nvGrpSpPr>
        <p:grpSpPr bwMode="auto">
          <a:xfrm>
            <a:off x="6157913" y="3260725"/>
            <a:ext cx="574675" cy="719138"/>
            <a:chOff x="3879" y="2054"/>
            <a:chExt cx="362" cy="453"/>
          </a:xfrm>
        </p:grpSpPr>
        <p:sp>
          <p:nvSpPr>
            <p:cNvPr id="57" name="Line 55">
              <a:extLst>
                <a:ext uri="{FF2B5EF4-FFF2-40B4-BE49-F238E27FC236}">
                  <a16:creationId xmlns:a16="http://schemas.microsoft.com/office/drawing/2014/main" id="{A0ECC641-4935-435C-A045-4DE2C8445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9" y="2054"/>
              <a:ext cx="362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8" name="Text Box 56">
              <a:extLst>
                <a:ext uri="{FF2B5EF4-FFF2-40B4-BE49-F238E27FC236}">
                  <a16:creationId xmlns:a16="http://schemas.microsoft.com/office/drawing/2014/main" id="{14FD3164-1DEC-4244-B628-7C4423113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" y="2099"/>
              <a:ext cx="1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1</a:t>
              </a:r>
            </a:p>
          </p:txBody>
        </p:sp>
      </p:grpSp>
      <p:grpSp>
        <p:nvGrpSpPr>
          <p:cNvPr id="59" name="Group 57">
            <a:extLst>
              <a:ext uri="{FF2B5EF4-FFF2-40B4-BE49-F238E27FC236}">
                <a16:creationId xmlns:a16="http://schemas.microsoft.com/office/drawing/2014/main" id="{04C7074B-7651-401F-B43D-0AE32CFC407F}"/>
              </a:ext>
            </a:extLst>
          </p:cNvPr>
          <p:cNvGrpSpPr>
            <a:grpSpLocks/>
          </p:cNvGrpSpPr>
          <p:nvPr/>
        </p:nvGrpSpPr>
        <p:grpSpPr bwMode="auto">
          <a:xfrm>
            <a:off x="7754938" y="3906838"/>
            <a:ext cx="777875" cy="685800"/>
            <a:chOff x="1490" y="1117"/>
            <a:chExt cx="490" cy="432"/>
          </a:xfrm>
        </p:grpSpPr>
        <p:sp>
          <p:nvSpPr>
            <p:cNvPr id="60" name="Text Box 58">
              <a:extLst>
                <a:ext uri="{FF2B5EF4-FFF2-40B4-BE49-F238E27FC236}">
                  <a16:creationId xmlns:a16="http://schemas.microsoft.com/office/drawing/2014/main" id="{085C0BB7-4F1E-4172-AD44-B8BAECE3A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0" y="1149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400">
                  <a:solidFill>
                    <a:srgbClr val="0000FF"/>
                  </a:solidFill>
                  <a:latin typeface="Arial" panose="020B0604020202020204" pitchFamily="34" charset="0"/>
                </a:rPr>
                <a:t>{q2}</a:t>
              </a:r>
              <a:endParaRPr kumimoji="0" lang="en-US" altLang="zh-CN" sz="2400" baseline="-2500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1" name="Oval 59">
              <a:extLst>
                <a:ext uri="{FF2B5EF4-FFF2-40B4-BE49-F238E27FC236}">
                  <a16:creationId xmlns:a16="http://schemas.microsoft.com/office/drawing/2014/main" id="{CC7EE3C9-8864-465D-8780-D26D792E4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1117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2" name="Group 60">
            <a:extLst>
              <a:ext uri="{FF2B5EF4-FFF2-40B4-BE49-F238E27FC236}">
                <a16:creationId xmlns:a16="http://schemas.microsoft.com/office/drawing/2014/main" id="{302E2903-2985-4F9F-B40C-2AC1F1F69632}"/>
              </a:ext>
            </a:extLst>
          </p:cNvPr>
          <p:cNvGrpSpPr>
            <a:grpSpLocks/>
          </p:cNvGrpSpPr>
          <p:nvPr/>
        </p:nvGrpSpPr>
        <p:grpSpPr bwMode="auto">
          <a:xfrm>
            <a:off x="7885113" y="3187700"/>
            <a:ext cx="647700" cy="719138"/>
            <a:chOff x="4967" y="2008"/>
            <a:chExt cx="408" cy="453"/>
          </a:xfrm>
        </p:grpSpPr>
        <p:sp>
          <p:nvSpPr>
            <p:cNvPr id="63" name="Line 61">
              <a:extLst>
                <a:ext uri="{FF2B5EF4-FFF2-40B4-BE49-F238E27FC236}">
                  <a16:creationId xmlns:a16="http://schemas.microsoft.com/office/drawing/2014/main" id="{A426EF31-9A5E-4A21-A6B3-8E47E6FDB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" y="2008"/>
              <a:ext cx="136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4" name="Text Box 62">
              <a:extLst>
                <a:ext uri="{FF2B5EF4-FFF2-40B4-BE49-F238E27FC236}">
                  <a16:creationId xmlns:a16="http://schemas.microsoft.com/office/drawing/2014/main" id="{55849E0F-E7CB-4FE5-ADE6-9DDFCB6AF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2053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0,1</a:t>
              </a:r>
            </a:p>
          </p:txBody>
        </p:sp>
      </p:grpSp>
      <p:grpSp>
        <p:nvGrpSpPr>
          <p:cNvPr id="65" name="Group 63">
            <a:extLst>
              <a:ext uri="{FF2B5EF4-FFF2-40B4-BE49-F238E27FC236}">
                <a16:creationId xmlns:a16="http://schemas.microsoft.com/office/drawing/2014/main" id="{AFEE3F40-7796-4824-BD21-72927E5CFC22}"/>
              </a:ext>
            </a:extLst>
          </p:cNvPr>
          <p:cNvGrpSpPr>
            <a:grpSpLocks/>
          </p:cNvGrpSpPr>
          <p:nvPr/>
        </p:nvGrpSpPr>
        <p:grpSpPr bwMode="auto">
          <a:xfrm>
            <a:off x="7380288" y="1963738"/>
            <a:ext cx="360362" cy="503237"/>
            <a:chOff x="4649" y="1237"/>
            <a:chExt cx="227" cy="317"/>
          </a:xfrm>
        </p:grpSpPr>
        <p:sp>
          <p:nvSpPr>
            <p:cNvPr id="66" name="Line 64">
              <a:extLst>
                <a:ext uri="{FF2B5EF4-FFF2-40B4-BE49-F238E27FC236}">
                  <a16:creationId xmlns:a16="http://schemas.microsoft.com/office/drawing/2014/main" id="{462A6565-7C20-43A0-9C28-48900F04C6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9" y="1418"/>
              <a:ext cx="18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7" name="Text Box 65">
              <a:extLst>
                <a:ext uri="{FF2B5EF4-FFF2-40B4-BE49-F238E27FC236}">
                  <a16:creationId xmlns:a16="http://schemas.microsoft.com/office/drawing/2014/main" id="{30EC9243-7278-4D41-897A-2AC9885E1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5" y="1237"/>
              <a:ext cx="1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1</a:t>
              </a:r>
            </a:p>
          </p:txBody>
        </p:sp>
      </p:grpSp>
      <p:grpSp>
        <p:nvGrpSpPr>
          <p:cNvPr id="68" name="Group 66">
            <a:extLst>
              <a:ext uri="{FF2B5EF4-FFF2-40B4-BE49-F238E27FC236}">
                <a16:creationId xmlns:a16="http://schemas.microsoft.com/office/drawing/2014/main" id="{DF5661DD-5FD4-4EE5-A7A7-5D03DB25C182}"/>
              </a:ext>
            </a:extLst>
          </p:cNvPr>
          <p:cNvGrpSpPr>
            <a:grpSpLocks/>
          </p:cNvGrpSpPr>
          <p:nvPr/>
        </p:nvGrpSpPr>
        <p:grpSpPr bwMode="auto">
          <a:xfrm>
            <a:off x="7308850" y="4195763"/>
            <a:ext cx="576263" cy="601662"/>
            <a:chOff x="4604" y="2643"/>
            <a:chExt cx="363" cy="379"/>
          </a:xfrm>
        </p:grpSpPr>
        <p:sp>
          <p:nvSpPr>
            <p:cNvPr id="69" name="Line 67">
              <a:extLst>
                <a:ext uri="{FF2B5EF4-FFF2-40B4-BE49-F238E27FC236}">
                  <a16:creationId xmlns:a16="http://schemas.microsoft.com/office/drawing/2014/main" id="{3D2C181C-F655-4E33-A5C3-D8B1215173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5" y="2643"/>
              <a:ext cx="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0" name="Text Box 68">
              <a:extLst>
                <a:ext uri="{FF2B5EF4-FFF2-40B4-BE49-F238E27FC236}">
                  <a16:creationId xmlns:a16="http://schemas.microsoft.com/office/drawing/2014/main" id="{03C4FF5A-D1C4-4AAB-B532-DAB7AAC84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2734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0,1</a:t>
              </a:r>
            </a:p>
          </p:txBody>
        </p:sp>
      </p:grpSp>
      <p:grpSp>
        <p:nvGrpSpPr>
          <p:cNvPr id="71" name="Group 69">
            <a:extLst>
              <a:ext uri="{FF2B5EF4-FFF2-40B4-BE49-F238E27FC236}">
                <a16:creationId xmlns:a16="http://schemas.microsoft.com/office/drawing/2014/main" id="{7231392E-7246-4018-B41F-DA6F9EFBD7BB}"/>
              </a:ext>
            </a:extLst>
          </p:cNvPr>
          <p:cNvGrpSpPr>
            <a:grpSpLocks/>
          </p:cNvGrpSpPr>
          <p:nvPr/>
        </p:nvGrpSpPr>
        <p:grpSpPr bwMode="auto">
          <a:xfrm rot="-2984045">
            <a:off x="8243094" y="4221956"/>
            <a:ext cx="790575" cy="665163"/>
            <a:chOff x="3470" y="2795"/>
            <a:chExt cx="498" cy="435"/>
          </a:xfrm>
        </p:grpSpPr>
        <p:sp>
          <p:nvSpPr>
            <p:cNvPr id="72" name="Freeform 70">
              <a:extLst>
                <a:ext uri="{FF2B5EF4-FFF2-40B4-BE49-F238E27FC236}">
                  <a16:creationId xmlns:a16="http://schemas.microsoft.com/office/drawing/2014/main" id="{929EC29E-033E-45C6-BECA-A1D31BF8351E}"/>
                </a:ext>
              </a:extLst>
            </p:cNvPr>
            <p:cNvSpPr>
              <a:spLocks/>
            </p:cNvSpPr>
            <p:nvPr/>
          </p:nvSpPr>
          <p:spPr bwMode="auto">
            <a:xfrm rot="-10339991">
              <a:off x="3470" y="2795"/>
              <a:ext cx="302" cy="317"/>
            </a:xfrm>
            <a:custGeom>
              <a:avLst/>
              <a:gdLst>
                <a:gd name="T0" fmla="*/ 272 w 302"/>
                <a:gd name="T1" fmla="*/ 4647 h 265"/>
                <a:gd name="T2" fmla="*/ 272 w 302"/>
                <a:gd name="T3" fmla="*/ 665 h 265"/>
                <a:gd name="T4" fmla="*/ 91 w 302"/>
                <a:gd name="T5" fmla="*/ 665 h 265"/>
                <a:gd name="T6" fmla="*/ 0 w 302"/>
                <a:gd name="T7" fmla="*/ 4647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2" h="265">
                  <a:moveTo>
                    <a:pt x="272" y="265"/>
                  </a:moveTo>
                  <a:cubicBezTo>
                    <a:pt x="287" y="170"/>
                    <a:pt x="302" y="76"/>
                    <a:pt x="272" y="38"/>
                  </a:cubicBezTo>
                  <a:cubicBezTo>
                    <a:pt x="242" y="0"/>
                    <a:pt x="136" y="0"/>
                    <a:pt x="91" y="38"/>
                  </a:cubicBezTo>
                  <a:cubicBezTo>
                    <a:pt x="46" y="76"/>
                    <a:pt x="23" y="170"/>
                    <a:pt x="0" y="26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" name="Text Box 71">
              <a:extLst>
                <a:ext uri="{FF2B5EF4-FFF2-40B4-BE49-F238E27FC236}">
                  <a16:creationId xmlns:a16="http://schemas.microsoft.com/office/drawing/2014/main" id="{0106398B-B1BF-4CA7-A3C9-ECF6120E4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2931"/>
              <a:ext cx="18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0</a:t>
              </a:r>
            </a:p>
          </p:txBody>
        </p:sp>
      </p:grpSp>
      <p:grpSp>
        <p:nvGrpSpPr>
          <p:cNvPr id="74" name="Group 72">
            <a:extLst>
              <a:ext uri="{FF2B5EF4-FFF2-40B4-BE49-F238E27FC236}">
                <a16:creationId xmlns:a16="http://schemas.microsoft.com/office/drawing/2014/main" id="{FA62063F-307F-4B3A-A417-2452003682F4}"/>
              </a:ext>
            </a:extLst>
          </p:cNvPr>
          <p:cNvGrpSpPr>
            <a:grpSpLocks/>
          </p:cNvGrpSpPr>
          <p:nvPr/>
        </p:nvGrpSpPr>
        <p:grpSpPr bwMode="auto">
          <a:xfrm>
            <a:off x="7956550" y="4581525"/>
            <a:ext cx="287338" cy="719138"/>
            <a:chOff x="5012" y="2886"/>
            <a:chExt cx="181" cy="453"/>
          </a:xfrm>
        </p:grpSpPr>
        <p:sp>
          <p:nvSpPr>
            <p:cNvPr id="75" name="Line 73">
              <a:extLst>
                <a:ext uri="{FF2B5EF4-FFF2-40B4-BE49-F238E27FC236}">
                  <a16:creationId xmlns:a16="http://schemas.microsoft.com/office/drawing/2014/main" id="{942BA945-B0E9-4275-9407-0866A06E57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57" y="2886"/>
              <a:ext cx="1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6" name="Text Box 74">
              <a:extLst>
                <a:ext uri="{FF2B5EF4-FFF2-40B4-BE49-F238E27FC236}">
                  <a16:creationId xmlns:a16="http://schemas.microsoft.com/office/drawing/2014/main" id="{29A7F446-CE6F-4DC9-9175-30C48613F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2976"/>
              <a:ext cx="1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1</a:t>
              </a:r>
            </a:p>
          </p:txBody>
        </p:sp>
      </p:grpSp>
      <p:grpSp>
        <p:nvGrpSpPr>
          <p:cNvPr id="77" name="Group 75">
            <a:extLst>
              <a:ext uri="{FF2B5EF4-FFF2-40B4-BE49-F238E27FC236}">
                <a16:creationId xmlns:a16="http://schemas.microsoft.com/office/drawing/2014/main" id="{C2998973-C4E8-4F85-9F80-C042A36EC71A}"/>
              </a:ext>
            </a:extLst>
          </p:cNvPr>
          <p:cNvGrpSpPr>
            <a:grpSpLocks/>
          </p:cNvGrpSpPr>
          <p:nvPr/>
        </p:nvGrpSpPr>
        <p:grpSpPr bwMode="auto">
          <a:xfrm>
            <a:off x="7713663" y="5229225"/>
            <a:ext cx="685800" cy="685800"/>
            <a:chOff x="1519" y="1117"/>
            <a:chExt cx="432" cy="432"/>
          </a:xfrm>
        </p:grpSpPr>
        <p:sp>
          <p:nvSpPr>
            <p:cNvPr id="78" name="Text Box 76">
              <a:extLst>
                <a:ext uri="{FF2B5EF4-FFF2-40B4-BE49-F238E27FC236}">
                  <a16:creationId xmlns:a16="http://schemas.microsoft.com/office/drawing/2014/main" id="{C159A281-4084-47BB-8F8D-4613759E3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0" y="1137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400">
                  <a:solidFill>
                    <a:srgbClr val="0000FF"/>
                  </a:solidFill>
                  <a:latin typeface="Arial" panose="020B0604020202020204" pitchFamily="34" charset="0"/>
                </a:rPr>
                <a:t>φ</a:t>
              </a:r>
              <a:endParaRPr kumimoji="0" lang="en-US" altLang="zh-CN" sz="2400" baseline="-2500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9" name="Oval 77">
              <a:extLst>
                <a:ext uri="{FF2B5EF4-FFF2-40B4-BE49-F238E27FC236}">
                  <a16:creationId xmlns:a16="http://schemas.microsoft.com/office/drawing/2014/main" id="{A7418A8C-FCA5-4E09-8C4F-1BB836F1D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1117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0" name="Group 78">
            <a:extLst>
              <a:ext uri="{FF2B5EF4-FFF2-40B4-BE49-F238E27FC236}">
                <a16:creationId xmlns:a16="http://schemas.microsoft.com/office/drawing/2014/main" id="{6D7FD39B-C74A-4CAD-B167-A3E82D10C72E}"/>
              </a:ext>
            </a:extLst>
          </p:cNvPr>
          <p:cNvGrpSpPr>
            <a:grpSpLocks/>
          </p:cNvGrpSpPr>
          <p:nvPr/>
        </p:nvGrpSpPr>
        <p:grpSpPr bwMode="auto">
          <a:xfrm>
            <a:off x="7794625" y="5840413"/>
            <a:ext cx="1241425" cy="517525"/>
            <a:chOff x="4910" y="3679"/>
            <a:chExt cx="782" cy="326"/>
          </a:xfrm>
        </p:grpSpPr>
        <p:sp>
          <p:nvSpPr>
            <p:cNvPr id="81" name="Freeform 79">
              <a:extLst>
                <a:ext uri="{FF2B5EF4-FFF2-40B4-BE49-F238E27FC236}">
                  <a16:creationId xmlns:a16="http://schemas.microsoft.com/office/drawing/2014/main" id="{12AB15FE-B407-4D04-B80C-00632D3897B3}"/>
                </a:ext>
              </a:extLst>
            </p:cNvPr>
            <p:cNvSpPr>
              <a:spLocks/>
            </p:cNvSpPr>
            <p:nvPr/>
          </p:nvSpPr>
          <p:spPr bwMode="auto">
            <a:xfrm rot="10501181">
              <a:off x="4910" y="3679"/>
              <a:ext cx="302" cy="305"/>
            </a:xfrm>
            <a:custGeom>
              <a:avLst/>
              <a:gdLst>
                <a:gd name="T0" fmla="*/ 272 w 302"/>
                <a:gd name="T1" fmla="*/ 2513 h 265"/>
                <a:gd name="T2" fmla="*/ 272 w 302"/>
                <a:gd name="T3" fmla="*/ 371 h 265"/>
                <a:gd name="T4" fmla="*/ 91 w 302"/>
                <a:gd name="T5" fmla="*/ 371 h 265"/>
                <a:gd name="T6" fmla="*/ 0 w 302"/>
                <a:gd name="T7" fmla="*/ 2513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2" h="265">
                  <a:moveTo>
                    <a:pt x="272" y="265"/>
                  </a:moveTo>
                  <a:cubicBezTo>
                    <a:pt x="287" y="170"/>
                    <a:pt x="302" y="76"/>
                    <a:pt x="272" y="38"/>
                  </a:cubicBezTo>
                  <a:cubicBezTo>
                    <a:pt x="242" y="0"/>
                    <a:pt x="136" y="0"/>
                    <a:pt x="91" y="38"/>
                  </a:cubicBezTo>
                  <a:cubicBezTo>
                    <a:pt x="46" y="76"/>
                    <a:pt x="23" y="170"/>
                    <a:pt x="0" y="26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Text Box 80">
              <a:extLst>
                <a:ext uri="{FF2B5EF4-FFF2-40B4-BE49-F238E27FC236}">
                  <a16:creationId xmlns:a16="http://schemas.microsoft.com/office/drawing/2014/main" id="{ADF9A01A-93CA-4F5C-A2FE-467F5F024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758828">
              <a:off x="5241" y="3717"/>
              <a:ext cx="4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/>
                <a:t>0,1</a:t>
              </a:r>
            </a:p>
          </p:txBody>
        </p:sp>
      </p:grpSp>
      <p:sp>
        <p:nvSpPr>
          <p:cNvPr id="83" name="Oval 81">
            <a:extLst>
              <a:ext uri="{FF2B5EF4-FFF2-40B4-BE49-F238E27FC236}">
                <a16:creationId xmlns:a16="http://schemas.microsoft.com/office/drawing/2014/main" id="{06264CBC-B192-4EA0-BE2A-392873143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2492375"/>
            <a:ext cx="685800" cy="685800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" name="Oval 82">
            <a:extLst>
              <a:ext uri="{FF2B5EF4-FFF2-40B4-BE49-F238E27FC236}">
                <a16:creationId xmlns:a16="http://schemas.microsoft.com/office/drawing/2014/main" id="{ADF4A09E-F394-4CAE-931D-7523BC774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2575" y="2598738"/>
            <a:ext cx="1009650" cy="685800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" name="Oval 83">
            <a:extLst>
              <a:ext uri="{FF2B5EF4-FFF2-40B4-BE49-F238E27FC236}">
                <a16:creationId xmlns:a16="http://schemas.microsoft.com/office/drawing/2014/main" id="{39691061-A3E3-4A20-B37C-6286686FD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933825"/>
            <a:ext cx="1368425" cy="719138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" name="Oval 84">
            <a:extLst>
              <a:ext uri="{FF2B5EF4-FFF2-40B4-BE49-F238E27FC236}">
                <a16:creationId xmlns:a16="http://schemas.microsoft.com/office/drawing/2014/main" id="{B740B924-3A58-4392-B3D7-4EB2EE64E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3933825"/>
            <a:ext cx="1009650" cy="685800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91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 animBg="1"/>
      <p:bldP spid="8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4353F11-FC37-4D17-9455-EEC07A98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A750A18-5EA6-4DAF-85BD-EFE11992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NFA</a:t>
            </a:r>
            <a:r>
              <a:rPr lang="zh-CN" altLang="en-US" dirty="0">
                <a:latin typeface="+mn-lt"/>
              </a:rPr>
              <a:t>→</a:t>
            </a:r>
            <a:r>
              <a:rPr lang="en-US" altLang="zh-CN" dirty="0">
                <a:latin typeface="+mn-lt"/>
              </a:rPr>
              <a:t>DFA</a:t>
            </a:r>
            <a:endParaRPr lang="zh-CN" altLang="en-US" dirty="0">
              <a:latin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99D330-F2C1-4D63-8D8D-09AFE23C4BA0}"/>
              </a:ext>
            </a:extLst>
          </p:cNvPr>
          <p:cNvSpPr txBox="1"/>
          <p:nvPr/>
        </p:nvSpPr>
        <p:spPr>
          <a:xfrm>
            <a:off x="137950" y="488759"/>
            <a:ext cx="2273809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</a:p>
        </p:txBody>
      </p:sp>
      <p:sp>
        <p:nvSpPr>
          <p:cNvPr id="35" name="Text Box 4">
            <a:extLst>
              <a:ext uri="{FF2B5EF4-FFF2-40B4-BE49-F238E27FC236}">
                <a16:creationId xmlns:a16="http://schemas.microsoft.com/office/drawing/2014/main" id="{9CFD529C-AABF-4F31-B4B6-A9872196D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92" y="1423244"/>
            <a:ext cx="619283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000" dirty="0">
                <a:solidFill>
                  <a:srgbClr val="FF0000"/>
                </a:solidFill>
              </a:rPr>
              <a:t>关键技术</a:t>
            </a:r>
            <a:r>
              <a:rPr kumimoji="0" lang="en-US" altLang="zh-CN" sz="2000" dirty="0">
                <a:solidFill>
                  <a:srgbClr val="FF0000"/>
                </a:solidFill>
              </a:rPr>
              <a:t>: x</a:t>
            </a:r>
            <a:r>
              <a:rPr kumimoji="0" lang="zh-CN" altLang="en-US" sz="2000" dirty="0">
                <a:solidFill>
                  <a:srgbClr val="FF0000"/>
                </a:solidFill>
              </a:rPr>
              <a:t>的 </a:t>
            </a:r>
            <a:r>
              <a:rPr kumimoji="0" lang="en-US" altLang="zh-CN" sz="2000" dirty="0">
                <a:solidFill>
                  <a:srgbClr val="FF0000"/>
                </a:solidFill>
              </a:rPr>
              <a:t>0</a:t>
            </a:r>
            <a:r>
              <a:rPr kumimoji="0" lang="zh-CN" altLang="en-US" sz="2000" dirty="0">
                <a:solidFill>
                  <a:srgbClr val="FF0000"/>
                </a:solidFill>
              </a:rPr>
              <a:t>步集</a:t>
            </a:r>
            <a:r>
              <a:rPr kumimoji="0" lang="en-US" altLang="zh-CN" sz="2000" dirty="0">
                <a:solidFill>
                  <a:srgbClr val="FF0000"/>
                </a:solidFill>
              </a:rPr>
              <a:t>E(x)</a:t>
            </a:r>
            <a:r>
              <a:rPr kumimoji="0" lang="en-US" altLang="zh-CN" sz="2000" dirty="0">
                <a:solidFill>
                  <a:schemeClr val="bg1"/>
                </a:solidFill>
              </a:rPr>
              <a:t> </a:t>
            </a:r>
            <a:endParaRPr kumimoji="0" lang="en-US" altLang="zh-CN" sz="2000" dirty="0">
              <a:solidFill>
                <a:srgbClr val="0000FF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zh-CN" altLang="en-US" sz="2000" dirty="0">
                <a:solidFill>
                  <a:srgbClr val="0000FF"/>
                </a:solidFill>
              </a:rPr>
              <a:t>起点</a:t>
            </a:r>
            <a:r>
              <a:rPr kumimoji="0" lang="en-US" altLang="zh-CN" sz="2000" dirty="0">
                <a:solidFill>
                  <a:srgbClr val="0000FF"/>
                </a:solidFill>
              </a:rPr>
              <a:t>E(1)={1,3},</a:t>
            </a:r>
          </a:p>
          <a:p>
            <a:pPr eaLnBrk="1" hangingPunct="1">
              <a:spcBef>
                <a:spcPct val="50000"/>
              </a:spcBef>
            </a:pPr>
            <a:r>
              <a:rPr kumimoji="0" lang="zh-CN" altLang="en-US" sz="2000" dirty="0">
                <a:solidFill>
                  <a:srgbClr val="0000FF"/>
                </a:solidFill>
              </a:rPr>
              <a:t>由起点，经</a:t>
            </a:r>
            <a:r>
              <a:rPr kumimoji="0" lang="en-US" altLang="zh-CN" sz="2000" dirty="0">
                <a:solidFill>
                  <a:srgbClr val="0000FF"/>
                </a:solidFill>
              </a:rPr>
              <a:t>a</a:t>
            </a:r>
            <a:r>
              <a:rPr kumimoji="0" lang="zh-CN" altLang="en-US" sz="2000" dirty="0">
                <a:solidFill>
                  <a:srgbClr val="0000FF"/>
                </a:solidFill>
              </a:rPr>
              <a:t>到达</a:t>
            </a:r>
            <a:r>
              <a:rPr kumimoji="0" lang="en-US" altLang="zh-CN" sz="2000" dirty="0">
                <a:solidFill>
                  <a:srgbClr val="0000FF"/>
                </a:solidFill>
              </a:rPr>
              <a:t>{1,3} ,</a:t>
            </a:r>
            <a:r>
              <a:rPr kumimoji="0" lang="zh-CN" altLang="en-US" sz="2000" dirty="0">
                <a:solidFill>
                  <a:srgbClr val="0000FF"/>
                </a:solidFill>
              </a:rPr>
              <a:t>经</a:t>
            </a:r>
            <a:r>
              <a:rPr kumimoji="0" lang="en-US" altLang="zh-CN" sz="2000" dirty="0">
                <a:solidFill>
                  <a:srgbClr val="0000FF"/>
                </a:solidFill>
              </a:rPr>
              <a:t>b</a:t>
            </a:r>
            <a:r>
              <a:rPr kumimoji="0" lang="zh-CN" altLang="en-US" sz="2000" dirty="0">
                <a:solidFill>
                  <a:srgbClr val="0000FF"/>
                </a:solidFill>
              </a:rPr>
              <a:t>到达</a:t>
            </a:r>
            <a:r>
              <a:rPr kumimoji="0" lang="en-US" altLang="zh-CN" sz="2000" dirty="0">
                <a:solidFill>
                  <a:srgbClr val="0000FF"/>
                </a:solidFill>
              </a:rPr>
              <a:t>{2}</a:t>
            </a:r>
          </a:p>
          <a:p>
            <a:pPr eaLnBrk="1" hangingPunct="1">
              <a:spcBef>
                <a:spcPct val="50000"/>
              </a:spcBef>
            </a:pPr>
            <a:r>
              <a:rPr kumimoji="0" lang="zh-CN" altLang="en-US" sz="2000" dirty="0">
                <a:solidFill>
                  <a:srgbClr val="0000FF"/>
                </a:solidFill>
              </a:rPr>
              <a:t>由</a:t>
            </a:r>
            <a:r>
              <a:rPr kumimoji="0" lang="en-US" altLang="zh-CN" sz="2000" dirty="0">
                <a:solidFill>
                  <a:srgbClr val="0000FF"/>
                </a:solidFill>
              </a:rPr>
              <a:t>{2}</a:t>
            </a:r>
            <a:r>
              <a:rPr kumimoji="0" lang="zh-CN" altLang="en-US" sz="2000" dirty="0">
                <a:solidFill>
                  <a:srgbClr val="0000FF"/>
                </a:solidFill>
              </a:rPr>
              <a:t>，经</a:t>
            </a:r>
            <a:r>
              <a:rPr kumimoji="0" lang="en-US" altLang="zh-CN" sz="2000" dirty="0">
                <a:solidFill>
                  <a:srgbClr val="0000FF"/>
                </a:solidFill>
              </a:rPr>
              <a:t>a</a:t>
            </a:r>
            <a:r>
              <a:rPr kumimoji="0" lang="zh-CN" altLang="en-US" sz="2000" dirty="0">
                <a:solidFill>
                  <a:srgbClr val="0000FF"/>
                </a:solidFill>
              </a:rPr>
              <a:t>到达</a:t>
            </a:r>
            <a:r>
              <a:rPr kumimoji="0" lang="en-US" altLang="zh-CN" sz="2000" dirty="0">
                <a:solidFill>
                  <a:srgbClr val="0000FF"/>
                </a:solidFill>
              </a:rPr>
              <a:t>{2,3} ,</a:t>
            </a:r>
            <a:r>
              <a:rPr kumimoji="0" lang="zh-CN" altLang="en-US" sz="2000" dirty="0">
                <a:solidFill>
                  <a:srgbClr val="0000FF"/>
                </a:solidFill>
              </a:rPr>
              <a:t>经</a:t>
            </a:r>
            <a:r>
              <a:rPr kumimoji="0" lang="en-US" altLang="zh-CN" sz="2000" dirty="0">
                <a:solidFill>
                  <a:srgbClr val="0000FF"/>
                </a:solidFill>
              </a:rPr>
              <a:t>b</a:t>
            </a:r>
            <a:r>
              <a:rPr kumimoji="0" lang="zh-CN" altLang="en-US" sz="2000" dirty="0">
                <a:solidFill>
                  <a:srgbClr val="0000FF"/>
                </a:solidFill>
              </a:rPr>
              <a:t>到达</a:t>
            </a:r>
            <a:r>
              <a:rPr kumimoji="0" lang="en-US" altLang="zh-CN" sz="2000" dirty="0">
                <a:solidFill>
                  <a:srgbClr val="0000FF"/>
                </a:solidFill>
              </a:rPr>
              <a:t>{3},… </a:t>
            </a:r>
          </a:p>
          <a:p>
            <a:pPr eaLnBrk="1" hangingPunct="1">
              <a:spcBef>
                <a:spcPct val="50000"/>
              </a:spcBef>
            </a:pPr>
            <a:r>
              <a:rPr kumimoji="0" lang="zh-CN" altLang="en-US" sz="2000" dirty="0">
                <a:solidFill>
                  <a:srgbClr val="0000FF"/>
                </a:solidFill>
              </a:rPr>
              <a:t>有</a:t>
            </a:r>
            <a:r>
              <a:rPr kumimoji="0" lang="en-US" altLang="zh-CN" sz="2000" dirty="0">
                <a:solidFill>
                  <a:srgbClr val="0000FF"/>
                </a:solidFill>
              </a:rPr>
              <a:t>2</a:t>
            </a:r>
            <a:r>
              <a:rPr kumimoji="0" lang="en-US" altLang="zh-CN" sz="2000" baseline="30000" dirty="0">
                <a:solidFill>
                  <a:srgbClr val="0000FF"/>
                </a:solidFill>
              </a:rPr>
              <a:t>3</a:t>
            </a:r>
            <a:r>
              <a:rPr kumimoji="0" lang="en-US" altLang="zh-CN" sz="2000" dirty="0">
                <a:solidFill>
                  <a:srgbClr val="0000FF"/>
                </a:solidFill>
              </a:rPr>
              <a:t>=8</a:t>
            </a:r>
            <a:r>
              <a:rPr kumimoji="0" lang="zh-CN" altLang="en-US" sz="2000" dirty="0">
                <a:solidFill>
                  <a:srgbClr val="0000FF"/>
                </a:solidFill>
              </a:rPr>
              <a:t>个状态（最大状态数），简化后</a:t>
            </a:r>
            <a:r>
              <a:rPr kumimoji="0" lang="en-US" altLang="zh-CN" sz="2000" dirty="0">
                <a:solidFill>
                  <a:srgbClr val="0000FF"/>
                </a:solidFill>
              </a:rPr>
              <a:t>6</a:t>
            </a:r>
            <a:r>
              <a:rPr kumimoji="0" lang="zh-CN" altLang="en-US" sz="2000" dirty="0">
                <a:solidFill>
                  <a:srgbClr val="0000FF"/>
                </a:solidFill>
              </a:rPr>
              <a:t>个</a:t>
            </a:r>
            <a:r>
              <a:rPr kumimoji="0" lang="en-US" altLang="zh-CN" sz="2000" dirty="0">
                <a:solidFill>
                  <a:srgbClr val="0000FF"/>
                </a:solidFill>
              </a:rPr>
              <a:t>;</a:t>
            </a:r>
          </a:p>
        </p:txBody>
      </p:sp>
      <p:sp>
        <p:nvSpPr>
          <p:cNvPr id="50" name="Line 19">
            <a:extLst>
              <a:ext uri="{FF2B5EF4-FFF2-40B4-BE49-F238E27FC236}">
                <a16:creationId xmlns:a16="http://schemas.microsoft.com/office/drawing/2014/main" id="{0583B351-571C-43B3-ABB4-60F4B0354A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79711" y="1954876"/>
            <a:ext cx="2847455" cy="14446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620E234-819C-4965-BD2D-73173872C521}"/>
              </a:ext>
            </a:extLst>
          </p:cNvPr>
          <p:cNvGrpSpPr/>
          <p:nvPr/>
        </p:nvGrpSpPr>
        <p:grpSpPr>
          <a:xfrm>
            <a:off x="4402193" y="1523077"/>
            <a:ext cx="2376487" cy="1981200"/>
            <a:chOff x="6732588" y="1227653"/>
            <a:chExt cx="2376487" cy="1981200"/>
          </a:xfrm>
        </p:grpSpPr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2602A035-5CDA-4C92-9DB8-EDA22FC17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1363" y="2524641"/>
              <a:ext cx="504825" cy="503237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b="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7" name="Oval 6">
              <a:extLst>
                <a:ext uri="{FF2B5EF4-FFF2-40B4-BE49-F238E27FC236}">
                  <a16:creationId xmlns:a16="http://schemas.microsoft.com/office/drawing/2014/main" id="{9196475D-1CF6-4F95-82BB-43E703DC0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4250" y="2596078"/>
              <a:ext cx="504825" cy="50323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b="0" dirty="0">
                  <a:solidFill>
                    <a:srgbClr val="0000FF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8" name="Oval 7">
              <a:extLst>
                <a:ext uri="{FF2B5EF4-FFF2-40B4-BE49-F238E27FC236}">
                  <a16:creationId xmlns:a16="http://schemas.microsoft.com/office/drawing/2014/main" id="{A4FB48DB-B3D1-4F17-A35D-684BA7F6D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3525" y="1372116"/>
              <a:ext cx="504825" cy="503237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b="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9" name="Oval 8">
              <a:extLst>
                <a:ext uri="{FF2B5EF4-FFF2-40B4-BE49-F238E27FC236}">
                  <a16:creationId xmlns:a16="http://schemas.microsoft.com/office/drawing/2014/main" id="{80F2DF67-2DD7-47A1-8698-D889011F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0650" y="1227653"/>
              <a:ext cx="792163" cy="792163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b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0" name="Line 9">
              <a:extLst>
                <a:ext uri="{FF2B5EF4-FFF2-40B4-BE49-F238E27FC236}">
                  <a16:creationId xmlns:a16="http://schemas.microsoft.com/office/drawing/2014/main" id="{1B5E7B2B-0239-401D-BE07-9B29B0AE4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8850" y="1659453"/>
              <a:ext cx="358775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" name="Line 10">
              <a:extLst>
                <a:ext uri="{FF2B5EF4-FFF2-40B4-BE49-F238E27FC236}">
                  <a16:creationId xmlns:a16="http://schemas.microsoft.com/office/drawing/2014/main" id="{33E7FD23-66DC-4104-A160-71E39DE2A1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16913" y="1948378"/>
              <a:ext cx="358775" cy="71913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2" name="Line 11">
              <a:extLst>
                <a:ext uri="{FF2B5EF4-FFF2-40B4-BE49-F238E27FC236}">
                  <a16:creationId xmlns:a16="http://schemas.microsoft.com/office/drawing/2014/main" id="{DABE2DB5-104C-4E6C-8DD6-319836C7C5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459788" y="1875353"/>
              <a:ext cx="360362" cy="72072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3" name="Line 12">
              <a:extLst>
                <a:ext uri="{FF2B5EF4-FFF2-40B4-BE49-F238E27FC236}">
                  <a16:creationId xmlns:a16="http://schemas.microsoft.com/office/drawing/2014/main" id="{BDF7E3DB-6C1E-4D4F-BE84-8CEDC1B1C0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96188" y="2883416"/>
              <a:ext cx="936625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4" name="Line 13">
              <a:extLst>
                <a:ext uri="{FF2B5EF4-FFF2-40B4-BE49-F238E27FC236}">
                  <a16:creationId xmlns:a16="http://schemas.microsoft.com/office/drawing/2014/main" id="{152080C7-ECB0-42D7-A4CF-3341E7B8F0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80288" y="1803916"/>
              <a:ext cx="360362" cy="6477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5" name="Text Box 14">
              <a:extLst>
                <a:ext uri="{FF2B5EF4-FFF2-40B4-BE49-F238E27FC236}">
                  <a16:creationId xmlns:a16="http://schemas.microsoft.com/office/drawing/2014/main" id="{D51C3DD2-B4AB-4C04-A762-E081048F2F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2088" y="2811978"/>
              <a:ext cx="5762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000" b="0" dirty="0" err="1">
                  <a:solidFill>
                    <a:srgbClr val="0000FF"/>
                  </a:solidFill>
                  <a:latin typeface="Arial" panose="020B0604020202020204" pitchFamily="34" charset="0"/>
                </a:rPr>
                <a:t>a,b</a:t>
              </a:r>
              <a:endParaRPr kumimoji="0" lang="en-US" altLang="zh-CN" sz="2000" b="0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" name="Text Box 15">
              <a:extLst>
                <a:ext uri="{FF2B5EF4-FFF2-40B4-BE49-F238E27FC236}">
                  <a16:creationId xmlns:a16="http://schemas.microsoft.com/office/drawing/2014/main" id="{5BBC91FE-00EC-4E9D-B914-C1ABC1255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8850" y="1803916"/>
              <a:ext cx="2889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000" b="0">
                  <a:solidFill>
                    <a:srgbClr val="0000FF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47" name="Text Box 16">
              <a:extLst>
                <a:ext uri="{FF2B5EF4-FFF2-40B4-BE49-F238E27FC236}">
                  <a16:creationId xmlns:a16="http://schemas.microsoft.com/office/drawing/2014/main" id="{B7FF122F-8979-4C86-BEF5-D4F84640B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3888" y="2164278"/>
              <a:ext cx="2889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l-GR" altLang="zh-CN" sz="2000" b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έ</a:t>
              </a:r>
              <a:endParaRPr kumimoji="0" lang="en-US" altLang="zh-CN" sz="2000" b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8" name="Text Box 17">
              <a:extLst>
                <a:ext uri="{FF2B5EF4-FFF2-40B4-BE49-F238E27FC236}">
                  <a16:creationId xmlns:a16="http://schemas.microsoft.com/office/drawing/2014/main" id="{28D325BE-A21E-4320-AED2-8D272D40FD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04250" y="1948378"/>
              <a:ext cx="2889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000" b="0">
                  <a:solidFill>
                    <a:srgbClr val="0000FF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49" name="Text Box 18">
              <a:extLst>
                <a:ext uri="{FF2B5EF4-FFF2-40B4-BE49-F238E27FC236}">
                  <a16:creationId xmlns:a16="http://schemas.microsoft.com/office/drawing/2014/main" id="{D0B46732-FF4C-493C-B1DB-F2AC4C029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2588" y="2092841"/>
              <a:ext cx="3603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000" b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9BCF761B-26BA-41C4-A487-8000E385A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8488" y="2297628"/>
              <a:ext cx="431800" cy="371475"/>
            </a:xfrm>
            <a:custGeom>
              <a:avLst/>
              <a:gdLst>
                <a:gd name="T0" fmla="*/ 2147483646 w 272"/>
                <a:gd name="T1" fmla="*/ 2147483646 h 234"/>
                <a:gd name="T2" fmla="*/ 2147483646 w 272"/>
                <a:gd name="T3" fmla="*/ 2147483646 h 234"/>
                <a:gd name="T4" fmla="*/ 0 w 272"/>
                <a:gd name="T5" fmla="*/ 2147483646 h 234"/>
                <a:gd name="T6" fmla="*/ 2147483646 w 272"/>
                <a:gd name="T7" fmla="*/ 2147483646 h 23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2" h="234">
                  <a:moveTo>
                    <a:pt x="272" y="143"/>
                  </a:moveTo>
                  <a:cubicBezTo>
                    <a:pt x="204" y="78"/>
                    <a:pt x="136" y="14"/>
                    <a:pt x="91" y="7"/>
                  </a:cubicBezTo>
                  <a:cubicBezTo>
                    <a:pt x="46" y="0"/>
                    <a:pt x="0" y="60"/>
                    <a:pt x="0" y="98"/>
                  </a:cubicBezTo>
                  <a:cubicBezTo>
                    <a:pt x="0" y="136"/>
                    <a:pt x="84" y="211"/>
                    <a:pt x="91" y="234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53" name="Picture 22">
            <a:extLst>
              <a:ext uri="{FF2B5EF4-FFF2-40B4-BE49-F238E27FC236}">
                <a16:creationId xmlns:a16="http://schemas.microsoft.com/office/drawing/2014/main" id="{1ACAEEED-A1F2-420D-95D0-45D282681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"/>
          <a:stretch>
            <a:fillRect/>
          </a:stretch>
        </p:blipFill>
        <p:spPr bwMode="auto">
          <a:xfrm>
            <a:off x="53059" y="3896174"/>
            <a:ext cx="4565033" cy="233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3">
            <a:extLst>
              <a:ext uri="{FF2B5EF4-FFF2-40B4-BE49-F238E27FC236}">
                <a16:creationId xmlns:a16="http://schemas.microsoft.com/office/drawing/2014/main" id="{FCC9081C-8F76-4E25-8A1A-B45B37833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22" y="3880925"/>
            <a:ext cx="3993130" cy="235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Line 24">
            <a:extLst>
              <a:ext uri="{FF2B5EF4-FFF2-40B4-BE49-F238E27FC236}">
                <a16:creationId xmlns:a16="http://schemas.microsoft.com/office/drawing/2014/main" id="{74549AFE-7089-4591-B6AD-C37B9B28FF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664" y="4002556"/>
            <a:ext cx="538953" cy="527108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Line 25">
            <a:extLst>
              <a:ext uri="{FF2B5EF4-FFF2-40B4-BE49-F238E27FC236}">
                <a16:creationId xmlns:a16="http://schemas.microsoft.com/office/drawing/2014/main" id="{A7776640-2CF2-40F2-8FC7-A0E1A8E5D3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9446" y="3968927"/>
            <a:ext cx="515064" cy="594366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Rectangle 2">
            <a:extLst>
              <a:ext uri="{FF2B5EF4-FFF2-40B4-BE49-F238E27FC236}">
                <a16:creationId xmlns:a16="http://schemas.microsoft.com/office/drawing/2014/main" id="{69502EE8-3603-461C-920E-ED18620B3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731" y="470877"/>
            <a:ext cx="6667319" cy="908050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2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NFA</a:t>
            </a:r>
            <a:r>
              <a:rPr lang="zh-CN" altLang="en-US" sz="2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的确定化</a:t>
            </a:r>
            <a:r>
              <a:rPr lang="zh-CN" altLang="en-US" sz="22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，给定</a:t>
            </a:r>
            <a:r>
              <a:rPr lang="en-US" altLang="zh-CN" sz="22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NFA M1,</a:t>
            </a:r>
            <a:r>
              <a:rPr lang="zh-CN" altLang="en-US" sz="22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造</a:t>
            </a:r>
            <a:r>
              <a:rPr lang="en-US" altLang="zh-CN" sz="22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DFA M2 </a:t>
            </a:r>
            <a:r>
              <a:rPr lang="zh-CN" altLang="en-US" sz="22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，使得识别结果一样</a:t>
            </a:r>
            <a:endParaRPr lang="en-US" altLang="zh-CN" sz="2200" dirty="0">
              <a:solidFill>
                <a:srgbClr val="0000FF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2" name="Text Box 21">
            <a:extLst>
              <a:ext uri="{FF2B5EF4-FFF2-40B4-BE49-F238E27FC236}">
                <a16:creationId xmlns:a16="http://schemas.microsoft.com/office/drawing/2014/main" id="{F80E13CB-6E3E-4EC9-8CF4-BD9FB46C6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9402" y="1443051"/>
            <a:ext cx="2151531" cy="1938992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000" dirty="0">
                <a:solidFill>
                  <a:srgbClr val="FF0000"/>
                </a:solidFill>
              </a:rPr>
              <a:t>可以看出，</a:t>
            </a:r>
            <a:r>
              <a:rPr kumimoji="0" lang="en-US" altLang="zh-CN" sz="2000" dirty="0">
                <a:solidFill>
                  <a:srgbClr val="FF0000"/>
                </a:solidFill>
              </a:rPr>
              <a:t>M1</a:t>
            </a:r>
            <a:r>
              <a:rPr kumimoji="0" lang="zh-CN" altLang="en-US" sz="2000" dirty="0">
                <a:solidFill>
                  <a:srgbClr val="FF0000"/>
                </a:solidFill>
              </a:rPr>
              <a:t>接受的字符串：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0000FF"/>
                </a:solidFill>
              </a:rPr>
              <a:t>ε</a:t>
            </a:r>
            <a:r>
              <a:rPr kumimoji="0" lang="zh-CN" altLang="en-US" sz="2000" dirty="0">
                <a:solidFill>
                  <a:srgbClr val="0000FF"/>
                </a:solidFill>
              </a:rPr>
              <a:t>，</a:t>
            </a:r>
            <a:r>
              <a:rPr kumimoji="0" lang="en-US" altLang="zh-CN" sz="2000" dirty="0" err="1">
                <a:solidFill>
                  <a:srgbClr val="0000FF"/>
                </a:solidFill>
              </a:rPr>
              <a:t>a,baba,baa</a:t>
            </a:r>
            <a:endParaRPr kumimoji="0" lang="en-US" altLang="zh-CN" sz="2000" dirty="0">
              <a:solidFill>
                <a:srgbClr val="0000FF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FF0000"/>
                </a:solidFill>
              </a:rPr>
              <a:t>M1</a:t>
            </a:r>
            <a:r>
              <a:rPr kumimoji="0" lang="zh-CN" altLang="en-US" sz="2000" dirty="0">
                <a:solidFill>
                  <a:srgbClr val="FF0000"/>
                </a:solidFill>
              </a:rPr>
              <a:t>不接受的字符串：</a:t>
            </a:r>
            <a:r>
              <a:rPr kumimoji="0" lang="en-US" altLang="zh-CN" sz="2000" dirty="0" err="1">
                <a:solidFill>
                  <a:srgbClr val="3333FF"/>
                </a:solidFill>
              </a:rPr>
              <a:t>b,bb,babba</a:t>
            </a:r>
            <a:endParaRPr kumimoji="0" lang="en-US" altLang="zh-CN" sz="20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33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024CC78-4C0C-42AF-A781-6672611B7E95}"/>
                  </a:ext>
                </a:extLst>
              </p:cNvPr>
              <p:cNvSpPr txBox="1"/>
              <p:nvPr/>
            </p:nvSpPr>
            <p:spPr>
              <a:xfrm>
                <a:off x="155654" y="1074913"/>
                <a:ext cx="8763734" cy="2858143"/>
              </a:xfrm>
              <a:prstGeom prst="roundRect">
                <a:avLst>
                  <a:gd name="adj" fmla="val 4485"/>
                </a:avLst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有限自动机（或有穷自动机）</a:t>
                </a:r>
                <a:r>
                  <a:rPr lang="zh-CN" altLang="en-US" sz="2000" dirty="0"/>
                  <a:t>是一个</a:t>
                </a:r>
                <a:r>
                  <a:rPr lang="en-US" altLang="zh-CN" sz="2000" dirty="0"/>
                  <a:t>5</a:t>
                </a:r>
                <a:r>
                  <a:rPr lang="zh-CN" altLang="en-US" sz="2000" dirty="0"/>
                  <a:t>元组（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2000" b="0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000" dirty="0"/>
                  <a:t>）</a:t>
                </a:r>
                <a:r>
                  <a:rPr lang="en-US" altLang="zh-CN" sz="2000" dirty="0"/>
                  <a:t>[1]</a:t>
                </a:r>
                <a:r>
                  <a:rPr lang="zh-CN" altLang="en-US" sz="2000" dirty="0"/>
                  <a:t>，其中</a:t>
                </a:r>
                <a:endParaRPr lang="en-US" altLang="zh-CN" sz="20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/>
                  <a:t>1</a:t>
                </a:r>
                <a:r>
                  <a:rPr lang="zh-CN" altLang="en-US" sz="2000" dirty="0"/>
                  <a:t>）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𝑄是一个状态的有穷集合，叫做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状态集</a:t>
                </a:r>
                <a:r>
                  <a:rPr lang="zh-CN" altLang="en-US" sz="2000" dirty="0"/>
                  <a:t>；</a:t>
                </a:r>
                <a:endParaRPr lang="en-US" altLang="zh-CN" sz="20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/>
                  <a:t>2</a:t>
                </a:r>
                <a:r>
                  <a:rPr lang="zh-CN" altLang="en-US" sz="2000" dirty="0"/>
                  <a:t>）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r>
                  <a:rPr lang="zh-CN" altLang="en-US" sz="2000" dirty="0"/>
                  <a:t>是一个输入符号的有穷集合，叫做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字母表</a:t>
                </a:r>
                <a:r>
                  <a:rPr lang="zh-CN" altLang="en-US" sz="2000" dirty="0"/>
                  <a:t>；</a:t>
                </a:r>
                <a:endParaRPr lang="en-US" altLang="zh-CN" sz="20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/>
                  <a:t>3</a:t>
                </a:r>
                <a:r>
                  <a:rPr lang="zh-CN" altLang="en-US" sz="2000" dirty="0"/>
                  <a:t>）𝛿：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000" dirty="0"/>
                  <a:t>是状态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转移函数</a:t>
                </a:r>
                <a:r>
                  <a:rPr lang="zh-CN" altLang="en-US" sz="2000" dirty="0"/>
                  <a:t>；</a:t>
                </a:r>
                <a:endParaRPr lang="en-US" altLang="zh-CN" sz="20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/>
                  <a:t>4</a:t>
                </a:r>
                <a:r>
                  <a:rPr lang="zh-CN" altLang="en-US" sz="2000" dirty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000" dirty="0"/>
                  <a:t>是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起始状态</a:t>
                </a:r>
                <a:r>
                  <a:rPr lang="zh-CN" altLang="en-US" sz="2000" dirty="0"/>
                  <a:t>；</a:t>
                </a:r>
                <a:endParaRPr lang="en-US" altLang="zh-CN" sz="20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/>
                  <a:t>5</a:t>
                </a:r>
                <a:r>
                  <a:rPr lang="zh-CN" altLang="en-US" sz="20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000" dirty="0"/>
                  <a:t>是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接受状态集</a:t>
                </a:r>
                <a:r>
                  <a:rPr lang="zh-CN" altLang="en-US" sz="2000" dirty="0"/>
                  <a:t>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024CC78-4C0C-42AF-A781-6672611B7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54" y="1074913"/>
                <a:ext cx="8763734" cy="2858143"/>
              </a:xfrm>
              <a:prstGeom prst="roundRect">
                <a:avLst>
                  <a:gd name="adj" fmla="val 4485"/>
                </a:avLst>
              </a:prstGeom>
              <a:blipFill>
                <a:blip r:embed="rId3"/>
                <a:stretch>
                  <a:fillRect t="-8383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018638C1-6B3B-4049-8CE9-8CC3851FE530}"/>
              </a:ext>
            </a:extLst>
          </p:cNvPr>
          <p:cNvSpPr txBox="1"/>
          <p:nvPr/>
        </p:nvSpPr>
        <p:spPr>
          <a:xfrm>
            <a:off x="84197" y="6415781"/>
            <a:ext cx="9020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[1] (</a:t>
            </a:r>
            <a:r>
              <a:rPr lang="zh-CN" altLang="en-US" sz="1400" dirty="0"/>
              <a:t>美</a:t>
            </a:r>
            <a:r>
              <a:rPr lang="en-US" altLang="zh-CN" sz="1400" dirty="0"/>
              <a:t>) Michael </a:t>
            </a:r>
            <a:r>
              <a:rPr lang="en-US" altLang="zh-CN" sz="1400" dirty="0" err="1"/>
              <a:t>Sipser</a:t>
            </a:r>
            <a:r>
              <a:rPr lang="zh-CN" altLang="en-US" sz="1400" dirty="0"/>
              <a:t>著</a:t>
            </a:r>
            <a:r>
              <a:rPr lang="en-US" altLang="zh-CN" sz="1400" dirty="0"/>
              <a:t>. </a:t>
            </a:r>
            <a:r>
              <a:rPr lang="zh-CN" altLang="en-US" sz="1400" dirty="0"/>
              <a:t>计算理论导引</a:t>
            </a:r>
            <a:r>
              <a:rPr lang="en-US" altLang="zh-CN" sz="1400" dirty="0"/>
              <a:t>[M].</a:t>
            </a:r>
            <a:r>
              <a:rPr lang="zh-CN" altLang="en-US" sz="1400" dirty="0"/>
              <a:t>张立昂</a:t>
            </a:r>
            <a:r>
              <a:rPr lang="en-US" altLang="zh-CN" sz="1400" dirty="0"/>
              <a:t>, </a:t>
            </a:r>
            <a:r>
              <a:rPr lang="zh-CN" altLang="en-US" sz="1400" dirty="0"/>
              <a:t>王捍贫</a:t>
            </a:r>
            <a:r>
              <a:rPr lang="en-US" altLang="zh-CN" sz="1400" dirty="0"/>
              <a:t>, </a:t>
            </a:r>
            <a:r>
              <a:rPr lang="zh-CN" altLang="en-US" sz="1400" dirty="0"/>
              <a:t>黄雄</a:t>
            </a:r>
            <a:r>
              <a:rPr lang="en-US" altLang="zh-CN" sz="1400" dirty="0"/>
              <a:t>, </a:t>
            </a:r>
            <a:r>
              <a:rPr lang="zh-CN" altLang="en-US" sz="1400" dirty="0"/>
              <a:t>译</a:t>
            </a:r>
            <a:r>
              <a:rPr lang="en-US" altLang="zh-CN" sz="1400" dirty="0"/>
              <a:t>. </a:t>
            </a:r>
            <a:r>
              <a:rPr lang="zh-CN" altLang="en-US" sz="1400" dirty="0"/>
              <a:t>北京</a:t>
            </a:r>
            <a:r>
              <a:rPr lang="en-US" altLang="zh-CN" sz="1400" dirty="0"/>
              <a:t>: </a:t>
            </a:r>
            <a:r>
              <a:rPr lang="zh-CN" altLang="en-US" sz="1400" dirty="0"/>
              <a:t>机械工业出版社</a:t>
            </a:r>
            <a:r>
              <a:rPr lang="en-US" altLang="zh-CN" sz="1400" dirty="0"/>
              <a:t>, 2000. </a:t>
            </a:r>
            <a:r>
              <a:rPr lang="zh-CN" altLang="en-US" sz="1400" dirty="0">
                <a:solidFill>
                  <a:srgbClr val="FF0000"/>
                </a:solidFill>
              </a:rPr>
              <a:t>（</a:t>
            </a:r>
            <a:r>
              <a:rPr lang="en-US" altLang="zh-CN" sz="1400" dirty="0">
                <a:solidFill>
                  <a:srgbClr val="FF0000"/>
                </a:solidFill>
              </a:rPr>
              <a:t> P21 </a:t>
            </a:r>
            <a:r>
              <a:rPr lang="zh-CN" altLang="en-US" sz="1400" dirty="0">
                <a:solidFill>
                  <a:srgbClr val="FF0000"/>
                </a:solidFill>
              </a:rPr>
              <a:t>定义</a:t>
            </a:r>
            <a:r>
              <a:rPr lang="en-US" altLang="zh-CN" sz="1400" dirty="0">
                <a:solidFill>
                  <a:srgbClr val="FF0000"/>
                </a:solidFill>
              </a:rPr>
              <a:t>2.1 </a:t>
            </a:r>
            <a:r>
              <a:rPr lang="zh-CN" altLang="en-US" sz="1400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ED0363-3DF4-4461-8627-5EC8B911D066}"/>
              </a:ext>
            </a:extLst>
          </p:cNvPr>
          <p:cNvSpPr/>
          <p:nvPr/>
        </p:nvSpPr>
        <p:spPr>
          <a:xfrm>
            <a:off x="134661" y="4574569"/>
            <a:ext cx="8548850" cy="1452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"/>
              </a:spcBef>
            </a:pPr>
            <a:r>
              <a:rPr lang="zh-CN" altLang="en-US" sz="2200" b="1" dirty="0">
                <a:solidFill>
                  <a:srgbClr val="FF0000"/>
                </a:solidFill>
              </a:rPr>
              <a:t>存储量有限的计算模型</a:t>
            </a:r>
            <a:endParaRPr lang="en-US" altLang="zh-CN" sz="2200" b="1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  <a:spcBef>
                <a:spcPct val="5000"/>
              </a:spcBef>
            </a:pPr>
            <a:r>
              <a:rPr lang="zh-CN" altLang="en-US" b="1" dirty="0"/>
              <a:t>（输入，系统的状态）→ 输出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  <a:spcBef>
                <a:spcPct val="5000"/>
              </a:spcBef>
            </a:pPr>
            <a:r>
              <a:rPr lang="zh-CN" altLang="en-US" b="1" dirty="0"/>
              <a:t>系统的状态需要内部记忆。</a:t>
            </a:r>
            <a:r>
              <a:rPr lang="zh-CN" altLang="en-US" b="1" dirty="0">
                <a:solidFill>
                  <a:srgbClr val="FF0000"/>
                </a:solidFill>
              </a:rPr>
              <a:t>系统的状态是有限的，即存储量是有限的。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BCFEC8-D47B-4101-99A0-31ACAA1D7FBD}"/>
              </a:ext>
            </a:extLst>
          </p:cNvPr>
          <p:cNvSpPr txBox="1"/>
          <p:nvPr/>
        </p:nvSpPr>
        <p:spPr>
          <a:xfrm>
            <a:off x="137950" y="488759"/>
            <a:ext cx="2693351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有限自动机的形式定义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F500B8-0A02-4819-8EA6-13E55FE4D608}"/>
              </a:ext>
            </a:extLst>
          </p:cNvPr>
          <p:cNvSpPr txBox="1"/>
          <p:nvPr/>
        </p:nvSpPr>
        <p:spPr>
          <a:xfrm>
            <a:off x="5094670" y="2924944"/>
            <a:ext cx="1277530" cy="6469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/>
              <a:t>有限自动机</a:t>
            </a:r>
            <a:endParaRPr lang="en-US" altLang="zh-CN" sz="1600" b="1" dirty="0"/>
          </a:p>
          <a:p>
            <a:pPr algn="ctr"/>
            <a:r>
              <a:rPr lang="zh-CN" altLang="en-US" sz="1600" b="1" dirty="0"/>
              <a:t>（</a:t>
            </a:r>
            <a:r>
              <a:rPr lang="en-US" altLang="zh-CN" sz="1600" b="1" dirty="0"/>
              <a:t>FA</a:t>
            </a:r>
            <a:r>
              <a:rPr lang="zh-CN" altLang="en-US" sz="1600" b="1" dirty="0"/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4D10E6-46FD-4D92-AA86-589074A1C5AE}"/>
              </a:ext>
            </a:extLst>
          </p:cNvPr>
          <p:cNvSpPr txBox="1"/>
          <p:nvPr/>
        </p:nvSpPr>
        <p:spPr>
          <a:xfrm>
            <a:off x="6739523" y="2285119"/>
            <a:ext cx="2179865" cy="6469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/>
              <a:t>确定性有限自动机</a:t>
            </a:r>
            <a:endParaRPr lang="en-US" altLang="zh-CN" sz="1600" b="1" dirty="0"/>
          </a:p>
          <a:p>
            <a:pPr algn="ctr"/>
            <a:r>
              <a:rPr lang="zh-CN" altLang="en-US" sz="1600" b="1" dirty="0"/>
              <a:t>（</a:t>
            </a:r>
            <a:r>
              <a:rPr lang="en-US" altLang="zh-CN" sz="1600" b="1" dirty="0"/>
              <a:t>DFA</a:t>
            </a:r>
            <a:r>
              <a:rPr lang="zh-CN" altLang="en-US" sz="1600" b="1" dirty="0"/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F37056-673B-4573-8979-E375DCD46C0D}"/>
              </a:ext>
            </a:extLst>
          </p:cNvPr>
          <p:cNvSpPr txBox="1"/>
          <p:nvPr/>
        </p:nvSpPr>
        <p:spPr>
          <a:xfrm>
            <a:off x="6814281" y="3286070"/>
            <a:ext cx="2105107" cy="6469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/>
              <a:t>不确定性有限自动机</a:t>
            </a:r>
            <a:endParaRPr lang="en-US" altLang="zh-CN" sz="1600" b="1" dirty="0"/>
          </a:p>
          <a:p>
            <a:pPr algn="ctr"/>
            <a:r>
              <a:rPr lang="zh-CN" altLang="en-US" sz="1600" b="1" dirty="0"/>
              <a:t>（</a:t>
            </a:r>
            <a:r>
              <a:rPr lang="en-US" altLang="zh-CN" sz="1600" b="1" dirty="0"/>
              <a:t>NFA</a:t>
            </a:r>
            <a:r>
              <a:rPr lang="zh-CN" altLang="en-US" sz="1600" b="1" dirty="0"/>
              <a:t>）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A26A598-EBDD-4E45-9A85-6F527CC7E351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372200" y="2608612"/>
            <a:ext cx="367323" cy="639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B054BCA-DB50-4CCC-902C-5075D5FED9E1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372200" y="3248437"/>
            <a:ext cx="442081" cy="361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EADF9CC-5B68-4681-B4C6-36F53261C913}"/>
              </a:ext>
            </a:extLst>
          </p:cNvPr>
          <p:cNvSpPr txBox="1"/>
          <p:nvPr/>
        </p:nvSpPr>
        <p:spPr>
          <a:xfrm>
            <a:off x="6394304" y="7927"/>
            <a:ext cx="271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dirty="0">
                <a:solidFill>
                  <a:srgbClr val="0070C0"/>
                </a:solidFill>
                <a:ea typeface="黑体" panose="02010609060101010101" pitchFamily="49" charset="-122"/>
                <a:cs typeface="+mj-cs"/>
              </a:rPr>
              <a:t>有限自动机（</a:t>
            </a:r>
            <a:r>
              <a:rPr lang="en-US" altLang="zh-CN" sz="2400" dirty="0">
                <a:solidFill>
                  <a:srgbClr val="0070C0"/>
                </a:solidFill>
                <a:ea typeface="黑体" panose="02010609060101010101" pitchFamily="49" charset="-122"/>
                <a:cs typeface="+mj-cs"/>
              </a:rPr>
              <a:t>FA</a:t>
            </a:r>
            <a:r>
              <a:rPr lang="zh-CN" altLang="en-US" sz="2400" dirty="0">
                <a:solidFill>
                  <a:srgbClr val="0070C0"/>
                </a:solidFill>
                <a:ea typeface="黑体" panose="02010609060101010101" pitchFamily="49" charset="-122"/>
                <a:cs typeface="+mj-cs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333116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A82CFCB-32C9-48A4-A3CA-066BDC82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33C2CA9-EDD8-4B77-B96E-A275ADB2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补充例子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EEEE6990-F886-4B5C-8376-42EC8446E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39" y="3429000"/>
            <a:ext cx="43211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"dfa</a:t>
            </a:r>
            <a:r>
              <a:rPr lang="zh-CN" altLang="en-US">
                <a:solidFill>
                  <a:schemeClr val="accent2"/>
                </a:solidFill>
              </a:rPr>
              <a:t>引擎</a:t>
            </a:r>
            <a:r>
              <a:rPr lang="en-US" altLang="zh-CN">
                <a:solidFill>
                  <a:schemeClr val="accent2"/>
                </a:solidFill>
              </a:rPr>
              <a:t>"</a:t>
            </a:r>
            <a:r>
              <a:rPr lang="zh-CN" altLang="en-US">
                <a:solidFill>
                  <a:schemeClr val="accent2"/>
                </a:solidFill>
              </a:rPr>
              <a:t>的一个特点，尽可能多的匹配目标，</a:t>
            </a:r>
            <a:r>
              <a:rPr lang="en-US" altLang="zh-CN">
                <a:solidFill>
                  <a:schemeClr val="accent2"/>
                </a:solidFill>
              </a:rPr>
              <a:t>dfa</a:t>
            </a:r>
            <a:r>
              <a:rPr lang="zh-CN" altLang="en-US">
                <a:solidFill>
                  <a:schemeClr val="accent2"/>
                </a:solidFill>
              </a:rPr>
              <a:t>的正则式引擎是不需要回滚匹配过程的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7D3CCE-AE9F-4130-A9F4-5347B6988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7349" y="703262"/>
            <a:ext cx="9144000" cy="5867400"/>
          </a:xfrm>
          <a:prstGeom prst="rect">
            <a:avLst/>
          </a:prstGeo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/>
              <a:t>Web</a:t>
            </a:r>
            <a:r>
              <a:rPr lang="zh-CN" altLang="en-US"/>
              <a:t>页面上一个输入月份的文本框，只能输入</a:t>
            </a:r>
            <a:r>
              <a:rPr lang="en-US" altLang="zh-CN"/>
              <a:t>1~12</a:t>
            </a:r>
            <a:r>
              <a:rPr lang="zh-CN" altLang="en-US"/>
              <a:t>，要求用一个有限状态机进行验证。如何配置？ </a:t>
            </a:r>
          </a:p>
          <a:p>
            <a:pPr>
              <a:lnSpc>
                <a:spcPct val="80000"/>
              </a:lnSpc>
            </a:pPr>
            <a:r>
              <a:rPr lang="en-US" altLang="zh-CN"/>
              <a:t>([1-9])|([1][0-2])</a:t>
            </a:r>
          </a:p>
        </p:txBody>
      </p:sp>
      <p:pic>
        <p:nvPicPr>
          <p:cNvPr id="6" name="Picture 5" descr="o_NFADFA">
            <a:extLst>
              <a:ext uri="{FF2B5EF4-FFF2-40B4-BE49-F238E27FC236}">
                <a16:creationId xmlns:a16="http://schemas.microsoft.com/office/drawing/2014/main" id="{5C7C08FF-F98B-4987-A797-7466D74B6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64"/>
          <a:stretch>
            <a:fillRect/>
          </a:stretch>
        </p:blipFill>
        <p:spPr bwMode="auto">
          <a:xfrm>
            <a:off x="2970326" y="1773237"/>
            <a:ext cx="5815013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>
            <a:extLst>
              <a:ext uri="{FF2B5EF4-FFF2-40B4-BE49-F238E27FC236}">
                <a16:creationId xmlns:a16="http://schemas.microsoft.com/office/drawing/2014/main" id="{CD68189E-ACCC-4D80-9800-ABBA07C1E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2126" y="5302250"/>
            <a:ext cx="3889375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DFA</a:t>
            </a:r>
            <a:r>
              <a:rPr lang="zh-CN" altLang="en-US">
                <a:solidFill>
                  <a:schemeClr val="accent2"/>
                </a:solidFill>
              </a:rPr>
              <a:t>也可以提前匹配</a:t>
            </a:r>
            <a:r>
              <a:rPr lang="en-US" altLang="zh-CN">
                <a:solidFill>
                  <a:schemeClr val="accent2"/>
                </a:solidFill>
              </a:rPr>
              <a:t>1</a:t>
            </a:r>
            <a:r>
              <a:rPr lang="zh-CN" altLang="en-US">
                <a:solidFill>
                  <a:schemeClr val="accent2"/>
                </a:solidFill>
              </a:rPr>
              <a:t>，而不继续搜索</a:t>
            </a:r>
            <a:r>
              <a:rPr lang="en-US" altLang="zh-CN">
                <a:solidFill>
                  <a:schemeClr val="accent2"/>
                </a:solidFill>
              </a:rPr>
              <a:t>[0-2 ]</a:t>
            </a:r>
          </a:p>
        </p:txBody>
      </p:sp>
    </p:spTree>
    <p:extLst>
      <p:ext uri="{BB962C8B-B14F-4D97-AF65-F5344CB8AC3E}">
        <p14:creationId xmlns:p14="http://schemas.microsoft.com/office/powerpoint/2010/main" val="291441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A82CFCB-32C9-48A4-A3CA-066BDC82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33C2CA9-EDD8-4B77-B96E-A275ADB2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补充例子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B9FB7FD-9899-4DE1-8340-84E53FC5D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92696"/>
            <a:ext cx="9144000" cy="5867400"/>
          </a:xfrm>
          <a:prstGeom prst="rect">
            <a:avLst/>
          </a:prstGeo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/>
              <a:t>Web</a:t>
            </a:r>
            <a:r>
              <a:rPr lang="zh-CN" altLang="en-US"/>
              <a:t>页面上一个输入月份的文本框，只能输入</a:t>
            </a:r>
            <a:r>
              <a:rPr lang="en-US" altLang="zh-CN"/>
              <a:t>1~12</a:t>
            </a:r>
            <a:r>
              <a:rPr lang="zh-CN" altLang="en-US"/>
              <a:t>，要求用一个</a:t>
            </a:r>
            <a:r>
              <a:rPr lang="en-US" altLang="zh-CN"/>
              <a:t>RegularExpressionValidator</a:t>
            </a:r>
            <a:r>
              <a:rPr lang="zh-CN" altLang="en-US"/>
              <a:t>控件进行验证。如何配置正则表达式？ </a:t>
            </a:r>
          </a:p>
          <a:p>
            <a:pPr>
              <a:lnSpc>
                <a:spcPct val="80000"/>
              </a:lnSpc>
            </a:pPr>
            <a:r>
              <a:rPr lang="en-US" altLang="zh-CN"/>
              <a:t>([1-9])|([1][0-2])</a:t>
            </a:r>
          </a:p>
          <a:p>
            <a:pPr>
              <a:lnSpc>
                <a:spcPct val="80000"/>
              </a:lnSpc>
            </a:pPr>
            <a:r>
              <a:rPr lang="en-US" altLang="zh-CN"/>
              <a:t>([1][0-2])|([1-9])</a:t>
            </a:r>
          </a:p>
        </p:txBody>
      </p:sp>
      <p:pic>
        <p:nvPicPr>
          <p:cNvPr id="9" name="Picture 4" descr="o_NFADFA">
            <a:extLst>
              <a:ext uri="{FF2B5EF4-FFF2-40B4-BE49-F238E27FC236}">
                <a16:creationId xmlns:a16="http://schemas.microsoft.com/office/drawing/2014/main" id="{C2CA8185-69EF-4C95-A8FF-9AF3102A7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832" b="54588"/>
          <a:stretch>
            <a:fillRect/>
          </a:stretch>
        </p:blipFill>
        <p:spPr bwMode="auto">
          <a:xfrm>
            <a:off x="3023742" y="1978571"/>
            <a:ext cx="5815012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677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>
                <a:latin typeface="+mn-lt"/>
              </a:rPr>
              <a:t>谢谢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37102" y="5589240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陈丹丹  </a:t>
            </a:r>
            <a:r>
              <a:rPr lang="en-US" altLang="zh-CN" dirty="0"/>
              <a:t>B20180323</a:t>
            </a:r>
          </a:p>
          <a:p>
            <a:pPr algn="ctr"/>
            <a:r>
              <a:rPr lang="en-US" altLang="zh-CN" dirty="0"/>
              <a:t>2019.09.12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184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7ED400-49C2-4504-9DD4-2F6036A27172}"/>
              </a:ext>
            </a:extLst>
          </p:cNvPr>
          <p:cNvSpPr txBox="1"/>
          <p:nvPr/>
        </p:nvSpPr>
        <p:spPr>
          <a:xfrm>
            <a:off x="123279" y="620688"/>
            <a:ext cx="2693351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状态转换图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FC63716C-EE85-4BC0-8284-82C34C6F4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704" y="4375497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zh-CN" altLang="en-US" sz="2400" dirty="0">
                <a:latin typeface="Comic Sans MS" panose="030F0702030302020204" pitchFamily="66" charset="0"/>
              </a:rPr>
              <a:t>初始状态</a:t>
            </a:r>
            <a:endParaRPr kumimoji="0" lang="en-US" altLang="zh-CN" sz="2400" dirty="0">
              <a:latin typeface="Comic Sans MS" panose="030F0702030302020204" pitchFamily="66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1011488B-A1A5-4AB9-83EB-0D8AF7262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4371" y="4424589"/>
            <a:ext cx="17765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2400" dirty="0">
                <a:latin typeface="Comic Sans MS" panose="030F0702030302020204" pitchFamily="66" charset="0"/>
              </a:rPr>
              <a:t>  </a:t>
            </a:r>
            <a:r>
              <a:rPr kumimoji="0" lang="zh-CN" altLang="en-US" sz="2400" dirty="0">
                <a:latin typeface="Comic Sans MS" panose="030F0702030302020204" pitchFamily="66" charset="0"/>
              </a:rPr>
              <a:t>接受状态</a:t>
            </a:r>
            <a:endParaRPr kumimoji="0" lang="en-US" altLang="zh-CN" sz="2400" dirty="0">
              <a:latin typeface="Comic Sans MS" panose="030F0702030302020204" pitchFamily="66" charset="0"/>
            </a:endParaRPr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95B39257-B82D-4A5D-8B7D-422BB4C9C5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45904" y="4223097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F2D9DE49-F3A4-4A04-894E-8FB91F77D7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50904" y="3994497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6680134F-3C94-4E27-A307-0F72CF332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458" y="5703639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zh-CN" altLang="en-US" sz="2400" dirty="0">
                <a:latin typeface="Comic Sans MS" panose="030F0702030302020204" pitchFamily="66" charset="0"/>
              </a:rPr>
              <a:t>状态</a:t>
            </a:r>
            <a:endParaRPr kumimoji="0" lang="en-US" altLang="zh-CN" sz="2400" dirty="0">
              <a:latin typeface="Comic Sans MS" panose="030F0702030302020204" pitchFamily="66" charset="0"/>
            </a:endParaRP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37AD2ACE-8C75-4E96-B226-71E5AAFB6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7517" y="5267317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zh-CN" altLang="en-US" sz="2400" dirty="0">
                <a:latin typeface="Comic Sans MS" panose="030F0702030302020204" pitchFamily="66" charset="0"/>
              </a:rPr>
              <a:t>转换</a:t>
            </a:r>
            <a:endParaRPr kumimoji="0" lang="en-US" altLang="zh-CN" sz="2400" dirty="0">
              <a:latin typeface="Comic Sans MS" panose="030F0702030302020204" pitchFamily="66" charset="0"/>
            </a:endParaRPr>
          </a:p>
        </p:txBody>
      </p:sp>
      <p:sp>
        <p:nvSpPr>
          <p:cNvPr id="14" name="Oval 10">
            <a:extLst>
              <a:ext uri="{FF2B5EF4-FFF2-40B4-BE49-F238E27FC236}">
                <a16:creationId xmlns:a16="http://schemas.microsoft.com/office/drawing/2014/main" id="{F237689E-63BE-4288-895F-7D6DD5CEC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704" y="3613497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93E7F7D4-BDD4-425B-A2F8-C1075A46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504" y="3613497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1F3EC462-CD3F-460D-A3E4-1AD284007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1904" y="3613497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4897A407-7654-4B39-82DA-AB150AD99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3504" y="3613497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Oval 14">
            <a:extLst>
              <a:ext uri="{FF2B5EF4-FFF2-40B4-BE49-F238E27FC236}">
                <a16:creationId xmlns:a16="http://schemas.microsoft.com/office/drawing/2014/main" id="{3145DAA6-45A4-4D2C-8D5D-872A22A92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104" y="3461097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Line 15">
            <a:extLst>
              <a:ext uri="{FF2B5EF4-FFF2-40B4-BE49-F238E27FC236}">
                <a16:creationId xmlns:a16="http://schemas.microsoft.com/office/drawing/2014/main" id="{DD70ED75-477D-4566-AE16-FCA2A8A60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104" y="3918297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1D84BE8E-6CBC-4012-A726-6E5D5A1F25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4504" y="3918297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1BFCF7DF-BF13-452A-B1DE-ED3BD3D312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9904" y="3918297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18">
            <a:extLst>
              <a:ext uri="{FF2B5EF4-FFF2-40B4-BE49-F238E27FC236}">
                <a16:creationId xmlns:a16="http://schemas.microsoft.com/office/drawing/2014/main" id="{F3EED9BB-1533-4B18-BEED-7F053DBDF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5304" y="3918297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Object 19">
            <a:extLst>
              <a:ext uri="{FF2B5EF4-FFF2-40B4-BE49-F238E27FC236}">
                <a16:creationId xmlns:a16="http://schemas.microsoft.com/office/drawing/2014/main" id="{432E6021-5893-42FF-BC20-EDDBFE4BDE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1904" y="3613497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70" name="Equation" r:id="rId4" imgW="419100" imgH="469900" progId="Equation.3">
                  <p:embed/>
                </p:oleObj>
              </mc:Choice>
              <mc:Fallback>
                <p:oleObj name="Equation" r:id="rId4" imgW="419100" imgH="469900" progId="Equation.3">
                  <p:embed/>
                  <p:pic>
                    <p:nvPicPr>
                      <p:cNvPr id="23" name="Object 19">
                        <a:extLst>
                          <a:ext uri="{FF2B5EF4-FFF2-40B4-BE49-F238E27FC236}">
                            <a16:creationId xmlns:a16="http://schemas.microsoft.com/office/drawing/2014/main" id="{432E6021-5893-42FF-BC20-EDDBFE4BDE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904" y="3613497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Oval 20">
            <a:extLst>
              <a:ext uri="{FF2B5EF4-FFF2-40B4-BE49-F238E27FC236}">
                <a16:creationId xmlns:a16="http://schemas.microsoft.com/office/drawing/2014/main" id="{6C65C99B-12BE-4100-98F5-C9D757CC2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104" y="3613497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5" name="Object 21">
            <a:extLst>
              <a:ext uri="{FF2B5EF4-FFF2-40B4-BE49-F238E27FC236}">
                <a16:creationId xmlns:a16="http://schemas.microsoft.com/office/drawing/2014/main" id="{50D668BA-5CEF-4B93-9869-13E1DD88CA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5404" y="3613497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71" name="Equation" r:id="rId6" imgW="342751" imgH="469696" progId="Equation.3">
                  <p:embed/>
                </p:oleObj>
              </mc:Choice>
              <mc:Fallback>
                <p:oleObj name="Equation" r:id="rId6" imgW="342751" imgH="469696" progId="Equation.3">
                  <p:embed/>
                  <p:pic>
                    <p:nvPicPr>
                      <p:cNvPr id="25" name="Object 21">
                        <a:extLst>
                          <a:ext uri="{FF2B5EF4-FFF2-40B4-BE49-F238E27FC236}">
                            <a16:creationId xmlns:a16="http://schemas.microsoft.com/office/drawing/2014/main" id="{50D668BA-5CEF-4B93-9869-13E1DD88CA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404" y="3613497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2">
            <a:extLst>
              <a:ext uri="{FF2B5EF4-FFF2-40B4-BE49-F238E27FC236}">
                <a16:creationId xmlns:a16="http://schemas.microsoft.com/office/drawing/2014/main" id="{25FB4887-63D6-4EFA-9A1E-30B1B79263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5404" y="3613497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72" name="Equation" r:id="rId8" imgW="393529" imgH="469696" progId="Equation.3">
                  <p:embed/>
                </p:oleObj>
              </mc:Choice>
              <mc:Fallback>
                <p:oleObj name="Equation" r:id="rId8" imgW="393529" imgH="469696" progId="Equation.3">
                  <p:embed/>
                  <p:pic>
                    <p:nvPicPr>
                      <p:cNvPr id="26" name="Object 22">
                        <a:extLst>
                          <a:ext uri="{FF2B5EF4-FFF2-40B4-BE49-F238E27FC236}">
                            <a16:creationId xmlns:a16="http://schemas.microsoft.com/office/drawing/2014/main" id="{25FB4887-63D6-4EFA-9A1E-30B1B79263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404" y="3613497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3">
            <a:extLst>
              <a:ext uri="{FF2B5EF4-FFF2-40B4-BE49-F238E27FC236}">
                <a16:creationId xmlns:a16="http://schemas.microsoft.com/office/drawing/2014/main" id="{2AE906D4-F53C-4270-B9C7-B0E6029AF4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0804" y="3613497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73" name="Equation" r:id="rId10" imgW="393529" imgH="469696" progId="Equation.3">
                  <p:embed/>
                </p:oleObj>
              </mc:Choice>
              <mc:Fallback>
                <p:oleObj name="Equation" r:id="rId10" imgW="393529" imgH="469696" progId="Equation.3">
                  <p:embed/>
                  <p:pic>
                    <p:nvPicPr>
                      <p:cNvPr id="27" name="Object 23">
                        <a:extLst>
                          <a:ext uri="{FF2B5EF4-FFF2-40B4-BE49-F238E27FC236}">
                            <a16:creationId xmlns:a16="http://schemas.microsoft.com/office/drawing/2014/main" id="{2AE906D4-F53C-4270-B9C7-B0E6029AF4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0804" y="3613497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4">
            <a:extLst>
              <a:ext uri="{FF2B5EF4-FFF2-40B4-BE49-F238E27FC236}">
                <a16:creationId xmlns:a16="http://schemas.microsoft.com/office/drawing/2014/main" id="{FDDBEE25-820F-41D9-822D-309A6166C7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79704" y="3613497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74"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28" name="Object 24">
                        <a:extLst>
                          <a:ext uri="{FF2B5EF4-FFF2-40B4-BE49-F238E27FC236}">
                            <a16:creationId xmlns:a16="http://schemas.microsoft.com/office/drawing/2014/main" id="{FDDBEE25-820F-41D9-822D-309A6166C7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9704" y="3613497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Line 25">
            <a:extLst>
              <a:ext uri="{FF2B5EF4-FFF2-40B4-BE49-F238E27FC236}">
                <a16:creationId xmlns:a16="http://schemas.microsoft.com/office/drawing/2014/main" id="{36E93B4C-9203-4D78-8BD4-0B45EC98CA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104" y="3918297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Object 26">
            <a:extLst>
              <a:ext uri="{FF2B5EF4-FFF2-40B4-BE49-F238E27FC236}">
                <a16:creationId xmlns:a16="http://schemas.microsoft.com/office/drawing/2014/main" id="{850F1292-23EF-4F3B-84C3-C900FE4758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7704" y="3613497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75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30" name="Object 26">
                        <a:extLst>
                          <a:ext uri="{FF2B5EF4-FFF2-40B4-BE49-F238E27FC236}">
                            <a16:creationId xmlns:a16="http://schemas.microsoft.com/office/drawing/2014/main" id="{850F1292-23EF-4F3B-84C3-C900FE4758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7704" y="3613497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7">
            <a:extLst>
              <a:ext uri="{FF2B5EF4-FFF2-40B4-BE49-F238E27FC236}">
                <a16:creationId xmlns:a16="http://schemas.microsoft.com/office/drawing/2014/main" id="{37EE7734-E6A9-4395-94C5-71C66E7194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03104" y="3537297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76" name="Equation" r:id="rId16" imgW="279279" imgH="380835" progId="Equation.3">
                  <p:embed/>
                </p:oleObj>
              </mc:Choice>
              <mc:Fallback>
                <p:oleObj name="Equation" r:id="rId16" imgW="279279" imgH="380835" progId="Equation.3">
                  <p:embed/>
                  <p:pic>
                    <p:nvPicPr>
                      <p:cNvPr id="31" name="Object 27">
                        <a:extLst>
                          <a:ext uri="{FF2B5EF4-FFF2-40B4-BE49-F238E27FC236}">
                            <a16:creationId xmlns:a16="http://schemas.microsoft.com/office/drawing/2014/main" id="{37EE7734-E6A9-4395-94C5-71C66E7194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104" y="3537297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8">
            <a:extLst>
              <a:ext uri="{FF2B5EF4-FFF2-40B4-BE49-F238E27FC236}">
                <a16:creationId xmlns:a16="http://schemas.microsoft.com/office/drawing/2014/main" id="{9AE3FB4B-EAFA-408F-A99D-A82C2DF135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98504" y="3537297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77" name="Equation" r:id="rId18" imgW="279279" imgH="380835" progId="Equation.3">
                  <p:embed/>
                </p:oleObj>
              </mc:Choice>
              <mc:Fallback>
                <p:oleObj name="Equation" r:id="rId18" imgW="279279" imgH="380835" progId="Equation.3">
                  <p:embed/>
                  <p:pic>
                    <p:nvPicPr>
                      <p:cNvPr id="32" name="Object 28">
                        <a:extLst>
                          <a:ext uri="{FF2B5EF4-FFF2-40B4-BE49-F238E27FC236}">
                            <a16:creationId xmlns:a16="http://schemas.microsoft.com/office/drawing/2014/main" id="{9AE3FB4B-EAFA-408F-A99D-A82C2DF135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8504" y="3537297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9">
            <a:extLst>
              <a:ext uri="{FF2B5EF4-FFF2-40B4-BE49-F238E27FC236}">
                <a16:creationId xmlns:a16="http://schemas.microsoft.com/office/drawing/2014/main" id="{396270A6-7FD6-4A35-8E77-405E0159C9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93904" y="3613497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78"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33" name="Object 29">
                        <a:extLst>
                          <a:ext uri="{FF2B5EF4-FFF2-40B4-BE49-F238E27FC236}">
                            <a16:creationId xmlns:a16="http://schemas.microsoft.com/office/drawing/2014/main" id="{396270A6-7FD6-4A35-8E77-405E0159C9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3904" y="3613497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Oval 30">
            <a:extLst>
              <a:ext uri="{FF2B5EF4-FFF2-40B4-BE49-F238E27FC236}">
                <a16:creationId xmlns:a16="http://schemas.microsoft.com/office/drawing/2014/main" id="{3E3AC0EC-C628-4B3F-8F81-C17B23860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604" y="2330797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5" name="Object 31">
            <a:extLst>
              <a:ext uri="{FF2B5EF4-FFF2-40B4-BE49-F238E27FC236}">
                <a16:creationId xmlns:a16="http://schemas.microsoft.com/office/drawing/2014/main" id="{298A31FF-213F-4F77-8696-1188658777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2804" y="2330797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79" name="Equation" r:id="rId20" imgW="406224" imgH="469696" progId="Equation.3">
                  <p:embed/>
                </p:oleObj>
              </mc:Choice>
              <mc:Fallback>
                <p:oleObj name="Equation" r:id="rId20" imgW="406224" imgH="469696" progId="Equation.3">
                  <p:embed/>
                  <p:pic>
                    <p:nvPicPr>
                      <p:cNvPr id="35" name="Object 31">
                        <a:extLst>
                          <a:ext uri="{FF2B5EF4-FFF2-40B4-BE49-F238E27FC236}">
                            <a16:creationId xmlns:a16="http://schemas.microsoft.com/office/drawing/2014/main" id="{298A31FF-213F-4F77-8696-1188658777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2804" y="2330797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2">
            <a:extLst>
              <a:ext uri="{FF2B5EF4-FFF2-40B4-BE49-F238E27FC236}">
                <a16:creationId xmlns:a16="http://schemas.microsoft.com/office/drawing/2014/main" id="{AA7AD726-1304-49EF-A1DD-D0F6C04AF9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5904" y="3156297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80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36" name="Object 32">
                        <a:extLst>
                          <a:ext uri="{FF2B5EF4-FFF2-40B4-BE49-F238E27FC236}">
                            <a16:creationId xmlns:a16="http://schemas.microsoft.com/office/drawing/2014/main" id="{AA7AD726-1304-49EF-A1DD-D0F6C04AF9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5904" y="3156297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3">
            <a:extLst>
              <a:ext uri="{FF2B5EF4-FFF2-40B4-BE49-F238E27FC236}">
                <a16:creationId xmlns:a16="http://schemas.microsoft.com/office/drawing/2014/main" id="{84AF9002-203D-4A8C-A334-79B586380D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65104" y="3232497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81" name="Equation" r:id="rId23" imgW="266584" imgH="279279" progId="Equation.3">
                  <p:embed/>
                </p:oleObj>
              </mc:Choice>
              <mc:Fallback>
                <p:oleObj name="Equation" r:id="rId23" imgW="266584" imgH="279279" progId="Equation.3">
                  <p:embed/>
                  <p:pic>
                    <p:nvPicPr>
                      <p:cNvPr id="37" name="Object 33">
                        <a:extLst>
                          <a:ext uri="{FF2B5EF4-FFF2-40B4-BE49-F238E27FC236}">
                            <a16:creationId xmlns:a16="http://schemas.microsoft.com/office/drawing/2014/main" id="{84AF9002-203D-4A8C-A334-79B586380D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104" y="3232497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4">
            <a:extLst>
              <a:ext uri="{FF2B5EF4-FFF2-40B4-BE49-F238E27FC236}">
                <a16:creationId xmlns:a16="http://schemas.microsoft.com/office/drawing/2014/main" id="{ED035B69-5940-44EB-8C5E-9D56094A49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60504" y="3156297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82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38" name="Object 34">
                        <a:extLst>
                          <a:ext uri="{FF2B5EF4-FFF2-40B4-BE49-F238E27FC236}">
                            <a16:creationId xmlns:a16="http://schemas.microsoft.com/office/drawing/2014/main" id="{ED035B69-5940-44EB-8C5E-9D56094A49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0504" y="3156297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5">
            <a:extLst>
              <a:ext uri="{FF2B5EF4-FFF2-40B4-BE49-F238E27FC236}">
                <a16:creationId xmlns:a16="http://schemas.microsoft.com/office/drawing/2014/main" id="{43DE6687-23C9-4F4B-9C9B-3387AAAF1B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4304" y="3080097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83" name="Equation" r:id="rId25" imgW="279279" imgH="380835" progId="Equation.3">
                  <p:embed/>
                </p:oleObj>
              </mc:Choice>
              <mc:Fallback>
                <p:oleObj name="Equation" r:id="rId25" imgW="279279" imgH="380835" progId="Equation.3">
                  <p:embed/>
                  <p:pic>
                    <p:nvPicPr>
                      <p:cNvPr id="39" name="Object 35">
                        <a:extLst>
                          <a:ext uri="{FF2B5EF4-FFF2-40B4-BE49-F238E27FC236}">
                            <a16:creationId xmlns:a16="http://schemas.microsoft.com/office/drawing/2014/main" id="{43DE6687-23C9-4F4B-9C9B-3387AAAF1B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304" y="3080097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Freeform 36">
            <a:extLst>
              <a:ext uri="{FF2B5EF4-FFF2-40B4-BE49-F238E27FC236}">
                <a16:creationId xmlns:a16="http://schemas.microsoft.com/office/drawing/2014/main" id="{057A5D85-0E9D-4CB6-8610-518F6FD79528}"/>
              </a:ext>
            </a:extLst>
          </p:cNvPr>
          <p:cNvSpPr>
            <a:spLocks/>
          </p:cNvSpPr>
          <p:nvPr/>
        </p:nvSpPr>
        <p:spPr bwMode="auto">
          <a:xfrm>
            <a:off x="5841504" y="1556097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" name="Object 37">
            <a:extLst>
              <a:ext uri="{FF2B5EF4-FFF2-40B4-BE49-F238E27FC236}">
                <a16:creationId xmlns:a16="http://schemas.microsoft.com/office/drawing/2014/main" id="{8F91BC7D-B6A4-47E1-9798-0FC8562F09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54204" y="1111597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84" name="Equation" r:id="rId26" imgW="672808" imgH="444307" progId="Equation.3">
                  <p:embed/>
                </p:oleObj>
              </mc:Choice>
              <mc:Fallback>
                <p:oleObj name="Equation" r:id="rId26" imgW="672808" imgH="444307" progId="Equation.3">
                  <p:embed/>
                  <p:pic>
                    <p:nvPicPr>
                      <p:cNvPr id="41" name="Object 37">
                        <a:extLst>
                          <a:ext uri="{FF2B5EF4-FFF2-40B4-BE49-F238E27FC236}">
                            <a16:creationId xmlns:a16="http://schemas.microsoft.com/office/drawing/2014/main" id="{8F91BC7D-B6A4-47E1-9798-0FC8562F09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204" y="1111597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Line 38">
            <a:extLst>
              <a:ext uri="{FF2B5EF4-FFF2-40B4-BE49-F238E27FC236}">
                <a16:creationId xmlns:a16="http://schemas.microsoft.com/office/drawing/2014/main" id="{DFCED399-99A5-45CF-B1FC-77518905B3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12904" y="2851497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Freeform 39">
            <a:extLst>
              <a:ext uri="{FF2B5EF4-FFF2-40B4-BE49-F238E27FC236}">
                <a16:creationId xmlns:a16="http://schemas.microsoft.com/office/drawing/2014/main" id="{01629EFA-81E1-45F9-A97E-90E7B4EF3D71}"/>
              </a:ext>
            </a:extLst>
          </p:cNvPr>
          <p:cNvSpPr>
            <a:spLocks/>
          </p:cNvSpPr>
          <p:nvPr/>
        </p:nvSpPr>
        <p:spPr bwMode="auto">
          <a:xfrm>
            <a:off x="4317504" y="2699097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Freeform 40">
            <a:extLst>
              <a:ext uri="{FF2B5EF4-FFF2-40B4-BE49-F238E27FC236}">
                <a16:creationId xmlns:a16="http://schemas.microsoft.com/office/drawing/2014/main" id="{01C325CF-B33C-4ED5-A214-B9BC71E2561E}"/>
              </a:ext>
            </a:extLst>
          </p:cNvPr>
          <p:cNvSpPr>
            <a:spLocks/>
          </p:cNvSpPr>
          <p:nvPr/>
        </p:nvSpPr>
        <p:spPr bwMode="auto">
          <a:xfrm>
            <a:off x="3022104" y="2508597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Freeform 41">
            <a:extLst>
              <a:ext uri="{FF2B5EF4-FFF2-40B4-BE49-F238E27FC236}">
                <a16:creationId xmlns:a16="http://schemas.microsoft.com/office/drawing/2014/main" id="{B93814E7-05DF-491C-83C5-52FBC307212A}"/>
              </a:ext>
            </a:extLst>
          </p:cNvPr>
          <p:cNvSpPr>
            <a:spLocks/>
          </p:cNvSpPr>
          <p:nvPr/>
        </p:nvSpPr>
        <p:spPr bwMode="auto">
          <a:xfrm>
            <a:off x="1726704" y="1886297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" name="Group 42">
            <a:extLst>
              <a:ext uri="{FF2B5EF4-FFF2-40B4-BE49-F238E27FC236}">
                <a16:creationId xmlns:a16="http://schemas.microsoft.com/office/drawing/2014/main" id="{551D5BD5-1526-4D95-BEA1-5B23E80D7D95}"/>
              </a:ext>
            </a:extLst>
          </p:cNvPr>
          <p:cNvGrpSpPr>
            <a:grpSpLocks/>
          </p:cNvGrpSpPr>
          <p:nvPr/>
        </p:nvGrpSpPr>
        <p:grpSpPr bwMode="auto">
          <a:xfrm>
            <a:off x="6374904" y="2851497"/>
            <a:ext cx="900113" cy="609600"/>
            <a:chOff x="4224" y="1824"/>
            <a:chExt cx="567" cy="384"/>
          </a:xfrm>
        </p:grpSpPr>
        <p:graphicFrame>
          <p:nvGraphicFramePr>
            <p:cNvPr id="47" name="Object 43">
              <a:extLst>
                <a:ext uri="{FF2B5EF4-FFF2-40B4-BE49-F238E27FC236}">
                  <a16:creationId xmlns:a16="http://schemas.microsoft.com/office/drawing/2014/main" id="{A10DBFD4-C7D6-49E8-9080-1801A3EABF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85" name="Equation" r:id="rId28" imgW="672808" imgH="444307" progId="Equation.3">
                    <p:embed/>
                  </p:oleObj>
                </mc:Choice>
                <mc:Fallback>
                  <p:oleObj name="Equation" r:id="rId28" imgW="672808" imgH="444307" progId="Equation.3">
                    <p:embed/>
                    <p:pic>
                      <p:nvPicPr>
                        <p:cNvPr id="47" name="Object 43">
                          <a:extLst>
                            <a:ext uri="{FF2B5EF4-FFF2-40B4-BE49-F238E27FC236}">
                              <a16:creationId xmlns:a16="http://schemas.microsoft.com/office/drawing/2014/main" id="{A10DBFD4-C7D6-49E8-9080-1801A3EABFE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Line 44">
              <a:extLst>
                <a:ext uri="{FF2B5EF4-FFF2-40B4-BE49-F238E27FC236}">
                  <a16:creationId xmlns:a16="http://schemas.microsoft.com/office/drawing/2014/main" id="{40FAD0D8-60E2-4BE5-A82F-4035E64ABD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F1C4D9B3-7D59-4E4B-B9DA-167593D5255C}"/>
              </a:ext>
            </a:extLst>
          </p:cNvPr>
          <p:cNvSpPr txBox="1"/>
          <p:nvPr/>
        </p:nvSpPr>
        <p:spPr>
          <a:xfrm>
            <a:off x="7624589" y="2841905"/>
            <a:ext cx="1497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双圆圈表示接受状态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A204940E-0AA3-48D4-AD6D-F2AD581B0402}"/>
              </a:ext>
            </a:extLst>
          </p:cNvPr>
          <p:cNvCxnSpPr>
            <a:stCxn id="18" idx="7"/>
            <a:endCxn id="49" idx="1"/>
          </p:cNvCxnSpPr>
          <p:nvPr/>
        </p:nvCxnSpPr>
        <p:spPr>
          <a:xfrm flipV="1">
            <a:off x="7166552" y="3165071"/>
            <a:ext cx="458037" cy="41877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94BEC7E6-8765-4FF0-830B-A906DF04AD87}"/>
              </a:ext>
            </a:extLst>
          </p:cNvPr>
          <p:cNvSpPr txBox="1"/>
          <p:nvPr/>
        </p:nvSpPr>
        <p:spPr>
          <a:xfrm>
            <a:off x="490958" y="2268666"/>
            <a:ext cx="1616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字母表中的符号，即输入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6E300E9-05FB-422A-ADE3-C059C78B98D5}"/>
              </a:ext>
            </a:extLst>
          </p:cNvPr>
          <p:cNvCxnSpPr>
            <a:cxnSpLocks/>
          </p:cNvCxnSpPr>
          <p:nvPr/>
        </p:nvCxnSpPr>
        <p:spPr>
          <a:xfrm flipH="1" flipV="1">
            <a:off x="1131391" y="2876897"/>
            <a:ext cx="416257" cy="32517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041A6E8-63B9-4C41-990B-2312A6AFC421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1611150" y="2828609"/>
            <a:ext cx="1334754" cy="4673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7895BBA-677C-45E9-BC9F-4A3E278323A1}"/>
              </a:ext>
            </a:extLst>
          </p:cNvPr>
          <p:cNvSpPr txBox="1"/>
          <p:nvPr/>
        </p:nvSpPr>
        <p:spPr>
          <a:xfrm>
            <a:off x="128929" y="5128817"/>
            <a:ext cx="1593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无出发点的箭头指向起始状态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9A43EF2-1AB7-4768-99C4-5947F4784468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925681" y="3892897"/>
            <a:ext cx="39024" cy="12359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8CEA74C1-4E0D-4278-AE4E-83D1C51DB90F}"/>
              </a:ext>
            </a:extLst>
          </p:cNvPr>
          <p:cNvSpPr txBox="1"/>
          <p:nvPr/>
        </p:nvSpPr>
        <p:spPr>
          <a:xfrm>
            <a:off x="5811244" y="-26210"/>
            <a:ext cx="271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dirty="0">
                <a:solidFill>
                  <a:srgbClr val="0070C0"/>
                </a:solidFill>
                <a:ea typeface="黑体" panose="02010609060101010101" pitchFamily="49" charset="-122"/>
                <a:cs typeface="+mj-cs"/>
              </a:rPr>
              <a:t>有限自动机（</a:t>
            </a:r>
            <a:r>
              <a:rPr lang="en-US" altLang="zh-CN" sz="2400" dirty="0">
                <a:solidFill>
                  <a:srgbClr val="0070C0"/>
                </a:solidFill>
                <a:ea typeface="黑体" panose="02010609060101010101" pitchFamily="49" charset="-122"/>
                <a:cs typeface="+mj-cs"/>
              </a:rPr>
              <a:t>FA</a:t>
            </a:r>
            <a:r>
              <a:rPr lang="zh-CN" altLang="en-US" sz="2400" dirty="0">
                <a:solidFill>
                  <a:srgbClr val="0070C0"/>
                </a:solidFill>
                <a:ea typeface="黑体" panose="02010609060101010101" pitchFamily="49" charset="-122"/>
                <a:cs typeface="+mj-cs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03383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7ED400-49C2-4504-9DD4-2F6036A27172}"/>
              </a:ext>
            </a:extLst>
          </p:cNvPr>
          <p:cNvSpPr txBox="1"/>
          <p:nvPr/>
        </p:nvSpPr>
        <p:spPr>
          <a:xfrm>
            <a:off x="102857" y="543883"/>
            <a:ext cx="1516815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Oval 3">
            <a:extLst>
              <a:ext uri="{FF2B5EF4-FFF2-40B4-BE49-F238E27FC236}">
                <a16:creationId xmlns:a16="http://schemas.microsoft.com/office/drawing/2014/main" id="{B954668D-83AB-4050-97ED-2BD28C7E8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208" y="397351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" name="Oval 4">
            <a:extLst>
              <a:ext uri="{FF2B5EF4-FFF2-40B4-BE49-F238E27FC236}">
                <a16:creationId xmlns:a16="http://schemas.microsoft.com/office/drawing/2014/main" id="{A225F4D1-39C6-4AE0-85DC-679DC3BBD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008" y="397351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" name="Oval 5">
            <a:extLst>
              <a:ext uri="{FF2B5EF4-FFF2-40B4-BE49-F238E27FC236}">
                <a16:creationId xmlns:a16="http://schemas.microsoft.com/office/drawing/2014/main" id="{A9B5F649-BF99-4E20-A71B-9357825CC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408" y="397351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" name="Oval 6">
            <a:extLst>
              <a:ext uri="{FF2B5EF4-FFF2-40B4-BE49-F238E27FC236}">
                <a16:creationId xmlns:a16="http://schemas.microsoft.com/office/drawing/2014/main" id="{26286BA1-E1EE-4250-B548-EF6C1873F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2008" y="397351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" name="Oval 7">
            <a:extLst>
              <a:ext uri="{FF2B5EF4-FFF2-40B4-BE49-F238E27FC236}">
                <a16:creationId xmlns:a16="http://schemas.microsoft.com/office/drawing/2014/main" id="{06371E2F-B220-4B8E-AB89-7E59DE8AE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9608" y="3821113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" name="Line 8">
            <a:extLst>
              <a:ext uri="{FF2B5EF4-FFF2-40B4-BE49-F238E27FC236}">
                <a16:creationId xmlns:a16="http://schemas.microsoft.com/office/drawing/2014/main" id="{4371BD85-E503-4C2C-A401-2713CE4693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4608" y="42783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Line 9">
            <a:extLst>
              <a:ext uri="{FF2B5EF4-FFF2-40B4-BE49-F238E27FC236}">
                <a16:creationId xmlns:a16="http://schemas.microsoft.com/office/drawing/2014/main" id="{6C71EA8A-61F3-45B9-9742-6AECD8DF5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3008" y="427831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Line 10">
            <a:extLst>
              <a:ext uri="{FF2B5EF4-FFF2-40B4-BE49-F238E27FC236}">
                <a16:creationId xmlns:a16="http://schemas.microsoft.com/office/drawing/2014/main" id="{7CC97829-C44F-479D-AA7D-C865F5AFD2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8408" y="427831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11">
            <a:extLst>
              <a:ext uri="{FF2B5EF4-FFF2-40B4-BE49-F238E27FC236}">
                <a16:creationId xmlns:a16="http://schemas.microsoft.com/office/drawing/2014/main" id="{E45F95E9-A0F7-4B37-BBC2-4BFDB2E228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3808" y="427831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6" name="Object 12">
            <a:extLst>
              <a:ext uri="{FF2B5EF4-FFF2-40B4-BE49-F238E27FC236}">
                <a16:creationId xmlns:a16="http://schemas.microsoft.com/office/drawing/2014/main" id="{C5D9FF34-9F1C-496E-BAC8-D0EEC97932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649500"/>
              </p:ext>
            </p:extLst>
          </p:nvPr>
        </p:nvGraphicFramePr>
        <p:xfrm>
          <a:off x="2110408" y="3973513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9" name="Equation" r:id="rId4" imgW="419100" imgH="469900" progId="Equation.3">
                  <p:embed/>
                </p:oleObj>
              </mc:Choice>
              <mc:Fallback>
                <p:oleObj name="Equation" r:id="rId4" imgW="419100" imgH="469900" progId="Equation.3">
                  <p:embed/>
                  <p:pic>
                    <p:nvPicPr>
                      <p:cNvPr id="18443" name="Object 12">
                        <a:extLst>
                          <a:ext uri="{FF2B5EF4-FFF2-40B4-BE49-F238E27FC236}">
                            <a16:creationId xmlns:a16="http://schemas.microsoft.com/office/drawing/2014/main" id="{0DE95AE8-E008-44ED-AB6F-CECB5D7BF8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0408" y="3973513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Oval 13">
            <a:extLst>
              <a:ext uri="{FF2B5EF4-FFF2-40B4-BE49-F238E27FC236}">
                <a16:creationId xmlns:a16="http://schemas.microsoft.com/office/drawing/2014/main" id="{E9AAF43B-0944-445C-B514-FC25176B5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608" y="397351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8" name="Object 14">
            <a:extLst>
              <a:ext uri="{FF2B5EF4-FFF2-40B4-BE49-F238E27FC236}">
                <a16:creationId xmlns:a16="http://schemas.microsoft.com/office/drawing/2014/main" id="{686CF9BE-070E-4F98-BBAA-F567B7A5EF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888020"/>
              </p:ext>
            </p:extLst>
          </p:nvPr>
        </p:nvGraphicFramePr>
        <p:xfrm>
          <a:off x="3443908" y="3973513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0" name="Equation" r:id="rId6" imgW="342751" imgH="469696" progId="Equation.3">
                  <p:embed/>
                </p:oleObj>
              </mc:Choice>
              <mc:Fallback>
                <p:oleObj name="Equation" r:id="rId6" imgW="342751" imgH="469696" progId="Equation.3">
                  <p:embed/>
                  <p:pic>
                    <p:nvPicPr>
                      <p:cNvPr id="18445" name="Object 14">
                        <a:extLst>
                          <a:ext uri="{FF2B5EF4-FFF2-40B4-BE49-F238E27FC236}">
                            <a16:creationId xmlns:a16="http://schemas.microsoft.com/office/drawing/2014/main" id="{B3003311-3D76-4D2C-B106-4A7BF96667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908" y="3973513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15">
            <a:extLst>
              <a:ext uri="{FF2B5EF4-FFF2-40B4-BE49-F238E27FC236}">
                <a16:creationId xmlns:a16="http://schemas.microsoft.com/office/drawing/2014/main" id="{82CEFFF8-9077-4463-9CB6-FFDE4B9034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69219"/>
              </p:ext>
            </p:extLst>
          </p:nvPr>
        </p:nvGraphicFramePr>
        <p:xfrm>
          <a:off x="4713908" y="3973513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1" name="Equation" r:id="rId8" imgW="393529" imgH="469696" progId="Equation.3">
                  <p:embed/>
                </p:oleObj>
              </mc:Choice>
              <mc:Fallback>
                <p:oleObj name="Equation" r:id="rId8" imgW="393529" imgH="469696" progId="Equation.3">
                  <p:embed/>
                  <p:pic>
                    <p:nvPicPr>
                      <p:cNvPr id="18446" name="Object 15">
                        <a:extLst>
                          <a:ext uri="{FF2B5EF4-FFF2-40B4-BE49-F238E27FC236}">
                            <a16:creationId xmlns:a16="http://schemas.microsoft.com/office/drawing/2014/main" id="{663E7B1F-2232-4704-AF69-F10DABA24E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3908" y="3973513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16">
            <a:extLst>
              <a:ext uri="{FF2B5EF4-FFF2-40B4-BE49-F238E27FC236}">
                <a16:creationId xmlns:a16="http://schemas.microsoft.com/office/drawing/2014/main" id="{8DF96753-4E92-452C-B13C-A91B4373B5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611667"/>
              </p:ext>
            </p:extLst>
          </p:nvPr>
        </p:nvGraphicFramePr>
        <p:xfrm>
          <a:off x="6009308" y="3973513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2" name="Equation" r:id="rId10" imgW="393529" imgH="469696" progId="Equation.3">
                  <p:embed/>
                </p:oleObj>
              </mc:Choice>
              <mc:Fallback>
                <p:oleObj name="Equation" r:id="rId10" imgW="393529" imgH="469696" progId="Equation.3">
                  <p:embed/>
                  <p:pic>
                    <p:nvPicPr>
                      <p:cNvPr id="18447" name="Object 16">
                        <a:extLst>
                          <a:ext uri="{FF2B5EF4-FFF2-40B4-BE49-F238E27FC236}">
                            <a16:creationId xmlns:a16="http://schemas.microsoft.com/office/drawing/2014/main" id="{9C732160-C085-4D79-BA7C-0E7C105C4F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9308" y="3973513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17">
            <a:extLst>
              <a:ext uri="{FF2B5EF4-FFF2-40B4-BE49-F238E27FC236}">
                <a16:creationId xmlns:a16="http://schemas.microsoft.com/office/drawing/2014/main" id="{ABB98869-84E2-472B-9642-E44D9EF70F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435368"/>
              </p:ext>
            </p:extLst>
          </p:nvPr>
        </p:nvGraphicFramePr>
        <p:xfrm>
          <a:off x="7368208" y="3973513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3"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18448" name="Object 17">
                        <a:extLst>
                          <a:ext uri="{FF2B5EF4-FFF2-40B4-BE49-F238E27FC236}">
                            <a16:creationId xmlns:a16="http://schemas.microsoft.com/office/drawing/2014/main" id="{3C2F486A-45AD-4A67-A0F9-8CD5A16F4D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8208" y="3973513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Line 18">
            <a:extLst>
              <a:ext uri="{FF2B5EF4-FFF2-40B4-BE49-F238E27FC236}">
                <a16:creationId xmlns:a16="http://schemas.microsoft.com/office/drawing/2014/main" id="{7BB0CF29-96BE-457D-8FCD-0693528715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7608" y="427831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" name="Object 19">
            <a:extLst>
              <a:ext uri="{FF2B5EF4-FFF2-40B4-BE49-F238E27FC236}">
                <a16:creationId xmlns:a16="http://schemas.microsoft.com/office/drawing/2014/main" id="{D27A8AA2-ADC6-4132-81A6-6DCF0CA9FA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405913"/>
              </p:ext>
            </p:extLst>
          </p:nvPr>
        </p:nvGraphicFramePr>
        <p:xfrm>
          <a:off x="2796208" y="3973513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4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18450" name="Object 19">
                        <a:extLst>
                          <a:ext uri="{FF2B5EF4-FFF2-40B4-BE49-F238E27FC236}">
                            <a16:creationId xmlns:a16="http://schemas.microsoft.com/office/drawing/2014/main" id="{D88BE3EA-E409-4F7D-95AD-7679B8D414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6208" y="3973513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20">
            <a:extLst>
              <a:ext uri="{FF2B5EF4-FFF2-40B4-BE49-F238E27FC236}">
                <a16:creationId xmlns:a16="http://schemas.microsoft.com/office/drawing/2014/main" id="{1E160AE6-6C9B-43C2-8FBC-1D0508BD3F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210899"/>
              </p:ext>
            </p:extLst>
          </p:nvPr>
        </p:nvGraphicFramePr>
        <p:xfrm>
          <a:off x="4091608" y="3897313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5" name="Equation" r:id="rId16" imgW="279279" imgH="380835" progId="Equation.3">
                  <p:embed/>
                </p:oleObj>
              </mc:Choice>
              <mc:Fallback>
                <p:oleObj name="Equation" r:id="rId16" imgW="279279" imgH="380835" progId="Equation.3">
                  <p:embed/>
                  <p:pic>
                    <p:nvPicPr>
                      <p:cNvPr id="18451" name="Object 20">
                        <a:extLst>
                          <a:ext uri="{FF2B5EF4-FFF2-40B4-BE49-F238E27FC236}">
                            <a16:creationId xmlns:a16="http://schemas.microsoft.com/office/drawing/2014/main" id="{545D2D7D-4CB8-494E-8650-CE34A2A238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1608" y="3897313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21">
            <a:extLst>
              <a:ext uri="{FF2B5EF4-FFF2-40B4-BE49-F238E27FC236}">
                <a16:creationId xmlns:a16="http://schemas.microsoft.com/office/drawing/2014/main" id="{11BF26FA-95C5-4B4B-BABE-A2AB6411C4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352242"/>
              </p:ext>
            </p:extLst>
          </p:nvPr>
        </p:nvGraphicFramePr>
        <p:xfrm>
          <a:off x="5387008" y="3897313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6" name="Equation" r:id="rId18" imgW="279279" imgH="380835" progId="Equation.3">
                  <p:embed/>
                </p:oleObj>
              </mc:Choice>
              <mc:Fallback>
                <p:oleObj name="Equation" r:id="rId18" imgW="279279" imgH="380835" progId="Equation.3">
                  <p:embed/>
                  <p:pic>
                    <p:nvPicPr>
                      <p:cNvPr id="18452" name="Object 21">
                        <a:extLst>
                          <a:ext uri="{FF2B5EF4-FFF2-40B4-BE49-F238E27FC236}">
                            <a16:creationId xmlns:a16="http://schemas.microsoft.com/office/drawing/2014/main" id="{70B56A75-2AAB-4AD8-B97F-A4196CEE5E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008" y="3897313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22">
            <a:extLst>
              <a:ext uri="{FF2B5EF4-FFF2-40B4-BE49-F238E27FC236}">
                <a16:creationId xmlns:a16="http://schemas.microsoft.com/office/drawing/2014/main" id="{3BFA4020-1335-4A5F-83C4-899E851B0A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257296"/>
              </p:ext>
            </p:extLst>
          </p:nvPr>
        </p:nvGraphicFramePr>
        <p:xfrm>
          <a:off x="6682408" y="3973513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7"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18453" name="Object 22">
                        <a:extLst>
                          <a:ext uri="{FF2B5EF4-FFF2-40B4-BE49-F238E27FC236}">
                            <a16:creationId xmlns:a16="http://schemas.microsoft.com/office/drawing/2014/main" id="{D8A465C1-B488-4373-ACC6-9580448DF7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2408" y="3973513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Oval 23">
            <a:extLst>
              <a:ext uri="{FF2B5EF4-FFF2-40B4-BE49-F238E27FC236}">
                <a16:creationId xmlns:a16="http://schemas.microsoft.com/office/drawing/2014/main" id="{CED89C22-C2B2-4AEE-BC32-94D84DB3E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108" y="269081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8" name="Object 24">
            <a:extLst>
              <a:ext uri="{FF2B5EF4-FFF2-40B4-BE49-F238E27FC236}">
                <a16:creationId xmlns:a16="http://schemas.microsoft.com/office/drawing/2014/main" id="{7BEB38ED-CE16-4194-A84F-4592DA050E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892073"/>
              </p:ext>
            </p:extLst>
          </p:nvPr>
        </p:nvGraphicFramePr>
        <p:xfrm>
          <a:off x="6771308" y="2690813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8" name="Equation" r:id="rId20" imgW="406224" imgH="469696" progId="Equation.3">
                  <p:embed/>
                </p:oleObj>
              </mc:Choice>
              <mc:Fallback>
                <p:oleObj name="Equation" r:id="rId20" imgW="406224" imgH="469696" progId="Equation.3">
                  <p:embed/>
                  <p:pic>
                    <p:nvPicPr>
                      <p:cNvPr id="18455" name="Object 24">
                        <a:extLst>
                          <a:ext uri="{FF2B5EF4-FFF2-40B4-BE49-F238E27FC236}">
                            <a16:creationId xmlns:a16="http://schemas.microsoft.com/office/drawing/2014/main" id="{CD530E48-AE22-4AF1-A6E1-F12B49817C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1308" y="2690813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25">
            <a:extLst>
              <a:ext uri="{FF2B5EF4-FFF2-40B4-BE49-F238E27FC236}">
                <a16:creationId xmlns:a16="http://schemas.microsoft.com/office/drawing/2014/main" id="{B4B5DAAF-DAC4-4C1E-A5CE-5F4E80657A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040610"/>
              </p:ext>
            </p:extLst>
          </p:nvPr>
        </p:nvGraphicFramePr>
        <p:xfrm>
          <a:off x="3634408" y="3516313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9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18456" name="Object 25">
                        <a:extLst>
                          <a:ext uri="{FF2B5EF4-FFF2-40B4-BE49-F238E27FC236}">
                            <a16:creationId xmlns:a16="http://schemas.microsoft.com/office/drawing/2014/main" id="{B7B13516-D74D-4CA1-B241-587E649041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4408" y="3516313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26">
            <a:extLst>
              <a:ext uri="{FF2B5EF4-FFF2-40B4-BE49-F238E27FC236}">
                <a16:creationId xmlns:a16="http://schemas.microsoft.com/office/drawing/2014/main" id="{D1B69217-DEE5-4967-86B0-9AFEBF6036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118304"/>
              </p:ext>
            </p:extLst>
          </p:nvPr>
        </p:nvGraphicFramePr>
        <p:xfrm>
          <a:off x="4853608" y="3592513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0" name="Equation" r:id="rId23" imgW="266584" imgH="279279" progId="Equation.3">
                  <p:embed/>
                </p:oleObj>
              </mc:Choice>
              <mc:Fallback>
                <p:oleObj name="Equation" r:id="rId23" imgW="266584" imgH="279279" progId="Equation.3">
                  <p:embed/>
                  <p:pic>
                    <p:nvPicPr>
                      <p:cNvPr id="18457" name="Object 26">
                        <a:extLst>
                          <a:ext uri="{FF2B5EF4-FFF2-40B4-BE49-F238E27FC236}">
                            <a16:creationId xmlns:a16="http://schemas.microsoft.com/office/drawing/2014/main" id="{AAD67308-3D80-4F42-BE52-8EBEA73F5F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3608" y="3592513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27">
            <a:extLst>
              <a:ext uri="{FF2B5EF4-FFF2-40B4-BE49-F238E27FC236}">
                <a16:creationId xmlns:a16="http://schemas.microsoft.com/office/drawing/2014/main" id="{F2F1EC74-BF8E-4CB3-BBC5-7C4B8E748A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524008"/>
              </p:ext>
            </p:extLst>
          </p:nvPr>
        </p:nvGraphicFramePr>
        <p:xfrm>
          <a:off x="6149008" y="3516313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1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18458" name="Object 27">
                        <a:extLst>
                          <a:ext uri="{FF2B5EF4-FFF2-40B4-BE49-F238E27FC236}">
                            <a16:creationId xmlns:a16="http://schemas.microsoft.com/office/drawing/2014/main" id="{5F975FF1-0A72-4A4E-9BE3-FDAC3C5C06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9008" y="3516313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28">
            <a:extLst>
              <a:ext uri="{FF2B5EF4-FFF2-40B4-BE49-F238E27FC236}">
                <a16:creationId xmlns:a16="http://schemas.microsoft.com/office/drawing/2014/main" id="{32337BAD-2998-477A-A9CE-5ABBA41476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975800"/>
              </p:ext>
            </p:extLst>
          </p:nvPr>
        </p:nvGraphicFramePr>
        <p:xfrm>
          <a:off x="2262808" y="3440113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2" name="Equation" r:id="rId25" imgW="279279" imgH="380835" progId="Equation.3">
                  <p:embed/>
                </p:oleObj>
              </mc:Choice>
              <mc:Fallback>
                <p:oleObj name="Equation" r:id="rId25" imgW="279279" imgH="380835" progId="Equation.3">
                  <p:embed/>
                  <p:pic>
                    <p:nvPicPr>
                      <p:cNvPr id="18459" name="Object 28">
                        <a:extLst>
                          <a:ext uri="{FF2B5EF4-FFF2-40B4-BE49-F238E27FC236}">
                            <a16:creationId xmlns:a16="http://schemas.microsoft.com/office/drawing/2014/main" id="{6D4A0800-9BF5-47FC-8C36-BD95810749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808" y="3440113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Freeform 29">
            <a:extLst>
              <a:ext uri="{FF2B5EF4-FFF2-40B4-BE49-F238E27FC236}">
                <a16:creationId xmlns:a16="http://schemas.microsoft.com/office/drawing/2014/main" id="{AB889050-D7DF-4B94-8427-243FB703591A}"/>
              </a:ext>
            </a:extLst>
          </p:cNvPr>
          <p:cNvSpPr>
            <a:spLocks/>
          </p:cNvSpPr>
          <p:nvPr/>
        </p:nvSpPr>
        <p:spPr bwMode="auto">
          <a:xfrm>
            <a:off x="6530008" y="1916113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4" name="Object 30">
            <a:extLst>
              <a:ext uri="{FF2B5EF4-FFF2-40B4-BE49-F238E27FC236}">
                <a16:creationId xmlns:a16="http://schemas.microsoft.com/office/drawing/2014/main" id="{E3EDECE2-89BB-4E47-93E5-3637AF0125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862392"/>
              </p:ext>
            </p:extLst>
          </p:nvPr>
        </p:nvGraphicFramePr>
        <p:xfrm>
          <a:off x="6542708" y="1471613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3" name="Equation" r:id="rId26" imgW="672808" imgH="444307" progId="Equation.3">
                  <p:embed/>
                </p:oleObj>
              </mc:Choice>
              <mc:Fallback>
                <p:oleObj name="Equation" r:id="rId26" imgW="672808" imgH="444307" progId="Equation.3">
                  <p:embed/>
                  <p:pic>
                    <p:nvPicPr>
                      <p:cNvPr id="18461" name="Object 30">
                        <a:extLst>
                          <a:ext uri="{FF2B5EF4-FFF2-40B4-BE49-F238E27FC236}">
                            <a16:creationId xmlns:a16="http://schemas.microsoft.com/office/drawing/2014/main" id="{D0410759-DDE3-416D-9B51-649D568D63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2708" y="1471613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Line 31">
            <a:extLst>
              <a:ext uri="{FF2B5EF4-FFF2-40B4-BE49-F238E27FC236}">
                <a16:creationId xmlns:a16="http://schemas.microsoft.com/office/drawing/2014/main" id="{B42CA98B-D678-4FA0-867C-6B97974AD5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1408" y="3211513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Freeform 32">
            <a:extLst>
              <a:ext uri="{FF2B5EF4-FFF2-40B4-BE49-F238E27FC236}">
                <a16:creationId xmlns:a16="http://schemas.microsoft.com/office/drawing/2014/main" id="{7FFB638E-50A0-4693-AEFB-A5B1BE7619FB}"/>
              </a:ext>
            </a:extLst>
          </p:cNvPr>
          <p:cNvSpPr>
            <a:spLocks/>
          </p:cNvSpPr>
          <p:nvPr/>
        </p:nvSpPr>
        <p:spPr bwMode="auto">
          <a:xfrm>
            <a:off x="5006008" y="3059113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Freeform 33">
            <a:extLst>
              <a:ext uri="{FF2B5EF4-FFF2-40B4-BE49-F238E27FC236}">
                <a16:creationId xmlns:a16="http://schemas.microsoft.com/office/drawing/2014/main" id="{D96801E5-0B1E-4D60-B4CD-5E0B19E4631D}"/>
              </a:ext>
            </a:extLst>
          </p:cNvPr>
          <p:cNvSpPr>
            <a:spLocks/>
          </p:cNvSpPr>
          <p:nvPr/>
        </p:nvSpPr>
        <p:spPr bwMode="auto">
          <a:xfrm>
            <a:off x="3710608" y="2868613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Freeform 34">
            <a:extLst>
              <a:ext uri="{FF2B5EF4-FFF2-40B4-BE49-F238E27FC236}">
                <a16:creationId xmlns:a16="http://schemas.microsoft.com/office/drawing/2014/main" id="{697DA8E2-61A5-4BBF-87EB-BDCCA0A51D29}"/>
              </a:ext>
            </a:extLst>
          </p:cNvPr>
          <p:cNvSpPr>
            <a:spLocks/>
          </p:cNvSpPr>
          <p:nvPr/>
        </p:nvSpPr>
        <p:spPr bwMode="auto">
          <a:xfrm>
            <a:off x="2415208" y="2246313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9" name="Group 35">
            <a:extLst>
              <a:ext uri="{FF2B5EF4-FFF2-40B4-BE49-F238E27FC236}">
                <a16:creationId xmlns:a16="http://schemas.microsoft.com/office/drawing/2014/main" id="{9B8445AC-61E8-4B82-A2E2-7E842C4E5567}"/>
              </a:ext>
            </a:extLst>
          </p:cNvPr>
          <p:cNvGrpSpPr>
            <a:grpSpLocks/>
          </p:cNvGrpSpPr>
          <p:nvPr/>
        </p:nvGrpSpPr>
        <p:grpSpPr bwMode="auto">
          <a:xfrm>
            <a:off x="7063408" y="3211513"/>
            <a:ext cx="900113" cy="609600"/>
            <a:chOff x="4224" y="1824"/>
            <a:chExt cx="567" cy="384"/>
          </a:xfrm>
        </p:grpSpPr>
        <p:graphicFrame>
          <p:nvGraphicFramePr>
            <p:cNvPr id="90" name="Object 36">
              <a:extLst>
                <a:ext uri="{FF2B5EF4-FFF2-40B4-BE49-F238E27FC236}">
                  <a16:creationId xmlns:a16="http://schemas.microsoft.com/office/drawing/2014/main" id="{54F8909E-4B5C-4DB6-95B2-D30CE53B9F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4" name="Equation" r:id="rId28" imgW="672808" imgH="444307" progId="Equation.3">
                    <p:embed/>
                  </p:oleObj>
                </mc:Choice>
                <mc:Fallback>
                  <p:oleObj name="Equation" r:id="rId28" imgW="672808" imgH="444307" progId="Equation.3">
                    <p:embed/>
                    <p:pic>
                      <p:nvPicPr>
                        <p:cNvPr id="18472" name="Object 36">
                          <a:extLst>
                            <a:ext uri="{FF2B5EF4-FFF2-40B4-BE49-F238E27FC236}">
                              <a16:creationId xmlns:a16="http://schemas.microsoft.com/office/drawing/2014/main" id="{24C183BD-5D2A-490F-827A-A8ADF20E0B9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Line 37">
              <a:extLst>
                <a:ext uri="{FF2B5EF4-FFF2-40B4-BE49-F238E27FC236}">
                  <a16:creationId xmlns:a16="http://schemas.microsoft.com/office/drawing/2014/main" id="{423927B6-5CD7-42BF-BAF3-3E18E500CF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92" name="Object 38">
            <a:extLst>
              <a:ext uri="{FF2B5EF4-FFF2-40B4-BE49-F238E27FC236}">
                <a16:creationId xmlns:a16="http://schemas.microsoft.com/office/drawing/2014/main" id="{963D3CBF-CB2A-4631-B442-4B100D2C58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029518"/>
              </p:ext>
            </p:extLst>
          </p:nvPr>
        </p:nvGraphicFramePr>
        <p:xfrm>
          <a:off x="2702546" y="1012826"/>
          <a:ext cx="27432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5" name="Equation" r:id="rId29" imgW="672808" imgH="215806" progId="Equation.3">
                  <p:embed/>
                </p:oleObj>
              </mc:Choice>
              <mc:Fallback>
                <p:oleObj name="Equation" r:id="rId29" imgW="672808" imgH="215806" progId="Equation.3">
                  <p:embed/>
                  <p:pic>
                    <p:nvPicPr>
                      <p:cNvPr id="18467" name="Object 38">
                        <a:extLst>
                          <a:ext uri="{FF2B5EF4-FFF2-40B4-BE49-F238E27FC236}">
                            <a16:creationId xmlns:a16="http://schemas.microsoft.com/office/drawing/2014/main" id="{169335FD-6541-427D-8944-60FD858F11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2546" y="1012826"/>
                        <a:ext cx="27432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Text Box 40">
            <a:extLst>
              <a:ext uri="{FF2B5EF4-FFF2-40B4-BE49-F238E27FC236}">
                <a16:creationId xmlns:a16="http://schemas.microsoft.com/office/drawing/2014/main" id="{171FD626-7C21-4AD4-94C1-F2E691EA7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833" y="1157288"/>
            <a:ext cx="1908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>
                <a:solidFill>
                  <a:schemeClr val="accent2"/>
                </a:solidFill>
                <a:latin typeface="Comic Sans MS" panose="030F0702030302020204" pitchFamily="66" charset="0"/>
              </a:rPr>
              <a:t>Alphabet</a:t>
            </a:r>
          </a:p>
        </p:txBody>
      </p:sp>
      <p:sp>
        <p:nvSpPr>
          <p:cNvPr id="95" name="Oval 41">
            <a:extLst>
              <a:ext uri="{FF2B5EF4-FFF2-40B4-BE49-F238E27FC236}">
                <a16:creationId xmlns:a16="http://schemas.microsoft.com/office/drawing/2014/main" id="{F1A2568C-7E97-4F4F-AA0F-C952C19A9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008" y="3744913"/>
            <a:ext cx="457200" cy="76200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" name="Oval 42">
            <a:extLst>
              <a:ext uri="{FF2B5EF4-FFF2-40B4-BE49-F238E27FC236}">
                <a16:creationId xmlns:a16="http://schemas.microsoft.com/office/drawing/2014/main" id="{4949538B-ECEC-4A44-B4A8-92389BCD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208" y="3287713"/>
            <a:ext cx="685800" cy="68580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4510984A-59D3-455C-8CAF-D607EFFE44BA}"/>
              </a:ext>
            </a:extLst>
          </p:cNvPr>
          <p:cNvSpPr txBox="1"/>
          <p:nvPr/>
        </p:nvSpPr>
        <p:spPr>
          <a:xfrm>
            <a:off x="5228894" y="6364"/>
            <a:ext cx="3856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dirty="0">
                <a:solidFill>
                  <a:srgbClr val="0070C0"/>
                </a:solidFill>
                <a:ea typeface="黑体" panose="02010609060101010101" pitchFamily="49" charset="-122"/>
                <a:cs typeface="+mj-cs"/>
              </a:rPr>
              <a:t>确定性有限自动机（</a:t>
            </a:r>
            <a:r>
              <a:rPr lang="en-US" altLang="zh-CN" sz="2400" dirty="0">
                <a:solidFill>
                  <a:srgbClr val="0070C0"/>
                </a:solidFill>
                <a:ea typeface="黑体" panose="02010609060101010101" pitchFamily="49" charset="-122"/>
                <a:cs typeface="+mj-cs"/>
              </a:rPr>
              <a:t>DFA</a:t>
            </a:r>
            <a:r>
              <a:rPr lang="zh-CN" altLang="en-US" sz="2400" dirty="0">
                <a:solidFill>
                  <a:srgbClr val="0070C0"/>
                </a:solidFill>
                <a:ea typeface="黑体" panose="02010609060101010101" pitchFamily="49" charset="-122"/>
                <a:cs typeface="+mj-cs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9357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A0097E-9E13-4399-B5A2-400AD5F7645B}"/>
              </a:ext>
            </a:extLst>
          </p:cNvPr>
          <p:cNvSpPr txBox="1"/>
          <p:nvPr/>
        </p:nvSpPr>
        <p:spPr>
          <a:xfrm>
            <a:off x="5228894" y="6364"/>
            <a:ext cx="3856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dirty="0">
                <a:solidFill>
                  <a:srgbClr val="0070C0"/>
                </a:solidFill>
                <a:ea typeface="黑体" panose="02010609060101010101" pitchFamily="49" charset="-122"/>
                <a:cs typeface="+mj-cs"/>
              </a:rPr>
              <a:t>确定性有限自动机（</a:t>
            </a:r>
            <a:r>
              <a:rPr lang="en-US" altLang="zh-CN" sz="2400" dirty="0">
                <a:solidFill>
                  <a:srgbClr val="0070C0"/>
                </a:solidFill>
                <a:ea typeface="黑体" panose="02010609060101010101" pitchFamily="49" charset="-122"/>
                <a:cs typeface="+mj-cs"/>
              </a:rPr>
              <a:t>DFA</a:t>
            </a:r>
            <a:r>
              <a:rPr lang="zh-CN" altLang="en-US" sz="2400" dirty="0">
                <a:solidFill>
                  <a:srgbClr val="0070C0"/>
                </a:solidFill>
                <a:ea typeface="黑体" panose="02010609060101010101" pitchFamily="49" charset="-122"/>
                <a:cs typeface="+mj-cs"/>
              </a:rPr>
              <a:t>）</a:t>
            </a:r>
          </a:p>
        </p:txBody>
      </p:sp>
      <p:sp>
        <p:nvSpPr>
          <p:cNvPr id="88" name="Rectangle 35">
            <a:extLst>
              <a:ext uri="{FF2B5EF4-FFF2-40B4-BE49-F238E27FC236}">
                <a16:creationId xmlns:a16="http://schemas.microsoft.com/office/drawing/2014/main" id="{3084B7E5-F5D1-417F-9E19-6CDA03318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833" y="190029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" name="Text Box 36">
            <a:extLst>
              <a:ext uri="{FF2B5EF4-FFF2-40B4-BE49-F238E27FC236}">
                <a16:creationId xmlns:a16="http://schemas.microsoft.com/office/drawing/2014/main" id="{E0736C67-41F8-4723-A234-B7CFC7E5B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33" y="2586090"/>
            <a:ext cx="257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 dirty="0">
                <a:solidFill>
                  <a:schemeClr val="accent2"/>
                </a:solidFill>
                <a:latin typeface="Comic Sans MS" panose="030F0702030302020204" pitchFamily="66" charset="0"/>
              </a:rPr>
              <a:t>Input String</a:t>
            </a:r>
          </a:p>
        </p:txBody>
      </p:sp>
      <p:sp>
        <p:nvSpPr>
          <p:cNvPr id="90" name="Line 37">
            <a:extLst>
              <a:ext uri="{FF2B5EF4-FFF2-40B4-BE49-F238E27FC236}">
                <a16:creationId xmlns:a16="http://schemas.microsoft.com/office/drawing/2014/main" id="{45543268-66AD-457A-B771-F08030C388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4233" y="190029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Line 38">
            <a:extLst>
              <a:ext uri="{FF2B5EF4-FFF2-40B4-BE49-F238E27FC236}">
                <a16:creationId xmlns:a16="http://schemas.microsoft.com/office/drawing/2014/main" id="{533DA36C-2350-4B68-8005-FDC35BF8CF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7633" y="190029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" name="Line 39">
            <a:extLst>
              <a:ext uri="{FF2B5EF4-FFF2-40B4-BE49-F238E27FC236}">
                <a16:creationId xmlns:a16="http://schemas.microsoft.com/office/drawing/2014/main" id="{4007ACF2-A2CD-464E-8BFB-54D092AD3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1033" y="190029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Line 40">
            <a:extLst>
              <a:ext uri="{FF2B5EF4-FFF2-40B4-BE49-F238E27FC236}">
                <a16:creationId xmlns:a16="http://schemas.microsoft.com/office/drawing/2014/main" id="{5B59C921-CE7C-42F8-9AF9-B4635A9C6E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4433" y="190029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4" name="Object 41">
            <a:extLst>
              <a:ext uri="{FF2B5EF4-FFF2-40B4-BE49-F238E27FC236}">
                <a16:creationId xmlns:a16="http://schemas.microsoft.com/office/drawing/2014/main" id="{228A02CF-B4F3-49E7-89DB-4FC61166DA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3233" y="205269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18" name="Equation" r:id="rId4" imgW="266584" imgH="279279" progId="Equation.3">
                  <p:embed/>
                </p:oleObj>
              </mc:Choice>
              <mc:Fallback>
                <p:oleObj name="Equation" r:id="rId4" imgW="266584" imgH="279279" progId="Equation.3">
                  <p:embed/>
                  <p:pic>
                    <p:nvPicPr>
                      <p:cNvPr id="94" name="Object 41">
                        <a:extLst>
                          <a:ext uri="{FF2B5EF4-FFF2-40B4-BE49-F238E27FC236}">
                            <a16:creationId xmlns:a16="http://schemas.microsoft.com/office/drawing/2014/main" id="{228A02CF-B4F3-49E7-89DB-4FC61166DA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3233" y="205269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42">
            <a:extLst>
              <a:ext uri="{FF2B5EF4-FFF2-40B4-BE49-F238E27FC236}">
                <a16:creationId xmlns:a16="http://schemas.microsoft.com/office/drawing/2014/main" id="{BA749DA6-D9BA-4AC6-88BF-6D7CB70D49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6633" y="197649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19" name="Equation" r:id="rId6" imgW="279279" imgH="380835" progId="Equation.3">
                  <p:embed/>
                </p:oleObj>
              </mc:Choice>
              <mc:Fallback>
                <p:oleObj name="Equation" r:id="rId6" imgW="279279" imgH="380835" progId="Equation.3">
                  <p:embed/>
                  <p:pic>
                    <p:nvPicPr>
                      <p:cNvPr id="95" name="Object 42">
                        <a:extLst>
                          <a:ext uri="{FF2B5EF4-FFF2-40B4-BE49-F238E27FC236}">
                            <a16:creationId xmlns:a16="http://schemas.microsoft.com/office/drawing/2014/main" id="{BA749DA6-D9BA-4AC6-88BF-6D7CB70D49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633" y="197649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43">
            <a:extLst>
              <a:ext uri="{FF2B5EF4-FFF2-40B4-BE49-F238E27FC236}">
                <a16:creationId xmlns:a16="http://schemas.microsoft.com/office/drawing/2014/main" id="{D36F229B-CCEE-4D7E-B593-4F903A0060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0033" y="197649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20" name="Equation" r:id="rId8" imgW="279279" imgH="380835" progId="Equation.3">
                  <p:embed/>
                </p:oleObj>
              </mc:Choice>
              <mc:Fallback>
                <p:oleObj name="Equation" r:id="rId8" imgW="279279" imgH="380835" progId="Equation.3">
                  <p:embed/>
                  <p:pic>
                    <p:nvPicPr>
                      <p:cNvPr id="96" name="Object 43">
                        <a:extLst>
                          <a:ext uri="{FF2B5EF4-FFF2-40B4-BE49-F238E27FC236}">
                            <a16:creationId xmlns:a16="http://schemas.microsoft.com/office/drawing/2014/main" id="{D36F229B-CCEE-4D7E-B593-4F903A0060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0033" y="197649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Object 44">
            <a:extLst>
              <a:ext uri="{FF2B5EF4-FFF2-40B4-BE49-F238E27FC236}">
                <a16:creationId xmlns:a16="http://schemas.microsoft.com/office/drawing/2014/main" id="{88A949D7-D0E1-4EC1-93BC-82153AD61A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3433" y="205269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21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97" name="Object 44">
                        <a:extLst>
                          <a:ext uri="{FF2B5EF4-FFF2-40B4-BE49-F238E27FC236}">
                            <a16:creationId xmlns:a16="http://schemas.microsoft.com/office/drawing/2014/main" id="{88A949D7-D0E1-4EC1-93BC-82153AD61A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3433" y="205269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Line 46">
            <a:extLst>
              <a:ext uri="{FF2B5EF4-FFF2-40B4-BE49-F238E27FC236}">
                <a16:creationId xmlns:a16="http://schemas.microsoft.com/office/drawing/2014/main" id="{755DE4DB-1898-46AB-A72B-471B166DE2D2}"/>
              </a:ext>
            </a:extLst>
          </p:cNvPr>
          <p:cNvSpPr>
            <a:spLocks noChangeShapeType="1"/>
          </p:cNvSpPr>
          <p:nvPr/>
        </p:nvSpPr>
        <p:spPr bwMode="auto">
          <a:xfrm>
            <a:off x="856221" y="143674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68EAD9D-4161-41D0-9DD6-6DE48E840B38}"/>
              </a:ext>
            </a:extLst>
          </p:cNvPr>
          <p:cNvGrpSpPr/>
          <p:nvPr/>
        </p:nvGrpSpPr>
        <p:grpSpPr>
          <a:xfrm>
            <a:off x="2384010" y="5027636"/>
            <a:ext cx="1295400" cy="533400"/>
            <a:chOff x="2384010" y="5027636"/>
            <a:chExt cx="1295400" cy="533400"/>
          </a:xfrm>
        </p:grpSpPr>
        <p:sp>
          <p:nvSpPr>
            <p:cNvPr id="66" name="Oval 13">
              <a:extLst>
                <a:ext uri="{FF2B5EF4-FFF2-40B4-BE49-F238E27FC236}">
                  <a16:creationId xmlns:a16="http://schemas.microsoft.com/office/drawing/2014/main" id="{AB623A11-FA5B-468A-AB5B-F84C9DEA6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010" y="5027636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67" name="Object 14">
              <a:extLst>
                <a:ext uri="{FF2B5EF4-FFF2-40B4-BE49-F238E27FC236}">
                  <a16:creationId xmlns:a16="http://schemas.microsoft.com/office/drawing/2014/main" id="{0C1AAB00-3B0B-4D70-8911-21A55F34430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1186141"/>
                </p:ext>
              </p:extLst>
            </p:nvPr>
          </p:nvGraphicFramePr>
          <p:xfrm>
            <a:off x="3260310" y="5027636"/>
            <a:ext cx="3413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22" name="Equation" r:id="rId10" imgW="342751" imgH="469696" progId="Equation.3">
                    <p:embed/>
                  </p:oleObj>
                </mc:Choice>
                <mc:Fallback>
                  <p:oleObj name="Equation" r:id="rId10" imgW="342751" imgH="469696" progId="Equation.3">
                    <p:embed/>
                    <p:pic>
                      <p:nvPicPr>
                        <p:cNvPr id="67" name="Object 14">
                          <a:extLst>
                            <a:ext uri="{FF2B5EF4-FFF2-40B4-BE49-F238E27FC236}">
                              <a16:creationId xmlns:a16="http://schemas.microsoft.com/office/drawing/2014/main" id="{0C1AAB00-3B0B-4D70-8911-21A55F3443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0310" y="5027636"/>
                          <a:ext cx="34131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" name="Line 18">
              <a:extLst>
                <a:ext uri="{FF2B5EF4-FFF2-40B4-BE49-F238E27FC236}">
                  <a16:creationId xmlns:a16="http://schemas.microsoft.com/office/drawing/2014/main" id="{B165F972-1D7F-4BD2-9A8F-0E21FAC29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4010" y="5332436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2" name="Object 19">
              <a:extLst>
                <a:ext uri="{FF2B5EF4-FFF2-40B4-BE49-F238E27FC236}">
                  <a16:creationId xmlns:a16="http://schemas.microsoft.com/office/drawing/2014/main" id="{5B73C91C-B978-46E8-9B57-5571D57B23E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7896510"/>
                </p:ext>
              </p:extLst>
            </p:nvPr>
          </p:nvGraphicFramePr>
          <p:xfrm>
            <a:off x="2612610" y="5027636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23" name="Equation" r:id="rId12" imgW="266584" imgH="279279" progId="Equation.3">
                    <p:embed/>
                  </p:oleObj>
                </mc:Choice>
                <mc:Fallback>
                  <p:oleObj name="Equation" r:id="rId12" imgW="266584" imgH="279279" progId="Equation.3">
                    <p:embed/>
                    <p:pic>
                      <p:nvPicPr>
                        <p:cNvPr id="72" name="Object 19">
                          <a:extLst>
                            <a:ext uri="{FF2B5EF4-FFF2-40B4-BE49-F238E27FC236}">
                              <a16:creationId xmlns:a16="http://schemas.microsoft.com/office/drawing/2014/main" id="{5B73C91C-B978-46E8-9B57-5571D57B23E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2610" y="5027636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57F1468D-BB07-4B7B-B2FD-2628C61A8239}"/>
              </a:ext>
            </a:extLst>
          </p:cNvPr>
          <p:cNvGrpSpPr/>
          <p:nvPr/>
        </p:nvGrpSpPr>
        <p:grpSpPr>
          <a:xfrm>
            <a:off x="3679410" y="4951436"/>
            <a:ext cx="1295400" cy="609600"/>
            <a:chOff x="3679410" y="4951436"/>
            <a:chExt cx="1295400" cy="609600"/>
          </a:xfrm>
        </p:grpSpPr>
        <p:sp>
          <p:nvSpPr>
            <p:cNvPr id="56" name="Oval 5">
              <a:extLst>
                <a:ext uri="{FF2B5EF4-FFF2-40B4-BE49-F238E27FC236}">
                  <a16:creationId xmlns:a16="http://schemas.microsoft.com/office/drawing/2014/main" id="{934DBD48-89AD-4392-9799-4ED298DCE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1410" y="5027636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" name="Line 10">
              <a:extLst>
                <a:ext uri="{FF2B5EF4-FFF2-40B4-BE49-F238E27FC236}">
                  <a16:creationId xmlns:a16="http://schemas.microsoft.com/office/drawing/2014/main" id="{534851AC-06D4-41BF-887C-542785CCB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9410" y="5332436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8" name="Object 15">
              <a:extLst>
                <a:ext uri="{FF2B5EF4-FFF2-40B4-BE49-F238E27FC236}">
                  <a16:creationId xmlns:a16="http://schemas.microsoft.com/office/drawing/2014/main" id="{7F2FD0CF-EE14-4452-879A-76D0B00C31C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7021497"/>
                </p:ext>
              </p:extLst>
            </p:nvPr>
          </p:nvGraphicFramePr>
          <p:xfrm>
            <a:off x="4530310" y="5027636"/>
            <a:ext cx="3921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24" name="Equation" r:id="rId13" imgW="393529" imgH="469696" progId="Equation.3">
                    <p:embed/>
                  </p:oleObj>
                </mc:Choice>
                <mc:Fallback>
                  <p:oleObj name="Equation" r:id="rId13" imgW="393529" imgH="469696" progId="Equation.3">
                    <p:embed/>
                    <p:pic>
                      <p:nvPicPr>
                        <p:cNvPr id="68" name="Object 15">
                          <a:extLst>
                            <a:ext uri="{FF2B5EF4-FFF2-40B4-BE49-F238E27FC236}">
                              <a16:creationId xmlns:a16="http://schemas.microsoft.com/office/drawing/2014/main" id="{7F2FD0CF-EE14-4452-879A-76D0B00C31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0310" y="5027636"/>
                          <a:ext cx="39211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Object 20">
              <a:extLst>
                <a:ext uri="{FF2B5EF4-FFF2-40B4-BE49-F238E27FC236}">
                  <a16:creationId xmlns:a16="http://schemas.microsoft.com/office/drawing/2014/main" id="{97BD4E0E-F965-4328-99DD-479BE701E46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9727309"/>
                </p:ext>
              </p:extLst>
            </p:nvPr>
          </p:nvGraphicFramePr>
          <p:xfrm>
            <a:off x="3908010" y="4951436"/>
            <a:ext cx="279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25" name="Equation" r:id="rId15" imgW="279279" imgH="380835" progId="Equation.3">
                    <p:embed/>
                  </p:oleObj>
                </mc:Choice>
                <mc:Fallback>
                  <p:oleObj name="Equation" r:id="rId15" imgW="279279" imgH="380835" progId="Equation.3">
                    <p:embed/>
                    <p:pic>
                      <p:nvPicPr>
                        <p:cNvPr id="73" name="Object 20">
                          <a:extLst>
                            <a:ext uri="{FF2B5EF4-FFF2-40B4-BE49-F238E27FC236}">
                              <a16:creationId xmlns:a16="http://schemas.microsoft.com/office/drawing/2014/main" id="{97BD4E0E-F965-4328-99DD-479BE701E4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8010" y="4951436"/>
                          <a:ext cx="2794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BE5DC34-C84D-49F8-AC4F-D7AD871DC986}"/>
              </a:ext>
            </a:extLst>
          </p:cNvPr>
          <p:cNvGrpSpPr/>
          <p:nvPr/>
        </p:nvGrpSpPr>
        <p:grpSpPr>
          <a:xfrm>
            <a:off x="4974810" y="4951436"/>
            <a:ext cx="1295400" cy="609600"/>
            <a:chOff x="4974810" y="4951436"/>
            <a:chExt cx="1295400" cy="609600"/>
          </a:xfrm>
        </p:grpSpPr>
        <p:sp>
          <p:nvSpPr>
            <p:cNvPr id="57" name="Oval 6">
              <a:extLst>
                <a:ext uri="{FF2B5EF4-FFF2-40B4-BE49-F238E27FC236}">
                  <a16:creationId xmlns:a16="http://schemas.microsoft.com/office/drawing/2014/main" id="{502393B2-82A2-4499-AAF3-033461E40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6810" y="5027636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" name="Line 11">
              <a:extLst>
                <a:ext uri="{FF2B5EF4-FFF2-40B4-BE49-F238E27FC236}">
                  <a16:creationId xmlns:a16="http://schemas.microsoft.com/office/drawing/2014/main" id="{1CE1771B-8B35-40E0-B360-7042EB2CC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4810" y="5332436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9" name="Object 16">
              <a:extLst>
                <a:ext uri="{FF2B5EF4-FFF2-40B4-BE49-F238E27FC236}">
                  <a16:creationId xmlns:a16="http://schemas.microsoft.com/office/drawing/2014/main" id="{665D86EF-09BF-4CFF-960C-25E5D81BC7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4718007"/>
                </p:ext>
              </p:extLst>
            </p:nvPr>
          </p:nvGraphicFramePr>
          <p:xfrm>
            <a:off x="5825710" y="5027636"/>
            <a:ext cx="3921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26" name="Equation" r:id="rId16" imgW="393529" imgH="469696" progId="Equation.3">
                    <p:embed/>
                  </p:oleObj>
                </mc:Choice>
                <mc:Fallback>
                  <p:oleObj name="Equation" r:id="rId16" imgW="393529" imgH="469696" progId="Equation.3">
                    <p:embed/>
                    <p:pic>
                      <p:nvPicPr>
                        <p:cNvPr id="69" name="Object 16">
                          <a:extLst>
                            <a:ext uri="{FF2B5EF4-FFF2-40B4-BE49-F238E27FC236}">
                              <a16:creationId xmlns:a16="http://schemas.microsoft.com/office/drawing/2014/main" id="{665D86EF-09BF-4CFF-960C-25E5D81BC7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5710" y="5027636"/>
                          <a:ext cx="39211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Object 21">
              <a:extLst>
                <a:ext uri="{FF2B5EF4-FFF2-40B4-BE49-F238E27FC236}">
                  <a16:creationId xmlns:a16="http://schemas.microsoft.com/office/drawing/2014/main" id="{8824727A-3F83-469D-A455-0C6F371C2CB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4267298"/>
                </p:ext>
              </p:extLst>
            </p:nvPr>
          </p:nvGraphicFramePr>
          <p:xfrm>
            <a:off x="5203410" y="4951436"/>
            <a:ext cx="279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27" name="Equation" r:id="rId18" imgW="279279" imgH="380835" progId="Equation.3">
                    <p:embed/>
                  </p:oleObj>
                </mc:Choice>
                <mc:Fallback>
                  <p:oleObj name="Equation" r:id="rId18" imgW="279279" imgH="380835" progId="Equation.3">
                    <p:embed/>
                    <p:pic>
                      <p:nvPicPr>
                        <p:cNvPr id="74" name="Object 21">
                          <a:extLst>
                            <a:ext uri="{FF2B5EF4-FFF2-40B4-BE49-F238E27FC236}">
                              <a16:creationId xmlns:a16="http://schemas.microsoft.com/office/drawing/2014/main" id="{8824727A-3F83-469D-A455-0C6F371C2C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3410" y="4951436"/>
                          <a:ext cx="2794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419A5C-2BEE-4A1B-8022-1F673B35104A}"/>
              </a:ext>
            </a:extLst>
          </p:cNvPr>
          <p:cNvGrpSpPr/>
          <p:nvPr/>
        </p:nvGrpSpPr>
        <p:grpSpPr>
          <a:xfrm>
            <a:off x="6270210" y="4875236"/>
            <a:ext cx="1524000" cy="838200"/>
            <a:chOff x="6270210" y="4875236"/>
            <a:chExt cx="1524000" cy="838200"/>
          </a:xfrm>
        </p:grpSpPr>
        <p:sp>
          <p:nvSpPr>
            <p:cNvPr id="60" name="Oval 7">
              <a:extLst>
                <a:ext uri="{FF2B5EF4-FFF2-40B4-BE49-F238E27FC236}">
                  <a16:creationId xmlns:a16="http://schemas.microsoft.com/office/drawing/2014/main" id="{0ED41FBE-6C8F-481C-9FBB-AD440A617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8410" y="5027636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" name="Oval 8">
              <a:extLst>
                <a:ext uri="{FF2B5EF4-FFF2-40B4-BE49-F238E27FC236}">
                  <a16:creationId xmlns:a16="http://schemas.microsoft.com/office/drawing/2014/main" id="{88F6EBF1-7775-4780-8F95-D79DBC7E2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0" y="4875236"/>
              <a:ext cx="8382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" name="Line 12">
              <a:extLst>
                <a:ext uri="{FF2B5EF4-FFF2-40B4-BE49-F238E27FC236}">
                  <a16:creationId xmlns:a16="http://schemas.microsoft.com/office/drawing/2014/main" id="{38A74C01-341A-4BE7-A527-0F5772AA1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0210" y="5332436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0" name="Object 17">
              <a:extLst>
                <a:ext uri="{FF2B5EF4-FFF2-40B4-BE49-F238E27FC236}">
                  <a16:creationId xmlns:a16="http://schemas.microsoft.com/office/drawing/2014/main" id="{12773694-E7EC-4054-B68A-0BDE40F4811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1707808"/>
                </p:ext>
              </p:extLst>
            </p:nvPr>
          </p:nvGraphicFramePr>
          <p:xfrm>
            <a:off x="7184610" y="5027636"/>
            <a:ext cx="4191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28" name="Equation" r:id="rId19" imgW="419100" imgH="469900" progId="Equation.3">
                    <p:embed/>
                  </p:oleObj>
                </mc:Choice>
                <mc:Fallback>
                  <p:oleObj name="Equation" r:id="rId19" imgW="419100" imgH="469900" progId="Equation.3">
                    <p:embed/>
                    <p:pic>
                      <p:nvPicPr>
                        <p:cNvPr id="70" name="Object 17">
                          <a:extLst>
                            <a:ext uri="{FF2B5EF4-FFF2-40B4-BE49-F238E27FC236}">
                              <a16:creationId xmlns:a16="http://schemas.microsoft.com/office/drawing/2014/main" id="{12773694-E7EC-4054-B68A-0BDE40F481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84610" y="5027636"/>
                          <a:ext cx="41910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Object 22">
              <a:extLst>
                <a:ext uri="{FF2B5EF4-FFF2-40B4-BE49-F238E27FC236}">
                  <a16:creationId xmlns:a16="http://schemas.microsoft.com/office/drawing/2014/main" id="{D2272EF5-438A-4E8D-B35D-D7A3C5C8840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0727058"/>
                </p:ext>
              </p:extLst>
            </p:nvPr>
          </p:nvGraphicFramePr>
          <p:xfrm>
            <a:off x="6498810" y="5027636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29" name="Equation" r:id="rId21" imgW="266584" imgH="279279" progId="Equation.3">
                    <p:embed/>
                  </p:oleObj>
                </mc:Choice>
                <mc:Fallback>
                  <p:oleObj name="Equation" r:id="rId21" imgW="266584" imgH="279279" progId="Equation.3">
                    <p:embed/>
                    <p:pic>
                      <p:nvPicPr>
                        <p:cNvPr id="75" name="Object 22">
                          <a:extLst>
                            <a:ext uri="{FF2B5EF4-FFF2-40B4-BE49-F238E27FC236}">
                              <a16:creationId xmlns:a16="http://schemas.microsoft.com/office/drawing/2014/main" id="{D2272EF5-438A-4E8D-B35D-D7A3C5C884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98810" y="5027636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6" name="Oval 23">
            <a:extLst>
              <a:ext uri="{FF2B5EF4-FFF2-40B4-BE49-F238E27FC236}">
                <a16:creationId xmlns:a16="http://schemas.microsoft.com/office/drawing/2014/main" id="{9B54B4B5-69E7-4074-AEA9-AE77F9B65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510" y="3744936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7" name="Object 24">
            <a:extLst>
              <a:ext uri="{FF2B5EF4-FFF2-40B4-BE49-F238E27FC236}">
                <a16:creationId xmlns:a16="http://schemas.microsoft.com/office/drawing/2014/main" id="{5000D923-DC5C-480B-9225-9D9880AA75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7710" y="3744936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30" name="Equation" r:id="rId22" imgW="406224" imgH="469696" progId="Equation.3">
                  <p:embed/>
                </p:oleObj>
              </mc:Choice>
              <mc:Fallback>
                <p:oleObj name="Equation" r:id="rId22" imgW="406224" imgH="469696" progId="Equation.3">
                  <p:embed/>
                  <p:pic>
                    <p:nvPicPr>
                      <p:cNvPr id="77" name="Object 24">
                        <a:extLst>
                          <a:ext uri="{FF2B5EF4-FFF2-40B4-BE49-F238E27FC236}">
                            <a16:creationId xmlns:a16="http://schemas.microsoft.com/office/drawing/2014/main" id="{5000D923-DC5C-480B-9225-9D9880AA75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7710" y="3744936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25">
            <a:extLst>
              <a:ext uri="{FF2B5EF4-FFF2-40B4-BE49-F238E27FC236}">
                <a16:creationId xmlns:a16="http://schemas.microsoft.com/office/drawing/2014/main" id="{DE97FB3C-AAE9-4F6C-8E27-140B140A68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0810" y="4570436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31" name="Equation" r:id="rId24" imgW="266584" imgH="279279" progId="Equation.3">
                  <p:embed/>
                </p:oleObj>
              </mc:Choice>
              <mc:Fallback>
                <p:oleObj name="Equation" r:id="rId24" imgW="266584" imgH="279279" progId="Equation.3">
                  <p:embed/>
                  <p:pic>
                    <p:nvPicPr>
                      <p:cNvPr id="78" name="Object 25">
                        <a:extLst>
                          <a:ext uri="{FF2B5EF4-FFF2-40B4-BE49-F238E27FC236}">
                            <a16:creationId xmlns:a16="http://schemas.microsoft.com/office/drawing/2014/main" id="{DE97FB3C-AAE9-4F6C-8E27-140B140A68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0810" y="4570436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26">
            <a:extLst>
              <a:ext uri="{FF2B5EF4-FFF2-40B4-BE49-F238E27FC236}">
                <a16:creationId xmlns:a16="http://schemas.microsoft.com/office/drawing/2014/main" id="{A9AE223A-75C3-4DD3-AF4A-DAA2F47427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0010" y="4646636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32" name="Equation" r:id="rId25" imgW="266584" imgH="279279" progId="Equation.3">
                  <p:embed/>
                </p:oleObj>
              </mc:Choice>
              <mc:Fallback>
                <p:oleObj name="Equation" r:id="rId25" imgW="266584" imgH="279279" progId="Equation.3">
                  <p:embed/>
                  <p:pic>
                    <p:nvPicPr>
                      <p:cNvPr id="79" name="Object 26">
                        <a:extLst>
                          <a:ext uri="{FF2B5EF4-FFF2-40B4-BE49-F238E27FC236}">
                            <a16:creationId xmlns:a16="http://schemas.microsoft.com/office/drawing/2014/main" id="{A9AE223A-75C3-4DD3-AF4A-DAA2F47427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010" y="4646636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27">
            <a:extLst>
              <a:ext uri="{FF2B5EF4-FFF2-40B4-BE49-F238E27FC236}">
                <a16:creationId xmlns:a16="http://schemas.microsoft.com/office/drawing/2014/main" id="{671DA870-D413-42EA-92B7-C63E288F1A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5410" y="4570436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33" name="Equation" r:id="rId26" imgW="279279" imgH="380835" progId="Equation.3">
                  <p:embed/>
                </p:oleObj>
              </mc:Choice>
              <mc:Fallback>
                <p:oleObj name="Equation" r:id="rId26" imgW="279279" imgH="380835" progId="Equation.3">
                  <p:embed/>
                  <p:pic>
                    <p:nvPicPr>
                      <p:cNvPr id="80" name="Object 27">
                        <a:extLst>
                          <a:ext uri="{FF2B5EF4-FFF2-40B4-BE49-F238E27FC236}">
                            <a16:creationId xmlns:a16="http://schemas.microsoft.com/office/drawing/2014/main" id="{671DA870-D413-42EA-92B7-C63E288F1A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5410" y="4570436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28">
            <a:extLst>
              <a:ext uri="{FF2B5EF4-FFF2-40B4-BE49-F238E27FC236}">
                <a16:creationId xmlns:a16="http://schemas.microsoft.com/office/drawing/2014/main" id="{60F5B1A4-5BC8-40D5-83AA-D935090E27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9210" y="4494236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34" name="Equation" r:id="rId27" imgW="279279" imgH="380835" progId="Equation.3">
                  <p:embed/>
                </p:oleObj>
              </mc:Choice>
              <mc:Fallback>
                <p:oleObj name="Equation" r:id="rId27" imgW="279279" imgH="380835" progId="Equation.3">
                  <p:embed/>
                  <p:pic>
                    <p:nvPicPr>
                      <p:cNvPr id="81" name="Object 28">
                        <a:extLst>
                          <a:ext uri="{FF2B5EF4-FFF2-40B4-BE49-F238E27FC236}">
                            <a16:creationId xmlns:a16="http://schemas.microsoft.com/office/drawing/2014/main" id="{60F5B1A4-5BC8-40D5-83AA-D935090E27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210" y="4494236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Freeform 29">
            <a:extLst>
              <a:ext uri="{FF2B5EF4-FFF2-40B4-BE49-F238E27FC236}">
                <a16:creationId xmlns:a16="http://schemas.microsoft.com/office/drawing/2014/main" id="{C5F8F84F-6971-43A0-9D1D-3E220D0E5055}"/>
              </a:ext>
            </a:extLst>
          </p:cNvPr>
          <p:cNvSpPr>
            <a:spLocks/>
          </p:cNvSpPr>
          <p:nvPr/>
        </p:nvSpPr>
        <p:spPr bwMode="auto">
          <a:xfrm>
            <a:off x="6346410" y="2970236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3" name="Object 30">
            <a:extLst>
              <a:ext uri="{FF2B5EF4-FFF2-40B4-BE49-F238E27FC236}">
                <a16:creationId xmlns:a16="http://schemas.microsoft.com/office/drawing/2014/main" id="{6E268634-B3F0-407A-948C-0C6CFA3B6F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9110" y="2525736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35" name="Equation" r:id="rId28" imgW="672808" imgH="444307" progId="Equation.3">
                  <p:embed/>
                </p:oleObj>
              </mc:Choice>
              <mc:Fallback>
                <p:oleObj name="Equation" r:id="rId28" imgW="672808" imgH="444307" progId="Equation.3">
                  <p:embed/>
                  <p:pic>
                    <p:nvPicPr>
                      <p:cNvPr id="83" name="Object 30">
                        <a:extLst>
                          <a:ext uri="{FF2B5EF4-FFF2-40B4-BE49-F238E27FC236}">
                            <a16:creationId xmlns:a16="http://schemas.microsoft.com/office/drawing/2014/main" id="{6E268634-B3F0-407A-948C-0C6CFA3B6F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9110" y="2525736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Line 31">
            <a:extLst>
              <a:ext uri="{FF2B5EF4-FFF2-40B4-BE49-F238E27FC236}">
                <a16:creationId xmlns:a16="http://schemas.microsoft.com/office/drawing/2014/main" id="{25762A61-7203-4160-9A8C-95EC03F274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7810" y="4265636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Freeform 32">
            <a:extLst>
              <a:ext uri="{FF2B5EF4-FFF2-40B4-BE49-F238E27FC236}">
                <a16:creationId xmlns:a16="http://schemas.microsoft.com/office/drawing/2014/main" id="{C0F81EC9-CF7F-44AB-B9A6-78B58405E9E2}"/>
              </a:ext>
            </a:extLst>
          </p:cNvPr>
          <p:cNvSpPr>
            <a:spLocks/>
          </p:cNvSpPr>
          <p:nvPr/>
        </p:nvSpPr>
        <p:spPr bwMode="auto">
          <a:xfrm>
            <a:off x="4822410" y="4113236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Freeform 33">
            <a:extLst>
              <a:ext uri="{FF2B5EF4-FFF2-40B4-BE49-F238E27FC236}">
                <a16:creationId xmlns:a16="http://schemas.microsoft.com/office/drawing/2014/main" id="{241BB2CA-2ECC-4FD3-A3BA-EAE686007EF9}"/>
              </a:ext>
            </a:extLst>
          </p:cNvPr>
          <p:cNvSpPr>
            <a:spLocks/>
          </p:cNvSpPr>
          <p:nvPr/>
        </p:nvSpPr>
        <p:spPr bwMode="auto">
          <a:xfrm>
            <a:off x="3527010" y="3922736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Freeform 34">
            <a:extLst>
              <a:ext uri="{FF2B5EF4-FFF2-40B4-BE49-F238E27FC236}">
                <a16:creationId xmlns:a16="http://schemas.microsoft.com/office/drawing/2014/main" id="{7C58427A-3E49-4E65-9FED-EC5E30B98E39}"/>
              </a:ext>
            </a:extLst>
          </p:cNvPr>
          <p:cNvSpPr>
            <a:spLocks/>
          </p:cNvSpPr>
          <p:nvPr/>
        </p:nvSpPr>
        <p:spPr bwMode="auto">
          <a:xfrm>
            <a:off x="2231610" y="3300436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Line 45">
            <a:extLst>
              <a:ext uri="{FF2B5EF4-FFF2-40B4-BE49-F238E27FC236}">
                <a16:creationId xmlns:a16="http://schemas.microsoft.com/office/drawing/2014/main" id="{E14A6BC9-32E9-481C-96E4-F63F73F53B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4410" y="5713436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0" name="Group 47">
            <a:extLst>
              <a:ext uri="{FF2B5EF4-FFF2-40B4-BE49-F238E27FC236}">
                <a16:creationId xmlns:a16="http://schemas.microsoft.com/office/drawing/2014/main" id="{6827A82C-84A8-4B97-AD26-7044FA4457D3}"/>
              </a:ext>
            </a:extLst>
          </p:cNvPr>
          <p:cNvGrpSpPr>
            <a:grpSpLocks/>
          </p:cNvGrpSpPr>
          <p:nvPr/>
        </p:nvGrpSpPr>
        <p:grpSpPr bwMode="auto">
          <a:xfrm>
            <a:off x="6879810" y="4265636"/>
            <a:ext cx="900113" cy="609600"/>
            <a:chOff x="4224" y="1824"/>
            <a:chExt cx="567" cy="384"/>
          </a:xfrm>
        </p:grpSpPr>
        <p:graphicFrame>
          <p:nvGraphicFramePr>
            <p:cNvPr id="101" name="Object 48">
              <a:extLst>
                <a:ext uri="{FF2B5EF4-FFF2-40B4-BE49-F238E27FC236}">
                  <a16:creationId xmlns:a16="http://schemas.microsoft.com/office/drawing/2014/main" id="{32169A5A-AA43-4530-95A8-5DEB73CA5D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36" name="Equation" r:id="rId30" imgW="672808" imgH="444307" progId="Equation.3">
                    <p:embed/>
                  </p:oleObj>
                </mc:Choice>
                <mc:Fallback>
                  <p:oleObj name="Equation" r:id="rId30" imgW="672808" imgH="444307" progId="Equation.3">
                    <p:embed/>
                    <p:pic>
                      <p:nvPicPr>
                        <p:cNvPr id="101" name="Object 48">
                          <a:extLst>
                            <a:ext uri="{FF2B5EF4-FFF2-40B4-BE49-F238E27FC236}">
                              <a16:creationId xmlns:a16="http://schemas.microsoft.com/office/drawing/2014/main" id="{32169A5A-AA43-4530-95A8-5DEB73CA5D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" name="Line 49">
              <a:extLst>
                <a:ext uri="{FF2B5EF4-FFF2-40B4-BE49-F238E27FC236}">
                  <a16:creationId xmlns:a16="http://schemas.microsoft.com/office/drawing/2014/main" id="{A58BBE47-2F64-4EB1-A9CA-D00E61595B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920C6A6-75E0-416C-9B83-812083DC0B1B}"/>
              </a:ext>
            </a:extLst>
          </p:cNvPr>
          <p:cNvGrpSpPr/>
          <p:nvPr/>
        </p:nvGrpSpPr>
        <p:grpSpPr>
          <a:xfrm>
            <a:off x="1241010" y="5027636"/>
            <a:ext cx="1135063" cy="533400"/>
            <a:chOff x="1241010" y="5027636"/>
            <a:chExt cx="1135063" cy="533400"/>
          </a:xfrm>
        </p:grpSpPr>
        <p:sp>
          <p:nvSpPr>
            <p:cNvPr id="54" name="Oval 4">
              <a:extLst>
                <a:ext uri="{FF2B5EF4-FFF2-40B4-BE49-F238E27FC236}">
                  <a16:creationId xmlns:a16="http://schemas.microsoft.com/office/drawing/2014/main" id="{0343A5F8-F498-48B7-B755-30C2211F5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848" y="5030811"/>
              <a:ext cx="530225" cy="530225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Line 9">
              <a:extLst>
                <a:ext uri="{FF2B5EF4-FFF2-40B4-BE49-F238E27FC236}">
                  <a16:creationId xmlns:a16="http://schemas.microsoft.com/office/drawing/2014/main" id="{135A9180-710B-4902-B178-1C39D2B24F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1010" y="5332436"/>
              <a:ext cx="6096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" name="Object 50">
              <a:extLst>
                <a:ext uri="{FF2B5EF4-FFF2-40B4-BE49-F238E27FC236}">
                  <a16:creationId xmlns:a16="http://schemas.microsoft.com/office/drawing/2014/main" id="{281E0300-7BE5-418C-B260-6A47B7F6214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018138"/>
                </p:ext>
              </p:extLst>
            </p:nvPr>
          </p:nvGraphicFramePr>
          <p:xfrm>
            <a:off x="1926810" y="5027636"/>
            <a:ext cx="4191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37" name="Equation" r:id="rId31" imgW="419100" imgH="469900" progId="Equation.3">
                    <p:embed/>
                  </p:oleObj>
                </mc:Choice>
                <mc:Fallback>
                  <p:oleObj name="Equation" r:id="rId31" imgW="419100" imgH="469900" progId="Equation.3">
                    <p:embed/>
                    <p:pic>
                      <p:nvPicPr>
                        <p:cNvPr id="103" name="Object 50">
                          <a:extLst>
                            <a:ext uri="{FF2B5EF4-FFF2-40B4-BE49-F238E27FC236}">
                              <a16:creationId xmlns:a16="http://schemas.microsoft.com/office/drawing/2014/main" id="{281E0300-7BE5-418C-B260-6A47B7F621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6810" y="5027636"/>
                          <a:ext cx="41910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" name="Text Box 52">
            <a:extLst>
              <a:ext uri="{FF2B5EF4-FFF2-40B4-BE49-F238E27FC236}">
                <a16:creationId xmlns:a16="http://schemas.microsoft.com/office/drawing/2014/main" id="{1C5D62BB-3CC1-4E05-83DB-4B3E186D9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033" y="1443090"/>
            <a:ext cx="228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 dirty="0">
                <a:solidFill>
                  <a:srgbClr val="FF0000"/>
                </a:solidFill>
                <a:latin typeface="Comic Sans MS" panose="030F0702030302020204" pitchFamily="66" charset="0"/>
              </a:rPr>
              <a:t>Input Tape</a:t>
            </a:r>
          </a:p>
        </p:txBody>
      </p:sp>
      <p:sp>
        <p:nvSpPr>
          <p:cNvPr id="105" name="Text Box 53">
            <a:extLst>
              <a:ext uri="{FF2B5EF4-FFF2-40B4-BE49-F238E27FC236}">
                <a16:creationId xmlns:a16="http://schemas.microsoft.com/office/drawing/2014/main" id="{69AAD78B-D415-46B2-9C4E-80094BB49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558" y="782690"/>
            <a:ext cx="1087438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en-US" altLang="zh-CN" sz="3200" b="0" dirty="0">
                <a:solidFill>
                  <a:srgbClr val="FF0000"/>
                </a:solidFill>
                <a:latin typeface="Comic Sans MS" panose="030F0702030302020204" pitchFamily="66" charset="0"/>
              </a:rPr>
              <a:t>head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E553664-9D28-469A-B303-57314A5CCEBA}"/>
              </a:ext>
            </a:extLst>
          </p:cNvPr>
          <p:cNvSpPr txBox="1"/>
          <p:nvPr/>
        </p:nvSpPr>
        <p:spPr>
          <a:xfrm>
            <a:off x="102857" y="543883"/>
            <a:ext cx="1516815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B27859B6-52D0-4B8C-894C-69E2F23515F1}"/>
              </a:ext>
            </a:extLst>
          </p:cNvPr>
          <p:cNvGrpSpPr/>
          <p:nvPr/>
        </p:nvGrpSpPr>
        <p:grpSpPr>
          <a:xfrm>
            <a:off x="1231952" y="5018261"/>
            <a:ext cx="1143000" cy="533400"/>
            <a:chOff x="838200" y="4876800"/>
            <a:chExt cx="1143000" cy="533400"/>
          </a:xfrm>
        </p:grpSpPr>
        <p:sp>
          <p:nvSpPr>
            <p:cNvPr id="59" name="Oval 4">
              <a:extLst>
                <a:ext uri="{FF2B5EF4-FFF2-40B4-BE49-F238E27FC236}">
                  <a16:creationId xmlns:a16="http://schemas.microsoft.com/office/drawing/2014/main" id="{A2E17CD0-E8FD-4681-9C11-25AF62B95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8768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9" name="Line 9">
              <a:extLst>
                <a:ext uri="{FF2B5EF4-FFF2-40B4-BE49-F238E27FC236}">
                  <a16:creationId xmlns:a16="http://schemas.microsoft.com/office/drawing/2014/main" id="{59124D70-A040-4520-8344-40B4EAB39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8200" y="5181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0" name="Object 13">
              <a:extLst>
                <a:ext uri="{FF2B5EF4-FFF2-40B4-BE49-F238E27FC236}">
                  <a16:creationId xmlns:a16="http://schemas.microsoft.com/office/drawing/2014/main" id="{81B9DA19-BDC9-423E-BC61-20CEB069B71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4004485"/>
                </p:ext>
              </p:extLst>
            </p:nvPr>
          </p:nvGraphicFramePr>
          <p:xfrm>
            <a:off x="1524000" y="4876800"/>
            <a:ext cx="4191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38" name="Equation" r:id="rId33" imgW="419100" imgH="469900" progId="Equation.3">
                    <p:embed/>
                  </p:oleObj>
                </mc:Choice>
                <mc:Fallback>
                  <p:oleObj name="Equation" r:id="rId33" imgW="419100" imgH="469900" progId="Equation.3">
                    <p:embed/>
                    <p:pic>
                      <p:nvPicPr>
                        <p:cNvPr id="117" name="Object 13">
                          <a:extLst>
                            <a:ext uri="{FF2B5EF4-FFF2-40B4-BE49-F238E27FC236}">
                              <a16:creationId xmlns:a16="http://schemas.microsoft.com/office/drawing/2014/main" id="{7AF5808E-934A-4E4B-90F6-9BBBB97070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000" y="4876800"/>
                          <a:ext cx="41910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1F1D61E0-05E9-4A7C-AC98-F8CC59DBDD6E}"/>
              </a:ext>
            </a:extLst>
          </p:cNvPr>
          <p:cNvGrpSpPr/>
          <p:nvPr/>
        </p:nvGrpSpPr>
        <p:grpSpPr>
          <a:xfrm>
            <a:off x="2400816" y="5027141"/>
            <a:ext cx="1295400" cy="533400"/>
            <a:chOff x="1981200" y="4876800"/>
            <a:chExt cx="1295400" cy="533400"/>
          </a:xfrm>
        </p:grpSpPr>
        <p:sp>
          <p:nvSpPr>
            <p:cNvPr id="112" name="Oval 14">
              <a:extLst>
                <a:ext uri="{FF2B5EF4-FFF2-40B4-BE49-F238E27FC236}">
                  <a16:creationId xmlns:a16="http://schemas.microsoft.com/office/drawing/2014/main" id="{94DCBAC0-3960-4903-A76C-98030647A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4876800"/>
              <a:ext cx="533400" cy="533400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13" name="Object 15">
              <a:extLst>
                <a:ext uri="{FF2B5EF4-FFF2-40B4-BE49-F238E27FC236}">
                  <a16:creationId xmlns:a16="http://schemas.microsoft.com/office/drawing/2014/main" id="{20927494-C495-4813-969A-E3DF1EAA59C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7098996"/>
                </p:ext>
              </p:extLst>
            </p:nvPr>
          </p:nvGraphicFramePr>
          <p:xfrm>
            <a:off x="2857500" y="4876800"/>
            <a:ext cx="3413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39" name="Equation" r:id="rId34" imgW="342751" imgH="469696" progId="Equation.3">
                    <p:embed/>
                  </p:oleObj>
                </mc:Choice>
                <mc:Fallback>
                  <p:oleObj name="Equation" r:id="rId34" imgW="342751" imgH="469696" progId="Equation.3">
                    <p:embed/>
                    <p:pic>
                      <p:nvPicPr>
                        <p:cNvPr id="119" name="Object 15">
                          <a:extLst>
                            <a:ext uri="{FF2B5EF4-FFF2-40B4-BE49-F238E27FC236}">
                              <a16:creationId xmlns:a16="http://schemas.microsoft.com/office/drawing/2014/main" id="{B631189C-08D9-48E8-AD16-892553C61B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500" y="4876800"/>
                          <a:ext cx="34131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Line 19">
              <a:extLst>
                <a:ext uri="{FF2B5EF4-FFF2-40B4-BE49-F238E27FC236}">
                  <a16:creationId xmlns:a16="http://schemas.microsoft.com/office/drawing/2014/main" id="{5DCDA2F5-8495-441D-8A99-1BEB1D2D9C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5181600"/>
              <a:ext cx="7620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5" name="Object 20">
              <a:extLst>
                <a:ext uri="{FF2B5EF4-FFF2-40B4-BE49-F238E27FC236}">
                  <a16:creationId xmlns:a16="http://schemas.microsoft.com/office/drawing/2014/main" id="{10619B6D-1B4B-4D9D-9187-19D79A9FA6D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0477816"/>
                </p:ext>
              </p:extLst>
            </p:nvPr>
          </p:nvGraphicFramePr>
          <p:xfrm>
            <a:off x="2209800" y="4876800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40" name="Equation" r:id="rId35" imgW="266584" imgH="279279" progId="Equation.3">
                    <p:embed/>
                  </p:oleObj>
                </mc:Choice>
                <mc:Fallback>
                  <p:oleObj name="Equation" r:id="rId35" imgW="266584" imgH="279279" progId="Equation.3">
                    <p:embed/>
                    <p:pic>
                      <p:nvPicPr>
                        <p:cNvPr id="124" name="Object 20">
                          <a:extLst>
                            <a:ext uri="{FF2B5EF4-FFF2-40B4-BE49-F238E27FC236}">
                              <a16:creationId xmlns:a16="http://schemas.microsoft.com/office/drawing/2014/main" id="{B5393767-42CD-483C-9DE9-2C9B74F913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9800" y="4876800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FED22F86-CF89-4412-8F4E-2CEB63E6C5C9}"/>
              </a:ext>
            </a:extLst>
          </p:cNvPr>
          <p:cNvGrpSpPr/>
          <p:nvPr/>
        </p:nvGrpSpPr>
        <p:grpSpPr>
          <a:xfrm>
            <a:off x="4974810" y="4957291"/>
            <a:ext cx="1295400" cy="609600"/>
            <a:chOff x="4572000" y="4800600"/>
            <a:chExt cx="1295400" cy="609600"/>
          </a:xfrm>
        </p:grpSpPr>
        <p:sp>
          <p:nvSpPr>
            <p:cNvPr id="117" name="Oval 6">
              <a:extLst>
                <a:ext uri="{FF2B5EF4-FFF2-40B4-BE49-F238E27FC236}">
                  <a16:creationId xmlns:a16="http://schemas.microsoft.com/office/drawing/2014/main" id="{3DDD4E8C-964B-44EC-B066-24AA051ED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4876800"/>
              <a:ext cx="533400" cy="533400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" name="Line 11">
              <a:extLst>
                <a:ext uri="{FF2B5EF4-FFF2-40B4-BE49-F238E27FC236}">
                  <a16:creationId xmlns:a16="http://schemas.microsoft.com/office/drawing/2014/main" id="{7E5FB42D-FBA3-4F73-A882-CCBF26E02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0" y="5181600"/>
              <a:ext cx="7620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9" name="Object 17">
              <a:extLst>
                <a:ext uri="{FF2B5EF4-FFF2-40B4-BE49-F238E27FC236}">
                  <a16:creationId xmlns:a16="http://schemas.microsoft.com/office/drawing/2014/main" id="{8C634BC4-5921-465B-B7B8-ADF9F407412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0956283"/>
                </p:ext>
              </p:extLst>
            </p:nvPr>
          </p:nvGraphicFramePr>
          <p:xfrm>
            <a:off x="5422900" y="4876800"/>
            <a:ext cx="3921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41" name="Equation" r:id="rId36" imgW="393529" imgH="469696" progId="Equation.3">
                    <p:embed/>
                  </p:oleObj>
                </mc:Choice>
                <mc:Fallback>
                  <p:oleObj name="Equation" r:id="rId36" imgW="393529" imgH="469696" progId="Equation.3">
                    <p:embed/>
                    <p:pic>
                      <p:nvPicPr>
                        <p:cNvPr id="57" name="Object 17">
                          <a:extLst>
                            <a:ext uri="{FF2B5EF4-FFF2-40B4-BE49-F238E27FC236}">
                              <a16:creationId xmlns:a16="http://schemas.microsoft.com/office/drawing/2014/main" id="{149F2AFE-E68E-4DDD-AF0B-DE1140D84F6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2900" y="4876800"/>
                          <a:ext cx="39211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" name="Object 22">
              <a:extLst>
                <a:ext uri="{FF2B5EF4-FFF2-40B4-BE49-F238E27FC236}">
                  <a16:creationId xmlns:a16="http://schemas.microsoft.com/office/drawing/2014/main" id="{18086884-A80B-4526-BD25-421BF6729C6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4556096"/>
                </p:ext>
              </p:extLst>
            </p:nvPr>
          </p:nvGraphicFramePr>
          <p:xfrm>
            <a:off x="4800600" y="4800600"/>
            <a:ext cx="279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42" name="Equation" r:id="rId37" imgW="279279" imgH="380835" progId="Equation.3">
                    <p:embed/>
                  </p:oleObj>
                </mc:Choice>
                <mc:Fallback>
                  <p:oleObj name="Equation" r:id="rId37" imgW="279279" imgH="380835" progId="Equation.3">
                    <p:embed/>
                    <p:pic>
                      <p:nvPicPr>
                        <p:cNvPr id="58" name="Object 22">
                          <a:extLst>
                            <a:ext uri="{FF2B5EF4-FFF2-40B4-BE49-F238E27FC236}">
                              <a16:creationId xmlns:a16="http://schemas.microsoft.com/office/drawing/2014/main" id="{3376E93B-B607-4D56-92ED-FC4D51C166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600" y="4800600"/>
                          <a:ext cx="2794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FFD7B90F-3A54-47DE-9EBE-B283D1387FF7}"/>
              </a:ext>
            </a:extLst>
          </p:cNvPr>
          <p:cNvGrpSpPr/>
          <p:nvPr/>
        </p:nvGrpSpPr>
        <p:grpSpPr>
          <a:xfrm>
            <a:off x="3696216" y="4951436"/>
            <a:ext cx="1295400" cy="609600"/>
            <a:chOff x="3276600" y="4800600"/>
            <a:chExt cx="1295400" cy="609600"/>
          </a:xfrm>
        </p:grpSpPr>
        <p:sp>
          <p:nvSpPr>
            <p:cNvPr id="127" name="Oval 5">
              <a:extLst>
                <a:ext uri="{FF2B5EF4-FFF2-40B4-BE49-F238E27FC236}">
                  <a16:creationId xmlns:a16="http://schemas.microsoft.com/office/drawing/2014/main" id="{7CDDBB12-7F54-465E-9531-826113C79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4876800"/>
              <a:ext cx="533400" cy="533400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8" name="Line 10">
              <a:extLst>
                <a:ext uri="{FF2B5EF4-FFF2-40B4-BE49-F238E27FC236}">
                  <a16:creationId xmlns:a16="http://schemas.microsoft.com/office/drawing/2014/main" id="{DD55ECAB-C7B6-4AED-9CA7-05C45ECFC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5181600"/>
              <a:ext cx="7620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9" name="Object 16">
              <a:extLst>
                <a:ext uri="{FF2B5EF4-FFF2-40B4-BE49-F238E27FC236}">
                  <a16:creationId xmlns:a16="http://schemas.microsoft.com/office/drawing/2014/main" id="{52A91634-FC28-4DB0-B3D5-D7E64F06BE9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879456"/>
                </p:ext>
              </p:extLst>
            </p:nvPr>
          </p:nvGraphicFramePr>
          <p:xfrm>
            <a:off x="4127500" y="4876800"/>
            <a:ext cx="3921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43" name="Equation" r:id="rId38" imgW="393529" imgH="469696" progId="Equation.3">
                    <p:embed/>
                  </p:oleObj>
                </mc:Choice>
                <mc:Fallback>
                  <p:oleObj name="Equation" r:id="rId38" imgW="393529" imgH="469696" progId="Equation.3">
                    <p:embed/>
                    <p:pic>
                      <p:nvPicPr>
                        <p:cNvPr id="63" name="Object 16">
                          <a:extLst>
                            <a:ext uri="{FF2B5EF4-FFF2-40B4-BE49-F238E27FC236}">
                              <a16:creationId xmlns:a16="http://schemas.microsoft.com/office/drawing/2014/main" id="{0EB76BC5-2822-40E5-93BE-1E7D39F8AD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7500" y="4876800"/>
                          <a:ext cx="39211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0" name="Object 21">
              <a:extLst>
                <a:ext uri="{FF2B5EF4-FFF2-40B4-BE49-F238E27FC236}">
                  <a16:creationId xmlns:a16="http://schemas.microsoft.com/office/drawing/2014/main" id="{594FBE5D-DBF1-4BD8-AEFB-A80191389AB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6783121"/>
                </p:ext>
              </p:extLst>
            </p:nvPr>
          </p:nvGraphicFramePr>
          <p:xfrm>
            <a:off x="3505200" y="4800600"/>
            <a:ext cx="279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44" name="Equation" r:id="rId39" imgW="279279" imgH="380835" progId="Equation.3">
                    <p:embed/>
                  </p:oleObj>
                </mc:Choice>
                <mc:Fallback>
                  <p:oleObj name="Equation" r:id="rId39" imgW="279279" imgH="380835" progId="Equation.3">
                    <p:embed/>
                    <p:pic>
                      <p:nvPicPr>
                        <p:cNvPr id="64" name="Object 21">
                          <a:extLst>
                            <a:ext uri="{FF2B5EF4-FFF2-40B4-BE49-F238E27FC236}">
                              <a16:creationId xmlns:a16="http://schemas.microsoft.com/office/drawing/2014/main" id="{6AAA9398-094D-4F5F-A5C2-A6AEB96E29A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5200" y="4800600"/>
                          <a:ext cx="2794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D00E67C0-7C1F-4B36-9C6D-B139E27C41E4}"/>
              </a:ext>
            </a:extLst>
          </p:cNvPr>
          <p:cNvGrpSpPr/>
          <p:nvPr/>
        </p:nvGrpSpPr>
        <p:grpSpPr>
          <a:xfrm>
            <a:off x="6268623" y="4875236"/>
            <a:ext cx="1524000" cy="838200"/>
            <a:chOff x="5867400" y="5466928"/>
            <a:chExt cx="1524000" cy="838200"/>
          </a:xfrm>
        </p:grpSpPr>
        <p:sp>
          <p:nvSpPr>
            <p:cNvPr id="132" name="Oval 5">
              <a:extLst>
                <a:ext uri="{FF2B5EF4-FFF2-40B4-BE49-F238E27FC236}">
                  <a16:creationId xmlns:a16="http://schemas.microsoft.com/office/drawing/2014/main" id="{EF6032CF-2DDA-494C-9DF8-28EC2C7E3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00" y="5619328"/>
              <a:ext cx="533400" cy="533400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" name="Oval 6">
              <a:extLst>
                <a:ext uri="{FF2B5EF4-FFF2-40B4-BE49-F238E27FC236}">
                  <a16:creationId xmlns:a16="http://schemas.microsoft.com/office/drawing/2014/main" id="{3EA7CAEC-1109-4A83-A359-A852EAC33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5466928"/>
              <a:ext cx="838200" cy="8382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4" name="Line 10">
              <a:extLst>
                <a:ext uri="{FF2B5EF4-FFF2-40B4-BE49-F238E27FC236}">
                  <a16:creationId xmlns:a16="http://schemas.microsoft.com/office/drawing/2014/main" id="{CFA79D25-9FFC-4FAC-A19E-E2AB7D48DD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7400" y="5924128"/>
              <a:ext cx="6858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5" name="Object 16">
              <a:extLst>
                <a:ext uri="{FF2B5EF4-FFF2-40B4-BE49-F238E27FC236}">
                  <a16:creationId xmlns:a16="http://schemas.microsoft.com/office/drawing/2014/main" id="{9DCB281B-ACA0-46F7-8222-F413928363F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7973330"/>
                </p:ext>
              </p:extLst>
            </p:nvPr>
          </p:nvGraphicFramePr>
          <p:xfrm>
            <a:off x="6781800" y="5619328"/>
            <a:ext cx="4191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45" name="Equation" r:id="rId40" imgW="419100" imgH="469900" progId="Equation.3">
                    <p:embed/>
                  </p:oleObj>
                </mc:Choice>
                <mc:Fallback>
                  <p:oleObj name="Equation" r:id="rId40" imgW="419100" imgH="469900" progId="Equation.3">
                    <p:embed/>
                    <p:pic>
                      <p:nvPicPr>
                        <p:cNvPr id="61" name="Object 16">
                          <a:extLst>
                            <a:ext uri="{FF2B5EF4-FFF2-40B4-BE49-F238E27FC236}">
                              <a16:creationId xmlns:a16="http://schemas.microsoft.com/office/drawing/2014/main" id="{76AD5C76-C558-4EFB-BB37-B1BD3D1AE8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1800" y="5619328"/>
                          <a:ext cx="41910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" name="Object 21">
              <a:extLst>
                <a:ext uri="{FF2B5EF4-FFF2-40B4-BE49-F238E27FC236}">
                  <a16:creationId xmlns:a16="http://schemas.microsoft.com/office/drawing/2014/main" id="{70513770-3450-407D-BC4A-A778770D352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1137269"/>
                </p:ext>
              </p:extLst>
            </p:nvPr>
          </p:nvGraphicFramePr>
          <p:xfrm>
            <a:off x="6096000" y="5619328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46" name="Equation" r:id="rId41" imgW="266584" imgH="279279" progId="Equation.3">
                    <p:embed/>
                  </p:oleObj>
                </mc:Choice>
                <mc:Fallback>
                  <p:oleObj name="Equation" r:id="rId41" imgW="266584" imgH="279279" progId="Equation.3">
                    <p:embed/>
                    <p:pic>
                      <p:nvPicPr>
                        <p:cNvPr id="62" name="Object 21">
                          <a:extLst>
                            <a:ext uri="{FF2B5EF4-FFF2-40B4-BE49-F238E27FC236}">
                              <a16:creationId xmlns:a16="http://schemas.microsoft.com/office/drawing/2014/main" id="{77C04130-5F17-4A54-9BDF-D1E1631B6F2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6000" y="5619328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7" name="文本框 136">
            <a:extLst>
              <a:ext uri="{FF2B5EF4-FFF2-40B4-BE49-F238E27FC236}">
                <a16:creationId xmlns:a16="http://schemas.microsoft.com/office/drawing/2014/main" id="{E44F76F6-0C0A-459E-85FB-3DEC4E5891E1}"/>
              </a:ext>
            </a:extLst>
          </p:cNvPr>
          <p:cNvSpPr txBox="1"/>
          <p:nvPr/>
        </p:nvSpPr>
        <p:spPr>
          <a:xfrm>
            <a:off x="7843423" y="4386391"/>
            <a:ext cx="1090460" cy="510778"/>
          </a:xfrm>
          <a:prstGeom prst="wedgeRoundRectCallout">
            <a:avLst>
              <a:gd name="adj1" fmla="val -54317"/>
              <a:gd name="adj2" fmla="val 98216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接受</a:t>
            </a:r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80AA7ACD-62B7-449C-AD49-627B34FB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95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L 0.14132 -1.85185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6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0.04218 -4.07407E-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32 -1.85185E-6 L 0.28004 -1.85185E-6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0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19 -4.07407E-6 L 0.10052 -4.07407E-6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003 -1.85185E-6 L 0.41667 -1.85185E-6 " pathEditMode="relative" rAng="0" ptsTypes="AA">
                                      <p:cBhvr>
                                        <p:cTn id="42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052 -4.07407E-6 L 0.16198 -4.07407E-6 " pathEditMode="relative" rAng="0" ptsTypes="AA">
                                      <p:cBhvr>
                                        <p:cTn id="44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667 -1.85185E-6 L 0.57136 -1.85185E-6 " pathEditMode="relative" rAng="0" ptsTypes="AA">
                                      <p:cBhvr>
                                        <p:cTn id="5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26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98 -4.07407E-6 L 0.22118 -4.07407E-6 " pathEditMode="relative" rAng="0" ptsTypes="AA">
                                      <p:cBhvr>
                                        <p:cTn id="58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9" grpId="1" animBg="1"/>
      <p:bldP spid="99" grpId="2" animBg="1"/>
      <p:bldP spid="99" grpId="3" animBg="1"/>
      <p:bldP spid="98" grpId="0" animBg="1"/>
      <p:bldP spid="98" grpId="1" animBg="1"/>
      <p:bldP spid="98" grpId="2" animBg="1"/>
      <p:bldP spid="98" grpId="3" animBg="1"/>
      <p:bldP spid="13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mbria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5178AF66-4B15-4D93-9628-AF7FC84574C3}" vid="{C05A7507-2C93-4E12-B949-36E704D37A8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北科大模板_蓝白</Template>
  <TotalTime>1052</TotalTime>
  <Words>3285</Words>
  <Application>Microsoft Office PowerPoint</Application>
  <PresentationFormat>全屏显示(4:3)</PresentationFormat>
  <Paragraphs>633</Paragraphs>
  <Slides>62</Slides>
  <Notes>57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62</vt:i4>
      </vt:variant>
    </vt:vector>
  </HeadingPairs>
  <TitlesOfParts>
    <vt:vector size="83" baseType="lpstr">
      <vt:lpstr>ＭＳ Ｐゴシック</vt:lpstr>
      <vt:lpstr>新細明體</vt:lpstr>
      <vt:lpstr>黑体</vt:lpstr>
      <vt:lpstr>华文新魏</vt:lpstr>
      <vt:lpstr>宋体</vt:lpstr>
      <vt:lpstr>微软雅黑</vt:lpstr>
      <vt:lpstr>Arial</vt:lpstr>
      <vt:lpstr>Britannic Bold</vt:lpstr>
      <vt:lpstr>Calibri</vt:lpstr>
      <vt:lpstr>Cambria</vt:lpstr>
      <vt:lpstr>Cambria Math</vt:lpstr>
      <vt:lpstr>Comic Sans MS</vt:lpstr>
      <vt:lpstr>Courier New</vt:lpstr>
      <vt:lpstr>Garamond</vt:lpstr>
      <vt:lpstr>Gill Sans MT</vt:lpstr>
      <vt:lpstr>Symbol</vt:lpstr>
      <vt:lpstr>Times New Roman</vt:lpstr>
      <vt:lpstr>Wingdings</vt:lpstr>
      <vt:lpstr>Office 主题</vt:lpstr>
      <vt:lpstr>Equation</vt:lpstr>
      <vt:lpstr>公式</vt:lpstr>
      <vt:lpstr>有限自动机（DFA、NFA）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确定性有限自动机（DFA）</vt:lpstr>
      <vt:lpstr>确定性有限自动机（DFA）</vt:lpstr>
      <vt:lpstr>PowerPoint 演示文稿</vt:lpstr>
      <vt:lpstr>正则语言（RL）</vt:lpstr>
      <vt:lpstr>正则语言（RL）</vt:lpstr>
      <vt:lpstr>正则语言（RL）</vt:lpstr>
      <vt:lpstr>正则语言（RL）</vt:lpstr>
      <vt:lpstr>正则语言（RL）</vt:lpstr>
      <vt:lpstr>有限自动机小结</vt:lpstr>
      <vt:lpstr>有限自动机能够识别的语言</vt:lpstr>
      <vt:lpstr>有限自动机能够识别的语言</vt:lpstr>
      <vt:lpstr>有限自动机能够识别的语言</vt:lpstr>
      <vt:lpstr>有限自动机能够识别的语言</vt:lpstr>
      <vt:lpstr>构造有限自动机</vt:lpstr>
      <vt:lpstr>构造有限自动机</vt:lpstr>
      <vt:lpstr>构造有限自动机</vt:lpstr>
      <vt:lpstr>构造有限自动机</vt:lpstr>
      <vt:lpstr>构造有限自动机</vt:lpstr>
      <vt:lpstr>构造有限自动机</vt:lpstr>
      <vt:lpstr>PowerPoint 演示文稿</vt:lpstr>
      <vt:lpstr>不确定性有限自动机（NFA）</vt:lpstr>
      <vt:lpstr>非确定型有限自动机（NFA）</vt:lpstr>
      <vt:lpstr>非确定型有限自动机（NFA）</vt:lpstr>
      <vt:lpstr>非确定型有限自动机（NFA）</vt:lpstr>
      <vt:lpstr>不确定性有限自动机（NFA）</vt:lpstr>
      <vt:lpstr>不确定性有限自动机（NFA）</vt:lpstr>
      <vt:lpstr>不确定性有限自动机（NFA）</vt:lpstr>
      <vt:lpstr>不确定性有限自动机（NFA）</vt:lpstr>
      <vt:lpstr>不确定性有限自动机（NFA）</vt:lpstr>
      <vt:lpstr>不确定性有限自动机（NFA）</vt:lpstr>
      <vt:lpstr>不确定性有限自动机（NFA）</vt:lpstr>
      <vt:lpstr>不确定性有限自动机（NFA）</vt:lpstr>
      <vt:lpstr>不确定性有限自动机（NFA）</vt:lpstr>
      <vt:lpstr>不确定性有限自动机（NFA）</vt:lpstr>
      <vt:lpstr>不确定性有限自动机（NFA）</vt:lpstr>
      <vt:lpstr>不确定性有限自动机（NFA）</vt:lpstr>
      <vt:lpstr>不确定性有限自动机（NFA）</vt:lpstr>
      <vt:lpstr>PowerPoint 演示文稿</vt:lpstr>
      <vt:lpstr>NFA→DFA</vt:lpstr>
      <vt:lpstr>NFA→DFA</vt:lpstr>
      <vt:lpstr>NFA→DFA</vt:lpstr>
      <vt:lpstr>NFA→DFA</vt:lpstr>
      <vt:lpstr>NFA→DFA</vt:lpstr>
      <vt:lpstr>NFA→DFA</vt:lpstr>
      <vt:lpstr>NFA→DFA</vt:lpstr>
      <vt:lpstr>NFA→DFA</vt:lpstr>
      <vt:lpstr>NFA→DFA</vt:lpstr>
      <vt:lpstr>NFA→DFA</vt:lpstr>
      <vt:lpstr>NFA→DFA</vt:lpstr>
      <vt:lpstr>补充例子</vt:lpstr>
      <vt:lpstr>补充例子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CDD</dc:creator>
  <cp:lastModifiedBy>chen dandan</cp:lastModifiedBy>
  <cp:revision>90</cp:revision>
  <dcterms:created xsi:type="dcterms:W3CDTF">2018-08-15T03:47:46Z</dcterms:created>
  <dcterms:modified xsi:type="dcterms:W3CDTF">2019-09-12T03:36:44Z</dcterms:modified>
</cp:coreProperties>
</file>