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CB2F3-8E5E-41A6-85EA-B4801863703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2B34-83B1-4E55-BC79-52E952FA1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7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BBC9-D07F-42D6-AB65-C29212FF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D1B55-B02E-4FD8-856F-7A0FF1489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638E4-AB7F-44A2-82C0-6901677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BCF3A-27DD-4B83-8986-6B2B7813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18780-92F5-44A6-8AB9-9FE7E35C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DD01-A525-4AE1-9D12-A69A3E42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510C9-44BE-4F22-A3D0-DC4FED9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D2DF1-4843-4311-BE85-B0449722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96705-F286-4DBF-B871-C4E86CEE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A1325-3F7A-4808-9BD1-C59A993F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0304D-6407-42E3-8E40-B1AFC4FD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0CBE7-8999-4DE9-88CF-229281A22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EBDE3-F0E5-419F-A9B9-24C7C320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714CC-170E-46DA-BF95-856DA61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A2450-BC5B-4DF0-A1B7-71C060CF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2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C162-3099-47A3-9DEE-FF52BCAF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B4D87-02D4-4789-8E25-AE24BB65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9B294-3E8B-4B88-9F7C-68E8A6EE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FEA4A-F097-4B92-9E64-693DB8D9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4167D-0E01-4B45-91D7-5C6BD516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338F-E1B0-413A-AFE6-5E34FCB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3583D-67D5-4680-8EEA-25193F58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4B536-8B6A-423A-A2AB-5ACCD946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3F8BC-FCD7-4DCB-A26B-BCD00369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1C12B-BBB8-4841-82A8-121D8EB6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91FD-B54F-47BA-B856-FDF367A1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AF6B-B837-4229-AD12-1B8ABAA6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EE985-09C6-4A76-A223-661729B2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8B77B-D650-4D8B-802A-D029E54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95939-3DA0-422A-9C21-72C2A6E4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183D5-3426-4601-8EF1-A3C8A411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0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03EA7-8D6F-40E2-B4F1-56B70BC9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10185-6575-4CE2-B4FB-E5E7891D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C52B6-57C4-476A-919D-6D97F815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8A4855-9CBA-49AE-AF0E-3CF72BE5C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8EE5FE-60A4-4AF7-BA3B-C332705DC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409BBF-D504-4CB4-87FB-7DDBFB03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68A1BD-8F55-485F-B4A4-14B26BAC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FA895-25B4-435B-998A-1ED2810C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1611-436C-4A35-9491-E0A94FF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585F8-F38C-409A-8EA3-811F8341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B433D-7035-4230-9517-38E7757A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245E3-2696-4E63-9DEB-0B7984B5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00CE2-2366-4D0A-9CA8-7AF1F9B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1A76F-67AF-4BFB-A22A-FCD10A97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5B8DA-6BFD-4856-86B0-9CE96620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4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55381-3FC6-4475-BF23-A0133033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3632F-B7A0-42EB-A129-67A68099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1CF37-1A12-4C32-B244-B3A8BE74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64BF4-C84C-45A9-9AAE-E081DB4A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5DEB1-DD81-4B53-A346-7F78BE96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78442-1CC0-45E6-B902-0BD78D9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01831-D8D1-4F9B-BACF-3886D55E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E30D7-50AD-42FC-BB60-1D32E3DF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069F2-E910-4A17-81F5-DBAAE8A5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432D9-E80D-4C1B-B2D2-A81C122B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A78BA-70DB-42A2-8779-8EDDA8B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FDDA2-EC93-4862-9578-AE4B53B8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725199-BC61-4318-A9B7-91D0E456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22B6-B8B8-4F53-BC0A-3DD247E1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A185E-0026-422C-81FB-2E60E56F8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A03D-478B-446C-87FE-263F2930DED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67AC9-438F-4C70-A12B-CDBB7720C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140A3-F08F-4EB5-A306-B8A51B8DE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7351-7E49-49E3-904B-0582C3901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asyx.c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easyx.cn/zh-cn/intr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6DEA-E300-41E9-9CAC-939F0B071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EasyX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5287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A157D-67CD-4905-89E0-B68CC237DCCF}"/>
              </a:ext>
            </a:extLst>
          </p:cNvPr>
          <p:cNvSpPr txBox="1"/>
          <p:nvPr/>
        </p:nvSpPr>
        <p:spPr>
          <a:xfrm>
            <a:off x="70333" y="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一、</a:t>
            </a:r>
            <a:r>
              <a:rPr lang="en-US" altLang="zh-CN" b="1" dirty="0"/>
              <a:t>EasyX</a:t>
            </a:r>
            <a:r>
              <a:rPr lang="zh-CN" altLang="en-US" b="1" dirty="0"/>
              <a:t>的安装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3CE96F-200B-4D69-B392-D16AE4DEBC04}"/>
              </a:ext>
            </a:extLst>
          </p:cNvPr>
          <p:cNvSpPr txBox="1"/>
          <p:nvPr/>
        </p:nvSpPr>
        <p:spPr>
          <a:xfrm>
            <a:off x="348691" y="528577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下载地址：</a:t>
            </a:r>
            <a:r>
              <a:rPr lang="en-US" altLang="zh-CN" u="sng" dirty="0">
                <a:hlinkClick r:id="rId2"/>
              </a:rPr>
              <a:t>https://easyx.cn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789CCB-E8FE-438E-8DAD-DD7768048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7" y="1451906"/>
            <a:ext cx="9282512" cy="3693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BA10563-C7E9-4FDC-A9F9-5230F61CB563}"/>
              </a:ext>
            </a:extLst>
          </p:cNvPr>
          <p:cNvSpPr txBox="1"/>
          <p:nvPr/>
        </p:nvSpPr>
        <p:spPr>
          <a:xfrm>
            <a:off x="359580" y="9788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下载结果如下：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D61787-7302-47DC-B658-0CB2AEAC3C96}"/>
              </a:ext>
            </a:extLst>
          </p:cNvPr>
          <p:cNvSpPr txBox="1"/>
          <p:nvPr/>
        </p:nvSpPr>
        <p:spPr>
          <a:xfrm>
            <a:off x="480767" y="2253006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打开上图文件后点击下一步后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60D28E-A342-46A4-844D-CE422D9D0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5" y="2721734"/>
            <a:ext cx="3688400" cy="2697714"/>
          </a:xfrm>
          <a:prstGeom prst="rect">
            <a:avLst/>
          </a:prstGeom>
        </p:spPr>
      </p:pic>
      <p:pic>
        <p:nvPicPr>
          <p:cNvPr id="21" name="图形 20" descr="直箭头">
            <a:extLst>
              <a:ext uri="{FF2B5EF4-FFF2-40B4-BE49-F238E27FC236}">
                <a16:creationId xmlns:a16="http://schemas.microsoft.com/office/drawing/2014/main" id="{78FCDF57-FF9B-4B1A-BF76-564C1B8B3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945211">
            <a:off x="4182396" y="3614547"/>
            <a:ext cx="780686" cy="49327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9D73321-F6ED-45C9-9C6B-A601317F4A90}"/>
              </a:ext>
            </a:extLst>
          </p:cNvPr>
          <p:cNvSpPr txBox="1"/>
          <p:nvPr/>
        </p:nvSpPr>
        <p:spPr>
          <a:xfrm>
            <a:off x="4835951" y="367652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点击安装</a:t>
            </a:r>
            <a:r>
              <a:rPr lang="en-US" altLang="zh-CN" dirty="0"/>
              <a:t>EasyX-Help</a:t>
            </a:r>
            <a:endParaRPr lang="zh-CN" altLang="en-US" dirty="0"/>
          </a:p>
        </p:txBody>
      </p:sp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AA241132-6CF5-48D4-933C-E2F647E70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6413">
            <a:off x="3846524" y="4505807"/>
            <a:ext cx="926002" cy="58509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3B4B948-18DC-450A-91A3-3D5DB6918697}"/>
              </a:ext>
            </a:extLst>
          </p:cNvPr>
          <p:cNvSpPr txBox="1"/>
          <p:nvPr/>
        </p:nvSpPr>
        <p:spPr>
          <a:xfrm>
            <a:off x="4668136" y="4650271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再选择相应的</a:t>
            </a:r>
            <a:r>
              <a:rPr lang="en-US" altLang="zh-CN" dirty="0"/>
              <a:t>VS</a:t>
            </a:r>
            <a:r>
              <a:rPr lang="zh-CN" altLang="en-US" dirty="0"/>
              <a:t>版本进行安装</a:t>
            </a:r>
            <a:r>
              <a:rPr lang="zh-CN" altLang="en-US" sz="1400" dirty="0">
                <a:solidFill>
                  <a:srgbClr val="FF0000"/>
                </a:solidFill>
              </a:rPr>
              <a:t>（可能你的版本会检测不到）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CB9906-1400-48FA-9354-6221A2217C5D}"/>
              </a:ext>
            </a:extLst>
          </p:cNvPr>
          <p:cNvSpPr txBox="1"/>
          <p:nvPr/>
        </p:nvSpPr>
        <p:spPr>
          <a:xfrm>
            <a:off x="329838" y="5737886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有些版本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比如</a:t>
            </a:r>
            <a:r>
              <a:rPr lang="en-US" altLang="zh-CN" dirty="0">
                <a:solidFill>
                  <a:srgbClr val="FF0000"/>
                </a:solidFill>
              </a:rPr>
              <a:t>VS2019) </a:t>
            </a:r>
            <a:r>
              <a:rPr lang="zh-CN" altLang="en-US" dirty="0">
                <a:solidFill>
                  <a:srgbClr val="FF0000"/>
                </a:solidFill>
              </a:rPr>
              <a:t>可能会显示未检测到，需要手动安装</a:t>
            </a:r>
          </a:p>
        </p:txBody>
      </p:sp>
    </p:spTree>
    <p:extLst>
      <p:ext uri="{BB962C8B-B14F-4D97-AF65-F5344CB8AC3E}">
        <p14:creationId xmlns:p14="http://schemas.microsoft.com/office/powerpoint/2010/main" val="40335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A157D-67CD-4905-89E0-B68CC237DCCF}"/>
              </a:ext>
            </a:extLst>
          </p:cNvPr>
          <p:cNvSpPr txBox="1"/>
          <p:nvPr/>
        </p:nvSpPr>
        <p:spPr>
          <a:xfrm>
            <a:off x="70333" y="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一、</a:t>
            </a:r>
            <a:r>
              <a:rPr lang="en-US" altLang="zh-CN" b="1" dirty="0"/>
              <a:t>EasyX</a:t>
            </a:r>
            <a:r>
              <a:rPr lang="zh-CN" altLang="en-US" b="1" dirty="0"/>
              <a:t>的安装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CB9906-1400-48FA-9354-6221A2217C5D}"/>
              </a:ext>
            </a:extLst>
          </p:cNvPr>
          <p:cNvSpPr txBox="1"/>
          <p:nvPr/>
        </p:nvSpPr>
        <p:spPr>
          <a:xfrm>
            <a:off x="405253" y="628558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有些版本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比如</a:t>
            </a:r>
            <a:r>
              <a:rPr lang="en-US" altLang="zh-CN" dirty="0">
                <a:solidFill>
                  <a:srgbClr val="FF0000"/>
                </a:solidFill>
              </a:rPr>
              <a:t>VS2019) </a:t>
            </a:r>
            <a:r>
              <a:rPr lang="zh-CN" altLang="en-US" dirty="0">
                <a:solidFill>
                  <a:srgbClr val="FF0000"/>
                </a:solidFill>
              </a:rPr>
              <a:t>可能会显示未检测到，需要手动安装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AFFA65-B2DB-4E64-8DB3-A7F48E1634D2}"/>
              </a:ext>
            </a:extLst>
          </p:cNvPr>
          <p:cNvSpPr txBox="1"/>
          <p:nvPr/>
        </p:nvSpPr>
        <p:spPr>
          <a:xfrm>
            <a:off x="565608" y="1072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手动安装步骤如下：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994ADD-4EE7-4CEF-951D-711947037AEB}"/>
              </a:ext>
            </a:extLst>
          </p:cNvPr>
          <p:cNvSpPr txBox="1"/>
          <p:nvPr/>
        </p:nvSpPr>
        <p:spPr>
          <a:xfrm>
            <a:off x="754144" y="1847654"/>
            <a:ext cx="1056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将步骤</a:t>
            </a:r>
            <a:r>
              <a:rPr lang="en-US" altLang="zh-CN" dirty="0"/>
              <a:t>1</a:t>
            </a:r>
            <a:r>
              <a:rPr lang="zh-CN" altLang="en-US" dirty="0"/>
              <a:t>中下载的</a:t>
            </a:r>
            <a:r>
              <a:rPr lang="en-US" altLang="zh-CN" dirty="0"/>
              <a:t>.exe</a:t>
            </a:r>
            <a:r>
              <a:rPr lang="zh-CN" altLang="en-US" dirty="0"/>
              <a:t>文件解压，得到如下文件夹</a:t>
            </a:r>
            <a:r>
              <a:rPr lang="zh-CN" altLang="en-US" sz="1600" dirty="0"/>
              <a:t>（如果你的解压软件不能解压，可以用</a:t>
            </a:r>
            <a:r>
              <a:rPr lang="en-US" altLang="zh-CN" sz="1600" dirty="0"/>
              <a:t>Bandizip</a:t>
            </a:r>
            <a:r>
              <a:rPr lang="zh-CN" altLang="en-US" sz="1600" dirty="0"/>
              <a:t>或者</a:t>
            </a:r>
            <a:r>
              <a:rPr lang="en-US" altLang="zh-CN" sz="1600" dirty="0"/>
              <a:t>7-zip) 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FFF21-CBDB-4F62-8964-2DDFF365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33" y="2436413"/>
            <a:ext cx="5784081" cy="533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2E50F5-6E29-4A86-BFCF-27CC6AA7DBB8}"/>
              </a:ext>
            </a:extLst>
          </p:cNvPr>
          <p:cNvSpPr txBox="1"/>
          <p:nvPr/>
        </p:nvSpPr>
        <p:spPr>
          <a:xfrm>
            <a:off x="754144" y="34290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r>
              <a:rPr lang="zh-CN" altLang="en-US" dirty="0"/>
              <a:t>打开该文件夹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981B3F-18FB-42B9-925F-B98128E0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94" y="3244064"/>
            <a:ext cx="5814564" cy="7392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BBF964-AFC8-4E40-AE31-109AC943760E}"/>
              </a:ext>
            </a:extLst>
          </p:cNvPr>
          <p:cNvSpPr txBox="1"/>
          <p:nvPr/>
        </p:nvSpPr>
        <p:spPr>
          <a:xfrm>
            <a:off x="733003" y="4181873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r>
              <a:rPr lang="zh-CN" altLang="en-US" dirty="0"/>
              <a:t>将</a:t>
            </a:r>
            <a:r>
              <a:rPr lang="en-US" altLang="zh-CN" dirty="0"/>
              <a:t>Include</a:t>
            </a:r>
            <a:r>
              <a:rPr lang="zh-CN" altLang="en-US" dirty="0"/>
              <a:t>文件夹下的两个头文件复制到</a:t>
            </a:r>
            <a:r>
              <a:rPr lang="en-US" altLang="zh-CN" dirty="0"/>
              <a:t>VS</a:t>
            </a:r>
            <a:r>
              <a:rPr lang="zh-CN" altLang="en-US" dirty="0"/>
              <a:t>的</a:t>
            </a:r>
            <a:r>
              <a:rPr lang="en-US" altLang="zh-CN" dirty="0"/>
              <a:t>Include</a:t>
            </a:r>
            <a:r>
              <a:rPr lang="zh-CN" altLang="en-US" dirty="0"/>
              <a:t>文件夹中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615051-5F0C-4B3A-A592-CA7C7EDB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229" y="4181873"/>
            <a:ext cx="2126164" cy="33530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EDF3FA7-CC60-4192-B723-7B9CB25C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438" y="4749810"/>
            <a:ext cx="4618120" cy="152413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CBDD35E-F5AB-4CE7-95E6-73D0A0269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962" y="5033704"/>
            <a:ext cx="1889924" cy="8077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9263DC0-3DFD-42C2-A92F-B7FF7D6B2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3" y="4585966"/>
            <a:ext cx="2202371" cy="327688"/>
          </a:xfrm>
          <a:prstGeom prst="rect">
            <a:avLst/>
          </a:prstGeom>
        </p:spPr>
      </p:pic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6DF7511F-4057-47FA-8B4D-E7D166069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61383">
            <a:off x="3449290" y="5183208"/>
            <a:ext cx="926002" cy="58509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836173D-9C6E-4043-A39E-C3F3B5E7AE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2804" y="6400760"/>
            <a:ext cx="474919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A157D-67CD-4905-89E0-B68CC237DCCF}"/>
              </a:ext>
            </a:extLst>
          </p:cNvPr>
          <p:cNvSpPr txBox="1"/>
          <p:nvPr/>
        </p:nvSpPr>
        <p:spPr>
          <a:xfrm>
            <a:off x="70333" y="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一、</a:t>
            </a:r>
            <a:r>
              <a:rPr lang="en-US" altLang="zh-CN" b="1" dirty="0"/>
              <a:t>EasyX</a:t>
            </a:r>
            <a:r>
              <a:rPr lang="zh-CN" altLang="en-US" b="1" dirty="0"/>
              <a:t>的安装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45708A-3F7F-4F56-897B-76B774A8FC39}"/>
              </a:ext>
            </a:extLst>
          </p:cNvPr>
          <p:cNvSpPr txBox="1"/>
          <p:nvPr/>
        </p:nvSpPr>
        <p:spPr>
          <a:xfrm>
            <a:off x="591601" y="656280"/>
            <a:ext cx="578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</a:t>
            </a:r>
            <a:r>
              <a:rPr lang="zh-CN" altLang="en-US" dirty="0"/>
              <a:t>将</a:t>
            </a:r>
            <a:r>
              <a:rPr lang="en-US" altLang="zh-CN" dirty="0"/>
              <a:t>lib/x64</a:t>
            </a:r>
            <a:r>
              <a:rPr lang="zh-CN" altLang="en-US" dirty="0"/>
              <a:t>中的两个</a:t>
            </a:r>
            <a:r>
              <a:rPr lang="en-US" altLang="zh-CN" dirty="0"/>
              <a:t>.lib</a:t>
            </a:r>
            <a:r>
              <a:rPr lang="zh-CN" altLang="en-US" dirty="0"/>
              <a:t>文件复制到</a:t>
            </a:r>
            <a:r>
              <a:rPr lang="en-US" altLang="zh-CN" dirty="0"/>
              <a:t>VS</a:t>
            </a:r>
            <a:r>
              <a:rPr lang="zh-CN" altLang="en-US" dirty="0"/>
              <a:t>的</a:t>
            </a:r>
            <a:r>
              <a:rPr lang="en-US" altLang="zh-CN" dirty="0"/>
              <a:t>lib/x64</a:t>
            </a:r>
            <a:r>
              <a:rPr lang="zh-CN" altLang="en-US" dirty="0"/>
              <a:t>文件夹中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6849B-93FE-4CF9-908D-1171D2587490}"/>
              </a:ext>
            </a:extLst>
          </p:cNvPr>
          <p:cNvSpPr txBox="1"/>
          <p:nvPr/>
        </p:nvSpPr>
        <p:spPr>
          <a:xfrm>
            <a:off x="622569" y="3693650"/>
            <a:ext cx="877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(5)</a:t>
            </a:r>
            <a:r>
              <a:rPr lang="zh-CN" altLang="en-US" dirty="0"/>
              <a:t>将</a:t>
            </a:r>
            <a:r>
              <a:rPr lang="en-US" altLang="zh-CN" dirty="0"/>
              <a:t>lib/VC2017/x86</a:t>
            </a:r>
            <a:r>
              <a:rPr lang="zh-CN" altLang="en-US" dirty="0"/>
              <a:t>中的两个</a:t>
            </a:r>
            <a:r>
              <a:rPr lang="en-US" altLang="zh-CN" dirty="0"/>
              <a:t>.lib</a:t>
            </a:r>
            <a:r>
              <a:rPr lang="zh-CN" altLang="en-US" dirty="0"/>
              <a:t>文件复制到</a:t>
            </a:r>
            <a:r>
              <a:rPr lang="en-US" altLang="zh-CN" dirty="0"/>
              <a:t>VS</a:t>
            </a:r>
            <a:r>
              <a:rPr lang="zh-CN" altLang="en-US" dirty="0"/>
              <a:t>的</a:t>
            </a:r>
            <a:r>
              <a:rPr lang="en-US" altLang="zh-CN" dirty="0"/>
              <a:t>lib/x86</a:t>
            </a:r>
            <a:r>
              <a:rPr lang="zh-CN" altLang="en-US" dirty="0"/>
              <a:t>文件夹中</a:t>
            </a:r>
            <a:r>
              <a:rPr lang="en-US" altLang="zh-CN" dirty="0"/>
              <a:t>(</a:t>
            </a:r>
            <a:r>
              <a:rPr lang="zh-CN" altLang="en-US" dirty="0"/>
              <a:t>跟步骤</a:t>
            </a:r>
            <a:r>
              <a:rPr lang="en-US" altLang="zh-CN" dirty="0"/>
              <a:t>(4)</a:t>
            </a:r>
            <a:r>
              <a:rPr lang="zh-CN" altLang="en-US" dirty="0"/>
              <a:t>基本相同）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011C18-FD3E-4E8E-B045-EEFFBB85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86" y="2038645"/>
            <a:ext cx="1912786" cy="563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934A84-2190-4137-81E0-F2315443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3" y="1512337"/>
            <a:ext cx="2895851" cy="411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06FC4B-BFAB-478D-87F1-AB9BA126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17" y="1386188"/>
            <a:ext cx="6431837" cy="16308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2FEE03-1395-409C-86DE-00AF8F6B1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97" y="2061786"/>
            <a:ext cx="1493649" cy="7803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4BBEAF-0A79-4F9E-997C-E5916629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88" y="5024828"/>
            <a:ext cx="1912786" cy="5639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320D775-29CC-4EC7-A92F-1676476FE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08" y="4553985"/>
            <a:ext cx="2895851" cy="31244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1065138-A3CA-4889-812F-9F8538387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174" y="4301026"/>
            <a:ext cx="6226080" cy="153175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E152915-9C8B-4D27-9396-70084AD64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1104">
            <a:off x="3705954" y="5066902"/>
            <a:ext cx="1493649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827B0A-E907-4007-8E47-38132A22F93E}"/>
              </a:ext>
            </a:extLst>
          </p:cNvPr>
          <p:cNvSpPr txBox="1"/>
          <p:nvPr/>
        </p:nvSpPr>
        <p:spPr>
          <a:xfrm>
            <a:off x="0" y="84842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使用</a:t>
            </a:r>
            <a:r>
              <a:rPr lang="en-US" altLang="zh-CN" b="1" dirty="0" err="1"/>
              <a:t>EasyX_Help</a:t>
            </a:r>
            <a:r>
              <a:rPr lang="en-US" altLang="zh-CN" b="1" dirty="0"/>
              <a:t> </a:t>
            </a:r>
            <a:r>
              <a:rPr lang="en-US" altLang="zh-CN" dirty="0">
                <a:hlinkClick r:id="rId2"/>
              </a:rPr>
              <a:t>https://docs.easyx.cn/zh-cn/intro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C88EAF-6191-4357-8311-C8ED6B93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3731"/>
            <a:ext cx="12192000" cy="5727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015D14-84B2-4767-B5D4-7715CFF12A0A}"/>
              </a:ext>
            </a:extLst>
          </p:cNvPr>
          <p:cNvSpPr txBox="1"/>
          <p:nvPr/>
        </p:nvSpPr>
        <p:spPr>
          <a:xfrm>
            <a:off x="4006585" y="5859603"/>
            <a:ext cx="501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EasyX_Help</a:t>
            </a:r>
            <a:r>
              <a:rPr lang="zh-CN" altLang="en-US" dirty="0">
                <a:solidFill>
                  <a:srgbClr val="FF0000"/>
                </a:solidFill>
              </a:rPr>
              <a:t>的函数说明提供了所有函数原型</a:t>
            </a:r>
          </a:p>
        </p:txBody>
      </p:sp>
    </p:spTree>
    <p:extLst>
      <p:ext uri="{BB962C8B-B14F-4D97-AF65-F5344CB8AC3E}">
        <p14:creationId xmlns:p14="http://schemas.microsoft.com/office/powerpoint/2010/main" val="262092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EasyX的安装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EasyX</dc:title>
  <dc:creator>zhu rongguang</dc:creator>
  <cp:lastModifiedBy>zhu rongguang</cp:lastModifiedBy>
  <cp:revision>16</cp:revision>
  <dcterms:created xsi:type="dcterms:W3CDTF">2020-04-24T04:47:40Z</dcterms:created>
  <dcterms:modified xsi:type="dcterms:W3CDTF">2020-04-24T06:03:04Z</dcterms:modified>
</cp:coreProperties>
</file>