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71BB5-8573-4500-9E06-292A405D1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C6E660-98BD-4A58-80CD-0704F8B3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17F98-69B9-4336-B180-896592FE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85B-9451-4768-A94A-63D6790A97A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6B4A5-39ED-431A-BAF4-DD2ADC3D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3E6C9-9FD6-4C92-929F-E444616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F98-1F48-4E79-918E-A134283F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5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DB6F1-7710-4F6A-A189-3B951E64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80E1D9-C49E-443B-927F-69A77B43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FAF70-E71A-4613-8589-511AAA39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85B-9451-4768-A94A-63D6790A97A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20AC2-CDA9-4FB9-B3A5-9D28FF5A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4BF99-8328-4B28-B211-6693ACB1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F98-1F48-4E79-918E-A134283F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6C5389-1D6C-43FF-9F05-74C33AF9F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6AE5DF-6BB2-48F3-B491-B909A03B1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DA389-FF45-41C2-880A-9BB1B1A0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85B-9451-4768-A94A-63D6790A97A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1EA9C-65EF-4B26-9BD4-DC3334ED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9382E-E13C-4780-9160-E78E2528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F98-1F48-4E79-918E-A134283F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6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30186-A364-430B-8EFE-557D2F11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BC173-B2ED-4891-9AF4-F628BD750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AFC24-5594-461D-96FC-C7A81F61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85B-9451-4768-A94A-63D6790A97A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F4895-B7C1-4B2B-846D-452BD08E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182C3-96B3-45D4-9E92-D2367584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F98-1F48-4E79-918E-A134283F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4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1E70-7093-4866-8337-15998610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10B72-2C52-4345-9CFA-B7684F72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D5C6A-9D93-43F2-85E7-D37555DD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85B-9451-4768-A94A-63D6790A97A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833D3-A6D4-4C1F-A6C0-84EC730F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A84F0-904C-423C-B217-A4E7ADDC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F98-1F48-4E79-918E-A134283F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F6325-31E6-44DF-8B41-52281410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3F7C3-C446-406A-89CE-46C168254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3E876-508F-472F-A281-8364FB022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11317-C47F-4DC2-B891-ADD15032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85B-9451-4768-A94A-63D6790A97A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9640FB-1DFA-40B6-8D40-9995B955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D96F6-8761-4456-BA64-004D7101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F98-1F48-4E79-918E-A134283F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3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30624-1D32-434E-A697-0101739E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15E1D-6451-49C1-B3D3-B9321FD4A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FB849E-4EED-4DB4-BE90-A50139D62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827D4-1353-4ED4-B871-34E1140BA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F07EEA-EE24-45BC-BF24-D8BEC3E95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B7D2ED-4933-44E3-A97C-878F5D6B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85B-9451-4768-A94A-63D6790A97A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29F1CE-949A-4902-B043-1B635675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C48F9E-4946-4D3A-AF3B-749A5729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F98-1F48-4E79-918E-A134283F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5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11D56-8ADC-4527-B580-EF73140F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711C8A-D893-42D4-947B-794EF30C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85B-9451-4768-A94A-63D6790A97A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A354B-A1DE-44C0-B204-BFC9799F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ED0EEC-A9B8-41F2-8FCA-8330BCB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F98-1F48-4E79-918E-A134283F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9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B707B-DB01-4C90-8134-8009CEDD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85B-9451-4768-A94A-63D6790A97A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2DB085-BD65-493E-8244-18DE8C9A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163559-934F-4DC0-8E60-94513945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F98-1F48-4E79-918E-A134283F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1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7815D-3E23-4F76-B448-414D4CAC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19C9E-97DC-45A4-B13D-D244BA79D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71F20-CA1C-4C04-B2D6-4F9776F5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52C84-1632-435D-850E-2A3A9827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85B-9451-4768-A94A-63D6790A97A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9FE8DA-82CB-4F8A-8914-0438E3DA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87897-C6E7-4AC4-8B69-5DC95EB1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F98-1F48-4E79-918E-A134283F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6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1EEE0-5C26-4A29-A35D-85260BB8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CF8218-F43D-45F8-B2D0-F1140B1B9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C398B7-B07E-4289-AFBF-D377062C2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0C2EA-50D6-4CC0-9AA5-193BA494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85B-9451-4768-A94A-63D6790A97A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37630-93EC-4A26-B7B8-251F3F6E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9EF70-7B18-48F3-8DC2-BBB1E6F3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F98-1F48-4E79-918E-A134283F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F8F5C3-672D-427B-AB8A-8C2545EA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0636A-9A50-4072-A00D-E82A0C0BB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72A5A-B294-4127-A1A5-44652AE8C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B85B-9451-4768-A94A-63D6790A97A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2E2C5-F025-4583-81C0-EC12DD7C4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4F616-60A9-4246-992B-8016EB532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98F98-1F48-4E79-918E-A134283F8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3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47F98-B581-4438-938B-ECF043516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专项</a:t>
            </a:r>
            <a:r>
              <a:rPr lang="en-US" altLang="zh-CN" dirty="0"/>
              <a:t>5</a:t>
            </a:r>
            <a:r>
              <a:rPr lang="zh-CN" altLang="en-US" dirty="0"/>
              <a:t>：算</a:t>
            </a:r>
            <a:r>
              <a:rPr lang="en-US" altLang="zh-CN" dirty="0"/>
              <a:t>24</a:t>
            </a:r>
            <a:r>
              <a:rPr lang="zh-CN" altLang="en-US" dirty="0"/>
              <a:t>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CD60D2-102B-44C1-AA15-5A1CD749C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8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C82C1-A18D-48AE-8404-07F839E9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49A0A-1FB5-44B7-AE35-4F42F1086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给出</a:t>
            </a:r>
            <a:r>
              <a:rPr lang="en-US" altLang="zh-CN" dirty="0"/>
              <a:t>4</a:t>
            </a:r>
            <a:r>
              <a:rPr lang="zh-CN" altLang="en-US" dirty="0"/>
              <a:t>个小于</a:t>
            </a:r>
            <a:r>
              <a:rPr lang="en-US" altLang="zh-CN" dirty="0"/>
              <a:t>10</a:t>
            </a:r>
            <a:r>
              <a:rPr lang="zh-CN" altLang="en-US" dirty="0"/>
              <a:t>个正整数，你可以使用加减乘除</a:t>
            </a:r>
            <a:r>
              <a:rPr lang="en-US" altLang="zh-CN" dirty="0"/>
              <a:t>4</a:t>
            </a:r>
            <a:r>
              <a:rPr lang="zh-CN" altLang="en-US" dirty="0"/>
              <a:t>种运算以及括号把这</a:t>
            </a:r>
            <a:r>
              <a:rPr lang="en-US" altLang="zh-CN" dirty="0"/>
              <a:t>4</a:t>
            </a:r>
            <a:r>
              <a:rPr lang="zh-CN" altLang="en-US" dirty="0"/>
              <a:t>个数连接起来得到一个表达式。现在的问题是，是否存在一种方式使得得到的表达式的结果等于</a:t>
            </a:r>
            <a:r>
              <a:rPr lang="en-US" altLang="zh-CN" dirty="0"/>
              <a:t>24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044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70931-AC4D-43DE-AE2D-4261CEAC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A3271-D890-4CB6-8F2D-A8B51D09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输入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输入数据包括多行，每行给出一组测试数据，包括</a:t>
            </a:r>
            <a:r>
              <a:rPr lang="en-US" altLang="zh-CN" dirty="0"/>
              <a:t>4</a:t>
            </a:r>
            <a:r>
              <a:rPr lang="zh-CN" altLang="en-US" dirty="0"/>
              <a:t>个小于</a:t>
            </a:r>
            <a:r>
              <a:rPr lang="en-US" altLang="zh-CN" dirty="0"/>
              <a:t>10</a:t>
            </a:r>
            <a:r>
              <a:rPr lang="zh-CN" altLang="en-US" dirty="0"/>
              <a:t>个正整数。最后一组测试数据中包括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，表示输入的结束，这组数据不用处理。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输出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对于每一组有效的测试数据，输出一行，如果可以得到</a:t>
            </a:r>
            <a:r>
              <a:rPr lang="en-US" altLang="zh-CN" dirty="0"/>
              <a:t>24</a:t>
            </a:r>
            <a:r>
              <a:rPr lang="zh-CN" altLang="en-US" dirty="0"/>
              <a:t>，输出“</a:t>
            </a:r>
            <a:r>
              <a:rPr lang="en-US" altLang="zh-CN" dirty="0"/>
              <a:t>YES”</a:t>
            </a:r>
            <a:r>
              <a:rPr lang="zh-CN" altLang="en-US" dirty="0"/>
              <a:t>；否则，输出“</a:t>
            </a:r>
            <a:r>
              <a:rPr lang="en-US" altLang="zh-CN" dirty="0"/>
              <a:t>NO”</a:t>
            </a:r>
            <a:r>
              <a:rPr lang="zh-CN" altLang="en-US" dirty="0"/>
              <a:t>。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49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8671C-D0B3-498E-9D71-3F9598AE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532F9-4905-4935-A1FA-4B65DBBD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样例输入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5 5 5 1 </a:t>
            </a:r>
          </a:p>
          <a:p>
            <a:r>
              <a:rPr lang="en-US" altLang="zh-CN" dirty="0"/>
              <a:t>1 1 4 2 </a:t>
            </a:r>
          </a:p>
          <a:p>
            <a:r>
              <a:rPr lang="en-US" altLang="zh-CN" dirty="0"/>
              <a:t>0 0 0 0 </a:t>
            </a:r>
          </a:p>
          <a:p>
            <a:endParaRPr lang="en-US" altLang="zh-CN" dirty="0"/>
          </a:p>
          <a:p>
            <a:r>
              <a:rPr lang="zh-CN" altLang="en-US" dirty="0"/>
              <a:t>样例输出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YES </a:t>
            </a:r>
          </a:p>
          <a:p>
            <a:r>
              <a:rPr lang="en-US" altLang="zh-CN" dirty="0"/>
              <a:t>NO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11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38888-EF1A-4AEF-954F-9FEF26BC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3C421-6293-4CEF-9308-5199C99E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若直接对四个数暴力枚举所有可能的计算，显然是不现实的，复杂且实现难度大。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此时自然地考虑如何将问题简化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1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点？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点？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3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点？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点？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n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点？</a:t>
            </a:r>
          </a:p>
        </p:txBody>
      </p:sp>
      <p:sp>
        <p:nvSpPr>
          <p:cNvPr id="5" name="箭头: 右弧形 4">
            <a:extLst>
              <a:ext uri="{FF2B5EF4-FFF2-40B4-BE49-F238E27FC236}">
                <a16:creationId xmlns:a16="http://schemas.microsoft.com/office/drawing/2014/main" id="{E3DE7E7E-CE9F-4EB3-88D6-B5D1ACDD2BB6}"/>
              </a:ext>
            </a:extLst>
          </p:cNvPr>
          <p:cNvSpPr/>
          <p:nvPr/>
        </p:nvSpPr>
        <p:spPr>
          <a:xfrm flipV="1">
            <a:off x="3110844" y="3233393"/>
            <a:ext cx="395927" cy="614313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右弧形 5">
            <a:extLst>
              <a:ext uri="{FF2B5EF4-FFF2-40B4-BE49-F238E27FC236}">
                <a16:creationId xmlns:a16="http://schemas.microsoft.com/office/drawing/2014/main" id="{04190772-0BFB-4A4C-A087-FF7EFB706D94}"/>
              </a:ext>
            </a:extLst>
          </p:cNvPr>
          <p:cNvSpPr/>
          <p:nvPr/>
        </p:nvSpPr>
        <p:spPr>
          <a:xfrm flipV="1">
            <a:off x="3110842" y="3836133"/>
            <a:ext cx="395927" cy="614314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右弧形 6">
            <a:extLst>
              <a:ext uri="{FF2B5EF4-FFF2-40B4-BE49-F238E27FC236}">
                <a16:creationId xmlns:a16="http://schemas.microsoft.com/office/drawing/2014/main" id="{6F7C1DB8-E05D-42E9-BAA5-15E02DCE8014}"/>
              </a:ext>
            </a:extLst>
          </p:cNvPr>
          <p:cNvSpPr/>
          <p:nvPr/>
        </p:nvSpPr>
        <p:spPr>
          <a:xfrm flipV="1">
            <a:off x="3110842" y="4448663"/>
            <a:ext cx="395927" cy="614313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2C5EA3A7-2787-4F78-8587-D1F66399C1CE}"/>
              </a:ext>
            </a:extLst>
          </p:cNvPr>
          <p:cNvSpPr/>
          <p:nvPr/>
        </p:nvSpPr>
        <p:spPr>
          <a:xfrm flipV="1">
            <a:off x="3110842" y="5368349"/>
            <a:ext cx="395927" cy="614313"/>
          </a:xfrm>
          <a:prstGeom prst="curved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3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EB596-84E9-4CAA-8427-19B022A5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397F6-6900-4935-9AC0-588BF3B3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总结一下，</a:t>
            </a:r>
            <a:r>
              <a:rPr lang="en-US" altLang="zh-CN" dirty="0"/>
              <a:t>n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点，必定要先对</a:t>
            </a:r>
            <a:r>
              <a:rPr lang="en-US" altLang="zh-CN" dirty="0"/>
              <a:t>2</a:t>
            </a:r>
            <a:r>
              <a:rPr lang="zh-CN" altLang="en-US" dirty="0"/>
              <a:t>个数进行运算得到一个结果，此结果与剩下的</a:t>
            </a:r>
            <a:r>
              <a:rPr lang="en-US" altLang="zh-CN" dirty="0"/>
              <a:t>n-2</a:t>
            </a:r>
            <a:r>
              <a:rPr lang="zh-CN" altLang="en-US" dirty="0"/>
              <a:t>个数又重新构成一组数，此时问题变为这</a:t>
            </a:r>
            <a:r>
              <a:rPr lang="en-US" altLang="zh-CN" dirty="0"/>
              <a:t>n-1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点的问题，以此类推，最终可简化为</a:t>
            </a:r>
            <a:r>
              <a:rPr lang="en-US" altLang="zh-CN" dirty="0"/>
              <a:t>1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点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不难发现，这就是递归的关系，所以此问题可由递归的方式进行简化并加以解决。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递归边界：</a:t>
            </a:r>
            <a:r>
              <a:rPr lang="en-US" altLang="zh-CN" dirty="0"/>
              <a:t>1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点。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注：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①</a:t>
            </a:r>
            <a:r>
              <a:rPr lang="zh-CN" altLang="en-US" dirty="0"/>
              <a:t>题目虽然说是正整数，但因为除法的可能存在，需要用浮点数数组来存储数据。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②</a:t>
            </a:r>
            <a:r>
              <a:rPr lang="zh-CN" altLang="en-US" dirty="0"/>
              <a:t>判断浮点数是否为某一个值是不能用“</a:t>
            </a:r>
            <a:r>
              <a:rPr lang="en-US" altLang="zh-CN" dirty="0"/>
              <a:t>==</a:t>
            </a:r>
            <a:r>
              <a:rPr lang="zh-CN" altLang="en-US" dirty="0"/>
              <a:t>”，而是要减一下求绝对值小于一个足够小的数</a:t>
            </a:r>
          </a:p>
        </p:txBody>
      </p:sp>
    </p:spTree>
    <p:extLst>
      <p:ext uri="{BB962C8B-B14F-4D97-AF65-F5344CB8AC3E}">
        <p14:creationId xmlns:p14="http://schemas.microsoft.com/office/powerpoint/2010/main" val="7830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D111A1-A896-448E-B8AF-BD9B5FA4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383" y="0"/>
            <a:ext cx="8770856" cy="713137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45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sz="4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45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4500" dirty="0" err="1">
                <a:solidFill>
                  <a:srgbClr val="CE9178"/>
                </a:solidFill>
                <a:latin typeface="Consolas" panose="020B0609020204030204" pitchFamily="49" charset="0"/>
              </a:rPr>
              <a:t>cmath</a:t>
            </a:r>
            <a:r>
              <a:rPr lang="en-US" altLang="zh-CN" sz="45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sz="4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5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5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45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500" dirty="0">
                <a:solidFill>
                  <a:srgbClr val="DCDCAA"/>
                </a:solidFill>
                <a:latin typeface="Consolas" panose="020B0609020204030204" pitchFamily="49" charset="0"/>
              </a:rPr>
              <a:t>cal24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45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[],</a:t>
            </a:r>
            <a:r>
              <a:rPr lang="en-US" altLang="zh-CN" sz="4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45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45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500" dirty="0">
                <a:solidFill>
                  <a:srgbClr val="6A9955"/>
                </a:solidFill>
                <a:latin typeface="Consolas" panose="020B0609020204030204" pitchFamily="49" charset="0"/>
              </a:rPr>
              <a:t>算</a:t>
            </a:r>
            <a:r>
              <a:rPr lang="en-US" altLang="zh-CN" sz="4500" dirty="0">
                <a:solidFill>
                  <a:srgbClr val="6A9955"/>
                </a:solidFill>
                <a:latin typeface="Consolas" panose="020B0609020204030204" pitchFamily="49" charset="0"/>
              </a:rPr>
              <a:t>24</a:t>
            </a:r>
            <a:r>
              <a:rPr lang="zh-CN" altLang="en-US" sz="4500" dirty="0">
                <a:solidFill>
                  <a:srgbClr val="6A9955"/>
                </a:solidFill>
                <a:latin typeface="Consolas" panose="020B0609020204030204" pitchFamily="49" charset="0"/>
              </a:rPr>
              <a:t>点</a:t>
            </a:r>
            <a:endParaRPr lang="en-US" altLang="zh-CN" sz="4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5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45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500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5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altLang="zh-CN" sz="45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500" dirty="0">
                <a:solidFill>
                  <a:srgbClr val="6A9955"/>
                </a:solidFill>
                <a:latin typeface="Consolas" panose="020B0609020204030204" pitchFamily="49" charset="0"/>
              </a:rPr>
              <a:t>用于存储输入数据</a:t>
            </a:r>
            <a:endParaRPr lang="zh-CN" altLang="en-US" sz="4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45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5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5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altLang="zh-CN" sz="45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500" dirty="0">
                <a:solidFill>
                  <a:srgbClr val="6A9955"/>
                </a:solidFill>
                <a:latin typeface="Consolas" panose="020B0609020204030204" pitchFamily="49" charset="0"/>
              </a:rPr>
              <a:t>用于存储每组数算</a:t>
            </a:r>
            <a:r>
              <a:rPr lang="en-US" altLang="zh-CN" sz="4500" dirty="0">
                <a:solidFill>
                  <a:srgbClr val="6A9955"/>
                </a:solidFill>
                <a:latin typeface="Consolas" panose="020B0609020204030204" pitchFamily="49" charset="0"/>
              </a:rPr>
              <a:t>24</a:t>
            </a:r>
            <a:r>
              <a:rPr lang="zh-CN" altLang="en-US" sz="4500" dirty="0">
                <a:solidFill>
                  <a:srgbClr val="6A9955"/>
                </a:solidFill>
                <a:latin typeface="Consolas" panose="020B0609020204030204" pitchFamily="49" charset="0"/>
              </a:rPr>
              <a:t>点后的结果</a:t>
            </a:r>
            <a:endParaRPr lang="zh-CN" altLang="en-US" sz="4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4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500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45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4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4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;;</a:t>
            </a:r>
            <a:r>
              <a:rPr lang="en-US" altLang="zh-CN" sz="4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4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flag=</a:t>
            </a:r>
            <a:r>
              <a:rPr lang="en-US" altLang="zh-CN" sz="4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45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500" dirty="0">
                <a:solidFill>
                  <a:srgbClr val="6A9955"/>
                </a:solidFill>
                <a:latin typeface="Consolas" panose="020B0609020204030204" pitchFamily="49" charset="0"/>
              </a:rPr>
              <a:t>用于判断输入数据是否全为</a:t>
            </a:r>
            <a:r>
              <a:rPr lang="en-US" altLang="zh-CN" sz="4500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endParaRPr lang="zh-CN" altLang="en-US" sz="4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45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(j=</a:t>
            </a:r>
            <a:r>
              <a:rPr lang="en-US" altLang="zh-CN" sz="4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altLang="zh-CN" sz="45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;j++){</a:t>
            </a: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4500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4500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[j];</a:t>
            </a: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4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4500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[j]!=</a:t>
            </a:r>
            <a:r>
              <a:rPr lang="en-US" altLang="zh-CN" sz="4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) flag=</a:t>
            </a:r>
            <a:r>
              <a:rPr lang="en-US" altLang="zh-CN" sz="4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4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(flag==</a:t>
            </a:r>
            <a:r>
              <a:rPr lang="en-US" altLang="zh-CN" sz="4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45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45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500" dirty="0">
                <a:solidFill>
                  <a:srgbClr val="6A9955"/>
                </a:solidFill>
                <a:latin typeface="Consolas" panose="020B0609020204030204" pitchFamily="49" charset="0"/>
              </a:rPr>
              <a:t>输入的数全为</a:t>
            </a:r>
            <a:r>
              <a:rPr lang="en-US" altLang="zh-CN" sz="4500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4500" dirty="0">
                <a:solidFill>
                  <a:srgbClr val="6A9955"/>
                </a:solidFill>
                <a:latin typeface="Consolas" panose="020B0609020204030204" pitchFamily="49" charset="0"/>
              </a:rPr>
              <a:t>，代表输入已结束</a:t>
            </a:r>
            <a:endParaRPr lang="zh-CN" altLang="en-US" sz="4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45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5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altLang="zh-CN" sz="4500" dirty="0">
                <a:solidFill>
                  <a:srgbClr val="DCDCAA"/>
                </a:solidFill>
                <a:latin typeface="Consolas" panose="020B0609020204030204" pitchFamily="49" charset="0"/>
              </a:rPr>
              <a:t>cal24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(num,</a:t>
            </a:r>
            <a:r>
              <a:rPr lang="en-US" altLang="zh-CN" sz="45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45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500" dirty="0">
                <a:solidFill>
                  <a:srgbClr val="6A9955"/>
                </a:solidFill>
                <a:latin typeface="Consolas" panose="020B0609020204030204" pitchFamily="49" charset="0"/>
              </a:rPr>
              <a:t>对输入数据算</a:t>
            </a:r>
            <a:r>
              <a:rPr lang="en-US" altLang="zh-CN" sz="4500" dirty="0">
                <a:solidFill>
                  <a:srgbClr val="6A9955"/>
                </a:solidFill>
                <a:latin typeface="Consolas" panose="020B0609020204030204" pitchFamily="49" charset="0"/>
              </a:rPr>
              <a:t>24</a:t>
            </a:r>
            <a:r>
              <a:rPr lang="zh-CN" altLang="en-US" sz="4500" dirty="0">
                <a:solidFill>
                  <a:srgbClr val="6A9955"/>
                </a:solidFill>
                <a:latin typeface="Consolas" panose="020B0609020204030204" pitchFamily="49" charset="0"/>
              </a:rPr>
              <a:t>点</a:t>
            </a:r>
            <a:endParaRPr lang="zh-CN" altLang="en-US" sz="4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45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(j=</a:t>
            </a:r>
            <a:r>
              <a:rPr lang="en-US" altLang="zh-CN" sz="4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altLang="zh-CN" sz="4500" dirty="0" err="1">
                <a:solidFill>
                  <a:srgbClr val="D4D4D4"/>
                </a:solidFill>
                <a:latin typeface="Consolas" panose="020B0609020204030204" pitchFamily="49" charset="0"/>
              </a:rPr>
              <a:t>i;j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4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45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[j]) </a:t>
            </a:r>
            <a:r>
              <a:rPr lang="en-US" altLang="zh-CN" sz="45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4500" dirty="0">
                <a:solidFill>
                  <a:srgbClr val="CE9178"/>
                </a:solidFill>
                <a:latin typeface="Consolas" panose="020B0609020204030204" pitchFamily="49" charset="0"/>
              </a:rPr>
              <a:t>"YES"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45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45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5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4500" dirty="0">
                <a:solidFill>
                  <a:srgbClr val="CE9178"/>
                </a:solidFill>
                <a:latin typeface="Consolas" panose="020B0609020204030204" pitchFamily="49" charset="0"/>
              </a:rPr>
              <a:t>"NO"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45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zh-CN" altLang="en-US" sz="4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4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45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500" dirty="0">
                <a:solidFill>
                  <a:srgbClr val="6A9955"/>
                </a:solidFill>
                <a:latin typeface="Consolas" panose="020B0609020204030204" pitchFamily="49" charset="0"/>
              </a:rPr>
              <a:t>输出</a:t>
            </a:r>
            <a:endParaRPr lang="en-US" altLang="zh-CN" sz="4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4500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4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4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20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2D9E3D-5052-4ACB-B5B1-3A2D6EE5F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178" y="160256"/>
            <a:ext cx="5898822" cy="647621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cal24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[],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(n==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fabs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)&lt;=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1e-6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递归边界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i,j,k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存储过渡计算过程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n;i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(j=i+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n;j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遍历所有可能的两个数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x=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(k=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;k&lt;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n;k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将计算后的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n-1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个数存到另一个数组中，方便递归调用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(k!=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k!=j)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[x++]=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[k]; 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          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98881F-9205-4E75-B6AD-847B2699D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0256"/>
            <a:ext cx="5898822" cy="6476214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           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[x]=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]+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cal24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(b,n-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加法 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[x]=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]-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cal24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(b,n-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[x]=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[j]-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cal24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(b,n-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减法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[x]=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cal24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(b,n-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乘法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fabs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[j]-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)&gt;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1e-6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[x]=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]/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[j];               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cal24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(b,n-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fabs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)&gt;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1e-6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[x]=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[j]/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               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cal24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(b,n-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除法</a:t>
            </a:r>
            <a:endParaRPr lang="zh-CN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55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3B01FB-38DB-4A5D-B7B7-3E0A0146F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4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1274</Words>
  <Application>Microsoft Office PowerPoint</Application>
  <PresentationFormat>宽屏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专项5：算24点</vt:lpstr>
      <vt:lpstr>题目描述</vt:lpstr>
      <vt:lpstr>具体要求</vt:lpstr>
      <vt:lpstr>具体要求</vt:lpstr>
      <vt:lpstr>题目分析</vt:lpstr>
      <vt:lpstr>题目分析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算24点</dc:title>
  <dc:creator>陈 俊</dc:creator>
  <cp:lastModifiedBy>陈 俊</cp:lastModifiedBy>
  <cp:revision>13</cp:revision>
  <dcterms:created xsi:type="dcterms:W3CDTF">2020-05-14T02:44:21Z</dcterms:created>
  <dcterms:modified xsi:type="dcterms:W3CDTF">2020-05-15T00:02:54Z</dcterms:modified>
</cp:coreProperties>
</file>