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  <p:sldMasterId id="2147483756" r:id="rId3"/>
    <p:sldMasterId id="21474838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8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7" autoAdjust="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8F148-F4A9-4616-8CC7-81664C6594B7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236C0-B536-4E95-B6B7-B92906B60B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36C0-B536-4E95-B6B7-B92906B60B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5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36C0-B536-4E95-B6B7-B92906B60B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2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36C0-B536-4E95-B6B7-B92906B60B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9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36C0-B536-4E95-B6B7-B92906B60B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30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236C0-B536-4E95-B6B7-B92906B60B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5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7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9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38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0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1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2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28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88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57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27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71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82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64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72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64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6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3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5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25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37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8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8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60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85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624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46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33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022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4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374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22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854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433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805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91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84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31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47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765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7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7D2D-551B-43AB-B59E-0751DF688FD4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78A855-1EFD-49FE-80C6-ADC6E004C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36718-C5CA-4D60-A66A-DFDC3B341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07365"/>
            <a:ext cx="7766936" cy="1646302"/>
          </a:xfrm>
        </p:spPr>
        <p:txBody>
          <a:bodyPr/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259746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C5386-46A0-41A1-8D44-1AD4F0D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8" y="668215"/>
            <a:ext cx="8596668" cy="13208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递归树求解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79D7C6-5922-4A28-9720-F20A2746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" y="2574153"/>
            <a:ext cx="3763108" cy="1421034"/>
          </a:xfrm>
          <a:prstGeom prst="rect">
            <a:avLst/>
          </a:prstGeom>
        </p:spPr>
      </p:pic>
      <p:sp>
        <p:nvSpPr>
          <p:cNvPr id="11" name="AutoShape 2" descr="2W(n/2)">
            <a:extLst>
              <a:ext uri="{FF2B5EF4-FFF2-40B4-BE49-F238E27FC236}">
                <a16:creationId xmlns:a16="http://schemas.microsoft.com/office/drawing/2014/main" id="{FD252A67-1932-4B1D-9D33-E8F6B7520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3" descr="n-1">
            <a:extLst>
              <a:ext uri="{FF2B5EF4-FFF2-40B4-BE49-F238E27FC236}">
                <a16:creationId xmlns:a16="http://schemas.microsoft.com/office/drawing/2014/main" id="{20BFA3F1-C183-4065-B555-996AFE600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0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34902-3869-499A-9292-4143FD2867C5}"/>
              </a:ext>
            </a:extLst>
          </p:cNvPr>
          <p:cNvSpPr/>
          <p:nvPr/>
        </p:nvSpPr>
        <p:spPr>
          <a:xfrm>
            <a:off x="3715483" y="358361"/>
            <a:ext cx="68362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举例：假设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，则递归树有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，每个节点的工作量为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的有序数组进行合并，需要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8-1=7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，每个节点的工足量为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的有序数组进行合并，各需要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4-1=3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，每个节点的工足量为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的有序数组进行合并，各需要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2-1=1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次比较，毕竟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个数比大小，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次比较就够了。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F1C307-BD8F-4A72-976B-503B1050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472" y="3724667"/>
            <a:ext cx="708571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0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C7410A-4631-4869-B54C-94EA6B22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70" y="-12806"/>
            <a:ext cx="5080057" cy="68708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EC5386-46A0-41A1-8D44-1AD4F0D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1" y="408342"/>
            <a:ext cx="8596668" cy="13208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递归树求解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F04DF-00BD-4717-A677-A8A3C6983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478" y="112978"/>
            <a:ext cx="6883404" cy="35917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33CF8C-FFBC-4203-B8CA-AA98A3826ECD}"/>
              </a:ext>
            </a:extLst>
          </p:cNvPr>
          <p:cNvSpPr/>
          <p:nvPr/>
        </p:nvSpPr>
        <p:spPr>
          <a:xfrm>
            <a:off x="4789718" y="26215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5C1A73-70DE-4942-926F-F863EAA4FBA1}"/>
              </a:ext>
            </a:extLst>
          </p:cNvPr>
          <p:cNvSpPr/>
          <p:nvPr/>
        </p:nvSpPr>
        <p:spPr>
          <a:xfrm>
            <a:off x="173241" y="3522856"/>
            <a:ext cx="8710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上述递归树共有</a:t>
            </a:r>
            <a:r>
              <a:rPr lang="en-US" altLang="zh-CN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右侧的所有值相加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，结合</a:t>
            </a:r>
            <a:r>
              <a:rPr lang="zh-CN" altLang="en-US" sz="20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等比数列求和公式</a:t>
            </a: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B266F7-B1D0-412B-A6FE-AA282010D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139" y="3920034"/>
            <a:ext cx="6761905" cy="1409524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77E349F-24F3-491D-AF99-ABD567EE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75" y="5422580"/>
            <a:ext cx="19159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因为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    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有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AutoShape 2" descr="n = 2^k">
            <a:extLst>
              <a:ext uri="{FF2B5EF4-FFF2-40B4-BE49-F238E27FC236}">
                <a16:creationId xmlns:a16="http://schemas.microsoft.com/office/drawing/2014/main" id="{8E2E0249-DF10-4C62-9B23-115C3A3FF6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0FF0D7A-9C5A-4263-81FE-4133A97FD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257" y="5422580"/>
            <a:ext cx="800000" cy="4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35B552-62AE-4423-BF10-4911E41C8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2853" y="5536975"/>
            <a:ext cx="3495238" cy="5714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1122113-37C4-4E95-8241-9365806B4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564" y="6343714"/>
            <a:ext cx="2733333" cy="51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7D73B2-8F57-45EC-943A-C4490F2F5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19" y="1944460"/>
            <a:ext cx="3763108" cy="13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7B3C-E249-488B-894F-13E4EC69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65" y="539262"/>
            <a:ext cx="8596668" cy="13208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算法效率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9B8E45F-D9B1-4771-8183-8E1F3BC5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86" y="1227017"/>
            <a:ext cx="6866667" cy="9333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A7AAE4-069C-439B-9A5B-513D653B0697}"/>
              </a:ext>
            </a:extLst>
          </p:cNvPr>
          <p:cNvSpPr/>
          <p:nvPr/>
        </p:nvSpPr>
        <p:spPr>
          <a:xfrm>
            <a:off x="1498991" y="2323801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随着问题规模的增长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计算成本如何增长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问题规模足够大之后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计算成本的增长趋势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关心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当输入规模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n&gt;&gt;2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后，算法需执行的基本操作次数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?</a:t>
            </a:r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E6D8E0-A949-491C-B2AD-4CE9D8B0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91" y="4644302"/>
            <a:ext cx="6860062" cy="19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1313BD0-2338-429E-94B3-CE44F01B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65" y="3227999"/>
            <a:ext cx="542857" cy="485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144E3C-D339-4935-BE1D-5EBFC1FD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47" y="2376619"/>
            <a:ext cx="9161905" cy="21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A527A9-C4F1-4408-835E-A8C02B90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4" y="1236676"/>
            <a:ext cx="10632831" cy="5000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CC8DC1-1AB4-4D8E-A9C9-BBE0C15E2939}"/>
              </a:ext>
            </a:extLst>
          </p:cNvPr>
          <p:cNvSpPr/>
          <p:nvPr/>
        </p:nvSpPr>
        <p:spPr>
          <a:xfrm>
            <a:off x="246184" y="367324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常用记号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01389C-A93A-4AAF-9AD8-85200FCB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449880"/>
            <a:ext cx="5478967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5149A4-80B9-4021-8801-2D8C6C92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79" y="850105"/>
            <a:ext cx="9743388" cy="29450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87B81B-D836-4F3D-9C75-3FCA8AAA8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79" y="3674820"/>
            <a:ext cx="7342857" cy="10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201CB5-BDC6-4C10-B93E-FF4DB65C9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453" y="4703390"/>
            <a:ext cx="2386155" cy="21546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D70435-47C5-449B-AA7A-DC31F79FF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79" y="4662102"/>
            <a:ext cx="2190974" cy="22167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062CE8-DFC7-4A06-9DB7-BB7AA63C6105}"/>
              </a:ext>
            </a:extLst>
          </p:cNvPr>
          <p:cNvSpPr/>
          <p:nvPr/>
        </p:nvSpPr>
        <p:spPr>
          <a:xfrm>
            <a:off x="396479" y="80664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常见的复杂度</a:t>
            </a:r>
            <a:endParaRPr lang="zh-CN" alt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1DAD20-05F1-4C9F-BC9E-FBAF5D608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4023"/>
            <a:ext cx="6776018" cy="3425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3BFE3C-045A-4C33-B0CD-80AF6712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629059"/>
            <a:ext cx="6776019" cy="308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4044A-60CC-4E53-93D9-E7BC019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84" y="323534"/>
            <a:ext cx="8596668" cy="214397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复杂度分析实例：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二分归并排序中的时间复杂度分析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1ABB62-AB70-4775-8EED-ADDC1C77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" y="2325290"/>
            <a:ext cx="5695238" cy="39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BB6C86-F1F7-4F3E-902E-ECB1AFF7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0442"/>
            <a:ext cx="3333830" cy="145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69301B-3B6E-4EE5-9E6C-9450AA42B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29679"/>
            <a:ext cx="3333830" cy="29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9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C5386-46A0-41A1-8D44-1AD4F0D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18" y="668215"/>
            <a:ext cx="8596668" cy="13208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法一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递推方程求解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10863F-B736-439F-ADBE-7FD22DDF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8" y="2107151"/>
            <a:ext cx="4093958" cy="28548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ABAD41-E612-403D-8EEC-06572C7E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76" y="143457"/>
            <a:ext cx="3191147" cy="32137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9D731B-7962-4E8D-9FE8-D7F92A525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357" y="3247292"/>
            <a:ext cx="5085391" cy="3606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FD236C-012D-4F3F-9593-DDBC05860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390" y="6296095"/>
            <a:ext cx="2714286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C7410A-4631-4869-B54C-94EA6B22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70" y="-12806"/>
            <a:ext cx="5080057" cy="29478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EC5386-46A0-41A1-8D44-1AD4F0D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1" y="408342"/>
            <a:ext cx="8596668" cy="13208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递归树求解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5836D3-FF7E-4A08-A230-44D9ECBFD8DD}"/>
              </a:ext>
            </a:extLst>
          </p:cNvPr>
          <p:cNvSpPr/>
          <p:nvPr/>
        </p:nvSpPr>
        <p:spPr>
          <a:xfrm>
            <a:off x="384256" y="2294674"/>
            <a:ext cx="49875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递归树的概念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递归树是迭代计算的模型. 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递归树的生成过程与迭代过程一致.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对递归树上的项求和就是迭代后方程的解. 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递归树上所有项恰好是迭代之后产生和式中的项.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B80C8D-4A51-4BC9-B0A4-38F81F354C28}"/>
              </a:ext>
            </a:extLst>
          </p:cNvPr>
          <p:cNvSpPr/>
          <p:nvPr/>
        </p:nvSpPr>
        <p:spPr>
          <a:xfrm>
            <a:off x="5472670" y="136181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迭代在递归树中的表示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4123F3-9368-4633-B1CE-E3F2D933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75" y="2745500"/>
            <a:ext cx="5180952" cy="411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3C7410A-4631-4869-B54C-94EA6B22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70" y="-12806"/>
            <a:ext cx="5080057" cy="29478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EC5386-46A0-41A1-8D44-1AD4F0DF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1" y="40834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递归树求解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5836D3-FF7E-4A08-A230-44D9ECBFD8DD}"/>
              </a:ext>
            </a:extLst>
          </p:cNvPr>
          <p:cNvSpPr/>
          <p:nvPr/>
        </p:nvSpPr>
        <p:spPr>
          <a:xfrm>
            <a:off x="313918" y="2047502"/>
            <a:ext cx="53366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递归树的生成规则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递归树只有根结点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W(n) 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不断继续下述过程：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将函数项叶结点的迭代式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表示成二层子树；用该子树替换该叶结点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继续递归树的生成，直到树中无函数项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只有初值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80FC01-2833-4307-A941-B8ADEA90B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965" y="712941"/>
            <a:ext cx="3704762" cy="339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1C4C73-6A79-4FA0-A8E6-D8865CCF9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63" t="15357" r="163" b="-3043"/>
          <a:stretch/>
        </p:blipFill>
        <p:spPr>
          <a:xfrm>
            <a:off x="6501221" y="1698940"/>
            <a:ext cx="4051506" cy="3040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9D9234-FA32-42A3-B836-B03C4EDDCE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30"/>
          <a:stretch/>
        </p:blipFill>
        <p:spPr>
          <a:xfrm>
            <a:off x="6676537" y="3057197"/>
            <a:ext cx="3876190" cy="38008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80C1C91-3299-4C64-AC83-640206202486}"/>
              </a:ext>
            </a:extLst>
          </p:cNvPr>
          <p:cNvSpPr/>
          <p:nvPr/>
        </p:nvSpPr>
        <p:spPr>
          <a:xfrm>
            <a:off x="6847965" y="177509"/>
            <a:ext cx="2738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递归树的生成案例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4125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181</TotalTime>
  <Words>428</Words>
  <Application>Microsoft Office PowerPoint</Application>
  <PresentationFormat>宽屏</PresentationFormat>
  <Paragraphs>51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2_HDOfficeLightV0</vt:lpstr>
      <vt:lpstr>平面</vt:lpstr>
      <vt:lpstr>算法复杂度分析</vt:lpstr>
      <vt:lpstr>算法效率</vt:lpstr>
      <vt:lpstr>PowerPoint 演示文稿</vt:lpstr>
      <vt:lpstr>PowerPoint 演示文稿</vt:lpstr>
      <vt:lpstr>PowerPoint 演示文稿</vt:lpstr>
      <vt:lpstr>复杂度分析实例：  ————二分归并排序中的时间复杂度分析</vt:lpstr>
      <vt:lpstr>法一   递推方程求解</vt:lpstr>
      <vt:lpstr>法二   递归树求解</vt:lpstr>
      <vt:lpstr>法二   递归树求解 </vt:lpstr>
      <vt:lpstr>法二   递归树求解</vt:lpstr>
      <vt:lpstr>法二   递归树求解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算法复杂度分析</dc:title>
  <dc:creator>here wp</dc:creator>
  <cp:lastModifiedBy>here wp</cp:lastModifiedBy>
  <cp:revision>15</cp:revision>
  <dcterms:created xsi:type="dcterms:W3CDTF">2020-05-09T05:15:59Z</dcterms:created>
  <dcterms:modified xsi:type="dcterms:W3CDTF">2020-05-09T14:24:08Z</dcterms:modified>
</cp:coreProperties>
</file>