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0" r:id="rId2"/>
    <p:sldId id="329" r:id="rId3"/>
    <p:sldId id="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 Duan (Student)" initials="CD(" lastIdx="0" clrIdx="0">
    <p:extLst>
      <p:ext uri="{19B8F6BF-5375-455C-9EA6-DF929625EA0E}">
        <p15:presenceInfo xmlns:p15="http://schemas.microsoft.com/office/powerpoint/2012/main" userId="S-1-5-21-1547161642-926492609-1801674531-799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44"/>
    <a:srgbClr val="E42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841D-3CEA-41B6-B502-4A06C24D449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10A2B-530B-4C3E-91D8-EEEC2B8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F2515-FAD4-E34F-98EB-CDCF05C30B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3EC4-133F-1F45-8804-5839C70BB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EB4-076A-A544-B8D5-D6D5ECE041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5A1D-BF65-C345-A4EB-1BCE55B68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746-49FD-AC49-9338-08EF20020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2250-11C6-DE48-9A74-D543D77AE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CA1E-D523-D442-8B14-D5DA959F48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5DE-806C-4948-A690-18F01D65D8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F5AC-2F96-7145-853D-BA6C5FBAFA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D00-574B-9442-BEE1-C2900242E0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C956-CBA8-954E-80B3-D9DE7A006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121E-8818-0A4A-B8E6-9631503F2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68407"/>
            <a:ext cx="2514600" cy="566862"/>
          </a:xfrm>
          <a:prstGeom prst="rect">
            <a:avLst/>
          </a:prstGeom>
        </p:spPr>
      </p:pic>
      <p:sp>
        <p:nvSpPr>
          <p:cNvPr id="6" name="Text Placeholder 14"/>
          <p:cNvSpPr txBox="1">
            <a:spLocks/>
          </p:cNvSpPr>
          <p:nvPr/>
        </p:nvSpPr>
        <p:spPr>
          <a:xfrm>
            <a:off x="1524001" y="48796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1676401" y="50320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410748" y="1974602"/>
            <a:ext cx="9370504" cy="1724571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lnSpc>
                <a:spcPts val="75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8000" b="1" kern="1200" baseline="0">
                <a:solidFill>
                  <a:schemeClr val="accent3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600" b="0" dirty="0" err="1">
                <a:solidFill>
                  <a:srgbClr val="8064A2">
                    <a:lumMod val="50000"/>
                  </a:srgbClr>
                </a:solidFill>
              </a:rPr>
              <a:t>FEWSim</a:t>
            </a:r>
            <a:r>
              <a:rPr lang="en-US" sz="6600" b="0" dirty="0">
                <a:solidFill>
                  <a:srgbClr val="8064A2">
                    <a:lumMod val="50000"/>
                  </a:srgbClr>
                </a:solidFill>
              </a:rPr>
              <a:t>—</a:t>
            </a:r>
          </a:p>
          <a:p>
            <a:pPr algn="ctr">
              <a:lnSpc>
                <a:spcPct val="100000"/>
              </a:lnSpc>
            </a:pPr>
            <a:r>
              <a:rPr lang="en-US" sz="3200" b="0" dirty="0" smtClean="0">
                <a:solidFill>
                  <a:srgbClr val="8064A2">
                    <a:lumMod val="50000"/>
                  </a:srgbClr>
                </a:solidFill>
              </a:rPr>
              <a:t>WEAP MABIA Input Time Series </a:t>
            </a:r>
            <a:r>
              <a:rPr lang="en-US" sz="3200" b="0" dirty="0" smtClean="0">
                <a:solidFill>
                  <a:srgbClr val="8064A2">
                    <a:lumMod val="50000"/>
                  </a:srgbClr>
                </a:solidFill>
              </a:rPr>
              <a:t>Method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74" y="1047402"/>
            <a:ext cx="89739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WEAP MABIA takes either a single number or time series step of the following format as input: format</a:t>
            </a:r>
            <a:r>
              <a:rPr lang="en-US" dirty="0"/>
              <a:t>: 'Step( 2001,3.38, 2002,3.38,  2003,3.38, 2004, 3.38, 2005,3.38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‘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Script syntax to set the WEAP MABIA input is as the following. </a:t>
            </a:r>
          </a:p>
          <a:p>
            <a:pPr lvl="1"/>
            <a:r>
              <a:rPr lang="en-US" sz="1600" i="1" dirty="0" err="1">
                <a:solidFill>
                  <a:schemeClr val="accent1"/>
                </a:solidFill>
              </a:rPr>
              <a:t>WEAP.BranchVariable</a:t>
            </a:r>
            <a:r>
              <a:rPr lang="en-US" sz="1600" i="1" dirty="0" smtClean="0">
                <a:solidFill>
                  <a:schemeClr val="accent1"/>
                </a:solidFill>
              </a:rPr>
              <a:t>("\</a:t>
            </a:r>
            <a:r>
              <a:rPr lang="en-US" sz="1600" i="1" dirty="0">
                <a:solidFill>
                  <a:schemeClr val="accent1"/>
                </a:solidFill>
              </a:rPr>
              <a:t>Demand Sites and Catchments\Agricultural Catchment\\</a:t>
            </a:r>
            <a:r>
              <a:rPr lang="en-US" sz="1600" i="1" dirty="0" err="1">
                <a:solidFill>
                  <a:schemeClr val="accent1"/>
                </a:solidFill>
              </a:rPr>
              <a:t>durham_wheat</a:t>
            </a:r>
            <a:r>
              <a:rPr lang="en-US" sz="1600" i="1" dirty="0">
                <a:solidFill>
                  <a:schemeClr val="accent1"/>
                </a:solidFill>
              </a:rPr>
              <a:t>: Area").Expression = 'Step( 2001,3.38, 2002,3.38,  2003,3.38, 2004, 3.38, 2005,3.38 </a:t>
            </a:r>
            <a:r>
              <a:rPr lang="en-US" sz="1600" i="1" dirty="0" smtClean="0">
                <a:solidFill>
                  <a:schemeClr val="accent1"/>
                </a:solidFill>
              </a:rPr>
              <a:t>)‘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5" y="3331788"/>
            <a:ext cx="8674027" cy="2263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144" y="183864"/>
            <a:ext cx="67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064A2">
                    <a:lumMod val="50000"/>
                  </a:srgbClr>
                </a:solidFill>
              </a:rPr>
              <a:t>WEAP MABIA Input Time Series Format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74" y="1047402"/>
            <a:ext cx="897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statistical economy model doesn’t take feedback from WEAP and LEAP at each time </a:t>
            </a:r>
            <a:r>
              <a:rPr lang="en-US" dirty="0" smtClean="0"/>
              <a:t>step. Thus </a:t>
            </a:r>
            <a:r>
              <a:rPr lang="en-US" dirty="0" smtClean="0"/>
              <a:t>we preprocess the economy model over the full time span and use the input as </a:t>
            </a:r>
            <a:r>
              <a:rPr lang="en-US" dirty="0" smtClean="0"/>
              <a:t>yearly time </a:t>
            </a:r>
            <a:r>
              <a:rPr lang="en-US" dirty="0" smtClean="0"/>
              <a:t>series to WEAP MABIA.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output from economy model should be of yearly time steps since WEAP MABIA takes the yearly time series as mentioned in previous </a:t>
            </a:r>
            <a:r>
              <a:rPr lang="en-US" dirty="0" smtClean="0"/>
              <a:t>slide.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2474" y="302398"/>
            <a:ext cx="829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064A2">
                    <a:lumMod val="50000"/>
                  </a:srgbClr>
                </a:solidFill>
              </a:rPr>
              <a:t>Prerequisite to Use Time Series for WEAP MABIA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2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189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mounir (Student)</dc:creator>
  <cp:lastModifiedBy>Chi Duan (Student)</cp:lastModifiedBy>
  <cp:revision>92</cp:revision>
  <dcterms:created xsi:type="dcterms:W3CDTF">2018-04-19T19:23:24Z</dcterms:created>
  <dcterms:modified xsi:type="dcterms:W3CDTF">2019-10-01T01:27:42Z</dcterms:modified>
</cp:coreProperties>
</file>