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81" r:id="rId6"/>
    <p:sldId id="276" r:id="rId7"/>
    <p:sldId id="277" r:id="rId8"/>
    <p:sldId id="25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747"/>
    <a:srgbClr val="9E0848"/>
    <a:srgbClr val="98222F"/>
    <a:srgbClr val="5E3C8F"/>
    <a:srgbClr val="8B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287218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69532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50975" y="1124585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Personal Introduction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14705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43145" y="2297430"/>
            <a:ext cx="4320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EN:  Duan Zhiwei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CN: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段志威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14705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685" y="1073150"/>
            <a:ext cx="11559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Kaifeng City,  Henan Province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located along the southern bank of the Yellow River</a:t>
            </a:r>
            <a:r>
              <a:rPr lang="zh-CN" altLang="en-US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、the ancient capital of the eight dynasties</a:t>
            </a:r>
            <a:endParaRPr lang="zh-CN" altLang="en-US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Millennium City Park, Longting, Great Xiangguo Temple, Kaifeng iron tower, KaiFeng Mansion...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85" y="3053715"/>
            <a:ext cx="5657215" cy="336931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2255" y="3054350"/>
            <a:ext cx="5342255" cy="3414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4310" y="66040"/>
            <a:ext cx="1397000" cy="9302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Hometown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Tianjin Agricultural University (2015 - 2019)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Internet Of  Things Engineering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Major courses :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Operating System,  Computer Organization and Design, 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Computer  Networks,  Data Structure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IoT Architecture,  Intelligent Information Processing, etc ...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Education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B</a:t>
            </a: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ackground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Awards: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first prize in the North China Division of the 2017 National Undergraduate IOT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second prize in the 2017 Tianjin Undergraduate IOT Innovation and Application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National Tianjin Undergraduate Award Innovation and Training Program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published an article in the journal 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《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Agricultural Technology and Equipment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》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chool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xcellence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cholarship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etc...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Education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B</a:t>
            </a: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ackground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Hangzhou Fabu Technology Company (2019 - now):  </a:t>
            </a: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An artificial 	intelligence enterprise dedicated to fully automatic driverless driving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Group: System Platform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Position: C++ Software Engineer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Responsible Modules: 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ECS-ctrl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Antenna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Monitor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Development Functions: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1. Clearly define the vehicle operation process, and support multi-scenario operations, such as: MeiShan Port, NanTong Port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2. Access the basic information of gantries and cranes for use by the 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3. Remote control function: slow braking, emergency braking, movement, human-vehicle interaction, etc...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4.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arly warning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function: collect abnormal information from vehicles, such as: obstacle warning, parking warning, etc..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5. Monitoring function: the health status of each module of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6. Provides data for web application to visualize the current output of related autonomous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etc...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324429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895" y="1840230"/>
            <a:ext cx="8571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Thanks for listening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51746" y="2934260"/>
            <a:ext cx="18887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2023.04.11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5428,&quot;width&quot;:911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5436,&quot;width&quot;:846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MmEyNjJmYmVkMDQyYTMyM2Q1ODk4MDEwNDg2NGNjMTMifQ=="/>
  <p:tag name="KSO_WPP_MARK_KEY" val="2388c654-791b-4c41-be13-b0778cfbe923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5175,&quot;width&quot;:777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华文中宋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mingyue zhao</dc:creator>
  <cp:lastModifiedBy>段志威阿</cp:lastModifiedBy>
  <cp:revision>509</cp:revision>
  <dcterms:created xsi:type="dcterms:W3CDTF">2022-03-24T16:30:00Z</dcterms:created>
  <dcterms:modified xsi:type="dcterms:W3CDTF">2023-04-10T13:55:14Z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5717171428774F6AA9635CA2A259EA2D</vt:lpwstr>
  </property>
  <property fmtid="{D5CDD505-2E9C-101B-9397-08002B2CF9AE}" pid="3" name="KSOProductBuildVer">
    <vt:lpwstr>2052-11.1.0.13703</vt:lpwstr>
  </property>
</Properties>
</file>