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0" r:id="rId5"/>
    <p:sldId id="276" r:id="rId6"/>
    <p:sldId id="277" r:id="rId7"/>
    <p:sldId id="278" r:id="rId8"/>
    <p:sldId id="259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747"/>
    <a:srgbClr val="9E0848"/>
    <a:srgbClr val="98222F"/>
    <a:srgbClr val="5E3C8F"/>
    <a:srgbClr val="8B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BA2F-247F-4804-A0B2-B294D149D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3B6-F35B-478A-8D52-332D77F715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1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2532991" y="2872181"/>
            <a:ext cx="6906562" cy="3942893"/>
          </a:xfrm>
          <a:prstGeom prst="rect">
            <a:avLst/>
          </a:prstGeom>
        </p:spPr>
      </p:pic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69532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50975" y="1124585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Personal Introduction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14705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43145" y="2297430"/>
            <a:ext cx="43205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EN:  Duan Zhiwei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CN: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段志威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259870" y="614705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0685" y="1073150"/>
            <a:ext cx="11559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Kaifeng, Henan Province 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located along the southern bank of the Yellow River</a:t>
            </a:r>
            <a:r>
              <a:rPr lang="zh-CN" altLang="en-US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、the ancient capital of the eight dynasties</a:t>
            </a:r>
            <a:endParaRPr lang="zh-CN" altLang="en-US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Millennium City Park, Longting, Great Xiangguo Temple, Kaifeng iron tower, KaiFeng Mansion...</a:t>
            </a: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2585" y="3053715"/>
            <a:ext cx="5657215" cy="3369310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2255" y="3054350"/>
            <a:ext cx="5342255" cy="3414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4310" y="66040"/>
            <a:ext cx="1397000" cy="9302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Hometown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Graduated School: 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Tianjin Agricultural University (2015 - 2019)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Honors: 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first prize in the North China Division of the 2017 National Undergraduate IOT Design Competition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second prize in the 2017 Tianjin Undergraduate IOT Innovation and Application Design Competition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the National Tianjin Undergraduate Award Innovation and Training Program</a:t>
            </a: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published an article in the journal 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《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Agricultural Technology and Equipment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》</a:t>
            </a:r>
            <a:endParaRPr lang="zh-CN" altLang="en-US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s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chool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xcellence </a:t>
            </a:r>
            <a:r>
              <a:rPr lang="en-US" altLang="zh-CN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s</a:t>
            </a:r>
            <a:r>
              <a:rPr lang="zh-CN" altLang="en-US" sz="16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cholarship</a:t>
            </a:r>
            <a:endParaRPr lang="zh-CN" altLang="en-US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860" y="80010"/>
            <a:ext cx="90678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Education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B</a:t>
            </a:r>
            <a:r>
              <a:rPr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ackground</a:t>
            </a:r>
            <a:endParaRPr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3919855" y="4646930"/>
            <a:ext cx="4354830" cy="2485390"/>
          </a:xfrm>
          <a:prstGeom prst="rect">
            <a:avLst/>
          </a:prstGeom>
        </p:spPr>
      </p:pic>
      <p:sp>
        <p:nvSpPr>
          <p:cNvPr id="8" name="矩形: 圆角 26"/>
          <p:cNvSpPr/>
          <p:nvPr>
            <p:custDataLst>
              <p:tags r:id="rId6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7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Company: Fabu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 (2019 - now)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Company Profile: An artificial intelligence enterprise dedicated to fully 		        automatic driverless driving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Position: C++ Software Engineer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altLang="zh-CN" sz="16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Experience</a:t>
            </a:r>
            <a:endParaRPr lang="en-US"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: 圆角 26"/>
          <p:cNvSpPr/>
          <p:nvPr>
            <p:custDataLst>
              <p:tags r:id="rId2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3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" y="159385"/>
            <a:ext cx="2324100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6540" y="5307965"/>
            <a:ext cx="398970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0855" y="1252855"/>
            <a:ext cx="1000506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Responsible Modules: 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ECS-ctrl</a:t>
            </a:r>
            <a:r>
              <a:rPr lang="zh-CN" alt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Antenna</a:t>
            </a:r>
            <a:r>
              <a:rPr lang="zh-CN" alt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、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Monitor</a:t>
            </a:r>
            <a:r>
              <a:rPr lang="zh-CN" alt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、</a:t>
            </a: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Notepad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Development Functions:</a:t>
            </a:r>
            <a:endParaRPr lang="en-US" altLang="zh-CN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1. Clearly define the vehicle operation process, and support multi-scenario operations, such as: MeiShan Port, NanTong Port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2. Use TCP protocol to access the basic information of gantries and cranes for use by the automatic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3. Development remote control function: slow braking, sudden braking, movement, on and off the line, human-vehicle interaction and other functions.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4. 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Development early warning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 function: collect abnormal information from vehiles, such as: obstacle warning, parking warning, etc..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5. Monitoring function: the health status of each module of </a:t>
            </a: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automatic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6. Provides data for web application to visualize the current output of related autonomous driving modules.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2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  <a:sym typeface="+mn-ea"/>
              </a:rPr>
              <a:t>etc...</a:t>
            </a:r>
            <a:endParaRPr lang="en-US" altLang="zh-CN" sz="12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Work Experience</a:t>
            </a:r>
            <a:endParaRPr lang="en-US"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: 圆角 26"/>
          <p:cNvSpPr/>
          <p:nvPr>
            <p:custDataLst>
              <p:tags r:id="rId2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3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" y="159385"/>
            <a:ext cx="2324100" cy="73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6540" y="5307965"/>
            <a:ext cx="3989705" cy="1509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860" y="80010"/>
            <a:ext cx="906780" cy="9055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94790" y="80010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About Me</a:t>
            </a:r>
            <a:endParaRPr lang="en-US" sz="4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3919855" y="4646930"/>
            <a:ext cx="4354830" cy="2485390"/>
          </a:xfrm>
          <a:prstGeom prst="rect">
            <a:avLst/>
          </a:prstGeom>
        </p:spPr>
      </p:pic>
      <p:sp>
        <p:nvSpPr>
          <p:cNvPr id="8" name="矩形: 圆角 26"/>
          <p:cNvSpPr/>
          <p:nvPr>
            <p:custDataLst>
              <p:tags r:id="rId6"/>
            </p:custDataLst>
          </p:nvPr>
        </p:nvSpPr>
        <p:spPr>
          <a:xfrm>
            <a:off x="805845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26"/>
          <p:cNvSpPr/>
          <p:nvPr>
            <p:custDataLst>
              <p:tags r:id="rId7"/>
            </p:custDataLst>
          </p:nvPr>
        </p:nvSpPr>
        <p:spPr>
          <a:xfrm>
            <a:off x="1088690" y="6524244"/>
            <a:ext cx="2977850" cy="45719"/>
          </a:xfrm>
          <a:prstGeom prst="roundRect">
            <a:avLst>
              <a:gd name="adj" fmla="val 0"/>
            </a:avLst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735330" y="1379855"/>
            <a:ext cx="4523105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200000"/>
              </a:lnSpc>
            </a:pPr>
            <a:r>
              <a:rPr 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P</a:t>
            </a:r>
            <a:r>
              <a:rPr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rofessional skill</a:t>
            </a:r>
            <a:r>
              <a:rPr 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:</a:t>
            </a:r>
            <a:endParaRPr lang="en-US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r>
              <a:rPr lang="en-US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C++, Python</a:t>
            </a:r>
            <a:endParaRPr lang="en-US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200000"/>
              </a:lnSpc>
            </a:pPr>
            <a:endParaRPr lang="en-US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7089140" y="1379855"/>
            <a:ext cx="4523105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200000"/>
              </a:lnSpc>
            </a:pPr>
            <a:r>
              <a:rPr lang="en-US" sz="2400" b="1" dirty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Hobby:</a:t>
            </a:r>
            <a:endParaRPr lang="en-US" sz="2400" b="1" dirty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294" b="28213"/>
          <a:stretch>
            <a:fillRect/>
          </a:stretch>
        </p:blipFill>
        <p:spPr>
          <a:xfrm>
            <a:off x="2532991" y="3244291"/>
            <a:ext cx="6906562" cy="3942893"/>
          </a:xfrm>
          <a:prstGeom prst="rect">
            <a:avLst/>
          </a:prstGeom>
        </p:spPr>
      </p:pic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5715" y="1072515"/>
            <a:ext cx="12181205" cy="635"/>
          </a:xfrm>
          <a:prstGeom prst="line">
            <a:avLst/>
          </a:prstGeom>
          <a:noFill/>
          <a:ln w="28575">
            <a:solidFill>
              <a:srgbClr val="9E0848"/>
            </a:solidFill>
            <a:rou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895" y="1840230"/>
            <a:ext cx="8571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Thanks for listening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0" y="6524244"/>
            <a:ext cx="2901696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151746" y="2934260"/>
            <a:ext cx="18887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charset="0"/>
              </a:rPr>
              <a:t>2023.04.08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259870" y="6524244"/>
            <a:ext cx="2977850" cy="45719"/>
          </a:xfrm>
          <a:prstGeom prst="roundRect">
            <a:avLst/>
          </a:prstGeom>
          <a:solidFill>
            <a:srgbClr val="C4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5428,&quot;width&quot;:911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5436,&quot;width&quot;:8460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COMMONDATA" val="eyJoZGlkIjoiMmEyNjJmYmVkMDQyYTMyM2Q1ODk4MDEwNDg2NGNjMTMifQ=="/>
  <p:tag name="KSO_WPP_MARK_KEY" val="2388c654-791b-4c41-be13-b0778cfbe923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5175,&quot;width&quot;:777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演示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华文中宋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mingyue zhao</dc:creator>
  <cp:lastModifiedBy>段志威阿</cp:lastModifiedBy>
  <cp:revision>423</cp:revision>
  <dcterms:created xsi:type="dcterms:W3CDTF">2022-03-24T16:30:00Z</dcterms:created>
  <dcterms:modified xsi:type="dcterms:W3CDTF">2023-04-08T15:10:20Z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5717171428774F6AA9635CA2A259EA2D</vt:lpwstr>
  </property>
  <property fmtid="{D5CDD505-2E9C-101B-9397-08002B2CF9AE}" pid="3" name="KSOProductBuildVer">
    <vt:lpwstr>2052-11.1.0.13703</vt:lpwstr>
  </property>
</Properties>
</file>