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EAD7-0C45-489A-90F2-98C5574A52F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B28E-506F-448B-A202-A9ADA4A67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7" y="0"/>
            <a:ext cx="8097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45" y="0"/>
            <a:ext cx="8716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54" y="0"/>
            <a:ext cx="817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21" y="0"/>
            <a:ext cx="8155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36" y="0"/>
            <a:ext cx="8274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39" y="0"/>
            <a:ext cx="8026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06" y="0"/>
            <a:ext cx="7890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2" y="0"/>
            <a:ext cx="8278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91" y="0"/>
            <a:ext cx="8384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65" y="0"/>
            <a:ext cx="8253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88" y="0"/>
            <a:ext cx="819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4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25" y="0"/>
            <a:ext cx="8039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50" y="0"/>
            <a:ext cx="83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48" y="0"/>
            <a:ext cx="7870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54" y="0"/>
            <a:ext cx="7795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8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Hale</dc:creator>
  <cp:lastModifiedBy>Ralph Hale</cp:lastModifiedBy>
  <cp:revision>15</cp:revision>
  <dcterms:created xsi:type="dcterms:W3CDTF">2013-05-16T21:05:24Z</dcterms:created>
  <dcterms:modified xsi:type="dcterms:W3CDTF">2013-05-23T18:01:11Z</dcterms:modified>
</cp:coreProperties>
</file>