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2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D434-EA21-4145-BB5E-BB06AD16C7E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8D170-4FA0-492C-BA0A-D030327C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66566" y="740345"/>
            <a:ext cx="8364711" cy="4901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3841" y="1778369"/>
            <a:ext cx="3360599" cy="1999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7371" y="1364489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12443" y="4363037"/>
            <a:ext cx="4389604" cy="557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6308" y="4496880"/>
            <a:ext cx="1111665" cy="352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34994" y="4496880"/>
            <a:ext cx="1111665" cy="3520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79457" y="4460447"/>
            <a:ext cx="272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06266" y="4457152"/>
            <a:ext cx="272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00673" y="4457152"/>
            <a:ext cx="20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625478" y="6236777"/>
            <a:ext cx="3305175" cy="7524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DNS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52430" y="5130645"/>
            <a:ext cx="7196" cy="11061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563418" y="5071969"/>
            <a:ext cx="2" cy="11648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0167" y="5632482"/>
            <a:ext cx="157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hash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1307" y="5647845"/>
            <a:ext cx="384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DNS query response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58069" y="2363144"/>
            <a:ext cx="272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87833" y="740345"/>
            <a:ext cx="3108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IDS</a:t>
            </a:r>
            <a:endParaRPr lang="en-US" sz="3200" dirty="0"/>
          </a:p>
        </p:txBody>
      </p:sp>
      <p:sp>
        <p:nvSpPr>
          <p:cNvPr id="21" name="Rounded Rectangle 20"/>
          <p:cNvSpPr/>
          <p:nvPr/>
        </p:nvSpPr>
        <p:spPr>
          <a:xfrm>
            <a:off x="3609472" y="1321169"/>
            <a:ext cx="1407250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SHA1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 value generator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18255" y="4205197"/>
            <a:ext cx="140725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19184" y="1321169"/>
            <a:ext cx="2677020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IDS Processor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5028092" y="1778369"/>
            <a:ext cx="1191092" cy="999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7" idx="1"/>
          </p:cNvCxnSpPr>
          <p:nvPr/>
        </p:nvCxnSpPr>
        <p:spPr>
          <a:xfrm flipV="1">
            <a:off x="5025505" y="4641818"/>
            <a:ext cx="886938" cy="205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856171" y="2187118"/>
            <a:ext cx="5971" cy="21742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896204" y="1788367"/>
            <a:ext cx="2455690" cy="999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63075" y="4771144"/>
            <a:ext cx="157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essage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51821" y="3005836"/>
            <a:ext cx="157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essage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620842" y="2894852"/>
            <a:ext cx="140725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Straight Arrow Connector 33"/>
          <p:cNvCxnSpPr>
            <a:stCxn id="21" idx="2"/>
            <a:endCxn id="33" idx="0"/>
          </p:cNvCxnSpPr>
          <p:nvPr/>
        </p:nvCxnSpPr>
        <p:spPr>
          <a:xfrm>
            <a:off x="4313097" y="2235569"/>
            <a:ext cx="11370" cy="659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3"/>
          </p:cNvCxnSpPr>
          <p:nvPr/>
        </p:nvCxnSpPr>
        <p:spPr>
          <a:xfrm flipV="1">
            <a:off x="5028092" y="2225572"/>
            <a:ext cx="1420829" cy="1126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23638" y="2855245"/>
            <a:ext cx="272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Malware is detected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3" idx="2"/>
            <a:endCxn id="23" idx="0"/>
          </p:cNvCxnSpPr>
          <p:nvPr/>
        </p:nvCxnSpPr>
        <p:spPr>
          <a:xfrm flipH="1">
            <a:off x="4321880" y="3809252"/>
            <a:ext cx="2587" cy="3959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93655" y="3822558"/>
            <a:ext cx="272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</a:t>
            </a:r>
            <a:r>
              <a:rPr lang="en-US" dirty="0" smtClean="0"/>
              <a:t>alware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2018-01-26T07:36:26Z</dcterms:created>
  <dcterms:modified xsi:type="dcterms:W3CDTF">2018-01-27T13:52:20Z</dcterms:modified>
</cp:coreProperties>
</file>