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3A3A-4A27-4B1B-A8CB-7F3C8D670C41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5DF9-C5C7-49E2-9397-1CCD2E1B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6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3A3A-4A27-4B1B-A8CB-7F3C8D670C41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5DF9-C5C7-49E2-9397-1CCD2E1B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3A3A-4A27-4B1B-A8CB-7F3C8D670C41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5DF9-C5C7-49E2-9397-1CCD2E1B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9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3A3A-4A27-4B1B-A8CB-7F3C8D670C41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5DF9-C5C7-49E2-9397-1CCD2E1B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8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3A3A-4A27-4B1B-A8CB-7F3C8D670C41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5DF9-C5C7-49E2-9397-1CCD2E1B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1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3A3A-4A27-4B1B-A8CB-7F3C8D670C41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5DF9-C5C7-49E2-9397-1CCD2E1B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1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3A3A-4A27-4B1B-A8CB-7F3C8D670C41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5DF9-C5C7-49E2-9397-1CCD2E1B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3A3A-4A27-4B1B-A8CB-7F3C8D670C41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5DF9-C5C7-49E2-9397-1CCD2E1B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3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3A3A-4A27-4B1B-A8CB-7F3C8D670C41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5DF9-C5C7-49E2-9397-1CCD2E1B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3A3A-4A27-4B1B-A8CB-7F3C8D670C41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5DF9-C5C7-49E2-9397-1CCD2E1B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2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3A3A-4A27-4B1B-A8CB-7F3C8D670C41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5DF9-C5C7-49E2-9397-1CCD2E1B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6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63A3A-4A27-4B1B-A8CB-7F3C8D670C41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35DF9-C5C7-49E2-9397-1CCD2E1B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0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45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2017-08-21T12:16:16Z</dcterms:created>
  <dcterms:modified xsi:type="dcterms:W3CDTF">2017-08-21T12:16:18Z</dcterms:modified>
</cp:coreProperties>
</file>