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5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2BF5-F1A4-45B8-A54E-803359A404F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616B-8D2A-4920-BCF8-A202F039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2017-08-21T12:10:23Z</dcterms:created>
  <dcterms:modified xsi:type="dcterms:W3CDTF">2017-08-21T12:10:35Z</dcterms:modified>
</cp:coreProperties>
</file>