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98" r:id="rId6"/>
    <p:sldId id="257" r:id="rId7"/>
    <p:sldId id="258" r:id="rId8"/>
    <p:sldId id="263" r:id="rId9"/>
    <p:sldId id="268" r:id="rId10"/>
    <p:sldId id="273" r:id="rId11"/>
    <p:sldId id="272" r:id="rId12"/>
    <p:sldId id="271" r:id="rId13"/>
    <p:sldId id="269" r:id="rId14"/>
    <p:sldId id="270" r:id="rId15"/>
    <p:sldId id="259" r:id="rId16"/>
    <p:sldId id="264" r:id="rId17"/>
    <p:sldId id="279" r:id="rId18"/>
    <p:sldId id="278" r:id="rId19"/>
    <p:sldId id="277" r:id="rId20"/>
    <p:sldId id="274" r:id="rId21"/>
    <p:sldId id="276" r:id="rId22"/>
    <p:sldId id="275" r:id="rId23"/>
    <p:sldId id="260" r:id="rId24"/>
    <p:sldId id="265" r:id="rId25"/>
    <p:sldId id="284" r:id="rId26"/>
    <p:sldId id="283" r:id="rId27"/>
    <p:sldId id="285" r:id="rId28"/>
    <p:sldId id="282" r:id="rId29"/>
    <p:sldId id="281" r:id="rId30"/>
    <p:sldId id="280" r:id="rId31"/>
    <p:sldId id="261" r:id="rId32"/>
    <p:sldId id="266" r:id="rId33"/>
    <p:sldId id="291" r:id="rId34"/>
    <p:sldId id="290" r:id="rId35"/>
    <p:sldId id="289" r:id="rId36"/>
    <p:sldId id="288" r:id="rId37"/>
    <p:sldId id="287" r:id="rId38"/>
    <p:sldId id="286" r:id="rId39"/>
    <p:sldId id="262" r:id="rId40"/>
    <p:sldId id="267" r:id="rId41"/>
    <p:sldId id="297" r:id="rId42"/>
    <p:sldId id="296" r:id="rId43"/>
    <p:sldId id="295" r:id="rId44"/>
    <p:sldId id="294" r:id="rId45"/>
    <p:sldId id="300" r:id="rId46"/>
    <p:sldId id="293" r:id="rId47"/>
    <p:sldId id="292" r:id="rId48"/>
    <p:sldId id="301" r:id="rId49"/>
    <p:sldId id="302" r:id="rId50"/>
  </p:sldIdLst>
  <p:sldSz cx="9144000" cy="5143500" type="screen16x9"/>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1" autoAdjust="0"/>
    <p:restoredTop sz="94611"/>
  </p:normalViewPr>
  <p:slideViewPr>
    <p:cSldViewPr showGuides="1">
      <p:cViewPr varScale="1">
        <p:scale>
          <a:sx n="110" d="100"/>
          <a:sy n="110" d="100"/>
        </p:scale>
        <p:origin x="456" y="10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DA6B-DF53-4ADF-BF52-FA2AF12174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80D9E-C573-4D3C-8703-440B713BF5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http://www.52ppt.com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charset="0"/>
                <a:ea typeface="宋体" panose="02010600030101010101" pitchFamily="2" charset="-122"/>
              </a:rPr>
            </a:fld>
            <a:endParaRPr lang="zh-CN" altLang="en-US" smtClean="0">
              <a:solidFill>
                <a:prstClr val="black"/>
              </a:solidFill>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A80D9E-C573-4D3C-8703-440B713BF5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Rectangle 13"/>
          <p:cNvSpPr/>
          <p:nvPr userDrawn="1"/>
        </p:nvSpPr>
        <p:spPr>
          <a:xfrm>
            <a:off x="7826321" y="0"/>
            <a:ext cx="514216" cy="85725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algn="ctr"/>
            <a:endParaRPr lang="en-US"/>
          </a:p>
        </p:txBody>
      </p:sp>
      <p:sp>
        <p:nvSpPr>
          <p:cNvPr id="15" name="TextBox 15"/>
          <p:cNvSpPr txBox="1"/>
          <p:nvPr userDrawn="1"/>
        </p:nvSpPr>
        <p:spPr>
          <a:xfrm>
            <a:off x="7826321" y="453786"/>
            <a:ext cx="514216"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椭圆 15"/>
          <p:cNvSpPr/>
          <p:nvPr userDrawn="1"/>
        </p:nvSpPr>
        <p:spPr>
          <a:xfrm>
            <a:off x="306637" y="3489852"/>
            <a:ext cx="1457782" cy="145816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lvl="0" algn="ctr"/>
            <a:endParaRPr lang="zh-CN" altLang="en-US"/>
          </a:p>
        </p:txBody>
      </p:sp>
      <p:sp>
        <p:nvSpPr>
          <p:cNvPr id="17" name="TextBox 15"/>
          <p:cNvSpPr txBox="1"/>
          <p:nvPr userDrawn="1"/>
        </p:nvSpPr>
        <p:spPr>
          <a:xfrm>
            <a:off x="468613" y="4268029"/>
            <a:ext cx="1133830" cy="438563"/>
          </a:xfrm>
          <a:prstGeom prst="rect">
            <a:avLst/>
          </a:prstGeom>
          <a:noFill/>
        </p:spPr>
        <p:txBody>
          <a:bodyPr wrap="square" lIns="68562" tIns="34281" rIns="68562" bIns="34281" rtlCol="0">
            <a:spAutoFit/>
          </a:bodyPr>
          <a:lstStyle/>
          <a:p>
            <a:pPr algn="ctr"/>
            <a:r>
              <a:rPr lang="en-US" altLang="zh-CN" sz="1200" dirty="0" smtClean="0">
                <a:solidFill>
                  <a:schemeClr val="bg1"/>
                </a:solidFill>
                <a:latin typeface="Agency FB" panose="020B0503020202020204" pitchFamily="34" charset="0"/>
                <a:ea typeface="Adobe 宋体 Std L" pitchFamily="18" charset="-122"/>
              </a:rPr>
              <a:t>Contents Page</a:t>
            </a:r>
            <a:endParaRPr lang="en-US" altLang="zh-CN" sz="1200" dirty="0" smtClean="0">
              <a:solidFill>
                <a:schemeClr val="bg1"/>
              </a:solidFill>
              <a:latin typeface="Agency FB" panose="020B0503020202020204" pitchFamily="34" charset="0"/>
              <a:ea typeface="Adobe 宋体 Std L" pitchFamily="18" charset="-122"/>
            </a:endParaRPr>
          </a:p>
        </p:txBody>
      </p:sp>
      <p:sp>
        <p:nvSpPr>
          <p:cNvPr id="18" name="文本框 8"/>
          <p:cNvSpPr txBox="1"/>
          <p:nvPr userDrawn="1"/>
        </p:nvSpPr>
        <p:spPr>
          <a:xfrm>
            <a:off x="468613" y="3937629"/>
            <a:ext cx="1133830" cy="346249"/>
          </a:xfrm>
          <a:prstGeom prst="rect">
            <a:avLst/>
          </a:prstGeom>
          <a:noFill/>
        </p:spPr>
        <p:txBody>
          <a:bodyPr wrap="square" lIns="68562" tIns="34281" rIns="68562" bIns="34281" rtlCol="0">
            <a:spAutoFit/>
          </a:bodyPr>
          <a:lstStyle/>
          <a:p>
            <a:pPr algn="ctr"/>
            <a:r>
              <a:rPr lang="zh-CN" altLang="en-US" sz="1800" b="1" dirty="0" smtClean="0">
                <a:solidFill>
                  <a:schemeClr val="bg1"/>
                </a:solidFill>
                <a:ea typeface="微软雅黑" panose="020B0503020204020204" charset="-122"/>
              </a:rPr>
              <a:t>目录页</a:t>
            </a:r>
            <a:endParaRPr lang="zh-CN" altLang="en-US" sz="1800" b="1" dirty="0" smtClean="0">
              <a:solidFill>
                <a:schemeClr val="bg1"/>
              </a:solidFill>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211006" y="1"/>
            <a:ext cx="80979" cy="5143500"/>
          </a:xfrm>
          <a:prstGeom prst="rect">
            <a:avLst/>
          </a:prstGeom>
          <a:solidFill>
            <a:srgbClr val="FFFFFF">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13"/>
          <p:cNvSpPr/>
          <p:nvPr userDrawn="1"/>
        </p:nvSpPr>
        <p:spPr>
          <a:xfrm>
            <a:off x="7826321" y="0"/>
            <a:ext cx="514216" cy="85725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algn="ctr"/>
            <a:endParaRPr lang="en-US"/>
          </a:p>
        </p:txBody>
      </p:sp>
      <p:sp>
        <p:nvSpPr>
          <p:cNvPr id="10" name="TextBox 15"/>
          <p:cNvSpPr txBox="1"/>
          <p:nvPr userDrawn="1"/>
        </p:nvSpPr>
        <p:spPr>
          <a:xfrm>
            <a:off x="7826321" y="453786"/>
            <a:ext cx="514216"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06637" y="3489852"/>
            <a:ext cx="1457782" cy="145816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lvl="0" algn="ctr"/>
            <a:endParaRPr lang="zh-CN" altLang="en-US"/>
          </a:p>
        </p:txBody>
      </p:sp>
      <p:sp>
        <p:nvSpPr>
          <p:cNvPr id="12" name="TextBox 15"/>
          <p:cNvSpPr txBox="1"/>
          <p:nvPr userDrawn="1"/>
        </p:nvSpPr>
        <p:spPr>
          <a:xfrm>
            <a:off x="468613" y="4268029"/>
            <a:ext cx="1133830" cy="438563"/>
          </a:xfrm>
          <a:prstGeom prst="rect">
            <a:avLst/>
          </a:prstGeom>
          <a:noFill/>
        </p:spPr>
        <p:txBody>
          <a:bodyPr wrap="square" lIns="68562" tIns="34281" rIns="68562" bIns="34281" rtlCol="0">
            <a:spAutoFit/>
          </a:bodyPr>
          <a:lstStyle/>
          <a:p>
            <a:pPr algn="ctr"/>
            <a:r>
              <a:rPr lang="en-US" altLang="zh-CN" sz="1200" dirty="0" smtClean="0">
                <a:solidFill>
                  <a:schemeClr val="bg1"/>
                </a:solidFill>
                <a:latin typeface="Agency FB" panose="020B0503020202020204" pitchFamily="34" charset="0"/>
                <a:ea typeface="Adobe 宋体 Std L" pitchFamily="18" charset="-122"/>
              </a:rPr>
              <a:t>Transition Page</a:t>
            </a:r>
            <a:endParaRPr lang="en-US" altLang="zh-CN" sz="1200" dirty="0" smtClean="0">
              <a:solidFill>
                <a:schemeClr val="bg1"/>
              </a:solidFill>
              <a:latin typeface="Agency FB" panose="020B0503020202020204" pitchFamily="34" charset="0"/>
              <a:ea typeface="Adobe 宋体 Std L" pitchFamily="18" charset="-122"/>
            </a:endParaRPr>
          </a:p>
        </p:txBody>
      </p:sp>
      <p:sp>
        <p:nvSpPr>
          <p:cNvPr id="13" name="文本框 17"/>
          <p:cNvSpPr txBox="1"/>
          <p:nvPr userDrawn="1"/>
        </p:nvSpPr>
        <p:spPr>
          <a:xfrm>
            <a:off x="468613" y="3937629"/>
            <a:ext cx="1133830" cy="346249"/>
          </a:xfrm>
          <a:prstGeom prst="rect">
            <a:avLst/>
          </a:prstGeom>
          <a:noFill/>
        </p:spPr>
        <p:txBody>
          <a:bodyPr wrap="square" lIns="68562" tIns="34281" rIns="68562" bIns="34281" rtlCol="0">
            <a:spAutoFit/>
          </a:bodyPr>
          <a:lstStyle/>
          <a:p>
            <a:pPr algn="ctr"/>
            <a:r>
              <a:rPr lang="zh-CN" altLang="en-US" sz="1800" b="1" dirty="0" smtClean="0">
                <a:solidFill>
                  <a:schemeClr val="bg1"/>
                </a:solidFill>
                <a:ea typeface="微软雅黑" panose="020B0503020204020204" charset="-122"/>
              </a:rPr>
              <a:t>过渡页</a:t>
            </a:r>
            <a:endParaRPr lang="zh-CN" altLang="en-US" sz="1800" b="1" dirty="0" smtClean="0">
              <a:solidFill>
                <a:schemeClr val="bg1"/>
              </a:solidFill>
              <a:ea typeface="微软雅黑" panose="020B0503020204020204" charset="-122"/>
            </a:endParaRPr>
          </a:p>
        </p:txBody>
      </p:sp>
      <p:sp>
        <p:nvSpPr>
          <p:cNvPr id="14" name="矩形 13"/>
          <p:cNvSpPr/>
          <p:nvPr userDrawn="1"/>
        </p:nvSpPr>
        <p:spPr>
          <a:xfrm>
            <a:off x="0" y="1437624"/>
            <a:ext cx="9144000" cy="15121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p:transition spd="slow">
    <p:cove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圆角矩形 15"/>
          <p:cNvSpPr/>
          <p:nvPr userDrawn="1"/>
        </p:nvSpPr>
        <p:spPr>
          <a:xfrm>
            <a:off x="2884789" y="4569972"/>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7" name="文本框 2"/>
          <p:cNvSpPr txBox="1"/>
          <p:nvPr userDrawn="1"/>
        </p:nvSpPr>
        <p:spPr>
          <a:xfrm>
            <a:off x="2758788" y="4829570"/>
            <a:ext cx="1061793" cy="253897"/>
          </a:xfrm>
          <a:prstGeom prst="rect">
            <a:avLst/>
          </a:prstGeom>
          <a:noFill/>
        </p:spPr>
        <p:txBody>
          <a:bodyPr wrap="none" lIns="68562" tIns="34281" rIns="68562" bIns="34281" rtlCol="0">
            <a:spAutoFit/>
          </a:bodyPr>
          <a:lstStyle/>
          <a:p>
            <a:pPr algn="ctr"/>
            <a:r>
              <a:rPr lang="zh-CN" altLang="en-US" sz="1200" b="1" dirty="0" smtClean="0">
                <a:solidFill>
                  <a:srgbClr val="0070C0"/>
                </a:solidFill>
                <a:latin typeface="微软雅黑" panose="020B0503020204020204" charset="-122"/>
                <a:ea typeface="微软雅黑" panose="020B0503020204020204" charset="-122"/>
              </a:rPr>
              <a:t>年度工作概述</a:t>
            </a:r>
            <a:endParaRPr lang="zh-CN" altLang="en-US" sz="1200" b="1" dirty="0" smtClean="0">
              <a:solidFill>
                <a:srgbClr val="0070C0"/>
              </a:solidFill>
              <a:latin typeface="微软雅黑" panose="020B0503020204020204" charset="-122"/>
              <a:ea typeface="微软雅黑" panose="020B0503020204020204" charset="-122"/>
            </a:endParaRPr>
          </a:p>
        </p:txBody>
      </p:sp>
      <p:sp>
        <p:nvSpPr>
          <p:cNvPr id="18" name="文本框 3"/>
          <p:cNvSpPr txBox="1"/>
          <p:nvPr userDrawn="1"/>
        </p:nvSpPr>
        <p:spPr>
          <a:xfrm>
            <a:off x="419958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椭圆 18"/>
          <p:cNvSpPr/>
          <p:nvPr userDrawn="1"/>
        </p:nvSpPr>
        <p:spPr>
          <a:xfrm>
            <a:off x="3222201"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0" name="文本框 5"/>
          <p:cNvSpPr txBox="1"/>
          <p:nvPr userDrawn="1"/>
        </p:nvSpPr>
        <p:spPr>
          <a:xfrm>
            <a:off x="5496125"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1" name="文本框 6"/>
          <p:cNvSpPr txBox="1"/>
          <p:nvPr userDrawn="1"/>
        </p:nvSpPr>
        <p:spPr>
          <a:xfrm>
            <a:off x="6792668"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2" name="文本框 7"/>
          <p:cNvSpPr txBox="1"/>
          <p:nvPr userDrawn="1"/>
        </p:nvSpPr>
        <p:spPr>
          <a:xfrm>
            <a:off x="808921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23" name="文本框 4"/>
          <p:cNvSpPr txBox="1"/>
          <p:nvPr userDrawn="1"/>
        </p:nvSpPr>
        <p:spPr>
          <a:xfrm>
            <a:off x="2842906" y="4847573"/>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4" name="文本框 5"/>
          <p:cNvSpPr txBox="1"/>
          <p:nvPr userDrawn="1"/>
        </p:nvSpPr>
        <p:spPr>
          <a:xfrm>
            <a:off x="4080992" y="4847572"/>
            <a:ext cx="1061793" cy="253897"/>
          </a:xfrm>
          <a:prstGeom prst="rect">
            <a:avLst/>
          </a:prstGeom>
          <a:noFill/>
        </p:spPr>
        <p:txBody>
          <a:bodyPr wrap="none" lIns="68562" tIns="34281" rIns="68562" bIns="34281" rtlCol="0">
            <a:spAutoFit/>
          </a:bodyPr>
          <a:lstStyle/>
          <a:p>
            <a:pPr marL="0" algn="ctr" defTabSz="685800"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工作完成情况</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5" name="文本框 7"/>
          <p:cNvSpPr txBox="1"/>
          <p:nvPr userDrawn="1"/>
        </p:nvSpPr>
        <p:spPr>
          <a:xfrm>
            <a:off x="5502275"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6" name="文本框 8"/>
          <p:cNvSpPr txBox="1"/>
          <p:nvPr userDrawn="1"/>
        </p:nvSpPr>
        <p:spPr>
          <a:xfrm>
            <a:off x="6798818"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7" name="文本框 9"/>
          <p:cNvSpPr txBox="1"/>
          <p:nvPr userDrawn="1"/>
        </p:nvSpPr>
        <p:spPr>
          <a:xfrm>
            <a:off x="8095362"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8" name="圆角矩形 27"/>
          <p:cNvSpPr/>
          <p:nvPr userDrawn="1"/>
        </p:nvSpPr>
        <p:spPr>
          <a:xfrm>
            <a:off x="4206993" y="4587974"/>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9" name="椭圆 28"/>
          <p:cNvSpPr/>
          <p:nvPr userDrawn="1"/>
        </p:nvSpPr>
        <p:spPr>
          <a:xfrm>
            <a:off x="4544405" y="465547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文本框 7"/>
          <p:cNvSpPr txBox="1"/>
          <p:nvPr userDrawn="1"/>
        </p:nvSpPr>
        <p:spPr>
          <a:xfrm>
            <a:off x="419958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0"/>
          <p:cNvSpPr txBox="1"/>
          <p:nvPr userDrawn="1"/>
        </p:nvSpPr>
        <p:spPr>
          <a:xfrm>
            <a:off x="6792668"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1"/>
          <p:cNvSpPr txBox="1"/>
          <p:nvPr userDrawn="1"/>
        </p:nvSpPr>
        <p:spPr>
          <a:xfrm>
            <a:off x="808921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圆角矩形 18"/>
          <p:cNvSpPr/>
          <p:nvPr userDrawn="1"/>
        </p:nvSpPr>
        <p:spPr>
          <a:xfrm>
            <a:off x="5516598" y="4569972"/>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0" name="文本框 13"/>
          <p:cNvSpPr txBox="1"/>
          <p:nvPr userDrawn="1"/>
        </p:nvSpPr>
        <p:spPr>
          <a:xfrm>
            <a:off x="2836756" y="4829571"/>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1" name="椭圆 20"/>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22" name="文本框 15"/>
          <p:cNvSpPr txBox="1"/>
          <p:nvPr userDrawn="1"/>
        </p:nvSpPr>
        <p:spPr>
          <a:xfrm>
            <a:off x="5390596" y="4829570"/>
            <a:ext cx="1061793" cy="253897"/>
          </a:xfrm>
          <a:prstGeom prst="rect">
            <a:avLst/>
          </a:prstGeom>
          <a:noFill/>
        </p:spPr>
        <p:txBody>
          <a:bodyPr wrap="none" lIns="68562" tIns="34281" rIns="68562" bIns="34281" rtlCol="0">
            <a:spAutoFit/>
          </a:bodyPr>
          <a:lstStyle/>
          <a:p>
            <a:pPr marL="0" algn="ctr" defTabSz="685800"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项目成果展示</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Tree>
  </p:cSld>
  <p:clrMapOvr>
    <a:masterClrMapping/>
  </p:clrMapOvr>
  <p:transition spd="slow">
    <p:cove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文本框 15"/>
          <p:cNvSpPr txBox="1"/>
          <p:nvPr userDrawn="1"/>
        </p:nvSpPr>
        <p:spPr>
          <a:xfrm>
            <a:off x="4235164"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7"/>
          <p:cNvSpPr txBox="1"/>
          <p:nvPr userDrawn="1"/>
        </p:nvSpPr>
        <p:spPr>
          <a:xfrm>
            <a:off x="5531707"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9"/>
          <p:cNvSpPr txBox="1"/>
          <p:nvPr userDrawn="1"/>
        </p:nvSpPr>
        <p:spPr>
          <a:xfrm>
            <a:off x="8124794"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文本框 20"/>
          <p:cNvSpPr txBox="1"/>
          <p:nvPr userDrawn="1"/>
        </p:nvSpPr>
        <p:spPr>
          <a:xfrm>
            <a:off x="2872338" y="4838115"/>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0" name="文本框 21"/>
          <p:cNvSpPr txBox="1"/>
          <p:nvPr userDrawn="1"/>
        </p:nvSpPr>
        <p:spPr>
          <a:xfrm>
            <a:off x="6751306" y="4838114"/>
            <a:ext cx="1061793" cy="253897"/>
          </a:xfrm>
          <a:prstGeom prst="rect">
            <a:avLst/>
          </a:prstGeom>
          <a:noFill/>
        </p:spPr>
        <p:txBody>
          <a:bodyPr wrap="none" lIns="68562" tIns="34281" rIns="68562" bIns="34281" rtlCol="0">
            <a:spAutoFit/>
          </a:bodyPr>
          <a:lstStyle/>
          <a:p>
            <a:pPr algn="ctr"/>
            <a:r>
              <a:rPr lang="zh-CN" altLang="en-US" sz="1200" b="1" kern="1200" dirty="0" smtClean="0">
                <a:solidFill>
                  <a:srgbClr val="0070C0"/>
                </a:solidFill>
                <a:latin typeface="微软雅黑" panose="020B0503020204020204" charset="-122"/>
                <a:ea typeface="微软雅黑" panose="020B0503020204020204" charset="-122"/>
                <a:cs typeface="+mn-cs"/>
              </a:rPr>
              <a:t>工作不足之处</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1" name="圆角矩形 20"/>
          <p:cNvSpPr/>
          <p:nvPr userDrawn="1"/>
        </p:nvSpPr>
        <p:spPr>
          <a:xfrm>
            <a:off x="6868534" y="4578516"/>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2" name="椭圆 21"/>
          <p:cNvSpPr/>
          <p:nvPr userDrawn="1"/>
        </p:nvSpPr>
        <p:spPr>
          <a:xfrm>
            <a:off x="7205946" y="4646016"/>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64849"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2" name="椭圆 11"/>
          <p:cNvSpPr/>
          <p:nvPr userDrawn="1"/>
        </p:nvSpPr>
        <p:spPr>
          <a:xfrm>
            <a:off x="4538255"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3" name="椭圆 12"/>
          <p:cNvSpPr/>
          <p:nvPr userDrawn="1"/>
        </p:nvSpPr>
        <p:spPr>
          <a:xfrm>
            <a:off x="5854310"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5" name="椭圆 14"/>
          <p:cNvSpPr/>
          <p:nvPr userDrawn="1"/>
        </p:nvSpPr>
        <p:spPr>
          <a:xfrm>
            <a:off x="8486418"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6" name="文本框 9"/>
          <p:cNvSpPr txBox="1"/>
          <p:nvPr userDrawn="1"/>
        </p:nvSpPr>
        <p:spPr>
          <a:xfrm>
            <a:off x="4168151"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0"/>
          <p:cNvSpPr txBox="1"/>
          <p:nvPr userDrawn="1"/>
        </p:nvSpPr>
        <p:spPr>
          <a:xfrm>
            <a:off x="5531707"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2"/>
          <p:cNvSpPr txBox="1"/>
          <p:nvPr userDrawn="1"/>
        </p:nvSpPr>
        <p:spPr>
          <a:xfrm>
            <a:off x="2872338" y="4838115"/>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19" name="文本框 16"/>
          <p:cNvSpPr txBox="1"/>
          <p:nvPr userDrawn="1"/>
        </p:nvSpPr>
        <p:spPr>
          <a:xfrm>
            <a:off x="8047849" y="4838114"/>
            <a:ext cx="1061793" cy="253897"/>
          </a:xfrm>
          <a:prstGeom prst="rect">
            <a:avLst/>
          </a:prstGeom>
          <a:noFill/>
        </p:spPr>
        <p:txBody>
          <a:bodyPr wrap="none" lIns="68562" tIns="34281" rIns="68562" bIns="34281" rtlCol="0">
            <a:spAutoFit/>
          </a:bodyPr>
          <a:lstStyle/>
          <a:p>
            <a:pPr marL="0" algn="ctr" defTabSz="685800"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明年工作计划</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0" name="文本框 17"/>
          <p:cNvSpPr txBox="1"/>
          <p:nvPr userDrawn="1"/>
        </p:nvSpPr>
        <p:spPr>
          <a:xfrm>
            <a:off x="6828250"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1" name="圆角矩形 20"/>
          <p:cNvSpPr/>
          <p:nvPr userDrawn="1"/>
        </p:nvSpPr>
        <p:spPr>
          <a:xfrm>
            <a:off x="8184588" y="4578516"/>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p>
        </p:txBody>
      </p:sp>
      <p:sp>
        <p:nvSpPr>
          <p:cNvPr id="22" name="椭圆 21"/>
          <p:cNvSpPr/>
          <p:nvPr userDrawn="1"/>
        </p:nvSpPr>
        <p:spPr>
          <a:xfrm>
            <a:off x="8522000" y="4646016"/>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Tree>
  </p:cSld>
  <p:clrMapOvr>
    <a:masterClrMapping/>
  </p:clrMapOvr>
  <p:transition spd="slow">
    <p:cove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cove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spd="slow">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image" Target="../media/image17.jpe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24.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8.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671900" y="699542"/>
            <a:ext cx="1800200" cy="1800200"/>
            <a:chOff x="3430685" y="726775"/>
            <a:chExt cx="1800200" cy="1800200"/>
          </a:xfrm>
        </p:grpSpPr>
        <p:sp>
          <p:nvSpPr>
            <p:cNvPr id="27" name="椭圆 26"/>
            <p:cNvSpPr/>
            <p:nvPr/>
          </p:nvSpPr>
          <p:spPr>
            <a:xfrm>
              <a:off x="3430685" y="726775"/>
              <a:ext cx="1800200" cy="1800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520785" y="816875"/>
              <a:ext cx="1620000" cy="162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574701" y="1242154"/>
              <a:ext cx="1512168" cy="769441"/>
            </a:xfrm>
            <a:prstGeom prst="rect">
              <a:avLst/>
            </a:prstGeom>
            <a:noFill/>
          </p:spPr>
          <p:txBody>
            <a:bodyPr wrap="square" rtlCol="0">
              <a:spAutoFit/>
            </a:bodyPr>
            <a:lstStyle/>
            <a:p>
              <a:pPr algn="ctr"/>
              <a:r>
                <a:rPr lang="en-US" altLang="zh-CN" sz="4400" smtClean="0">
                  <a:solidFill>
                    <a:schemeClr val="bg1"/>
                  </a:solidFill>
                  <a:latin typeface="DFMincho-SU" pitchFamily="1" charset="-128"/>
                  <a:ea typeface="DFMincho-SU" pitchFamily="1" charset="-128"/>
                </a:rPr>
                <a:t>2017</a:t>
              </a:r>
              <a:endParaRPr lang="zh-CN" altLang="en-US" sz="4400" dirty="0">
                <a:solidFill>
                  <a:schemeClr val="bg1"/>
                </a:solidFill>
                <a:latin typeface="DFMincho-SU" pitchFamily="1" charset="-128"/>
                <a:ea typeface="DFMincho-SU" pitchFamily="1" charset="-128"/>
              </a:endParaRPr>
            </a:p>
          </p:txBody>
        </p:sp>
      </p:grpSp>
      <p:grpSp>
        <p:nvGrpSpPr>
          <p:cNvPr id="30" name="组合 29"/>
          <p:cNvGrpSpPr/>
          <p:nvPr/>
        </p:nvGrpSpPr>
        <p:grpSpPr>
          <a:xfrm>
            <a:off x="318407" y="338762"/>
            <a:ext cx="1395386" cy="432048"/>
            <a:chOff x="318407" y="338762"/>
            <a:chExt cx="1395386" cy="432048"/>
          </a:xfrm>
        </p:grpSpPr>
        <p:sp>
          <p:nvSpPr>
            <p:cNvPr id="31" name="五边形 30"/>
            <p:cNvSpPr/>
            <p:nvPr/>
          </p:nvSpPr>
          <p:spPr>
            <a:xfrm>
              <a:off x="318407" y="338762"/>
              <a:ext cx="1395386" cy="432048"/>
            </a:xfrm>
            <a:prstGeom prst="homePlate">
              <a:avLst/>
            </a:prstGeom>
            <a:noFill/>
            <a:ln w="50800">
              <a:solidFill>
                <a:schemeClr val="bg1"/>
              </a:solid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2" name="TextBox 31"/>
            <p:cNvSpPr txBox="1"/>
            <p:nvPr/>
          </p:nvSpPr>
          <p:spPr>
            <a:xfrm>
              <a:off x="336837" y="438048"/>
              <a:ext cx="1174240" cy="276999"/>
            </a:xfrm>
            <a:prstGeom prst="rect">
              <a:avLst/>
            </a:prstGeom>
            <a:noFill/>
          </p:spPr>
          <p:txBody>
            <a:bodyPr wrap="square" lIns="0" tIns="0" rIns="0" bIns="0" rtlCol="0">
              <a:spAutoFit/>
            </a:bodyPr>
            <a:lstStyle/>
            <a:p>
              <a:pPr algn="ctr"/>
              <a:r>
                <a:rPr lang="en-US" altLang="zh-CN" b="1" dirty="0" smtClean="0">
                  <a:solidFill>
                    <a:srgbClr val="0070C0"/>
                  </a:solidFill>
                  <a:latin typeface="微软雅黑" panose="020B0503020204020204" charset="-122"/>
                  <a:ea typeface="微软雅黑" panose="020B0503020204020204" charset="-122"/>
                </a:rPr>
                <a:t>LOGO</a:t>
              </a:r>
              <a:endParaRPr lang="zh-CN" altLang="en-US" b="1" dirty="0" smtClean="0">
                <a:solidFill>
                  <a:srgbClr val="0070C0"/>
                </a:solidFill>
                <a:latin typeface="微软雅黑" panose="020B0503020204020204" charset="-122"/>
                <a:ea typeface="微软雅黑" panose="020B0503020204020204" charset="-122"/>
              </a:endParaRPr>
            </a:p>
          </p:txBody>
        </p:sp>
      </p:grpSp>
      <p:sp>
        <p:nvSpPr>
          <p:cNvPr id="33" name="椭圆 32"/>
          <p:cNvSpPr/>
          <p:nvPr/>
        </p:nvSpPr>
        <p:spPr>
          <a:xfrm>
            <a:off x="5992510" y="198571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4" name="椭圆 33"/>
          <p:cNvSpPr/>
          <p:nvPr/>
        </p:nvSpPr>
        <p:spPr>
          <a:xfrm>
            <a:off x="1547664" y="2339079"/>
            <a:ext cx="476273" cy="476273"/>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5" name="椭圆 34"/>
          <p:cNvSpPr/>
          <p:nvPr/>
        </p:nvSpPr>
        <p:spPr>
          <a:xfrm>
            <a:off x="7404269" y="915566"/>
            <a:ext cx="232095" cy="23209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nvGrpSpPr>
          <p:cNvPr id="36" name="组合 35"/>
          <p:cNvGrpSpPr/>
          <p:nvPr/>
        </p:nvGrpSpPr>
        <p:grpSpPr>
          <a:xfrm>
            <a:off x="2972223" y="2180279"/>
            <a:ext cx="354431" cy="354431"/>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grpSp>
        <p:nvGrpSpPr>
          <p:cNvPr id="39" name="组合 38"/>
          <p:cNvGrpSpPr/>
          <p:nvPr/>
        </p:nvGrpSpPr>
        <p:grpSpPr>
          <a:xfrm>
            <a:off x="3545016" y="2326946"/>
            <a:ext cx="217043" cy="217043"/>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41" name="椭圆 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grpSp>
        <p:nvGrpSpPr>
          <p:cNvPr id="42" name="组合 41"/>
          <p:cNvGrpSpPr/>
          <p:nvPr/>
        </p:nvGrpSpPr>
        <p:grpSpPr>
          <a:xfrm>
            <a:off x="6717298" y="4443958"/>
            <a:ext cx="343825" cy="309997"/>
            <a:chOff x="4634991" y="2138335"/>
            <a:chExt cx="428348" cy="386204"/>
          </a:xfrm>
        </p:grpSpPr>
        <p:sp>
          <p:nvSpPr>
            <p:cNvPr id="43"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44"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45" name="组合 44"/>
          <p:cNvGrpSpPr/>
          <p:nvPr/>
        </p:nvGrpSpPr>
        <p:grpSpPr>
          <a:xfrm>
            <a:off x="8346894" y="4443958"/>
            <a:ext cx="343825" cy="309997"/>
            <a:chOff x="5076056" y="2138335"/>
            <a:chExt cx="428348" cy="386204"/>
          </a:xfrm>
        </p:grpSpPr>
        <p:sp>
          <p:nvSpPr>
            <p:cNvPr id="46"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65000"/>
                <a:lumOff val="35000"/>
              </a:schemeClr>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47"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48" name="组合 47"/>
          <p:cNvGrpSpPr/>
          <p:nvPr/>
        </p:nvGrpSpPr>
        <p:grpSpPr>
          <a:xfrm>
            <a:off x="7107307" y="4443932"/>
            <a:ext cx="343825" cy="309997"/>
            <a:chOff x="5557128" y="2138335"/>
            <a:chExt cx="428348" cy="386204"/>
          </a:xfrm>
        </p:grpSpPr>
        <p:sp>
          <p:nvSpPr>
            <p:cNvPr id="49"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50"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51" name="组合 50"/>
          <p:cNvGrpSpPr/>
          <p:nvPr/>
        </p:nvGrpSpPr>
        <p:grpSpPr>
          <a:xfrm>
            <a:off x="7911457" y="4443958"/>
            <a:ext cx="343825" cy="309997"/>
            <a:chOff x="6068610" y="2138335"/>
            <a:chExt cx="428348" cy="386204"/>
          </a:xfrm>
        </p:grpSpPr>
        <p:sp>
          <p:nvSpPr>
            <p:cNvPr id="52"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65000"/>
                <a:lumOff val="35000"/>
              </a:schemeClr>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53"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grpSp>
        <p:nvGrpSpPr>
          <p:cNvPr id="54" name="组合 53"/>
          <p:cNvGrpSpPr/>
          <p:nvPr/>
        </p:nvGrpSpPr>
        <p:grpSpPr>
          <a:xfrm>
            <a:off x="7513827" y="4440108"/>
            <a:ext cx="343825" cy="309997"/>
            <a:chOff x="6623914" y="2138335"/>
            <a:chExt cx="428348" cy="386204"/>
          </a:xfrm>
        </p:grpSpPr>
        <p:sp>
          <p:nvSpPr>
            <p:cNvPr id="55"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p:spPr>
          <p:txBody>
            <a:bodyPr vert="horz" wrap="square" lIns="91440" tIns="45720" rIns="91440" bIns="45720" numCol="1" anchor="t" anchorCtr="0" compatLnSpc="1"/>
            <a:lstStyle/>
            <a:p>
              <a:endParaRPr lang="zh-CN" altLang="en-US" dirty="0">
                <a:solidFill>
                  <a:schemeClr val="tx1">
                    <a:lumMod val="65000"/>
                    <a:lumOff val="35000"/>
                  </a:schemeClr>
                </a:solidFill>
                <a:ea typeface="微软雅黑" panose="020B0503020204020204" charset="-122"/>
              </a:endParaRPr>
            </a:p>
          </p:txBody>
        </p:sp>
        <p:sp>
          <p:nvSpPr>
            <p:cNvPr id="56"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grpSp>
      <p:sp>
        <p:nvSpPr>
          <p:cNvPr id="57" name="TextBox 7"/>
          <p:cNvSpPr>
            <a:spLocks noChangeArrowheads="1"/>
          </p:cNvSpPr>
          <p:nvPr/>
        </p:nvSpPr>
        <p:spPr bwMode="auto">
          <a:xfrm>
            <a:off x="2055361" y="3795886"/>
            <a:ext cx="518457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500"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框架</a:t>
            </a:r>
            <a:r>
              <a:rPr lang="zh-CN" altLang="en-US" sz="1500" b="1"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完整</a:t>
            </a:r>
            <a:r>
              <a:rPr lang="en-US" altLang="zh-CN" sz="1500" b="1"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PPT</a:t>
            </a:r>
            <a:r>
              <a:rPr lang="zh-CN" altLang="en-US" sz="1500" b="1"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模板，适用于计划总结述职报告等</a:t>
            </a:r>
            <a:endParaRPr lang="zh-CN" altLang="en-US" sz="1500" b="1"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8" name="TextBox 57"/>
          <p:cNvSpPr txBox="1"/>
          <p:nvPr/>
        </p:nvSpPr>
        <p:spPr>
          <a:xfrm>
            <a:off x="1291843" y="3080250"/>
            <a:ext cx="6480720" cy="584775"/>
          </a:xfrm>
          <a:prstGeom prst="rect">
            <a:avLst/>
          </a:prstGeom>
          <a:noFill/>
        </p:spPr>
        <p:txBody>
          <a:bodyPr wrap="square" rtlCol="0">
            <a:spAutoFit/>
          </a:bodyPr>
          <a:lstStyle/>
          <a:p>
            <a:pPr algn="ctr"/>
            <a:r>
              <a:rPr lang="zh-CN" altLang="en-US" sz="3200" b="1" dirty="0" smtClean="0">
                <a:solidFill>
                  <a:srgbClr val="0070C0"/>
                </a:solidFill>
                <a:latin typeface="微软雅黑" panose="020B0503020204020204" charset="-122"/>
                <a:ea typeface="微软雅黑" panose="020B0503020204020204" charset="-122"/>
              </a:rPr>
              <a:t>工作总结计划汇报</a:t>
            </a:r>
            <a:r>
              <a:rPr lang="en-US" altLang="zh-CN" sz="3200" b="1" dirty="0" smtClean="0">
                <a:solidFill>
                  <a:srgbClr val="0070C0"/>
                </a:solidFill>
                <a:latin typeface="微软雅黑" panose="020B0503020204020204" charset="-122"/>
                <a:ea typeface="微软雅黑" panose="020B0503020204020204" charset="-122"/>
              </a:rPr>
              <a:t>PPT</a:t>
            </a:r>
            <a:r>
              <a:rPr lang="zh-CN" altLang="en-US" sz="3200" b="1" dirty="0" smtClean="0">
                <a:solidFill>
                  <a:srgbClr val="0070C0"/>
                </a:solidFill>
                <a:latin typeface="微软雅黑" panose="020B0503020204020204" charset="-122"/>
                <a:ea typeface="微软雅黑" panose="020B0503020204020204" charset="-122"/>
              </a:rPr>
              <a:t>模板</a:t>
            </a:r>
            <a:endParaRPr lang="zh-CN" altLang="en-US" sz="3200" b="1"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53" presetClass="entr" presetSubtype="16" fill="hold" nodeType="withEffect">
                                  <p:stCondLst>
                                    <p:cond delay="4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500" fill="hold"/>
                                        <p:tgtEl>
                                          <p:spTgt spid="39"/>
                                        </p:tgtEl>
                                        <p:attrNameLst>
                                          <p:attrName>ppt_w</p:attrName>
                                        </p:attrNameLst>
                                      </p:cBhvr>
                                      <p:tavLst>
                                        <p:tav tm="0">
                                          <p:val>
                                            <p:fltVal val="0"/>
                                          </p:val>
                                        </p:tav>
                                        <p:tav tm="100000">
                                          <p:val>
                                            <p:strVal val="#ppt_w"/>
                                          </p:val>
                                        </p:tav>
                                      </p:tavLst>
                                    </p:anim>
                                    <p:anim calcmode="lin" valueType="num">
                                      <p:cBhvr>
                                        <p:cTn id="16" dur="1500" fill="hold"/>
                                        <p:tgtEl>
                                          <p:spTgt spid="39"/>
                                        </p:tgtEl>
                                        <p:attrNameLst>
                                          <p:attrName>ppt_h</p:attrName>
                                        </p:attrNameLst>
                                      </p:cBhvr>
                                      <p:tavLst>
                                        <p:tav tm="0">
                                          <p:val>
                                            <p:fltVal val="0"/>
                                          </p:val>
                                        </p:tav>
                                        <p:tav tm="100000">
                                          <p:val>
                                            <p:strVal val="#ppt_h"/>
                                          </p:val>
                                        </p:tav>
                                      </p:tavLst>
                                    </p:anim>
                                    <p:animEffect transition="in" filter="fade">
                                      <p:cBhvr>
                                        <p:cTn id="17" dur="1500"/>
                                        <p:tgtEl>
                                          <p:spTgt spid="39"/>
                                        </p:tgtEl>
                                      </p:cBhvr>
                                    </p:animEffect>
                                  </p:childTnLst>
                                </p:cTn>
                              </p:par>
                              <p:par>
                                <p:cTn id="18" presetID="64" presetClass="path" presetSubtype="0" fill="hold" nodeType="withEffect">
                                  <p:stCondLst>
                                    <p:cond delay="400"/>
                                  </p:stCondLst>
                                  <p:childTnLst>
                                    <p:animMotion origin="layout" path="M 0.00087 -0.00679 L -0.58542 -0.34105 " pathEditMode="relative" rAng="0" ptsTypes="AA">
                                      <p:cBhvr>
                                        <p:cTn id="19" dur="1500" spd="-100000" fill="hold"/>
                                        <p:tgtEl>
                                          <p:spTgt spid="39"/>
                                        </p:tgtEl>
                                        <p:attrNameLst>
                                          <p:attrName>ppt_x</p:attrName>
                                          <p:attrName>ppt_y</p:attrName>
                                        </p:attrNameLst>
                                      </p:cBhvr>
                                      <p:rCtr x="-29323" y="-16728"/>
                                    </p:animMotion>
                                  </p:childTnLst>
                                </p:cTn>
                              </p:par>
                              <p:par>
                                <p:cTn id="20" presetID="1" presetClass="entr" presetSubtype="0" fill="hold" grpId="0" nodeType="withEffect">
                                  <p:stCondLst>
                                    <p:cond delay="700"/>
                                  </p:stCondLst>
                                  <p:childTnLst>
                                    <p:set>
                                      <p:cBhvr>
                                        <p:cTn id="21" dur="1" fill="hold">
                                          <p:stCondLst>
                                            <p:cond delay="0"/>
                                          </p:stCondLst>
                                        </p:cTn>
                                        <p:tgtEl>
                                          <p:spTgt spid="35"/>
                                        </p:tgtEl>
                                        <p:attrNameLst>
                                          <p:attrName>style.visibility</p:attrName>
                                        </p:attrNameLst>
                                      </p:cBhvr>
                                      <p:to>
                                        <p:strVal val="visible"/>
                                      </p:to>
                                    </p:set>
                                  </p:childTnLst>
                                </p:cTn>
                              </p:par>
                              <p:par>
                                <p:cTn id="22" presetID="53" presetClass="entr" presetSubtype="16" fill="hold" grpId="1" nodeType="withEffect">
                                  <p:stCondLst>
                                    <p:cond delay="700"/>
                                  </p:stCondLst>
                                  <p:childTnLst>
                                    <p:set>
                                      <p:cBhvr>
                                        <p:cTn id="23" dur="1" fill="hold">
                                          <p:stCondLst>
                                            <p:cond delay="0"/>
                                          </p:stCondLst>
                                        </p:cTn>
                                        <p:tgtEl>
                                          <p:spTgt spid="35"/>
                                        </p:tgtEl>
                                        <p:attrNameLst>
                                          <p:attrName>style.visibility</p:attrName>
                                        </p:attrNameLst>
                                      </p:cBhvr>
                                      <p:to>
                                        <p:strVal val="visible"/>
                                      </p:to>
                                    </p:set>
                                    <p:anim calcmode="lin" valueType="num">
                                      <p:cBhvr>
                                        <p:cTn id="24" dur="1000" fill="hold"/>
                                        <p:tgtEl>
                                          <p:spTgt spid="35"/>
                                        </p:tgtEl>
                                        <p:attrNameLst>
                                          <p:attrName>ppt_w</p:attrName>
                                        </p:attrNameLst>
                                      </p:cBhvr>
                                      <p:tavLst>
                                        <p:tav tm="0">
                                          <p:val>
                                            <p:fltVal val="0"/>
                                          </p:val>
                                        </p:tav>
                                        <p:tav tm="100000">
                                          <p:val>
                                            <p:strVal val="#ppt_w"/>
                                          </p:val>
                                        </p:tav>
                                      </p:tavLst>
                                    </p:anim>
                                    <p:anim calcmode="lin" valueType="num">
                                      <p:cBhvr>
                                        <p:cTn id="25" dur="1000" fill="hold"/>
                                        <p:tgtEl>
                                          <p:spTgt spid="35"/>
                                        </p:tgtEl>
                                        <p:attrNameLst>
                                          <p:attrName>ppt_h</p:attrName>
                                        </p:attrNameLst>
                                      </p:cBhvr>
                                      <p:tavLst>
                                        <p:tav tm="0">
                                          <p:val>
                                            <p:fltVal val="0"/>
                                          </p:val>
                                        </p:tav>
                                        <p:tav tm="100000">
                                          <p:val>
                                            <p:strVal val="#ppt_h"/>
                                          </p:val>
                                        </p:tav>
                                      </p:tavLst>
                                    </p:anim>
                                    <p:animEffect transition="in" filter="fade">
                                      <p:cBhvr>
                                        <p:cTn id="26" dur="1000"/>
                                        <p:tgtEl>
                                          <p:spTgt spid="35"/>
                                        </p:tgtEl>
                                      </p:cBhvr>
                                    </p:animEffect>
                                  </p:childTnLst>
                                </p:cTn>
                              </p:par>
                              <p:par>
                                <p:cTn id="27" presetID="64" presetClass="path" presetSubtype="0" fill="hold" grpId="2" nodeType="withEffect">
                                  <p:stCondLst>
                                    <p:cond delay="700"/>
                                  </p:stCondLst>
                                  <p:childTnLst>
                                    <p:animMotion origin="layout" path="M 8.33333E-7 -2.84656E-6 L -0.8033 -0.22044 " pathEditMode="relative" rAng="0" ptsTypes="AA">
                                      <p:cBhvr>
                                        <p:cTn id="28" dur="1000" spd="-100000" fill="hold"/>
                                        <p:tgtEl>
                                          <p:spTgt spid="35"/>
                                        </p:tgtEl>
                                        <p:attrNameLst>
                                          <p:attrName>ppt_x</p:attrName>
                                          <p:attrName>ppt_y</p:attrName>
                                        </p:attrNameLst>
                                      </p:cBhvr>
                                      <p:rCtr x="-40174" y="-11022"/>
                                    </p:animMotion>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53" presetClass="entr" presetSubtype="16"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1100" fill="hold"/>
                                        <p:tgtEl>
                                          <p:spTgt spid="36"/>
                                        </p:tgtEl>
                                        <p:attrNameLst>
                                          <p:attrName>ppt_w</p:attrName>
                                        </p:attrNameLst>
                                      </p:cBhvr>
                                      <p:tavLst>
                                        <p:tav tm="0">
                                          <p:val>
                                            <p:fltVal val="0"/>
                                          </p:val>
                                        </p:tav>
                                        <p:tav tm="100000">
                                          <p:val>
                                            <p:strVal val="#ppt_w"/>
                                          </p:val>
                                        </p:tav>
                                      </p:tavLst>
                                    </p:anim>
                                    <p:anim calcmode="lin" valueType="num">
                                      <p:cBhvr>
                                        <p:cTn id="34" dur="1100" fill="hold"/>
                                        <p:tgtEl>
                                          <p:spTgt spid="36"/>
                                        </p:tgtEl>
                                        <p:attrNameLst>
                                          <p:attrName>ppt_h</p:attrName>
                                        </p:attrNameLst>
                                      </p:cBhvr>
                                      <p:tavLst>
                                        <p:tav tm="0">
                                          <p:val>
                                            <p:fltVal val="0"/>
                                          </p:val>
                                        </p:tav>
                                        <p:tav tm="100000">
                                          <p:val>
                                            <p:strVal val="#ppt_h"/>
                                          </p:val>
                                        </p:tav>
                                      </p:tavLst>
                                    </p:anim>
                                    <p:animEffect transition="in" filter="fade">
                                      <p:cBhvr>
                                        <p:cTn id="35" dur="1100"/>
                                        <p:tgtEl>
                                          <p:spTgt spid="36"/>
                                        </p:tgtEl>
                                      </p:cBhvr>
                                    </p:animEffect>
                                  </p:childTnLst>
                                </p:cTn>
                              </p:par>
                              <p:par>
                                <p:cTn id="36" presetID="64" presetClass="path" presetSubtype="0" fill="hold" nodeType="withEffect">
                                  <p:stCondLst>
                                    <p:cond delay="0"/>
                                  </p:stCondLst>
                                  <p:childTnLst>
                                    <p:animMotion origin="layout" path="M 0.00087 -0.00679 L -0.58542 -0.34105 " pathEditMode="relative" rAng="0" ptsTypes="AA">
                                      <p:cBhvr>
                                        <p:cTn id="37" dur="1100" spd="-100000" fill="hold"/>
                                        <p:tgtEl>
                                          <p:spTgt spid="36"/>
                                        </p:tgtEl>
                                        <p:attrNameLst>
                                          <p:attrName>ppt_x</p:attrName>
                                          <p:attrName>ppt_y</p:attrName>
                                        </p:attrNameLst>
                                      </p:cBhvr>
                                      <p:rCtr x="-29323" y="-16728"/>
                                    </p:animMotion>
                                  </p:childTnLst>
                                </p:cTn>
                              </p:par>
                              <p:par>
                                <p:cTn id="38" presetID="1" presetClass="entr" presetSubtype="0" fill="hold" grpId="0" nodeType="withEffect">
                                  <p:stCondLst>
                                    <p:cond delay="500"/>
                                  </p:stCondLst>
                                  <p:childTnLst>
                                    <p:set>
                                      <p:cBhvr>
                                        <p:cTn id="39" dur="1" fill="hold">
                                          <p:stCondLst>
                                            <p:cond delay="0"/>
                                          </p:stCondLst>
                                        </p:cTn>
                                        <p:tgtEl>
                                          <p:spTgt spid="33"/>
                                        </p:tgtEl>
                                        <p:attrNameLst>
                                          <p:attrName>style.visibility</p:attrName>
                                        </p:attrNameLst>
                                      </p:cBhvr>
                                      <p:to>
                                        <p:strVal val="visible"/>
                                      </p:to>
                                    </p:set>
                                  </p:childTnLst>
                                </p:cTn>
                              </p:par>
                              <p:par>
                                <p:cTn id="40" presetID="53" presetClass="entr" presetSubtype="16" fill="hold" grpId="1" nodeType="withEffect">
                                  <p:stCondLst>
                                    <p:cond delay="50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64" presetClass="path" presetSubtype="0" fill="hold" grpId="2" nodeType="withEffect">
                                  <p:stCondLst>
                                    <p:cond delay="500"/>
                                  </p:stCondLst>
                                  <p:childTnLst>
                                    <p:animMotion origin="layout" path="M 8.33333E-7 -2.84656E-6 L -0.8033 -0.22044 " pathEditMode="relative" rAng="0" ptsTypes="AA">
                                      <p:cBhvr>
                                        <p:cTn id="46" dur="500" spd="-100000" fill="hold"/>
                                        <p:tgtEl>
                                          <p:spTgt spid="33"/>
                                        </p:tgtEl>
                                        <p:attrNameLst>
                                          <p:attrName>ppt_x</p:attrName>
                                          <p:attrName>ppt_y</p:attrName>
                                        </p:attrNameLst>
                                      </p:cBhvr>
                                      <p:rCtr x="-40174" y="-11022"/>
                                    </p:animMotion>
                                  </p:childTnLst>
                                </p:cTn>
                              </p:par>
                              <p:par>
                                <p:cTn id="47" presetID="1" presetClass="entr" presetSubtype="0" fill="hold" grpId="0" nodeType="withEffect">
                                  <p:stCondLst>
                                    <p:cond delay="700"/>
                                  </p:stCondLst>
                                  <p:childTnLst>
                                    <p:set>
                                      <p:cBhvr>
                                        <p:cTn id="48" dur="1" fill="hold">
                                          <p:stCondLst>
                                            <p:cond delay="0"/>
                                          </p:stCondLst>
                                        </p:cTn>
                                        <p:tgtEl>
                                          <p:spTgt spid="34"/>
                                        </p:tgtEl>
                                        <p:attrNameLst>
                                          <p:attrName>style.visibility</p:attrName>
                                        </p:attrNameLst>
                                      </p:cBhvr>
                                      <p:to>
                                        <p:strVal val="visible"/>
                                      </p:to>
                                    </p:set>
                                  </p:childTnLst>
                                </p:cTn>
                              </p:par>
                              <p:par>
                                <p:cTn id="49" presetID="53" presetClass="entr" presetSubtype="16" fill="hold" grpId="1" nodeType="withEffect">
                                  <p:stCondLst>
                                    <p:cond delay="700"/>
                                  </p:stCondLst>
                                  <p:childTnLst>
                                    <p:set>
                                      <p:cBhvr>
                                        <p:cTn id="50" dur="1" fill="hold">
                                          <p:stCondLst>
                                            <p:cond delay="0"/>
                                          </p:stCondLst>
                                        </p:cTn>
                                        <p:tgtEl>
                                          <p:spTgt spid="34"/>
                                        </p:tgtEl>
                                        <p:attrNameLst>
                                          <p:attrName>style.visibility</p:attrName>
                                        </p:attrNameLst>
                                      </p:cBhvr>
                                      <p:to>
                                        <p:strVal val="visible"/>
                                      </p:to>
                                    </p:set>
                                    <p:anim calcmode="lin" valueType="num">
                                      <p:cBhvr>
                                        <p:cTn id="51" dur="1000" fill="hold"/>
                                        <p:tgtEl>
                                          <p:spTgt spid="34"/>
                                        </p:tgtEl>
                                        <p:attrNameLst>
                                          <p:attrName>ppt_w</p:attrName>
                                        </p:attrNameLst>
                                      </p:cBhvr>
                                      <p:tavLst>
                                        <p:tav tm="0">
                                          <p:val>
                                            <p:fltVal val="0"/>
                                          </p:val>
                                        </p:tav>
                                        <p:tav tm="100000">
                                          <p:val>
                                            <p:strVal val="#ppt_w"/>
                                          </p:val>
                                        </p:tav>
                                      </p:tavLst>
                                    </p:anim>
                                    <p:anim calcmode="lin" valueType="num">
                                      <p:cBhvr>
                                        <p:cTn id="52" dur="1000" fill="hold"/>
                                        <p:tgtEl>
                                          <p:spTgt spid="34"/>
                                        </p:tgtEl>
                                        <p:attrNameLst>
                                          <p:attrName>ppt_h</p:attrName>
                                        </p:attrNameLst>
                                      </p:cBhvr>
                                      <p:tavLst>
                                        <p:tav tm="0">
                                          <p:val>
                                            <p:fltVal val="0"/>
                                          </p:val>
                                        </p:tav>
                                        <p:tav tm="100000">
                                          <p:val>
                                            <p:strVal val="#ppt_h"/>
                                          </p:val>
                                        </p:tav>
                                      </p:tavLst>
                                    </p:anim>
                                    <p:animEffect transition="in" filter="fade">
                                      <p:cBhvr>
                                        <p:cTn id="53" dur="1000"/>
                                        <p:tgtEl>
                                          <p:spTgt spid="34"/>
                                        </p:tgtEl>
                                      </p:cBhvr>
                                    </p:animEffect>
                                  </p:childTnLst>
                                </p:cTn>
                              </p:par>
                              <p:par>
                                <p:cTn id="54" presetID="64" presetClass="path" presetSubtype="0" fill="hold" grpId="2" nodeType="withEffect">
                                  <p:stCondLst>
                                    <p:cond delay="700"/>
                                  </p:stCondLst>
                                  <p:childTnLst>
                                    <p:animMotion origin="layout" path="M -3.05556E-6 -2.63662E-6 L -0.79843 -0.88885 " pathEditMode="relative" rAng="0" ptsTypes="AA">
                                      <p:cBhvr>
                                        <p:cTn id="55" dur="1000" spd="-100000" fill="hold"/>
                                        <p:tgtEl>
                                          <p:spTgt spid="34"/>
                                        </p:tgtEl>
                                        <p:attrNameLst>
                                          <p:attrName>ppt_x</p:attrName>
                                          <p:attrName>ppt_y</p:attrName>
                                        </p:attrNameLst>
                                      </p:cBhvr>
                                      <p:rCtr x="-39913" y="-44458"/>
                                    </p:animMotion>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500"/>
                                        <p:tgtEl>
                                          <p:spTgt spid="58"/>
                                        </p:tgtEl>
                                      </p:cBhvr>
                                    </p:animEffect>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1000"/>
                                        <p:tgtEl>
                                          <p:spTgt spid="57"/>
                                        </p:tgtEl>
                                      </p:cBhvr>
                                    </p:animEffect>
                                    <p:anim calcmode="lin" valueType="num">
                                      <p:cBhvr>
                                        <p:cTn id="64" dur="1000" fill="hold"/>
                                        <p:tgtEl>
                                          <p:spTgt spid="57"/>
                                        </p:tgtEl>
                                        <p:attrNameLst>
                                          <p:attrName>ppt_x</p:attrName>
                                        </p:attrNameLst>
                                      </p:cBhvr>
                                      <p:tavLst>
                                        <p:tav tm="0">
                                          <p:val>
                                            <p:strVal val="#ppt_x"/>
                                          </p:val>
                                        </p:tav>
                                        <p:tav tm="100000">
                                          <p:val>
                                            <p:strVal val="#ppt_x"/>
                                          </p:val>
                                        </p:tav>
                                      </p:tavLst>
                                    </p:anim>
                                    <p:anim calcmode="lin" valueType="num">
                                      <p:cBhvr>
                                        <p:cTn id="65" dur="1000" fill="hold"/>
                                        <p:tgtEl>
                                          <p:spTgt spid="57"/>
                                        </p:tgtEl>
                                        <p:attrNameLst>
                                          <p:attrName>ppt_y</p:attrName>
                                        </p:attrNameLst>
                                      </p:cBhvr>
                                      <p:tavLst>
                                        <p:tav tm="0">
                                          <p:val>
                                            <p:strVal val="#ppt_y+.1"/>
                                          </p:val>
                                        </p:tav>
                                        <p:tav tm="100000">
                                          <p:val>
                                            <p:strVal val="#ppt_y"/>
                                          </p:val>
                                        </p:tav>
                                      </p:tavLst>
                                    </p:anim>
                                  </p:childTnLst>
                                </p:cTn>
                              </p:par>
                            </p:childTnLst>
                          </p:cTn>
                        </p:par>
                        <p:par>
                          <p:cTn id="66" fill="hold">
                            <p:stCondLst>
                              <p:cond delay="2000"/>
                            </p:stCondLst>
                            <p:childTnLst>
                              <p:par>
                                <p:cTn id="67" presetID="2" presetClass="entr" presetSubtype="8" fill="hold"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0-#ppt_w/2"/>
                                          </p:val>
                                        </p:tav>
                                        <p:tav tm="100000">
                                          <p:val>
                                            <p:strVal val="#ppt_x"/>
                                          </p:val>
                                        </p:tav>
                                      </p:tavLst>
                                    </p:anim>
                                    <p:anim calcmode="lin" valueType="num">
                                      <p:cBhvr additive="base">
                                        <p:cTn id="70" dur="500" fill="hold"/>
                                        <p:tgtEl>
                                          <p:spTgt spid="30"/>
                                        </p:tgtEl>
                                        <p:attrNameLst>
                                          <p:attrName>ppt_y</p:attrName>
                                        </p:attrNameLst>
                                      </p:cBhvr>
                                      <p:tavLst>
                                        <p:tav tm="0">
                                          <p:val>
                                            <p:strVal val="#ppt_y"/>
                                          </p:val>
                                        </p:tav>
                                        <p:tav tm="100000">
                                          <p:val>
                                            <p:strVal val="#ppt_y"/>
                                          </p:val>
                                        </p:tav>
                                      </p:tavLst>
                                    </p:anim>
                                  </p:childTnLst>
                                </p:cTn>
                              </p:par>
                            </p:childTnLst>
                          </p:cTn>
                        </p:par>
                        <p:par>
                          <p:cTn id="71" fill="hold">
                            <p:stCondLst>
                              <p:cond delay="2500"/>
                            </p:stCondLst>
                            <p:childTnLst>
                              <p:par>
                                <p:cTn id="72" presetID="2" presetClass="entr" presetSubtype="2"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additive="base">
                                        <p:cTn id="74" dur="500" fill="hold"/>
                                        <p:tgtEl>
                                          <p:spTgt spid="54"/>
                                        </p:tgtEl>
                                        <p:attrNameLst>
                                          <p:attrName>ppt_x</p:attrName>
                                        </p:attrNameLst>
                                      </p:cBhvr>
                                      <p:tavLst>
                                        <p:tav tm="0">
                                          <p:val>
                                            <p:strVal val="1+#ppt_w/2"/>
                                          </p:val>
                                        </p:tav>
                                        <p:tav tm="100000">
                                          <p:val>
                                            <p:strVal val="#ppt_x"/>
                                          </p:val>
                                        </p:tav>
                                      </p:tavLst>
                                    </p:anim>
                                    <p:anim calcmode="lin" valueType="num">
                                      <p:cBhvr additive="base">
                                        <p:cTn id="75" dur="500" fill="hold"/>
                                        <p:tgtEl>
                                          <p:spTgt spid="54"/>
                                        </p:tgtEl>
                                        <p:attrNameLst>
                                          <p:attrName>ppt_y</p:attrName>
                                        </p:attrNameLst>
                                      </p:cBhvr>
                                      <p:tavLst>
                                        <p:tav tm="0">
                                          <p:val>
                                            <p:strVal val="#ppt_y"/>
                                          </p:val>
                                        </p:tav>
                                        <p:tav tm="100000">
                                          <p:val>
                                            <p:strVal val="#ppt_y"/>
                                          </p:val>
                                        </p:tav>
                                      </p:tavLst>
                                    </p:anim>
                                  </p:childTnLst>
                                </p:cTn>
                              </p:par>
                              <p:par>
                                <p:cTn id="76" presetID="2" presetClass="entr" presetSubtype="2" fill="hold" nodeType="withEffect">
                                  <p:stCondLst>
                                    <p:cond delay="20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1+#ppt_w/2"/>
                                          </p:val>
                                        </p:tav>
                                        <p:tav tm="100000">
                                          <p:val>
                                            <p:strVal val="#ppt_x"/>
                                          </p:val>
                                        </p:tav>
                                      </p:tavLst>
                                    </p:anim>
                                    <p:anim calcmode="lin" valueType="num">
                                      <p:cBhvr additive="base">
                                        <p:cTn id="79" dur="500" fill="hold"/>
                                        <p:tgtEl>
                                          <p:spTgt spid="51"/>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400"/>
                                  </p:stCondLst>
                                  <p:childTnLst>
                                    <p:set>
                                      <p:cBhvr>
                                        <p:cTn id="81" dur="1" fill="hold">
                                          <p:stCondLst>
                                            <p:cond delay="0"/>
                                          </p:stCondLst>
                                        </p:cTn>
                                        <p:tgtEl>
                                          <p:spTgt spid="48"/>
                                        </p:tgtEl>
                                        <p:attrNameLst>
                                          <p:attrName>style.visibility</p:attrName>
                                        </p:attrNameLst>
                                      </p:cBhvr>
                                      <p:to>
                                        <p:strVal val="visible"/>
                                      </p:to>
                                    </p:set>
                                    <p:anim calcmode="lin" valueType="num">
                                      <p:cBhvr additive="base">
                                        <p:cTn id="82" dur="500" fill="hold"/>
                                        <p:tgtEl>
                                          <p:spTgt spid="48"/>
                                        </p:tgtEl>
                                        <p:attrNameLst>
                                          <p:attrName>ppt_x</p:attrName>
                                        </p:attrNameLst>
                                      </p:cBhvr>
                                      <p:tavLst>
                                        <p:tav tm="0">
                                          <p:val>
                                            <p:strVal val="1+#ppt_w/2"/>
                                          </p:val>
                                        </p:tav>
                                        <p:tav tm="100000">
                                          <p:val>
                                            <p:strVal val="#ppt_x"/>
                                          </p:val>
                                        </p:tav>
                                      </p:tavLst>
                                    </p:anim>
                                    <p:anim calcmode="lin" valueType="num">
                                      <p:cBhvr additive="base">
                                        <p:cTn id="83" dur="500" fill="hold"/>
                                        <p:tgtEl>
                                          <p:spTgt spid="48"/>
                                        </p:tgtEl>
                                        <p:attrNameLst>
                                          <p:attrName>ppt_y</p:attrName>
                                        </p:attrNameLst>
                                      </p:cBhvr>
                                      <p:tavLst>
                                        <p:tav tm="0">
                                          <p:val>
                                            <p:strVal val="#ppt_y"/>
                                          </p:val>
                                        </p:tav>
                                        <p:tav tm="100000">
                                          <p:val>
                                            <p:strVal val="#ppt_y"/>
                                          </p:val>
                                        </p:tav>
                                      </p:tavLst>
                                    </p:anim>
                                  </p:childTnLst>
                                </p:cTn>
                              </p:par>
                              <p:par>
                                <p:cTn id="84" presetID="2" presetClass="entr" presetSubtype="2" fill="hold" nodeType="withEffect">
                                  <p:stCondLst>
                                    <p:cond delay="60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500" fill="hold"/>
                                        <p:tgtEl>
                                          <p:spTgt spid="45"/>
                                        </p:tgtEl>
                                        <p:attrNameLst>
                                          <p:attrName>ppt_x</p:attrName>
                                        </p:attrNameLst>
                                      </p:cBhvr>
                                      <p:tavLst>
                                        <p:tav tm="0">
                                          <p:val>
                                            <p:strVal val="1+#ppt_w/2"/>
                                          </p:val>
                                        </p:tav>
                                        <p:tav tm="100000">
                                          <p:val>
                                            <p:strVal val="#ppt_x"/>
                                          </p:val>
                                        </p:tav>
                                      </p:tavLst>
                                    </p:anim>
                                    <p:anim calcmode="lin" valueType="num">
                                      <p:cBhvr additive="base">
                                        <p:cTn id="87" dur="500" fill="hold"/>
                                        <p:tgtEl>
                                          <p:spTgt spid="45"/>
                                        </p:tgtEl>
                                        <p:attrNameLst>
                                          <p:attrName>ppt_y</p:attrName>
                                        </p:attrNameLst>
                                      </p:cBhvr>
                                      <p:tavLst>
                                        <p:tav tm="0">
                                          <p:val>
                                            <p:strVal val="#ppt_y"/>
                                          </p:val>
                                        </p:tav>
                                        <p:tav tm="100000">
                                          <p:val>
                                            <p:strVal val="#ppt_y"/>
                                          </p:val>
                                        </p:tav>
                                      </p:tavLst>
                                    </p:anim>
                                  </p:childTnLst>
                                </p:cTn>
                              </p:par>
                              <p:par>
                                <p:cTn id="88" presetID="2" presetClass="entr" presetSubtype="2" fill="hold" nodeType="withEffect">
                                  <p:stCondLst>
                                    <p:cond delay="80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500" fill="hold"/>
                                        <p:tgtEl>
                                          <p:spTgt spid="42"/>
                                        </p:tgtEl>
                                        <p:attrNameLst>
                                          <p:attrName>ppt_x</p:attrName>
                                        </p:attrNameLst>
                                      </p:cBhvr>
                                      <p:tavLst>
                                        <p:tav tm="0">
                                          <p:val>
                                            <p:strVal val="1+#ppt_w/2"/>
                                          </p:val>
                                        </p:tav>
                                        <p:tav tm="100000">
                                          <p:val>
                                            <p:strVal val="#ppt_x"/>
                                          </p:val>
                                        </p:tav>
                                      </p:tavLst>
                                    </p:anim>
                                    <p:anim calcmode="lin" valueType="num">
                                      <p:cBhvr additive="base">
                                        <p:cTn id="9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animBg="1"/>
      <p:bldP spid="34" grpId="1" animBg="1"/>
      <p:bldP spid="34" grpId="2" animBg="1"/>
      <p:bldP spid="35" grpId="0" animBg="1"/>
      <p:bldP spid="35" grpId="1" animBg="1"/>
      <p:bldP spid="35" grpId="2" animBg="1"/>
      <p:bldP spid="57" grpId="0"/>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圆角矩形 2"/>
          <p:cNvSpPr/>
          <p:nvPr/>
        </p:nvSpPr>
        <p:spPr bwMode="auto">
          <a:xfrm>
            <a:off x="2400583" y="1131590"/>
            <a:ext cx="2065737" cy="485238"/>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4" name="文本框 12"/>
          <p:cNvSpPr txBox="1"/>
          <p:nvPr/>
        </p:nvSpPr>
        <p:spPr bwMode="auto">
          <a:xfrm>
            <a:off x="2783769" y="1244095"/>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
        <p:nvSpPr>
          <p:cNvPr id="5" name="Freeform 12"/>
          <p:cNvSpPr>
            <a:spLocks noEditPoints="1"/>
          </p:cNvSpPr>
          <p:nvPr/>
        </p:nvSpPr>
        <p:spPr bwMode="auto">
          <a:xfrm>
            <a:off x="1811142" y="1131590"/>
            <a:ext cx="419960" cy="421796"/>
          </a:xfrm>
          <a:custGeom>
            <a:avLst/>
            <a:gdLst>
              <a:gd name="T0" fmla="*/ 2147483646 w 85"/>
              <a:gd name="T1" fmla="*/ 2147483646 h 85"/>
              <a:gd name="T2" fmla="*/ 2147483646 w 85"/>
              <a:gd name="T3" fmla="*/ 2147483646 h 85"/>
              <a:gd name="T4" fmla="*/ 2147483646 w 85"/>
              <a:gd name="T5" fmla="*/ 2147483646 h 85"/>
              <a:gd name="T6" fmla="*/ 2147483646 w 85"/>
              <a:gd name="T7" fmla="*/ 2147483646 h 85"/>
              <a:gd name="T8" fmla="*/ 2147483646 w 85"/>
              <a:gd name="T9" fmla="*/ 2147483646 h 85"/>
              <a:gd name="T10" fmla="*/ 2147483646 w 85"/>
              <a:gd name="T11" fmla="*/ 2147483646 h 85"/>
              <a:gd name="T12" fmla="*/ 2147483646 w 85"/>
              <a:gd name="T13" fmla="*/ 2147483646 h 85"/>
              <a:gd name="T14" fmla="*/ 2147483646 w 85"/>
              <a:gd name="T15" fmla="*/ 2147483646 h 85"/>
              <a:gd name="T16" fmla="*/ 2147483646 w 85"/>
              <a:gd name="T17" fmla="*/ 2147483646 h 85"/>
              <a:gd name="T18" fmla="*/ 2147483646 w 85"/>
              <a:gd name="T19" fmla="*/ 2147483646 h 85"/>
              <a:gd name="T20" fmla="*/ 2147483646 w 85"/>
              <a:gd name="T21" fmla="*/ 2147483646 h 85"/>
              <a:gd name="T22" fmla="*/ 2147483646 w 85"/>
              <a:gd name="T23" fmla="*/ 2147483646 h 85"/>
              <a:gd name="T24" fmla="*/ 2147483646 w 85"/>
              <a:gd name="T25" fmla="*/ 2147483646 h 85"/>
              <a:gd name="T26" fmla="*/ 2147483646 w 85"/>
              <a:gd name="T27" fmla="*/ 2147483646 h 85"/>
              <a:gd name="T28" fmla="*/ 2147483646 w 85"/>
              <a:gd name="T29" fmla="*/ 2147483646 h 85"/>
              <a:gd name="T30" fmla="*/ 2147483646 w 85"/>
              <a:gd name="T31" fmla="*/ 2147483646 h 85"/>
              <a:gd name="T32" fmla="*/ 2147483646 w 85"/>
              <a:gd name="T33" fmla="*/ 2147483646 h 85"/>
              <a:gd name="T34" fmla="*/ 2147483646 w 85"/>
              <a:gd name="T35" fmla="*/ 2147483646 h 85"/>
              <a:gd name="T36" fmla="*/ 2147483646 w 85"/>
              <a:gd name="T37" fmla="*/ 2147483646 h 85"/>
              <a:gd name="T38" fmla="*/ 2147483646 w 85"/>
              <a:gd name="T39" fmla="*/ 2147483646 h 85"/>
              <a:gd name="T40" fmla="*/ 2147483646 w 85"/>
              <a:gd name="T41" fmla="*/ 2147483646 h 85"/>
              <a:gd name="T42" fmla="*/ 2147483646 w 85"/>
              <a:gd name="T43" fmla="*/ 2147483646 h 85"/>
              <a:gd name="T44" fmla="*/ 2147483646 w 85"/>
              <a:gd name="T45" fmla="*/ 2147483646 h 85"/>
              <a:gd name="T46" fmla="*/ 2147483646 w 85"/>
              <a:gd name="T47" fmla="*/ 0 h 85"/>
              <a:gd name="T48" fmla="*/ 2147483646 w 85"/>
              <a:gd name="T49" fmla="*/ 0 h 85"/>
              <a:gd name="T50" fmla="*/ 2147483646 w 85"/>
              <a:gd name="T51" fmla="*/ 2147483646 h 85"/>
              <a:gd name="T52" fmla="*/ 2147483646 w 85"/>
              <a:gd name="T53" fmla="*/ 2147483646 h 85"/>
              <a:gd name="T54" fmla="*/ 2147483646 w 85"/>
              <a:gd name="T55" fmla="*/ 2147483646 h 85"/>
              <a:gd name="T56" fmla="*/ 2147483646 w 85"/>
              <a:gd name="T57" fmla="*/ 2147483646 h 85"/>
              <a:gd name="T58" fmla="*/ 2147483646 w 85"/>
              <a:gd name="T59" fmla="*/ 2147483646 h 85"/>
              <a:gd name="T60" fmla="*/ 2147483646 w 85"/>
              <a:gd name="T61" fmla="*/ 2147483646 h 85"/>
              <a:gd name="T62" fmla="*/ 2147483646 w 85"/>
              <a:gd name="T63" fmla="*/ 2147483646 h 85"/>
              <a:gd name="T64" fmla="*/ 2147483646 w 85"/>
              <a:gd name="T65" fmla="*/ 2147483646 h 85"/>
              <a:gd name="T66" fmla="*/ 2147483646 w 85"/>
              <a:gd name="T67" fmla="*/ 0 h 85"/>
              <a:gd name="T68" fmla="*/ 0 w 85"/>
              <a:gd name="T69" fmla="*/ 2147483646 h 85"/>
              <a:gd name="T70" fmla="*/ 0 w 85"/>
              <a:gd name="T71" fmla="*/ 2147483646 h 85"/>
              <a:gd name="T72" fmla="*/ 2147483646 w 85"/>
              <a:gd name="T73" fmla="*/ 2147483646 h 85"/>
              <a:gd name="T74" fmla="*/ 2147483646 w 85"/>
              <a:gd name="T75" fmla="*/ 2147483646 h 85"/>
              <a:gd name="T76" fmla="*/ 0 w 85"/>
              <a:gd name="T77" fmla="*/ 2147483646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6" name="圆角矩形 5"/>
          <p:cNvSpPr/>
          <p:nvPr/>
        </p:nvSpPr>
        <p:spPr bwMode="auto">
          <a:xfrm>
            <a:off x="2435150" y="1981704"/>
            <a:ext cx="2065452" cy="483861"/>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7" name="Freeform 5"/>
          <p:cNvSpPr>
            <a:spLocks noEditPoints="1"/>
          </p:cNvSpPr>
          <p:nvPr/>
        </p:nvSpPr>
        <p:spPr bwMode="auto">
          <a:xfrm>
            <a:off x="1799143" y="1975184"/>
            <a:ext cx="443959" cy="445801"/>
          </a:xfrm>
          <a:custGeom>
            <a:avLst/>
            <a:gdLst>
              <a:gd name="T0" fmla="*/ 2147483646 w 104"/>
              <a:gd name="T1" fmla="*/ 2147483646 h 104"/>
              <a:gd name="T2" fmla="*/ 2147483646 w 104"/>
              <a:gd name="T3" fmla="*/ 2147483646 h 104"/>
              <a:gd name="T4" fmla="*/ 2147483646 w 104"/>
              <a:gd name="T5" fmla="*/ 2147483646 h 104"/>
              <a:gd name="T6" fmla="*/ 2147483646 w 104"/>
              <a:gd name="T7" fmla="*/ 0 h 104"/>
              <a:gd name="T8" fmla="*/ 0 w 104"/>
              <a:gd name="T9" fmla="*/ 2147483646 h 104"/>
              <a:gd name="T10" fmla="*/ 2147483646 w 104"/>
              <a:gd name="T11" fmla="*/ 2147483646 h 104"/>
              <a:gd name="T12" fmla="*/ 2147483646 w 104"/>
              <a:gd name="T13" fmla="*/ 2147483646 h 104"/>
              <a:gd name="T14" fmla="*/ 2147483646 w 104"/>
              <a:gd name="T15" fmla="*/ 0 h 104"/>
              <a:gd name="T16" fmla="*/ 2147483646 w 104"/>
              <a:gd name="T17" fmla="*/ 2147483646 h 104"/>
              <a:gd name="T18" fmla="*/ 2147483646 w 104"/>
              <a:gd name="T19" fmla="*/ 2147483646 h 104"/>
              <a:gd name="T20" fmla="*/ 2147483646 w 104"/>
              <a:gd name="T21" fmla="*/ 2147483646 h 104"/>
              <a:gd name="T22" fmla="*/ 2147483646 w 104"/>
              <a:gd name="T23" fmla="*/ 2147483646 h 104"/>
              <a:gd name="T24" fmla="*/ 2147483646 w 104"/>
              <a:gd name="T25" fmla="*/ 2147483646 h 104"/>
              <a:gd name="T26" fmla="*/ 2147483646 w 104"/>
              <a:gd name="T27" fmla="*/ 2147483646 h 104"/>
              <a:gd name="T28" fmla="*/ 2147483646 w 104"/>
              <a:gd name="T29" fmla="*/ 2147483646 h 104"/>
              <a:gd name="T30" fmla="*/ 2147483646 w 104"/>
              <a:gd name="T31" fmla="*/ 2147483646 h 104"/>
              <a:gd name="T32" fmla="*/ 2147483646 w 104"/>
              <a:gd name="T33" fmla="*/ 2147483646 h 104"/>
              <a:gd name="T34" fmla="*/ 2147483646 w 104"/>
              <a:gd name="T35" fmla="*/ 2147483646 h 104"/>
              <a:gd name="T36" fmla="*/ 2147483646 w 104"/>
              <a:gd name="T37" fmla="*/ 2147483646 h 104"/>
              <a:gd name="T38" fmla="*/ 2147483646 w 104"/>
              <a:gd name="T39" fmla="*/ 2147483646 h 104"/>
              <a:gd name="T40" fmla="*/ 2147483646 w 104"/>
              <a:gd name="T41" fmla="*/ 2147483646 h 104"/>
              <a:gd name="T42" fmla="*/ 2147483646 w 104"/>
              <a:gd name="T43" fmla="*/ 2147483646 h 104"/>
              <a:gd name="T44" fmla="*/ 2147483646 w 104"/>
              <a:gd name="T45" fmla="*/ 2147483646 h 104"/>
              <a:gd name="T46" fmla="*/ 2147483646 w 104"/>
              <a:gd name="T47" fmla="*/ 2147483646 h 104"/>
              <a:gd name="T48" fmla="*/ 2147483646 w 104"/>
              <a:gd name="T49" fmla="*/ 2147483646 h 104"/>
              <a:gd name="T50" fmla="*/ 2147483646 w 104"/>
              <a:gd name="T51" fmla="*/ 2147483646 h 104"/>
              <a:gd name="T52" fmla="*/ 2147483646 w 104"/>
              <a:gd name="T53" fmla="*/ 2147483646 h 104"/>
              <a:gd name="T54" fmla="*/ 2147483646 w 104"/>
              <a:gd name="T55" fmla="*/ 2147483646 h 104"/>
              <a:gd name="T56" fmla="*/ 2147483646 w 104"/>
              <a:gd name="T57" fmla="*/ 2147483646 h 104"/>
              <a:gd name="T58" fmla="*/ 2147483646 w 104"/>
              <a:gd name="T59" fmla="*/ 2147483646 h 104"/>
              <a:gd name="T60" fmla="*/ 2147483646 w 104"/>
              <a:gd name="T61" fmla="*/ 2147483646 h 104"/>
              <a:gd name="T62" fmla="*/ 2147483646 w 104"/>
              <a:gd name="T63" fmla="*/ 2147483646 h 104"/>
              <a:gd name="T64" fmla="*/ 2147483646 w 104"/>
              <a:gd name="T65" fmla="*/ 2147483646 h 104"/>
              <a:gd name="T66" fmla="*/ 2147483646 w 104"/>
              <a:gd name="T67" fmla="*/ 2147483646 h 104"/>
              <a:gd name="T68" fmla="*/ 2147483646 w 104"/>
              <a:gd name="T69" fmla="*/ 2147483646 h 104"/>
              <a:gd name="T70" fmla="*/ 2147483646 w 104"/>
              <a:gd name="T71" fmla="*/ 2147483646 h 104"/>
              <a:gd name="T72" fmla="*/ 2147483646 w 104"/>
              <a:gd name="T73" fmla="*/ 2147483646 h 104"/>
              <a:gd name="T74" fmla="*/ 2147483646 w 104"/>
              <a:gd name="T75" fmla="*/ 2147483646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8" name="圆角矩形 7"/>
          <p:cNvSpPr/>
          <p:nvPr/>
        </p:nvSpPr>
        <p:spPr bwMode="auto">
          <a:xfrm>
            <a:off x="2443843" y="2823920"/>
            <a:ext cx="2064594" cy="483523"/>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9" name="Freeform 22"/>
          <p:cNvSpPr>
            <a:spLocks noEditPoints="1"/>
          </p:cNvSpPr>
          <p:nvPr/>
        </p:nvSpPr>
        <p:spPr bwMode="auto">
          <a:xfrm>
            <a:off x="1789837" y="2865071"/>
            <a:ext cx="483383" cy="390933"/>
          </a:xfrm>
          <a:custGeom>
            <a:avLst/>
            <a:gdLst>
              <a:gd name="T0" fmla="*/ 2147483646 w 109"/>
              <a:gd name="T1" fmla="*/ 2147483646 h 88"/>
              <a:gd name="T2" fmla="*/ 2147483646 w 109"/>
              <a:gd name="T3" fmla="*/ 2147483646 h 88"/>
              <a:gd name="T4" fmla="*/ 2147483646 w 109"/>
              <a:gd name="T5" fmla="*/ 2147483646 h 88"/>
              <a:gd name="T6" fmla="*/ 2147483646 w 109"/>
              <a:gd name="T7" fmla="*/ 0 h 88"/>
              <a:gd name="T8" fmla="*/ 2147483646 w 109"/>
              <a:gd name="T9" fmla="*/ 2147483646 h 88"/>
              <a:gd name="T10" fmla="*/ 2147483646 w 109"/>
              <a:gd name="T11" fmla="*/ 2147483646 h 88"/>
              <a:gd name="T12" fmla="*/ 2147483646 w 109"/>
              <a:gd name="T13" fmla="*/ 2147483646 h 88"/>
              <a:gd name="T14" fmla="*/ 2147483646 w 109"/>
              <a:gd name="T15" fmla="*/ 2147483646 h 88"/>
              <a:gd name="T16" fmla="*/ 2147483646 w 109"/>
              <a:gd name="T17" fmla="*/ 2147483646 h 88"/>
              <a:gd name="T18" fmla="*/ 0 w 109"/>
              <a:gd name="T19" fmla="*/ 2147483646 h 88"/>
              <a:gd name="T20" fmla="*/ 2147483646 w 109"/>
              <a:gd name="T21" fmla="*/ 2147483646 h 88"/>
              <a:gd name="T22" fmla="*/ 2147483646 w 109"/>
              <a:gd name="T23" fmla="*/ 2147483646 h 88"/>
              <a:gd name="T24" fmla="*/ 2147483646 w 109"/>
              <a:gd name="T25" fmla="*/ 2147483646 h 88"/>
              <a:gd name="T26" fmla="*/ 2147483646 w 109"/>
              <a:gd name="T27" fmla="*/ 2147483646 h 88"/>
              <a:gd name="T28" fmla="*/ 2147483646 w 109"/>
              <a:gd name="T29" fmla="*/ 2147483646 h 88"/>
              <a:gd name="T30" fmla="*/ 2147483646 w 109"/>
              <a:gd name="T31" fmla="*/ 2147483646 h 88"/>
              <a:gd name="T32" fmla="*/ 2147483646 w 109"/>
              <a:gd name="T33" fmla="*/ 2147483646 h 88"/>
              <a:gd name="T34" fmla="*/ 2147483646 w 109"/>
              <a:gd name="T35" fmla="*/ 2147483646 h 88"/>
              <a:gd name="T36" fmla="*/ 2147483646 w 109"/>
              <a:gd name="T37" fmla="*/ 2147483646 h 88"/>
              <a:gd name="T38" fmla="*/ 2147483646 w 109"/>
              <a:gd name="T39" fmla="*/ 2147483646 h 88"/>
              <a:gd name="T40" fmla="*/ 2147483646 w 109"/>
              <a:gd name="T41" fmla="*/ 2147483646 h 88"/>
              <a:gd name="T42" fmla="*/ 2147483646 w 109"/>
              <a:gd name="T43" fmla="*/ 2147483646 h 88"/>
              <a:gd name="T44" fmla="*/ 2147483646 w 109"/>
              <a:gd name="T45" fmla="*/ 2147483646 h 88"/>
              <a:gd name="T46" fmla="*/ 2147483646 w 109"/>
              <a:gd name="T47" fmla="*/ 2147483646 h 88"/>
              <a:gd name="T48" fmla="*/ 2147483646 w 109"/>
              <a:gd name="T49" fmla="*/ 2147483646 h 88"/>
              <a:gd name="T50" fmla="*/ 2147483646 w 109"/>
              <a:gd name="T51" fmla="*/ 2147483646 h 88"/>
              <a:gd name="T52" fmla="*/ 2147483646 w 109"/>
              <a:gd name="T53" fmla="*/ 2147483646 h 88"/>
              <a:gd name="T54" fmla="*/ 2147483646 w 109"/>
              <a:gd name="T55" fmla="*/ 2147483646 h 88"/>
              <a:gd name="T56" fmla="*/ 2147483646 w 109"/>
              <a:gd name="T57" fmla="*/ 2147483646 h 88"/>
              <a:gd name="T58" fmla="*/ 2147483646 w 109"/>
              <a:gd name="T59" fmla="*/ 2147483646 h 88"/>
              <a:gd name="T60" fmla="*/ 2147483646 w 109"/>
              <a:gd name="T61" fmla="*/ 2147483646 h 88"/>
              <a:gd name="T62" fmla="*/ 2147483646 w 109"/>
              <a:gd name="T63" fmla="*/ 2147483646 h 88"/>
              <a:gd name="T64" fmla="*/ 2147483646 w 109"/>
              <a:gd name="T65" fmla="*/ 2147483646 h 88"/>
              <a:gd name="T66" fmla="*/ 2147483646 w 109"/>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10" name="圆角矩形 9"/>
          <p:cNvSpPr/>
          <p:nvPr/>
        </p:nvSpPr>
        <p:spPr bwMode="auto">
          <a:xfrm>
            <a:off x="2417873" y="3665798"/>
            <a:ext cx="2065591" cy="485324"/>
          </a:xfrm>
          <a:prstGeom prst="roundRect">
            <a:avLst>
              <a:gd name="adj" fmla="val 50000"/>
            </a:avLst>
          </a:prstGeom>
          <a:solidFill>
            <a:srgbClr val="0070C0"/>
          </a:solidFill>
          <a:ln w="28575" cap="flat" cmpd="sng" algn="ctr">
            <a:noFill/>
            <a:prstDash val="solid"/>
            <a:miter lim="800000"/>
          </a:ln>
          <a:effectLst>
            <a:outerShdw blurRad="57785" dist="33020" dir="3180000" algn="ctr">
              <a:srgbClr val="000000">
                <a:alpha val="30000"/>
              </a:srgbClr>
            </a:outerShdw>
          </a:effectLst>
        </p:spPr>
        <p:txBody>
          <a:bodyPr lIns="68543" tIns="34272" rIns="68543" bIns="34272" anchor="ctr"/>
          <a:lstStyle/>
          <a:p>
            <a:pPr algn="ctr">
              <a:defRPr/>
            </a:pPr>
            <a:endParaRPr lang="zh-CN" altLang="en-US" kern="0">
              <a:solidFill>
                <a:schemeClr val="bg1"/>
              </a:solidFill>
              <a:latin typeface="微软雅黑" panose="020B0503020204020204" charset="-122"/>
              <a:ea typeface="微软雅黑" panose="020B0503020204020204" charset="-122"/>
            </a:endParaRPr>
          </a:p>
        </p:txBody>
      </p:sp>
      <p:sp>
        <p:nvSpPr>
          <p:cNvPr id="11" name="Freeform 24"/>
          <p:cNvSpPr>
            <a:spLocks noEditPoints="1"/>
          </p:cNvSpPr>
          <p:nvPr/>
        </p:nvSpPr>
        <p:spPr bwMode="auto">
          <a:xfrm>
            <a:off x="1785430" y="3667513"/>
            <a:ext cx="471385" cy="486952"/>
          </a:xfrm>
          <a:custGeom>
            <a:avLst/>
            <a:gdLst>
              <a:gd name="T0" fmla="*/ 2147483646 w 89"/>
              <a:gd name="T1" fmla="*/ 2147483646 h 92"/>
              <a:gd name="T2" fmla="*/ 2147483646 w 89"/>
              <a:gd name="T3" fmla="*/ 2147483646 h 92"/>
              <a:gd name="T4" fmla="*/ 2147483646 w 89"/>
              <a:gd name="T5" fmla="*/ 2147483646 h 92"/>
              <a:gd name="T6" fmla="*/ 2147483646 w 89"/>
              <a:gd name="T7" fmla="*/ 2147483646 h 92"/>
              <a:gd name="T8" fmla="*/ 2147483646 w 89"/>
              <a:gd name="T9" fmla="*/ 2147483646 h 92"/>
              <a:gd name="T10" fmla="*/ 2147483646 w 89"/>
              <a:gd name="T11" fmla="*/ 2147483646 h 92"/>
              <a:gd name="T12" fmla="*/ 2147483646 w 89"/>
              <a:gd name="T13" fmla="*/ 2147483646 h 92"/>
              <a:gd name="T14" fmla="*/ 2147483646 w 89"/>
              <a:gd name="T15" fmla="*/ 2147483646 h 92"/>
              <a:gd name="T16" fmla="*/ 2147483646 w 89"/>
              <a:gd name="T17" fmla="*/ 2147483646 h 92"/>
              <a:gd name="T18" fmla="*/ 2147483646 w 89"/>
              <a:gd name="T19" fmla="*/ 2147483646 h 92"/>
              <a:gd name="T20" fmla="*/ 2147483646 w 89"/>
              <a:gd name="T21" fmla="*/ 2147483646 h 92"/>
              <a:gd name="T22" fmla="*/ 2147483646 w 89"/>
              <a:gd name="T23" fmla="*/ 2147483646 h 92"/>
              <a:gd name="T24" fmla="*/ 2147483646 w 89"/>
              <a:gd name="T25" fmla="*/ 2147483646 h 92"/>
              <a:gd name="T26" fmla="*/ 2147483646 w 89"/>
              <a:gd name="T27" fmla="*/ 2147483646 h 92"/>
              <a:gd name="T28" fmla="*/ 2147483646 w 89"/>
              <a:gd name="T29" fmla="*/ 2147483646 h 92"/>
              <a:gd name="T30" fmla="*/ 2147483646 w 89"/>
              <a:gd name="T31" fmla="*/ 2147483646 h 92"/>
              <a:gd name="T32" fmla="*/ 2147483646 w 89"/>
              <a:gd name="T33" fmla="*/ 2147483646 h 92"/>
              <a:gd name="T34" fmla="*/ 2147483646 w 89"/>
              <a:gd name="T35" fmla="*/ 2147483646 h 92"/>
              <a:gd name="T36" fmla="*/ 2147483646 w 89"/>
              <a:gd name="T37" fmla="*/ 2147483646 h 92"/>
              <a:gd name="T38" fmla="*/ 2147483646 w 89"/>
              <a:gd name="T39" fmla="*/ 2147483646 h 92"/>
              <a:gd name="T40" fmla="*/ 2147483646 w 89"/>
              <a:gd name="T41" fmla="*/ 2147483646 h 92"/>
              <a:gd name="T42" fmla="*/ 2147483646 w 89"/>
              <a:gd name="T43" fmla="*/ 2147483646 h 92"/>
              <a:gd name="T44" fmla="*/ 2147483646 w 89"/>
              <a:gd name="T45" fmla="*/ 2147483646 h 92"/>
              <a:gd name="T46" fmla="*/ 2147483646 w 89"/>
              <a:gd name="T47" fmla="*/ 2147483646 h 92"/>
              <a:gd name="T48" fmla="*/ 2147483646 w 89"/>
              <a:gd name="T49" fmla="*/ 2147483646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2147483646 w 89"/>
              <a:gd name="T67" fmla="*/ 2147483646 h 92"/>
              <a:gd name="T68" fmla="*/ 2147483646 w 89"/>
              <a:gd name="T69" fmla="*/ 2147483646 h 92"/>
              <a:gd name="T70" fmla="*/ 2147483646 w 89"/>
              <a:gd name="T71" fmla="*/ 2147483646 h 92"/>
              <a:gd name="T72" fmla="*/ 2147483646 w 89"/>
              <a:gd name="T73" fmla="*/ 214748364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070C0"/>
          </a:solidFill>
          <a:ln w="28575" cap="flat" cmpd="sng" algn="ctr">
            <a:noFill/>
            <a:prstDash val="solid"/>
            <a:miter lim="800000"/>
          </a:ln>
          <a:effectLst/>
        </p:spPr>
        <p:txBody>
          <a:bodyPr lIns="68543" tIns="34272" rIns="68543" bIns="34272" anchor="ctr"/>
          <a:lstStyle/>
          <a:p>
            <a:pPr algn="ctr">
              <a:defRPr/>
            </a:pPr>
            <a:endParaRPr lang="zh-CN" altLang="en-US" kern="0">
              <a:solidFill>
                <a:schemeClr val="tx1">
                  <a:lumMod val="65000"/>
                  <a:lumOff val="35000"/>
                </a:schemeClr>
              </a:solidFill>
              <a:latin typeface="微软雅黑" panose="020B0503020204020204" charset="-122"/>
              <a:ea typeface="微软雅黑" panose="020B0503020204020204" charset="-122"/>
            </a:endParaRPr>
          </a:p>
        </p:txBody>
      </p:sp>
      <p:sp>
        <p:nvSpPr>
          <p:cNvPr id="12" name="TextBox 11"/>
          <p:cNvSpPr txBox="1"/>
          <p:nvPr/>
        </p:nvSpPr>
        <p:spPr>
          <a:xfrm>
            <a:off x="4646257" y="2032811"/>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200" dirty="0">
                <a:solidFill>
                  <a:schemeClr val="tx1">
                    <a:lumMod val="65000"/>
                    <a:lumOff val="35000"/>
                  </a:schemeClr>
                </a:solidFill>
                <a:latin typeface="微软雅黑" panose="020B0503020204020204" charset="-122"/>
                <a:ea typeface="微软雅黑" panose="020B0503020204020204" charset="-122"/>
              </a:rPr>
              <a:t>输入</a:t>
            </a:r>
            <a:r>
              <a:rPr lang="zh-CN" altLang="en-US" sz="1200" dirty="0" smtClean="0">
                <a:solidFill>
                  <a:schemeClr val="tx1">
                    <a:lumMod val="65000"/>
                    <a:lumOff val="35000"/>
                  </a:schemeClr>
                </a:solidFill>
                <a:latin typeface="微软雅黑" panose="020B0503020204020204" charset="-122"/>
                <a:ea typeface="微软雅黑" panose="020B0503020204020204" charset="-122"/>
              </a:rPr>
              <a:t>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3" name="TextBox 12"/>
          <p:cNvSpPr txBox="1"/>
          <p:nvPr/>
        </p:nvSpPr>
        <p:spPr>
          <a:xfrm>
            <a:off x="4646257" y="2875027"/>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a:solidFill>
                <a:schemeClr val="tx1">
                  <a:lumMod val="65000"/>
                  <a:lumOff val="35000"/>
                </a:schemeClr>
              </a:solidFill>
              <a:latin typeface="微软雅黑" panose="020B0503020204020204" charset="-122"/>
              <a:ea typeface="微软雅黑" panose="020B0503020204020204" charset="-122"/>
            </a:endParaRPr>
          </a:p>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4" name="TextBox 13"/>
          <p:cNvSpPr txBox="1"/>
          <p:nvPr/>
        </p:nvSpPr>
        <p:spPr>
          <a:xfrm>
            <a:off x="4646257" y="3716906"/>
            <a:ext cx="3382127" cy="438545"/>
          </a:xfrm>
          <a:prstGeom prst="rect">
            <a:avLst/>
          </a:prstGeom>
          <a:noFill/>
        </p:spPr>
        <p:txBody>
          <a:bodyPr wrap="square" lIns="68543" tIns="34272" rIns="68543" bIns="34272" rtlCol="0">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a:solidFill>
                <a:schemeClr val="tx1">
                  <a:lumMod val="65000"/>
                  <a:lumOff val="35000"/>
                </a:schemeClr>
              </a:solidFill>
              <a:latin typeface="微软雅黑" panose="020B0503020204020204" charset="-122"/>
              <a:ea typeface="微软雅黑" panose="020B0503020204020204" charset="-122"/>
            </a:endParaRPr>
          </a:p>
          <a:p>
            <a:r>
              <a:rPr lang="zh-CN" altLang="en-US" sz="1200" dirty="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5" name="TextBox 14"/>
          <p:cNvSpPr txBox="1"/>
          <p:nvPr/>
        </p:nvSpPr>
        <p:spPr>
          <a:xfrm>
            <a:off x="4646257" y="1182697"/>
            <a:ext cx="3382127" cy="438545"/>
          </a:xfrm>
          <a:prstGeom prst="rect">
            <a:avLst/>
          </a:prstGeom>
          <a:noFill/>
        </p:spPr>
        <p:txBody>
          <a:bodyPr wrap="square" lIns="68543" tIns="34272" rIns="68543" bIns="34272" rtlCol="0">
            <a:spAutoFit/>
          </a:bodyPr>
          <a:lstStyle/>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en-US" altLang="zh-CN" sz="1200" dirty="0" smtClean="0">
              <a:solidFill>
                <a:schemeClr val="tx1">
                  <a:lumMod val="65000"/>
                  <a:lumOff val="35000"/>
                </a:schemeClr>
              </a:solidFill>
              <a:latin typeface="微软雅黑" panose="020B0503020204020204" charset="-122"/>
              <a:ea typeface="微软雅黑" panose="020B0503020204020204" charset="-122"/>
            </a:endParaRPr>
          </a:p>
          <a:p>
            <a:r>
              <a:rPr lang="zh-CN" altLang="en-US" sz="1200" dirty="0" smtClean="0">
                <a:solidFill>
                  <a:schemeClr val="tx1">
                    <a:lumMod val="65000"/>
                    <a:lumOff val="35000"/>
                  </a:schemeClr>
                </a:solidFill>
                <a:latin typeface="微软雅黑" panose="020B0503020204020204" charset="-122"/>
                <a:ea typeface="微软雅黑" panose="020B0503020204020204" charset="-122"/>
              </a:rPr>
              <a:t>点击输入工作内容或复制你的文本内容</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6" name="文本框 12"/>
          <p:cNvSpPr txBox="1"/>
          <p:nvPr/>
        </p:nvSpPr>
        <p:spPr bwMode="auto">
          <a:xfrm>
            <a:off x="2783769" y="2113960"/>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
        <p:nvSpPr>
          <p:cNvPr id="17" name="文本框 12"/>
          <p:cNvSpPr txBox="1"/>
          <p:nvPr/>
        </p:nvSpPr>
        <p:spPr bwMode="auto">
          <a:xfrm>
            <a:off x="2757031" y="2950863"/>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
        <p:nvSpPr>
          <p:cNvPr id="18" name="文本框 12"/>
          <p:cNvSpPr txBox="1"/>
          <p:nvPr/>
        </p:nvSpPr>
        <p:spPr bwMode="auto">
          <a:xfrm>
            <a:off x="2783769" y="3798786"/>
            <a:ext cx="1215643" cy="284657"/>
          </a:xfrm>
          <a:prstGeom prst="rect">
            <a:avLst/>
          </a:prstGeom>
          <a:noFill/>
          <a:ln>
            <a:noFill/>
          </a:ln>
        </p:spPr>
        <p:txBody>
          <a:bodyPr wrap="none" lIns="68543" tIns="34272" rIns="68543" bIns="34272">
            <a:spAutoFit/>
          </a:bodyPr>
          <a:lstStyle/>
          <a:p>
            <a:pPr>
              <a:defRPr/>
            </a:pPr>
            <a:r>
              <a:rPr lang="zh-CN" altLang="en-US" sz="1400" b="1" kern="0" dirty="0" smtClean="0">
                <a:solidFill>
                  <a:schemeClr val="bg1"/>
                </a:solidFill>
                <a:latin typeface="微软雅黑" panose="020B0503020204020204" charset="-122"/>
                <a:ea typeface="微软雅黑" panose="020B0503020204020204" charset="-122"/>
              </a:rPr>
              <a:t>点击输入标题</a:t>
            </a:r>
            <a:endParaRPr lang="en-US" altLang="zh-CN" sz="1400" b="1" kern="0"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4"/>
                                        </p:tgtEl>
                                        <p:attrNameLst>
                                          <p:attrName>ppt_y</p:attrName>
                                        </p:attrNameLst>
                                      </p:cBhvr>
                                      <p:tavLst>
                                        <p:tav tm="0">
                                          <p:val>
                                            <p:strVal val="#ppt_y"/>
                                          </p:val>
                                        </p:tav>
                                        <p:tav tm="100000">
                                          <p:val>
                                            <p:strVal val="#ppt_y"/>
                                          </p:val>
                                        </p:tav>
                                      </p:tavLst>
                                    </p:anim>
                                    <p:anim calcmode="lin" valueType="num">
                                      <p:cBhvr>
                                        <p:cTn id="4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4"/>
                                        </p:tgtEl>
                                      </p:cBhvr>
                                    </p:animEffect>
                                  </p:childTnLst>
                                </p:cTn>
                              </p:par>
                            </p:childTnLst>
                          </p:cTn>
                        </p:par>
                        <p:par>
                          <p:cTn id="45" fill="hold">
                            <p:stCondLst>
                              <p:cond delay="1250"/>
                            </p:stCondLst>
                            <p:childTnLst>
                              <p:par>
                                <p:cTn id="46" presetID="42"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par>
                          <p:cTn id="51" fill="hold">
                            <p:stCondLst>
                              <p:cond delay="22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16"/>
                                        </p:tgtEl>
                                        <p:attrNameLst>
                                          <p:attrName>ppt_y</p:attrName>
                                        </p:attrNameLst>
                                      </p:cBhvr>
                                      <p:tavLst>
                                        <p:tav tm="0">
                                          <p:val>
                                            <p:strVal val="#ppt_y"/>
                                          </p:val>
                                        </p:tav>
                                        <p:tav tm="100000">
                                          <p:val>
                                            <p:strVal val="#ppt_y"/>
                                          </p:val>
                                        </p:tav>
                                      </p:tavLst>
                                    </p:anim>
                                    <p:anim calcmode="lin" valueType="num">
                                      <p:cBhvr>
                                        <p:cTn id="5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16"/>
                                        </p:tgtEl>
                                      </p:cBhvr>
                                    </p:animEffect>
                                  </p:childTnLst>
                                </p:cTn>
                              </p:par>
                            </p:childTnLst>
                          </p:cTn>
                        </p:par>
                        <p:par>
                          <p:cTn id="59" fill="hold">
                            <p:stCondLst>
                              <p:cond delay="3000"/>
                            </p:stCondLst>
                            <p:childTnLst>
                              <p:par>
                                <p:cTn id="60" presetID="42" presetClass="entr" presetSubtype="0"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par>
                          <p:cTn id="65" fill="hold">
                            <p:stCondLst>
                              <p:cond delay="40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7"/>
                                        </p:tgtEl>
                                        <p:attrNameLst>
                                          <p:attrName>ppt_y</p:attrName>
                                        </p:attrNameLst>
                                      </p:cBhvr>
                                      <p:tavLst>
                                        <p:tav tm="0">
                                          <p:val>
                                            <p:strVal val="#ppt_y"/>
                                          </p:val>
                                        </p:tav>
                                        <p:tav tm="100000">
                                          <p:val>
                                            <p:strVal val="#ppt_y"/>
                                          </p:val>
                                        </p:tav>
                                      </p:tavLst>
                                    </p:anim>
                                    <p:anim calcmode="lin" valueType="num">
                                      <p:cBhvr>
                                        <p:cTn id="70"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7"/>
                                        </p:tgtEl>
                                      </p:cBhvr>
                                    </p:animEffect>
                                  </p:childTnLst>
                                </p:cTn>
                              </p:par>
                            </p:childTnLst>
                          </p:cTn>
                        </p:par>
                        <p:par>
                          <p:cTn id="73" fill="hold">
                            <p:stCondLst>
                              <p:cond delay="4750"/>
                            </p:stCondLst>
                            <p:childTnLst>
                              <p:par>
                                <p:cTn id="74" presetID="42" presetClass="entr" presetSubtype="0"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1000"/>
                                        <p:tgtEl>
                                          <p:spTgt spid="13"/>
                                        </p:tgtEl>
                                      </p:cBhvr>
                                    </p:animEffect>
                                    <p:anim calcmode="lin" valueType="num">
                                      <p:cBhvr>
                                        <p:cTn id="77" dur="1000" fill="hold"/>
                                        <p:tgtEl>
                                          <p:spTgt spid="13"/>
                                        </p:tgtEl>
                                        <p:attrNameLst>
                                          <p:attrName>ppt_x</p:attrName>
                                        </p:attrNameLst>
                                      </p:cBhvr>
                                      <p:tavLst>
                                        <p:tav tm="0">
                                          <p:val>
                                            <p:strVal val="#ppt_x"/>
                                          </p:val>
                                        </p:tav>
                                        <p:tav tm="100000">
                                          <p:val>
                                            <p:strVal val="#ppt_x"/>
                                          </p:val>
                                        </p:tav>
                                      </p:tavLst>
                                    </p:anim>
                                    <p:anim calcmode="lin" valueType="num">
                                      <p:cBhvr>
                                        <p:cTn id="78" dur="1000" fill="hold"/>
                                        <p:tgtEl>
                                          <p:spTgt spid="13"/>
                                        </p:tgtEl>
                                        <p:attrNameLst>
                                          <p:attrName>ppt_y</p:attrName>
                                        </p:attrNameLst>
                                      </p:cBhvr>
                                      <p:tavLst>
                                        <p:tav tm="0">
                                          <p:val>
                                            <p:strVal val="#ppt_y+.1"/>
                                          </p:val>
                                        </p:tav>
                                        <p:tav tm="100000">
                                          <p:val>
                                            <p:strVal val="#ppt_y"/>
                                          </p:val>
                                        </p:tav>
                                      </p:tavLst>
                                    </p:anim>
                                  </p:childTnLst>
                                </p:cTn>
                              </p:par>
                            </p:childTnLst>
                          </p:cTn>
                        </p:par>
                        <p:par>
                          <p:cTn id="79" fill="hold">
                            <p:stCondLst>
                              <p:cond delay="575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18"/>
                                        </p:tgtEl>
                                        <p:attrNameLst>
                                          <p:attrName>ppt_y</p:attrName>
                                        </p:attrNameLst>
                                      </p:cBhvr>
                                      <p:tavLst>
                                        <p:tav tm="0">
                                          <p:val>
                                            <p:strVal val="#ppt_y"/>
                                          </p:val>
                                        </p:tav>
                                        <p:tav tm="100000">
                                          <p:val>
                                            <p:strVal val="#ppt_y"/>
                                          </p:val>
                                        </p:tav>
                                      </p:tavLst>
                                    </p:anim>
                                    <p:anim calcmode="lin" valueType="num">
                                      <p:cBhvr>
                                        <p:cTn id="8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18"/>
                                        </p:tgtEl>
                                      </p:cBhvr>
                                    </p:animEffect>
                                  </p:childTnLst>
                                </p:cTn>
                              </p:par>
                            </p:childTnLst>
                          </p:cTn>
                        </p:par>
                        <p:par>
                          <p:cTn id="87" fill="hold">
                            <p:stCondLst>
                              <p:cond delay="6500"/>
                            </p:stCondLst>
                            <p:childTnLst>
                              <p:par>
                                <p:cTn id="88" presetID="42"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1000"/>
                                        <p:tgtEl>
                                          <p:spTgt spid="14"/>
                                        </p:tgtEl>
                                      </p:cBhvr>
                                    </p:animEffect>
                                    <p:anim calcmode="lin" valueType="num">
                                      <p:cBhvr>
                                        <p:cTn id="91" dur="1000" fill="hold"/>
                                        <p:tgtEl>
                                          <p:spTgt spid="14"/>
                                        </p:tgtEl>
                                        <p:attrNameLst>
                                          <p:attrName>ppt_x</p:attrName>
                                        </p:attrNameLst>
                                      </p:cBhvr>
                                      <p:tavLst>
                                        <p:tav tm="0">
                                          <p:val>
                                            <p:strVal val="#ppt_x"/>
                                          </p:val>
                                        </p:tav>
                                        <p:tav tm="100000">
                                          <p:val>
                                            <p:strVal val="#ppt_x"/>
                                          </p:val>
                                        </p:tav>
                                      </p:tavLst>
                                    </p:anim>
                                    <p:anim calcmode="lin" valueType="num">
                                      <p:cBhvr>
                                        <p:cTn id="9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grpSp>
        <p:nvGrpSpPr>
          <p:cNvPr id="3" name="组合 20"/>
          <p:cNvGrpSpPr/>
          <p:nvPr/>
        </p:nvGrpSpPr>
        <p:grpSpPr>
          <a:xfrm>
            <a:off x="3625743" y="3085972"/>
            <a:ext cx="2043318" cy="1277660"/>
            <a:chOff x="2823691" y="3005532"/>
            <a:chExt cx="3116263" cy="1948051"/>
          </a:xfrm>
          <a:solidFill>
            <a:srgbClr val="0070C0"/>
          </a:solidFill>
        </p:grpSpPr>
        <p:sp>
          <p:nvSpPr>
            <p:cNvPr id="4" name="Freeform 11"/>
            <p:cNvSpPr/>
            <p:nvPr/>
          </p:nvSpPr>
          <p:spPr bwMode="auto">
            <a:xfrm>
              <a:off x="2823691" y="3005532"/>
              <a:ext cx="3116263" cy="194805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pFill/>
            <a:ln>
              <a:noFill/>
            </a:ln>
            <a:effectLst>
              <a:outerShdw blurRad="279400" dist="101600" dir="8460000" algn="ctr">
                <a:srgbClr val="000000">
                  <a:alpha val="68000"/>
                </a:srgbClr>
              </a:outerShdw>
            </a:effectLst>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chemeClr val="bg1"/>
                </a:solidFill>
                <a:latin typeface="微软雅黑" panose="020B0503020204020204" charset="-122"/>
                <a:ea typeface="微软雅黑" panose="020B0503020204020204" charset="-122"/>
              </a:endParaRPr>
            </a:p>
          </p:txBody>
        </p:sp>
        <p:sp>
          <p:nvSpPr>
            <p:cNvPr id="5" name="Text Box 13"/>
            <p:cNvSpPr txBox="1">
              <a:spLocks noChangeArrowheads="1"/>
            </p:cNvSpPr>
            <p:nvPr/>
          </p:nvSpPr>
          <p:spPr bwMode="auto">
            <a:xfrm>
              <a:off x="3142428" y="3872712"/>
              <a:ext cx="2552351" cy="6046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微软雅黑" panose="020B0503020204020204" charset="-122"/>
                </a:defRPr>
              </a:lvl1pPr>
              <a:lvl2pPr marL="742950" indent="-285750" eaLnBrk="0" hangingPunct="0">
                <a:defRPr b="1">
                  <a:solidFill>
                    <a:schemeClr val="tx1"/>
                  </a:solidFill>
                  <a:latin typeface="Arial" panose="020B0604020202020204" pitchFamily="34" charset="0"/>
                  <a:ea typeface="微软雅黑" panose="020B0503020204020204" charset="-122"/>
                </a:defRPr>
              </a:lvl2pPr>
              <a:lvl3pPr marL="1143000" indent="-228600" eaLnBrk="0" hangingPunct="0">
                <a:defRPr b="1">
                  <a:solidFill>
                    <a:schemeClr val="tx1"/>
                  </a:solidFill>
                  <a:latin typeface="Arial" panose="020B0604020202020204" pitchFamily="34" charset="0"/>
                  <a:ea typeface="微软雅黑" panose="020B0503020204020204" charset="-122"/>
                </a:defRPr>
              </a:lvl3pPr>
              <a:lvl4pPr marL="1600200" indent="-228600" eaLnBrk="0" hangingPunct="0">
                <a:defRPr b="1">
                  <a:solidFill>
                    <a:schemeClr val="tx1"/>
                  </a:solidFill>
                  <a:latin typeface="Arial" panose="020B0604020202020204" pitchFamily="34" charset="0"/>
                  <a:ea typeface="微软雅黑" panose="020B0503020204020204" charset="-122"/>
                </a:defRPr>
              </a:lvl4pPr>
              <a:lvl5pPr marL="2057400" indent="-228600" eaLnBrk="0" hangingPunct="0">
                <a:defRPr b="1">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微软雅黑" panose="020B0503020204020204" charset="-122"/>
                </a:defRPr>
              </a:lvl9pPr>
            </a:lstStyle>
            <a:p>
              <a:pPr lvl="0" algn="ctr" eaLnBrk="1" latinLnBrk="1" hangingPunct="1">
                <a:lnSpc>
                  <a:spcPct val="120000"/>
                </a:lnSpc>
                <a:defRPr/>
              </a:pPr>
              <a:r>
                <a:rPr kumimoji="1" lang="zh-CN" altLang="en-US" kern="0" dirty="0" smtClean="0">
                  <a:solidFill>
                    <a:schemeClr val="bg1"/>
                  </a:solidFill>
                  <a:latin typeface="微软雅黑" panose="020B0503020204020204" charset="-122"/>
                </a:rPr>
                <a:t>添加标题文字</a:t>
              </a:r>
              <a:endParaRPr kumimoji="1" lang="zh-CN" altLang="en-US" kern="0" dirty="0">
                <a:solidFill>
                  <a:schemeClr val="bg1"/>
                </a:solidFill>
                <a:latin typeface="微软雅黑" panose="020B0503020204020204" charset="-122"/>
              </a:endParaRPr>
            </a:p>
          </p:txBody>
        </p:sp>
      </p:grpSp>
      <p:grpSp>
        <p:nvGrpSpPr>
          <p:cNvPr id="6" name="组合 5"/>
          <p:cNvGrpSpPr/>
          <p:nvPr/>
        </p:nvGrpSpPr>
        <p:grpSpPr>
          <a:xfrm>
            <a:off x="5659590" y="2707447"/>
            <a:ext cx="1306494" cy="1025371"/>
            <a:chOff x="7811526" y="4182183"/>
            <a:chExt cx="1742445" cy="1367161"/>
          </a:xfrm>
          <a:solidFill>
            <a:srgbClr val="0070C0"/>
          </a:solidFill>
        </p:grpSpPr>
        <p:sp>
          <p:nvSpPr>
            <p:cNvPr id="7" name="AutoShape 15"/>
            <p:cNvSpPr>
              <a:spLocks noChangeArrowheads="1"/>
            </p:cNvSpPr>
            <p:nvPr/>
          </p:nvSpPr>
          <p:spPr bwMode="auto">
            <a:xfrm rot="3600000">
              <a:off x="7776473" y="5116937"/>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sp>
          <p:nvSpPr>
            <p:cNvPr id="8" name="Oval 7"/>
            <p:cNvSpPr>
              <a:spLocks noChangeArrowheads="1"/>
            </p:cNvSpPr>
            <p:nvPr/>
          </p:nvSpPr>
          <p:spPr bwMode="gray">
            <a:xfrm>
              <a:off x="8146806" y="4182183"/>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8295596" y="4687591"/>
              <a:ext cx="1127965" cy="35634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0" name="组合 9"/>
          <p:cNvGrpSpPr/>
          <p:nvPr/>
        </p:nvGrpSpPr>
        <p:grpSpPr>
          <a:xfrm>
            <a:off x="5141793" y="1838607"/>
            <a:ext cx="1100048" cy="1307306"/>
            <a:chOff x="7120950" y="3023731"/>
            <a:chExt cx="1467112" cy="1743074"/>
          </a:xfrm>
          <a:solidFill>
            <a:srgbClr val="0070C0"/>
          </a:solidFill>
        </p:grpSpPr>
        <p:sp>
          <p:nvSpPr>
            <p:cNvPr id="11" name="AutoShape 15"/>
            <p:cNvSpPr>
              <a:spLocks noChangeArrowheads="1"/>
            </p:cNvSpPr>
            <p:nvPr/>
          </p:nvSpPr>
          <p:spPr bwMode="auto">
            <a:xfrm rot="1800000">
              <a:off x="7120950" y="4437096"/>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sp>
          <p:nvSpPr>
            <p:cNvPr id="12" name="Oval 7"/>
            <p:cNvSpPr>
              <a:spLocks noChangeArrowheads="1"/>
            </p:cNvSpPr>
            <p:nvPr/>
          </p:nvSpPr>
          <p:spPr bwMode="gray">
            <a:xfrm>
              <a:off x="7180897" y="3023731"/>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13" name="TextBox 12"/>
            <p:cNvSpPr txBox="1"/>
            <p:nvPr/>
          </p:nvSpPr>
          <p:spPr>
            <a:xfrm>
              <a:off x="7329687" y="3529139"/>
              <a:ext cx="1127965" cy="35634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4" name="组合 13"/>
          <p:cNvGrpSpPr/>
          <p:nvPr/>
        </p:nvGrpSpPr>
        <p:grpSpPr>
          <a:xfrm>
            <a:off x="4105875" y="1485006"/>
            <a:ext cx="1055099" cy="1399859"/>
            <a:chOff x="5739366" y="2552263"/>
            <a:chExt cx="1407165" cy="1866478"/>
          </a:xfrm>
          <a:solidFill>
            <a:srgbClr val="0070C0"/>
          </a:solidFill>
        </p:grpSpPr>
        <p:sp>
          <p:nvSpPr>
            <p:cNvPr id="15" name="AutoShape 15"/>
            <p:cNvSpPr>
              <a:spLocks noChangeArrowheads="1"/>
            </p:cNvSpPr>
            <p:nvPr/>
          </p:nvSpPr>
          <p:spPr bwMode="auto">
            <a:xfrm>
              <a:off x="6278094" y="4089032"/>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sp>
          <p:nvSpPr>
            <p:cNvPr id="16" name="Oval 7"/>
            <p:cNvSpPr>
              <a:spLocks noChangeArrowheads="1"/>
            </p:cNvSpPr>
            <p:nvPr/>
          </p:nvSpPr>
          <p:spPr bwMode="gray">
            <a:xfrm>
              <a:off x="5739366" y="2552263"/>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17" name="TextBox 16"/>
            <p:cNvSpPr txBox="1"/>
            <p:nvPr/>
          </p:nvSpPr>
          <p:spPr>
            <a:xfrm>
              <a:off x="5888156" y="3057671"/>
              <a:ext cx="1127965" cy="35634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nvGrpSpPr>
          <p:cNvPr id="18" name="组合 17"/>
          <p:cNvGrpSpPr/>
          <p:nvPr/>
        </p:nvGrpSpPr>
        <p:grpSpPr>
          <a:xfrm>
            <a:off x="3025009" y="1838607"/>
            <a:ext cx="1100048" cy="1307306"/>
            <a:chOff x="4297836" y="3023731"/>
            <a:chExt cx="1467112" cy="1743074"/>
          </a:xfrm>
          <a:solidFill>
            <a:srgbClr val="0070C0"/>
          </a:solidFill>
        </p:grpSpPr>
        <p:sp>
          <p:nvSpPr>
            <p:cNvPr id="19" name="AutoShape 15"/>
            <p:cNvSpPr>
              <a:spLocks noChangeArrowheads="1"/>
            </p:cNvSpPr>
            <p:nvPr/>
          </p:nvSpPr>
          <p:spPr bwMode="auto">
            <a:xfrm rot="19800000">
              <a:off x="5365132" y="4437096"/>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grpSp>
          <p:nvGrpSpPr>
            <p:cNvPr id="20" name="组合 19"/>
            <p:cNvGrpSpPr/>
            <p:nvPr/>
          </p:nvGrpSpPr>
          <p:grpSpPr>
            <a:xfrm>
              <a:off x="4297836" y="3023731"/>
              <a:ext cx="1407165" cy="1367161"/>
              <a:chOff x="4297836" y="3023731"/>
              <a:chExt cx="1407165" cy="1367161"/>
            </a:xfrm>
            <a:grpFill/>
          </p:grpSpPr>
          <p:sp>
            <p:nvSpPr>
              <p:cNvPr id="21" name="Oval 7"/>
              <p:cNvSpPr>
                <a:spLocks noChangeArrowheads="1"/>
              </p:cNvSpPr>
              <p:nvPr/>
            </p:nvSpPr>
            <p:spPr bwMode="gray">
              <a:xfrm>
                <a:off x="4297836" y="3023731"/>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22" name="TextBox 21"/>
              <p:cNvSpPr txBox="1"/>
              <p:nvPr/>
            </p:nvSpPr>
            <p:spPr>
              <a:xfrm>
                <a:off x="4446626" y="3478536"/>
                <a:ext cx="1127965" cy="457549"/>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grpSp>
        <p:nvGrpSpPr>
          <p:cNvPr id="23" name="组合 22"/>
          <p:cNvGrpSpPr/>
          <p:nvPr/>
        </p:nvGrpSpPr>
        <p:grpSpPr>
          <a:xfrm>
            <a:off x="2301137" y="2707447"/>
            <a:ext cx="1306121" cy="1025371"/>
            <a:chOff x="3332423" y="4182183"/>
            <a:chExt cx="1741948" cy="1367161"/>
          </a:xfrm>
          <a:solidFill>
            <a:srgbClr val="0070C0"/>
          </a:solidFill>
        </p:grpSpPr>
        <p:sp>
          <p:nvSpPr>
            <p:cNvPr id="24" name="AutoShape 15"/>
            <p:cNvSpPr>
              <a:spLocks noChangeArrowheads="1"/>
            </p:cNvSpPr>
            <p:nvPr/>
          </p:nvSpPr>
          <p:spPr bwMode="auto">
            <a:xfrm rot="18000000">
              <a:off x="4709609" y="5116937"/>
              <a:ext cx="399816" cy="329709"/>
            </a:xfrm>
            <a:prstGeom prst="upArrow">
              <a:avLst>
                <a:gd name="adj1" fmla="val 52833"/>
                <a:gd name="adj2" fmla="val 45940"/>
              </a:avLst>
            </a:prstGeom>
            <a:grp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anose="020B0503020204020204" charset="-122"/>
                <a:ea typeface="微软雅黑" panose="020B0503020204020204" charset="-122"/>
              </a:endParaRPr>
            </a:p>
          </p:txBody>
        </p:sp>
        <p:grpSp>
          <p:nvGrpSpPr>
            <p:cNvPr id="25" name="组合 24"/>
            <p:cNvGrpSpPr/>
            <p:nvPr/>
          </p:nvGrpSpPr>
          <p:grpSpPr>
            <a:xfrm>
              <a:off x="3332423" y="4182183"/>
              <a:ext cx="1407165" cy="1367161"/>
              <a:chOff x="3332423" y="4182183"/>
              <a:chExt cx="1407165" cy="1367161"/>
            </a:xfrm>
            <a:grpFill/>
          </p:grpSpPr>
          <p:sp>
            <p:nvSpPr>
              <p:cNvPr id="26" name="Oval 7"/>
              <p:cNvSpPr>
                <a:spLocks noChangeArrowheads="1"/>
              </p:cNvSpPr>
              <p:nvPr/>
            </p:nvSpPr>
            <p:spPr bwMode="gray">
              <a:xfrm>
                <a:off x="3332423" y="4182183"/>
                <a:ext cx="1407165" cy="1367161"/>
              </a:xfrm>
              <a:prstGeom prst="ellipse">
                <a:avLst/>
              </a:prstGeom>
              <a:grpFill/>
              <a:ln w="9525" cap="rnd">
                <a:noFill/>
                <a:prstDash val="solid"/>
                <a:round/>
              </a:ln>
              <a:effectLst>
                <a:outerShdw blurRad="107950" dist="12700" dir="5400000" algn="ctr">
                  <a:srgbClr val="000000"/>
                </a:outerShdw>
              </a:effectLst>
            </p:spPr>
            <p:txBody>
              <a:bodyPr wrap="none" anchor="ctr"/>
              <a:lstStyle/>
              <a:p>
                <a:pPr>
                  <a:defRPr/>
                </a:pPr>
                <a:endParaRPr lang="zh-CN" altLang="en-US" sz="1600" kern="0">
                  <a:solidFill>
                    <a:schemeClr val="bg1"/>
                  </a:solidFill>
                  <a:latin typeface="微软雅黑" panose="020B0503020204020204" charset="-122"/>
                  <a:ea typeface="微软雅黑" panose="020B0503020204020204" charset="-122"/>
                </a:endParaRPr>
              </a:p>
            </p:txBody>
          </p:sp>
          <p:sp>
            <p:nvSpPr>
              <p:cNvPr id="27" name="TextBox 26"/>
              <p:cNvSpPr txBox="1"/>
              <p:nvPr/>
            </p:nvSpPr>
            <p:spPr>
              <a:xfrm>
                <a:off x="3481213" y="4704275"/>
                <a:ext cx="1127965" cy="322976"/>
              </a:xfrm>
              <a:prstGeom prst="rect">
                <a:avLst/>
              </a:prstGeom>
              <a:noFill/>
              <a:ln w="9525" cap="rnd">
                <a:noFill/>
                <a:prstDash val="solid"/>
                <a:rou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anose="020B0503020204020204" charset="-122"/>
                    <a:ea typeface="微软雅黑" panose="020B0503020204020204" charset="-122"/>
                  </a:defRPr>
                </a:lvl1pPr>
              </a:lstStyle>
              <a:p>
                <a:pPr lvl="0" algn="ctr">
                  <a:lnSpc>
                    <a:spcPct val="120000"/>
                  </a:lnSpc>
                  <a:defRPr/>
                </a:pPr>
                <a:r>
                  <a:rPr lang="zh-CN" altLang="en-US" sz="1600" dirty="0">
                    <a:solidFill>
                      <a:schemeClr val="bg1"/>
                    </a:solidFill>
                  </a:rPr>
                  <a:t>文字内容</a:t>
                </a:r>
                <a:endParaRPr lang="zh-CN" altLang="en-US" sz="1600" dirty="0">
                  <a:solidFill>
                    <a:schemeClr val="bg1"/>
                  </a:solidFill>
                </a:endParaRPr>
              </a:p>
            </p:txBody>
          </p:sp>
        </p:grpSp>
      </p:grpSp>
      <p:sp>
        <p:nvSpPr>
          <p:cNvPr id="28" name="Text Box 44"/>
          <p:cNvSpPr txBox="1">
            <a:spLocks noChangeArrowheads="1"/>
          </p:cNvSpPr>
          <p:nvPr/>
        </p:nvSpPr>
        <p:spPr bwMode="auto">
          <a:xfrm>
            <a:off x="1351287" y="699542"/>
            <a:ext cx="6317057" cy="6509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2" tIns="34281" rIns="68562" bIns="34281">
            <a:spAutoFit/>
          </a:bodyPr>
          <a:lstStyle>
            <a:defPPr>
              <a:defRPr lang="en-US"/>
            </a:defPPr>
            <a:lvl1pPr indent="457200" defTabSz="720725">
              <a:lnSpc>
                <a:spcPct val="135000"/>
              </a:lnSpc>
              <a:defRPr sz="1600">
                <a:solidFill>
                  <a:schemeClr val="bg1">
                    <a:lumMod val="50000"/>
                  </a:schemeClr>
                </a:solidFill>
                <a:latin typeface="微软雅黑" panose="020B0503020204020204" charset="-122"/>
                <a:ea typeface="微软雅黑" panose="020B0503020204020204" charset="-122"/>
              </a:defRPr>
            </a:lvl1pPr>
            <a:lvl2pPr defTabSz="720725" eaLnBrk="0" hangingPunct="0">
              <a:defRPr sz="1600">
                <a:latin typeface="Arial" panose="020B0604020202020204" pitchFamily="34" charset="0"/>
                <a:ea typeface="宋体" panose="02010600030101010101" pitchFamily="2" charset="-122"/>
              </a:defRPr>
            </a:lvl2pPr>
            <a:lvl3pPr defTabSz="720725" eaLnBrk="0" hangingPunct="0">
              <a:defRPr sz="1600">
                <a:latin typeface="Arial" panose="020B0604020202020204" pitchFamily="34" charset="0"/>
                <a:ea typeface="宋体" panose="02010600030101010101" pitchFamily="2" charset="-122"/>
              </a:defRPr>
            </a:lvl3pPr>
            <a:lvl4pPr defTabSz="720725" eaLnBrk="0" hangingPunct="0">
              <a:defRPr sz="1600">
                <a:latin typeface="Arial" panose="020B0604020202020204" pitchFamily="34" charset="0"/>
                <a:ea typeface="宋体" panose="02010600030101010101" pitchFamily="2" charset="-122"/>
              </a:defRPr>
            </a:lvl4pPr>
            <a:lvl5pPr defTabSz="720725" eaLnBrk="0" hangingPunct="0">
              <a:defRPr sz="1600">
                <a:latin typeface="Arial" panose="020B0604020202020204" pitchFamily="34" charset="0"/>
                <a:ea typeface="宋体" panose="02010600030101010101" pitchFamily="2" charset="-122"/>
              </a:defRPr>
            </a:lvl5pPr>
            <a:lvl6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6pPr>
            <a:lvl7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7pPr>
            <a:lvl8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8pPr>
            <a:lvl9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9pPr>
          </a:lstStyle>
          <a:p>
            <a:r>
              <a:rPr lang="zh-CN" altLang="en-US" sz="1400" dirty="0" smtClean="0">
                <a:solidFill>
                  <a:schemeClr val="tx1"/>
                </a:solidFill>
              </a:rPr>
              <a:t>单击此处添加文本内容单击此处添加文本内容单击此处添加文本内容单击此处添加文本内容单击此处添加文本内容</a:t>
            </a:r>
            <a:endParaRPr lang="en-US" altLang="zh-CN" sz="1400" dirty="0">
              <a:solidFill>
                <a:schemeClr val="tx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8"/>
                                        </p:tgtEl>
                                        <p:attrNameLst>
                                          <p:attrName>ppt_y</p:attrName>
                                        </p:attrNameLst>
                                      </p:cBhvr>
                                      <p:tavLst>
                                        <p:tav tm="0">
                                          <p:val>
                                            <p:strVal val="#ppt_y"/>
                                          </p:val>
                                        </p:tav>
                                        <p:tav tm="100000">
                                          <p:val>
                                            <p:strVal val="#ppt_y"/>
                                          </p:val>
                                        </p:tav>
                                      </p:tavLst>
                                    </p:anim>
                                    <p:anim calcmode="lin" valueType="num">
                                      <p:cBhvr>
                                        <p:cTn id="34"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02</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工作完成情况</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14:presetBounceEnd="57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57000">
                                          <p:cBhvr additive="base">
                                            <p:cTn id="20"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400" fill="hold"/>
                                            <p:tgtEl>
                                              <p:spTgt spid="8"/>
                                            </p:tgtEl>
                                            <p:attrNameLst>
                                              <p:attrName>ppt_x</p:attrName>
                                            </p:attrNameLst>
                                          </p:cBhvr>
                                          <p:tavLst>
                                            <p:tav tm="0">
                                              <p:val>
                                                <p:strVal val="1+#ppt_w/2"/>
                                              </p:val>
                                            </p:tav>
                                            <p:tav tm="100000">
                                              <p:val>
                                                <p:strVal val="#ppt_x"/>
                                              </p:val>
                                            </p:tav>
                                          </p:tavLst>
                                        </p:anim>
                                        <p:anim calcmode="lin" valueType="num">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grpSp>
        <p:nvGrpSpPr>
          <p:cNvPr id="3" name="组合 2"/>
          <p:cNvGrpSpPr/>
          <p:nvPr/>
        </p:nvGrpSpPr>
        <p:grpSpPr>
          <a:xfrm>
            <a:off x="3693133" y="3525014"/>
            <a:ext cx="4309225" cy="662789"/>
            <a:chOff x="3585720" y="5137719"/>
            <a:chExt cx="6985673" cy="1079499"/>
          </a:xfrm>
          <a:solidFill>
            <a:schemeClr val="bg1"/>
          </a:solidFill>
        </p:grpSpPr>
        <p:grpSp>
          <p:nvGrpSpPr>
            <p:cNvPr id="4" name="Group 8"/>
            <p:cNvGrpSpPr/>
            <p:nvPr/>
          </p:nvGrpSpPr>
          <p:grpSpPr bwMode="auto">
            <a:xfrm>
              <a:off x="3585720" y="5525746"/>
              <a:ext cx="532885" cy="139071"/>
              <a:chOff x="0" y="0"/>
              <a:chExt cx="438150" cy="114300"/>
            </a:xfrm>
            <a:grpFill/>
          </p:grpSpPr>
          <p:sp>
            <p:nvSpPr>
              <p:cNvPr id="31" name="同心圆 4"/>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32" name="椭圆 5"/>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5" name="Group 11"/>
            <p:cNvGrpSpPr/>
            <p:nvPr/>
          </p:nvGrpSpPr>
          <p:grpSpPr bwMode="auto">
            <a:xfrm>
              <a:off x="5010608" y="5478111"/>
              <a:ext cx="532885" cy="139071"/>
              <a:chOff x="0" y="0"/>
              <a:chExt cx="438150" cy="114300"/>
            </a:xfrm>
            <a:grpFill/>
          </p:grpSpPr>
          <p:sp>
            <p:nvSpPr>
              <p:cNvPr id="29" name="同心圆 60"/>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30" name="椭圆 61"/>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6" name="Group 14"/>
            <p:cNvGrpSpPr/>
            <p:nvPr/>
          </p:nvGrpSpPr>
          <p:grpSpPr bwMode="auto">
            <a:xfrm>
              <a:off x="5867856" y="5792301"/>
              <a:ext cx="621704" cy="162251"/>
              <a:chOff x="0" y="0"/>
              <a:chExt cx="438150" cy="114300"/>
            </a:xfrm>
            <a:grpFill/>
          </p:grpSpPr>
          <p:sp>
            <p:nvSpPr>
              <p:cNvPr id="27" name="同心圆 64"/>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8" name="椭圆 66"/>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7" name="Group 17"/>
            <p:cNvGrpSpPr/>
            <p:nvPr/>
          </p:nvGrpSpPr>
          <p:grpSpPr bwMode="auto">
            <a:xfrm>
              <a:off x="6993624" y="5565671"/>
              <a:ext cx="532885" cy="139071"/>
              <a:chOff x="0" y="0"/>
              <a:chExt cx="438150" cy="114300"/>
            </a:xfrm>
            <a:grpFill/>
          </p:grpSpPr>
          <p:sp>
            <p:nvSpPr>
              <p:cNvPr id="25" name="同心圆 68"/>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6" name="椭圆 73"/>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8" name="Group 20"/>
            <p:cNvGrpSpPr/>
            <p:nvPr/>
          </p:nvGrpSpPr>
          <p:grpSpPr bwMode="auto">
            <a:xfrm>
              <a:off x="7972156" y="6007329"/>
              <a:ext cx="804241" cy="209889"/>
              <a:chOff x="0" y="0"/>
              <a:chExt cx="438150" cy="114300"/>
            </a:xfrm>
            <a:grpFill/>
          </p:grpSpPr>
          <p:sp>
            <p:nvSpPr>
              <p:cNvPr id="23" name="同心圆 75"/>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4" name="椭圆 77"/>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9" name="Group 23"/>
            <p:cNvGrpSpPr/>
            <p:nvPr/>
          </p:nvGrpSpPr>
          <p:grpSpPr bwMode="auto">
            <a:xfrm>
              <a:off x="9024869" y="5137719"/>
              <a:ext cx="532885" cy="139071"/>
              <a:chOff x="0" y="0"/>
              <a:chExt cx="438150" cy="114300"/>
            </a:xfrm>
            <a:grpFill/>
          </p:grpSpPr>
          <p:sp>
            <p:nvSpPr>
              <p:cNvPr id="21" name="同心圆 79"/>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2" name="椭圆 80"/>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grpSp>
          <p:nvGrpSpPr>
            <p:cNvPr id="10" name="Group 26"/>
            <p:cNvGrpSpPr/>
            <p:nvPr/>
          </p:nvGrpSpPr>
          <p:grpSpPr bwMode="auto">
            <a:xfrm>
              <a:off x="10038508" y="5402990"/>
              <a:ext cx="532885" cy="139071"/>
              <a:chOff x="0" y="0"/>
              <a:chExt cx="438150" cy="114300"/>
            </a:xfrm>
            <a:grpFill/>
          </p:grpSpPr>
          <p:sp>
            <p:nvSpPr>
              <p:cNvPr id="19" name="同心圆 82"/>
              <p:cNvSpPr>
                <a:spLocks noChangeArrowheads="1"/>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rgbClr val="0070C0"/>
                </a:solidFill>
                <a:bevel/>
              </a:ln>
            </p:spPr>
            <p:txBody>
              <a:bodyPr anchor="ctr"/>
              <a:lstStyle/>
              <a:p>
                <a:pPr algn="ctr"/>
                <a:endParaRPr lang="zh-CN" altLang="zh-CN"/>
              </a:p>
            </p:txBody>
          </p:sp>
          <p:sp>
            <p:nvSpPr>
              <p:cNvPr id="20" name="椭圆 83"/>
              <p:cNvSpPr>
                <a:spLocks noChangeArrowheads="1"/>
              </p:cNvSpPr>
              <p:nvPr/>
            </p:nvSpPr>
            <p:spPr bwMode="auto">
              <a:xfrm>
                <a:off x="129075" y="39150"/>
                <a:ext cx="180000" cy="36000"/>
              </a:xfrm>
              <a:prstGeom prst="ellipse">
                <a:avLst/>
              </a:prstGeom>
              <a:grpFill/>
              <a:ln w="12700" cap="flat" cmpd="sng">
                <a:solidFill>
                  <a:srgbClr val="0070C0"/>
                </a:solidFill>
                <a:bevel/>
              </a:ln>
            </p:spPr>
            <p:txBody>
              <a:bodyPr anchor="ctr"/>
              <a:lstStyle/>
              <a:p>
                <a:pPr algn="ctr"/>
                <a:endParaRPr lang="zh-CN" altLang="zh-CN">
                  <a:solidFill>
                    <a:srgbClr val="FFFFFF"/>
                  </a:solidFill>
                </a:endParaRPr>
              </a:p>
            </p:txBody>
          </p:sp>
        </p:grpSp>
        <p:cxnSp>
          <p:nvCxnSpPr>
            <p:cNvPr id="11" name="直接连接符 15"/>
            <p:cNvCxnSpPr>
              <a:cxnSpLocks noChangeShapeType="1"/>
              <a:stCxn id="31" idx="6"/>
              <a:endCxn id="29" idx="2"/>
            </p:cNvCxnSpPr>
            <p:nvPr/>
          </p:nvCxnSpPr>
          <p:spPr bwMode="auto">
            <a:xfrm flipV="1">
              <a:off x="4118605" y="5547647"/>
              <a:ext cx="892003" cy="47635"/>
            </a:xfrm>
            <a:prstGeom prst="line">
              <a:avLst/>
            </a:prstGeom>
            <a:grpFill/>
            <a:ln w="12700" cap="flat" cmpd="sng">
              <a:solidFill>
                <a:schemeClr val="bg1"/>
              </a:solidFill>
              <a:bevel/>
            </a:ln>
          </p:spPr>
        </p:cxnSp>
        <p:cxnSp>
          <p:nvCxnSpPr>
            <p:cNvPr id="12" name="直接连接符 19"/>
            <p:cNvCxnSpPr>
              <a:cxnSpLocks noChangeShapeType="1"/>
              <a:stCxn id="29" idx="5"/>
              <a:endCxn id="27" idx="1"/>
            </p:cNvCxnSpPr>
            <p:nvPr/>
          </p:nvCxnSpPr>
          <p:spPr bwMode="auto">
            <a:xfrm>
              <a:off x="5465453" y="5596816"/>
              <a:ext cx="493449" cy="219247"/>
            </a:xfrm>
            <a:prstGeom prst="line">
              <a:avLst/>
            </a:prstGeom>
            <a:grpFill/>
            <a:ln w="12700" cap="flat" cmpd="sng">
              <a:solidFill>
                <a:schemeClr val="bg1"/>
              </a:solidFill>
              <a:bevel/>
            </a:ln>
          </p:spPr>
        </p:cxnSp>
        <p:sp>
          <p:nvSpPr>
            <p:cNvPr id="13" name="直接连接符 24"/>
            <p:cNvSpPr>
              <a:spLocks noChangeShapeType="1"/>
            </p:cNvSpPr>
            <p:nvPr/>
          </p:nvSpPr>
          <p:spPr bwMode="auto">
            <a:xfrm flipV="1">
              <a:off x="6394951" y="5684376"/>
              <a:ext cx="676713" cy="131687"/>
            </a:xfrm>
            <a:prstGeom prst="line">
              <a:avLst/>
            </a:prstGeom>
            <a:grpFill/>
            <a:ln w="12700" cap="flat" cmpd="sng">
              <a:solidFill>
                <a:schemeClr val="bg1"/>
              </a:solidFill>
              <a:bevel/>
            </a:ln>
          </p:spPr>
          <p:txBody>
            <a:bodyPr/>
            <a:lstStyle/>
            <a:p>
              <a:endParaRPr lang="zh-CN" altLang="en-US"/>
            </a:p>
          </p:txBody>
        </p:sp>
        <p:sp>
          <p:nvSpPr>
            <p:cNvPr id="14" name="直接连接符 26"/>
            <p:cNvSpPr>
              <a:spLocks noChangeShapeType="1"/>
            </p:cNvSpPr>
            <p:nvPr/>
          </p:nvSpPr>
          <p:spPr bwMode="auto">
            <a:xfrm>
              <a:off x="7448469" y="5684376"/>
              <a:ext cx="776661" cy="373629"/>
            </a:xfrm>
            <a:prstGeom prst="line">
              <a:avLst/>
            </a:prstGeom>
            <a:grpFill/>
            <a:ln w="12700" cap="flat" cmpd="sng">
              <a:solidFill>
                <a:schemeClr val="bg1"/>
              </a:solidFill>
              <a:bevel/>
            </a:ln>
          </p:spPr>
          <p:txBody>
            <a:bodyPr/>
            <a:lstStyle/>
            <a:p>
              <a:endParaRPr lang="zh-CN" altLang="en-US"/>
            </a:p>
          </p:txBody>
        </p:sp>
        <p:cxnSp>
          <p:nvCxnSpPr>
            <p:cNvPr id="15" name="直接连接符 29"/>
            <p:cNvCxnSpPr>
              <a:cxnSpLocks noChangeShapeType="1"/>
              <a:stCxn id="23" idx="7"/>
              <a:endCxn id="19" idx="3"/>
            </p:cNvCxnSpPr>
            <p:nvPr/>
          </p:nvCxnSpPr>
          <p:spPr bwMode="auto">
            <a:xfrm flipV="1">
              <a:off x="8658618" y="5521694"/>
              <a:ext cx="1457930" cy="516372"/>
            </a:xfrm>
            <a:prstGeom prst="line">
              <a:avLst/>
            </a:prstGeom>
            <a:grpFill/>
            <a:ln w="12700" cap="flat" cmpd="sng">
              <a:solidFill>
                <a:schemeClr val="bg1"/>
              </a:solidFill>
              <a:bevel/>
            </a:ln>
          </p:spPr>
        </p:cxnSp>
        <p:cxnSp>
          <p:nvCxnSpPr>
            <p:cNvPr id="16" name="直接连接符 32"/>
            <p:cNvCxnSpPr>
              <a:cxnSpLocks noChangeShapeType="1"/>
              <a:stCxn id="19" idx="1"/>
              <a:endCxn id="21" idx="5"/>
            </p:cNvCxnSpPr>
            <p:nvPr/>
          </p:nvCxnSpPr>
          <p:spPr bwMode="auto">
            <a:xfrm flipH="1" flipV="1">
              <a:off x="9479715" y="5256424"/>
              <a:ext cx="636834" cy="166933"/>
            </a:xfrm>
            <a:prstGeom prst="line">
              <a:avLst/>
            </a:prstGeom>
            <a:grpFill/>
            <a:ln w="12700" cap="flat" cmpd="sng">
              <a:solidFill>
                <a:schemeClr val="bg1"/>
              </a:solidFill>
              <a:bevel/>
            </a:ln>
          </p:spPr>
        </p:cxnSp>
        <p:cxnSp>
          <p:nvCxnSpPr>
            <p:cNvPr id="17" name="直接连接符 34"/>
            <p:cNvCxnSpPr>
              <a:cxnSpLocks noChangeShapeType="1"/>
              <a:stCxn id="25" idx="6"/>
              <a:endCxn id="19" idx="2"/>
            </p:cNvCxnSpPr>
            <p:nvPr/>
          </p:nvCxnSpPr>
          <p:spPr bwMode="auto">
            <a:xfrm flipV="1">
              <a:off x="7526509" y="5472525"/>
              <a:ext cx="2511999" cy="162682"/>
            </a:xfrm>
            <a:prstGeom prst="line">
              <a:avLst/>
            </a:prstGeom>
            <a:grpFill/>
            <a:ln w="12700" cap="flat" cmpd="sng">
              <a:solidFill>
                <a:schemeClr val="bg1"/>
              </a:solidFill>
              <a:bevel/>
            </a:ln>
          </p:spPr>
        </p:cxnSp>
        <p:sp>
          <p:nvSpPr>
            <p:cNvPr id="18" name="直接连接符 43"/>
            <p:cNvSpPr>
              <a:spLocks noChangeShapeType="1"/>
            </p:cNvSpPr>
            <p:nvPr/>
          </p:nvSpPr>
          <p:spPr bwMode="auto">
            <a:xfrm flipV="1">
              <a:off x="8506282" y="5270066"/>
              <a:ext cx="728632" cy="750905"/>
            </a:xfrm>
            <a:prstGeom prst="line">
              <a:avLst/>
            </a:prstGeom>
            <a:grpFill/>
            <a:ln w="12700" cap="flat" cmpd="sng">
              <a:solidFill>
                <a:schemeClr val="bg1"/>
              </a:solidFill>
              <a:bevel/>
            </a:ln>
          </p:spPr>
          <p:txBody>
            <a:bodyPr/>
            <a:lstStyle/>
            <a:p>
              <a:endParaRPr lang="zh-CN" altLang="en-US"/>
            </a:p>
          </p:txBody>
        </p:sp>
      </p:grpSp>
      <p:grpSp>
        <p:nvGrpSpPr>
          <p:cNvPr id="33" name="组合 32"/>
          <p:cNvGrpSpPr/>
          <p:nvPr/>
        </p:nvGrpSpPr>
        <p:grpSpPr>
          <a:xfrm>
            <a:off x="4376654" y="2558832"/>
            <a:ext cx="717062" cy="1205711"/>
            <a:chOff x="4693779" y="3564074"/>
            <a:chExt cx="1162426" cy="1963768"/>
          </a:xfrm>
        </p:grpSpPr>
        <p:sp>
          <p:nvSpPr>
            <p:cNvPr id="34" name="直接连接符 84"/>
            <p:cNvSpPr>
              <a:spLocks noChangeShapeType="1"/>
            </p:cNvSpPr>
            <p:nvPr/>
          </p:nvSpPr>
          <p:spPr bwMode="auto">
            <a:xfrm flipV="1">
              <a:off x="5276037" y="4083684"/>
              <a:ext cx="1" cy="1444158"/>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35" name="椭圆 90"/>
            <p:cNvSpPr>
              <a:spLocks noChangeArrowheads="1"/>
            </p:cNvSpPr>
            <p:nvPr/>
          </p:nvSpPr>
          <p:spPr bwMode="auto">
            <a:xfrm>
              <a:off x="4693779" y="3564074"/>
              <a:ext cx="1162426" cy="1162083"/>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36" name="矩形 111"/>
          <p:cNvSpPr>
            <a:spLocks noChangeArrowheads="1"/>
          </p:cNvSpPr>
          <p:nvPr/>
        </p:nvSpPr>
        <p:spPr bwMode="auto">
          <a:xfrm>
            <a:off x="4401675" y="2736305"/>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37" name="组合 36"/>
          <p:cNvGrpSpPr/>
          <p:nvPr/>
        </p:nvGrpSpPr>
        <p:grpSpPr>
          <a:xfrm>
            <a:off x="3509511" y="2321720"/>
            <a:ext cx="698003" cy="1515141"/>
            <a:chOff x="3288054" y="3177886"/>
            <a:chExt cx="1131530" cy="2467743"/>
          </a:xfrm>
        </p:grpSpPr>
        <p:sp>
          <p:nvSpPr>
            <p:cNvPr id="38" name="直接连接符 12"/>
            <p:cNvSpPr>
              <a:spLocks noChangeShapeType="1"/>
            </p:cNvSpPr>
            <p:nvPr/>
          </p:nvSpPr>
          <p:spPr bwMode="auto">
            <a:xfrm flipV="1">
              <a:off x="3852195" y="4200238"/>
              <a:ext cx="1" cy="1445391"/>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39" name="椭圆 95"/>
            <p:cNvSpPr>
              <a:spLocks noChangeArrowheads="1"/>
            </p:cNvSpPr>
            <p:nvPr/>
          </p:nvSpPr>
          <p:spPr bwMode="auto">
            <a:xfrm>
              <a:off x="3288054" y="3177886"/>
              <a:ext cx="1131530" cy="1130204"/>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p>
          </p:txBody>
        </p:sp>
      </p:grpSp>
      <p:sp>
        <p:nvSpPr>
          <p:cNvPr id="40" name="矩形 112"/>
          <p:cNvSpPr>
            <a:spLocks noChangeArrowheads="1"/>
          </p:cNvSpPr>
          <p:nvPr/>
        </p:nvSpPr>
        <p:spPr bwMode="auto">
          <a:xfrm>
            <a:off x="3528456" y="2471038"/>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41" name="组合 40"/>
          <p:cNvGrpSpPr/>
          <p:nvPr/>
        </p:nvGrpSpPr>
        <p:grpSpPr>
          <a:xfrm>
            <a:off x="5595183" y="2215020"/>
            <a:ext cx="717062" cy="1595758"/>
            <a:chOff x="6669132" y="3004102"/>
            <a:chExt cx="1162426" cy="2599047"/>
          </a:xfrm>
        </p:grpSpPr>
        <p:sp>
          <p:nvSpPr>
            <p:cNvPr id="42" name="直接连接符 86"/>
            <p:cNvSpPr>
              <a:spLocks noChangeShapeType="1"/>
            </p:cNvSpPr>
            <p:nvPr/>
          </p:nvSpPr>
          <p:spPr bwMode="auto">
            <a:xfrm flipV="1">
              <a:off x="7255965" y="3457411"/>
              <a:ext cx="1" cy="2145738"/>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43" name="椭圆 91"/>
            <p:cNvSpPr>
              <a:spLocks noChangeArrowheads="1"/>
            </p:cNvSpPr>
            <p:nvPr/>
          </p:nvSpPr>
          <p:spPr bwMode="auto">
            <a:xfrm>
              <a:off x="6669132" y="3004102"/>
              <a:ext cx="1162426" cy="1162832"/>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44" name="矩形 113"/>
          <p:cNvSpPr>
            <a:spLocks noChangeArrowheads="1"/>
          </p:cNvSpPr>
          <p:nvPr/>
        </p:nvSpPr>
        <p:spPr bwMode="auto">
          <a:xfrm>
            <a:off x="5619879" y="2387963"/>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45" name="组合 44"/>
          <p:cNvGrpSpPr/>
          <p:nvPr/>
        </p:nvGrpSpPr>
        <p:grpSpPr>
          <a:xfrm>
            <a:off x="7466451" y="1711159"/>
            <a:ext cx="717062" cy="2015445"/>
            <a:chOff x="9702639" y="2183452"/>
            <a:chExt cx="1162426" cy="3282600"/>
          </a:xfrm>
        </p:grpSpPr>
        <p:sp>
          <p:nvSpPr>
            <p:cNvPr id="46" name="直接连接符 89"/>
            <p:cNvSpPr>
              <a:spLocks noChangeShapeType="1"/>
            </p:cNvSpPr>
            <p:nvPr/>
          </p:nvSpPr>
          <p:spPr bwMode="auto">
            <a:xfrm flipV="1">
              <a:off x="10305417" y="3145995"/>
              <a:ext cx="1" cy="2320057"/>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47" name="椭圆 94"/>
            <p:cNvSpPr>
              <a:spLocks noChangeArrowheads="1"/>
            </p:cNvSpPr>
            <p:nvPr/>
          </p:nvSpPr>
          <p:spPr bwMode="auto">
            <a:xfrm>
              <a:off x="9702639" y="2183452"/>
              <a:ext cx="1162426" cy="1162409"/>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48" name="矩形 114"/>
          <p:cNvSpPr>
            <a:spLocks noChangeArrowheads="1"/>
          </p:cNvSpPr>
          <p:nvPr/>
        </p:nvSpPr>
        <p:spPr bwMode="auto">
          <a:xfrm>
            <a:off x="7480102" y="1857427"/>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49" name="组合 48"/>
          <p:cNvGrpSpPr/>
          <p:nvPr/>
        </p:nvGrpSpPr>
        <p:grpSpPr>
          <a:xfrm>
            <a:off x="6218145" y="1194257"/>
            <a:ext cx="830219" cy="2929508"/>
            <a:chOff x="7679013" y="1341562"/>
            <a:chExt cx="1345866" cy="4771355"/>
          </a:xfrm>
        </p:grpSpPr>
        <p:sp>
          <p:nvSpPr>
            <p:cNvPr id="50" name="直接连接符 87"/>
            <p:cNvSpPr>
              <a:spLocks noChangeShapeType="1"/>
            </p:cNvSpPr>
            <p:nvPr/>
          </p:nvSpPr>
          <p:spPr bwMode="auto">
            <a:xfrm flipV="1">
              <a:off x="8361211" y="2567202"/>
              <a:ext cx="1" cy="3545715"/>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51" name="椭圆 13"/>
            <p:cNvSpPr>
              <a:spLocks noChangeArrowheads="1"/>
            </p:cNvSpPr>
            <p:nvPr/>
          </p:nvSpPr>
          <p:spPr bwMode="auto">
            <a:xfrm>
              <a:off x="7679013" y="1341562"/>
              <a:ext cx="1345866" cy="1346173"/>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52" name="矩形 118"/>
          <p:cNvSpPr>
            <a:spLocks noChangeArrowheads="1"/>
          </p:cNvSpPr>
          <p:nvPr/>
        </p:nvSpPr>
        <p:spPr bwMode="auto">
          <a:xfrm>
            <a:off x="6273827" y="1378589"/>
            <a:ext cx="746771" cy="43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2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2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2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2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53" name="组合 52"/>
          <p:cNvGrpSpPr/>
          <p:nvPr/>
        </p:nvGrpSpPr>
        <p:grpSpPr>
          <a:xfrm>
            <a:off x="4942442" y="1702861"/>
            <a:ext cx="717062" cy="2262040"/>
            <a:chOff x="5610976" y="2169935"/>
            <a:chExt cx="1162426" cy="3684235"/>
          </a:xfrm>
        </p:grpSpPr>
        <p:sp>
          <p:nvSpPr>
            <p:cNvPr id="54" name="直接连接符 85"/>
            <p:cNvSpPr>
              <a:spLocks noChangeShapeType="1"/>
            </p:cNvSpPr>
            <p:nvPr/>
          </p:nvSpPr>
          <p:spPr bwMode="auto">
            <a:xfrm flipV="1">
              <a:off x="6178962" y="2352496"/>
              <a:ext cx="1" cy="3501674"/>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55" name="椭圆 93"/>
            <p:cNvSpPr>
              <a:spLocks noChangeArrowheads="1"/>
            </p:cNvSpPr>
            <p:nvPr/>
          </p:nvSpPr>
          <p:spPr bwMode="auto">
            <a:xfrm>
              <a:off x="5610976" y="2169935"/>
              <a:ext cx="1162426" cy="1162310"/>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rgbClr val="FFFFFF"/>
                </a:solidFill>
              </a:endParaRPr>
            </a:p>
          </p:txBody>
        </p:sp>
      </p:grpSp>
      <p:sp>
        <p:nvSpPr>
          <p:cNvPr id="56" name="矩形 119"/>
          <p:cNvSpPr>
            <a:spLocks noChangeArrowheads="1"/>
          </p:cNvSpPr>
          <p:nvPr/>
        </p:nvSpPr>
        <p:spPr bwMode="auto">
          <a:xfrm>
            <a:off x="4961995" y="1896290"/>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grpSp>
        <p:nvGrpSpPr>
          <p:cNvPr id="57" name="组合 56"/>
          <p:cNvGrpSpPr/>
          <p:nvPr/>
        </p:nvGrpSpPr>
        <p:grpSpPr>
          <a:xfrm>
            <a:off x="6812520" y="2348988"/>
            <a:ext cx="784956" cy="1214010"/>
            <a:chOff x="8642553" y="3222299"/>
            <a:chExt cx="1272489" cy="1977284"/>
          </a:xfrm>
        </p:grpSpPr>
        <p:sp>
          <p:nvSpPr>
            <p:cNvPr id="58" name="直接连接符 88"/>
            <p:cNvSpPr>
              <a:spLocks noChangeShapeType="1"/>
            </p:cNvSpPr>
            <p:nvPr/>
          </p:nvSpPr>
          <p:spPr bwMode="auto">
            <a:xfrm flipV="1">
              <a:off x="9285939" y="4017097"/>
              <a:ext cx="1" cy="1182486"/>
            </a:xfrm>
            <a:prstGeom prst="line">
              <a:avLst/>
            </a:prstGeom>
            <a:ln>
              <a:solidFill>
                <a:srgbClr val="0070C0"/>
              </a:solidFill>
            </a:ln>
          </p:spPr>
          <p:style>
            <a:lnRef idx="2">
              <a:schemeClr val="dk1"/>
            </a:lnRef>
            <a:fillRef idx="0">
              <a:schemeClr val="dk1"/>
            </a:fillRef>
            <a:effectRef idx="1">
              <a:schemeClr val="dk1"/>
            </a:effectRef>
            <a:fontRef idx="minor">
              <a:schemeClr val="tx1"/>
            </a:fontRef>
          </p:style>
          <p:txBody>
            <a:bodyPr/>
            <a:lstStyle/>
            <a:p>
              <a:endParaRPr lang="zh-CN" altLang="en-US">
                <a:solidFill>
                  <a:schemeClr val="bg1"/>
                </a:solidFill>
              </a:endParaRPr>
            </a:p>
          </p:txBody>
        </p:sp>
        <p:sp>
          <p:nvSpPr>
            <p:cNvPr id="59" name="椭圆 92"/>
            <p:cNvSpPr>
              <a:spLocks noChangeArrowheads="1"/>
            </p:cNvSpPr>
            <p:nvPr/>
          </p:nvSpPr>
          <p:spPr bwMode="auto">
            <a:xfrm>
              <a:off x="8642553" y="3222299"/>
              <a:ext cx="1272489" cy="1271587"/>
            </a:xfrm>
            <a:prstGeom prst="ellipse">
              <a:avLst/>
            </a:prstGeom>
            <a:solidFill>
              <a:srgbClr val="0070C0"/>
            </a:solidFill>
            <a:ln w="38100" cap="flat" cmpd="sng">
              <a:noFill/>
              <a:bevel/>
            </a:ln>
            <a:effectLst>
              <a:outerShdw blurRad="57785" dist="33020" dir="3180000" algn="ctr">
                <a:srgbClr val="000000">
                  <a:alpha val="30000"/>
                </a:srgbClr>
              </a:outerShdw>
            </a:effectLst>
          </p:spPr>
          <p:txBody>
            <a:bodyPr anchor="ctr"/>
            <a:lstStyle/>
            <a:p>
              <a:pPr algn="ctr"/>
              <a:endParaRPr lang="zh-CN" altLang="zh-CN">
                <a:solidFill>
                  <a:schemeClr val="bg1"/>
                </a:solidFill>
              </a:endParaRPr>
            </a:p>
          </p:txBody>
        </p:sp>
      </p:grpSp>
      <p:sp>
        <p:nvSpPr>
          <p:cNvPr id="60" name="矩形 120"/>
          <p:cNvSpPr>
            <a:spLocks noChangeArrowheads="1"/>
          </p:cNvSpPr>
          <p:nvPr/>
        </p:nvSpPr>
        <p:spPr bwMode="auto">
          <a:xfrm>
            <a:off x="6872678" y="2520597"/>
            <a:ext cx="677957" cy="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完成的</a:t>
            </a:r>
            <a:endParaRPr lang="en-US" altLang="zh-CN" sz="1100" b="1" dirty="0">
              <a:solidFill>
                <a:schemeClr val="bg1"/>
              </a:solidFill>
              <a:latin typeface="Calibri" panose="020F0502020204030204" charset="0"/>
              <a:ea typeface="微软雅黑" panose="020B0503020204020204" charset="-122"/>
              <a:sym typeface="Calibri" panose="020F0502020204030204" charset="0"/>
            </a:endParaRPr>
          </a:p>
          <a:p>
            <a:pPr algn="ctr"/>
            <a:r>
              <a:rPr lang="zh-CN" altLang="en-US" sz="1100" b="1" dirty="0">
                <a:solidFill>
                  <a:schemeClr val="bg1"/>
                </a:solidFill>
                <a:latin typeface="Calibri" panose="020F0502020204030204" charset="0"/>
                <a:ea typeface="微软雅黑" panose="020B0503020204020204" charset="-122"/>
                <a:sym typeface="Calibri" panose="020F0502020204030204" charset="0"/>
              </a:rPr>
              <a:t>项目名称</a:t>
            </a:r>
            <a:endParaRPr lang="zh-CN" altLang="en-US" sz="1100" b="1" dirty="0">
              <a:solidFill>
                <a:schemeClr val="bg1"/>
              </a:solidFill>
              <a:latin typeface="Calibri" panose="020F0502020204030204" charset="0"/>
              <a:ea typeface="微软雅黑" panose="020B0503020204020204" charset="-122"/>
              <a:sym typeface="Calibri" panose="020F0502020204030204" charset="0"/>
            </a:endParaRPr>
          </a:p>
        </p:txBody>
      </p:sp>
      <p:sp>
        <p:nvSpPr>
          <p:cNvPr id="61" name="矩形 60"/>
          <p:cNvSpPr/>
          <p:nvPr/>
        </p:nvSpPr>
        <p:spPr>
          <a:xfrm>
            <a:off x="353328" y="1785234"/>
            <a:ext cx="2736495" cy="1829643"/>
          </a:xfrm>
          <a:prstGeom prst="rect">
            <a:avLst/>
          </a:prstGeom>
        </p:spPr>
        <p:txBody>
          <a:bodyPr wrap="square" lIns="56300" tIns="28150" rIns="56300" bIns="28150">
            <a:spAutoFit/>
          </a:bodyPr>
          <a:lstStyle/>
          <a:p>
            <a:pPr algn="just">
              <a:lnSpc>
                <a:spcPct val="120000"/>
              </a:lnSpc>
            </a:pP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a:t>
            </a:r>
            <a:r>
              <a:rPr lang="en-US" altLang="zh-CN" sz="1200" dirty="0">
                <a:latin typeface="微软雅黑" panose="020B0503020204020204" charset="-122"/>
                <a:ea typeface="微软雅黑" panose="020B0503020204020204" charset="-122"/>
              </a:rPr>
              <a:t>.</a:t>
            </a:r>
            <a:endParaRPr lang="en-US" altLang="zh-CN" sz="1200" dirty="0">
              <a:latin typeface="微软雅黑" panose="020B0503020204020204" charset="-122"/>
              <a:ea typeface="微软雅黑" panose="020B0503020204020204" charset="-122"/>
            </a:endParaRPr>
          </a:p>
          <a:p>
            <a:pPr algn="just">
              <a:lnSpc>
                <a:spcPct val="120000"/>
              </a:lnSpc>
            </a:pP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此处输入您的文本，或者复制您的文本粘贴到此处</a:t>
            </a:r>
            <a:r>
              <a:rPr lang="en-US" altLang="zh-CN" sz="1200" dirty="0">
                <a:latin typeface="微软雅黑" panose="020B0503020204020204" charset="-122"/>
                <a:ea typeface="微软雅黑" panose="020B0503020204020204" charset="-122"/>
              </a:rPr>
              <a:t>.</a:t>
            </a:r>
            <a:r>
              <a:rPr lang="zh-CN" altLang="en-US" sz="1200" dirty="0">
                <a:latin typeface="微软雅黑" panose="020B0503020204020204" charset="-122"/>
                <a:ea typeface="微软雅黑" panose="020B0503020204020204" charset="-122"/>
              </a:rPr>
              <a:t>此处输入您的文本</a:t>
            </a:r>
            <a:r>
              <a:rPr lang="en-US" altLang="zh-CN"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62" name="矩形 61"/>
          <p:cNvSpPr/>
          <p:nvPr/>
        </p:nvSpPr>
        <p:spPr>
          <a:xfrm>
            <a:off x="353328" y="1203598"/>
            <a:ext cx="2726293" cy="3325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56300" tIns="28150" rIns="56300" bIns="28150" rtlCol="0" anchor="ctr"/>
          <a:lstStyle/>
          <a:p>
            <a:pPr algn="ctr"/>
            <a:endParaRPr lang="zh-CN" altLang="en-US"/>
          </a:p>
        </p:txBody>
      </p:sp>
      <p:sp>
        <p:nvSpPr>
          <p:cNvPr id="63" name="TextBox 62"/>
          <p:cNvSpPr txBox="1"/>
          <p:nvPr/>
        </p:nvSpPr>
        <p:spPr>
          <a:xfrm>
            <a:off x="510578" y="1203598"/>
            <a:ext cx="2500839" cy="333849"/>
          </a:xfrm>
          <a:prstGeom prst="rect">
            <a:avLst/>
          </a:prstGeom>
          <a:noFill/>
        </p:spPr>
        <p:txBody>
          <a:bodyPr wrap="square" lIns="56300" tIns="28150" rIns="56300" bIns="28150" rtlCol="0">
            <a:spAutoFit/>
          </a:bodyPr>
          <a:lstStyle/>
          <a:p>
            <a:r>
              <a:rPr lang="zh-CN" altLang="en-US" b="1" dirty="0">
                <a:solidFill>
                  <a:schemeClr val="bg1"/>
                </a:solidFill>
                <a:latin typeface="微软雅黑" panose="020B0503020204020204" charset="-122"/>
                <a:ea typeface="微软雅黑" panose="020B0503020204020204" charset="-122"/>
              </a:rPr>
              <a:t>点击输入项目重要内容</a:t>
            </a:r>
            <a:endParaRPr lang="zh-CN" altLang="en-US" b="1"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3"/>
                                        </p:tgtEl>
                                        <p:attrNameLst>
                                          <p:attrName>style.visibility</p:attrName>
                                        </p:attrNameLst>
                                      </p:cBhvr>
                                      <p:to>
                                        <p:strVal val="visible"/>
                                      </p:to>
                                    </p:set>
                                    <p:anim calcmode="lin" valueType="num">
                                      <p:cBhvr>
                                        <p:cTn id="13"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3"/>
                                        </p:tgtEl>
                                        <p:attrNameLst>
                                          <p:attrName>ppt_y</p:attrName>
                                        </p:attrNameLst>
                                      </p:cBhvr>
                                      <p:tavLst>
                                        <p:tav tm="0">
                                          <p:val>
                                            <p:strVal val="#ppt_y"/>
                                          </p:val>
                                        </p:tav>
                                        <p:tav tm="100000">
                                          <p:val>
                                            <p:strVal val="#ppt_y"/>
                                          </p:val>
                                        </p:tav>
                                      </p:tavLst>
                                    </p:anim>
                                    <p:anim calcmode="lin" valueType="num">
                                      <p:cBhvr>
                                        <p:cTn id="15"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anim calcmode="lin" valueType="num">
                                      <p:cBhvr>
                                        <p:cTn id="23" dur="1000" fill="hold"/>
                                        <p:tgtEl>
                                          <p:spTgt spid="61"/>
                                        </p:tgtEl>
                                        <p:attrNameLst>
                                          <p:attrName>ppt_x</p:attrName>
                                        </p:attrNameLst>
                                      </p:cBhvr>
                                      <p:tavLst>
                                        <p:tav tm="0">
                                          <p:val>
                                            <p:strVal val="#ppt_x"/>
                                          </p:val>
                                        </p:tav>
                                        <p:tav tm="100000">
                                          <p:val>
                                            <p:strVal val="#ppt_x"/>
                                          </p:val>
                                        </p:tav>
                                      </p:tavLst>
                                    </p:anim>
                                    <p:anim calcmode="lin" valueType="num">
                                      <p:cBhvr>
                                        <p:cTn id="2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down)">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500" fill="hold"/>
                                        <p:tgtEl>
                                          <p:spTgt spid="56"/>
                                        </p:tgtEl>
                                        <p:attrNameLst>
                                          <p:attrName>ppt_w</p:attrName>
                                        </p:attrNameLst>
                                      </p:cBhvr>
                                      <p:tavLst>
                                        <p:tav tm="0">
                                          <p:val>
                                            <p:fltVal val="0"/>
                                          </p:val>
                                        </p:tav>
                                        <p:tav tm="100000">
                                          <p:val>
                                            <p:strVal val="#ppt_w"/>
                                          </p:val>
                                        </p:tav>
                                      </p:tavLst>
                                    </p:anim>
                                    <p:anim calcmode="lin" valueType="num">
                                      <p:cBhvr>
                                        <p:cTn id="64" dur="500" fill="hold"/>
                                        <p:tgtEl>
                                          <p:spTgt spid="56"/>
                                        </p:tgtEl>
                                        <p:attrNameLst>
                                          <p:attrName>ppt_h</p:attrName>
                                        </p:attrNameLst>
                                      </p:cBhvr>
                                      <p:tavLst>
                                        <p:tav tm="0">
                                          <p:val>
                                            <p:fltVal val="0"/>
                                          </p:val>
                                        </p:tav>
                                        <p:tav tm="100000">
                                          <p:val>
                                            <p:strVal val="#ppt_h"/>
                                          </p:val>
                                        </p:tav>
                                      </p:tavLst>
                                    </p:anim>
                                    <p:animEffect transition="in" filter="fade">
                                      <p:cBhvr>
                                        <p:cTn id="65" dur="500"/>
                                        <p:tgtEl>
                                          <p:spTgt spid="5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p:cTn id="75" dur="500" fill="hold"/>
                                        <p:tgtEl>
                                          <p:spTgt spid="44"/>
                                        </p:tgtEl>
                                        <p:attrNameLst>
                                          <p:attrName>ppt_w</p:attrName>
                                        </p:attrNameLst>
                                      </p:cBhvr>
                                      <p:tavLst>
                                        <p:tav tm="0">
                                          <p:val>
                                            <p:fltVal val="0"/>
                                          </p:val>
                                        </p:tav>
                                        <p:tav tm="100000">
                                          <p:val>
                                            <p:strVal val="#ppt_w"/>
                                          </p:val>
                                        </p:tav>
                                      </p:tavLst>
                                    </p:anim>
                                    <p:anim calcmode="lin" valueType="num">
                                      <p:cBhvr>
                                        <p:cTn id="76" dur="500" fill="hold"/>
                                        <p:tgtEl>
                                          <p:spTgt spid="44"/>
                                        </p:tgtEl>
                                        <p:attrNameLst>
                                          <p:attrName>ppt_h</p:attrName>
                                        </p:attrNameLst>
                                      </p:cBhvr>
                                      <p:tavLst>
                                        <p:tav tm="0">
                                          <p:val>
                                            <p:fltVal val="0"/>
                                          </p:val>
                                        </p:tav>
                                        <p:tav tm="100000">
                                          <p:val>
                                            <p:strVal val="#ppt_h"/>
                                          </p:val>
                                        </p:tav>
                                      </p:tavLst>
                                    </p:anim>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animEffect transition="in" filter="fade">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down)">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p:cTn id="99" dur="500" fill="hold"/>
                                        <p:tgtEl>
                                          <p:spTgt spid="60"/>
                                        </p:tgtEl>
                                        <p:attrNameLst>
                                          <p:attrName>ppt_w</p:attrName>
                                        </p:attrNameLst>
                                      </p:cBhvr>
                                      <p:tavLst>
                                        <p:tav tm="0">
                                          <p:val>
                                            <p:fltVal val="0"/>
                                          </p:val>
                                        </p:tav>
                                        <p:tav tm="100000">
                                          <p:val>
                                            <p:strVal val="#ppt_w"/>
                                          </p:val>
                                        </p:tav>
                                      </p:tavLst>
                                    </p:anim>
                                    <p:anim calcmode="lin" valueType="num">
                                      <p:cBhvr>
                                        <p:cTn id="100" dur="500" fill="hold"/>
                                        <p:tgtEl>
                                          <p:spTgt spid="60"/>
                                        </p:tgtEl>
                                        <p:attrNameLst>
                                          <p:attrName>ppt_h</p:attrName>
                                        </p:attrNameLst>
                                      </p:cBhvr>
                                      <p:tavLst>
                                        <p:tav tm="0">
                                          <p:val>
                                            <p:fltVal val="0"/>
                                          </p:val>
                                        </p:tav>
                                        <p:tav tm="100000">
                                          <p:val>
                                            <p:strVal val="#ppt_h"/>
                                          </p:val>
                                        </p:tav>
                                      </p:tavLst>
                                    </p:anim>
                                    <p:animEffect transition="in" filter="fade">
                                      <p:cBhvr>
                                        <p:cTn id="101" dur="500"/>
                                        <p:tgtEl>
                                          <p:spTgt spid="6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down)">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p:cTn id="111" dur="500" fill="hold"/>
                                        <p:tgtEl>
                                          <p:spTgt spid="48"/>
                                        </p:tgtEl>
                                        <p:attrNameLst>
                                          <p:attrName>ppt_w</p:attrName>
                                        </p:attrNameLst>
                                      </p:cBhvr>
                                      <p:tavLst>
                                        <p:tav tm="0">
                                          <p:val>
                                            <p:fltVal val="0"/>
                                          </p:val>
                                        </p:tav>
                                        <p:tav tm="100000">
                                          <p:val>
                                            <p:strVal val="#ppt_w"/>
                                          </p:val>
                                        </p:tav>
                                      </p:tavLst>
                                    </p:anim>
                                    <p:anim calcmode="lin" valueType="num">
                                      <p:cBhvr>
                                        <p:cTn id="112" dur="500" fill="hold"/>
                                        <p:tgtEl>
                                          <p:spTgt spid="48"/>
                                        </p:tgtEl>
                                        <p:attrNameLst>
                                          <p:attrName>ppt_h</p:attrName>
                                        </p:attrNameLst>
                                      </p:cBhvr>
                                      <p:tavLst>
                                        <p:tav tm="0">
                                          <p:val>
                                            <p:fltVal val="0"/>
                                          </p:val>
                                        </p:tav>
                                        <p:tav tm="100000">
                                          <p:val>
                                            <p:strVal val="#ppt_h"/>
                                          </p:val>
                                        </p:tav>
                                      </p:tavLst>
                                    </p:anim>
                                    <p:animEffect transition="in" filter="fade">
                                      <p:cBhvr>
                                        <p:cTn id="1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4" grpId="0"/>
      <p:bldP spid="48" grpId="0"/>
      <p:bldP spid="52" grpId="0"/>
      <p:bldP spid="56" grpId="0"/>
      <p:bldP spid="60" grpId="0"/>
      <p:bldP spid="61" grpId="0"/>
      <p:bldP spid="62" grpId="0" animBg="1"/>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圆角矩形 2"/>
          <p:cNvSpPr/>
          <p:nvPr/>
        </p:nvSpPr>
        <p:spPr>
          <a:xfrm>
            <a:off x="1180204" y="729982"/>
            <a:ext cx="6848180" cy="2795175"/>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4" name="组合 3"/>
          <p:cNvGrpSpPr/>
          <p:nvPr/>
        </p:nvGrpSpPr>
        <p:grpSpPr>
          <a:xfrm>
            <a:off x="1694356" y="2644000"/>
            <a:ext cx="908432" cy="1379288"/>
            <a:chOff x="1639295" y="2973600"/>
            <a:chExt cx="908432" cy="1379288"/>
          </a:xfrm>
        </p:grpSpPr>
        <p:sp>
          <p:nvSpPr>
            <p:cNvPr id="5" name="圆角矩形 4"/>
            <p:cNvSpPr/>
            <p:nvPr/>
          </p:nvSpPr>
          <p:spPr>
            <a:xfrm>
              <a:off x="1709175"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6" name="TextBox 30"/>
            <p:cNvSpPr txBox="1"/>
            <p:nvPr/>
          </p:nvSpPr>
          <p:spPr>
            <a:xfrm>
              <a:off x="1639295"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7" name="组合 6"/>
          <p:cNvGrpSpPr/>
          <p:nvPr/>
        </p:nvGrpSpPr>
        <p:grpSpPr>
          <a:xfrm>
            <a:off x="2685166" y="3136678"/>
            <a:ext cx="908432" cy="1379288"/>
            <a:chOff x="2630105" y="3466278"/>
            <a:chExt cx="908432" cy="1379288"/>
          </a:xfrm>
        </p:grpSpPr>
        <p:sp>
          <p:nvSpPr>
            <p:cNvPr id="8" name="圆角矩形 7"/>
            <p:cNvSpPr/>
            <p:nvPr/>
          </p:nvSpPr>
          <p:spPr>
            <a:xfrm>
              <a:off x="2694380" y="3466278"/>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9" name="TextBox 31"/>
            <p:cNvSpPr txBox="1"/>
            <p:nvPr/>
          </p:nvSpPr>
          <p:spPr>
            <a:xfrm>
              <a:off x="2630105" y="4155922"/>
              <a:ext cx="908432" cy="4247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sz="2700"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sz="2700"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0" name="组合 9"/>
          <p:cNvGrpSpPr/>
          <p:nvPr/>
        </p:nvGrpSpPr>
        <p:grpSpPr>
          <a:xfrm>
            <a:off x="3683365" y="2644000"/>
            <a:ext cx="908432" cy="1379288"/>
            <a:chOff x="3628304" y="2973600"/>
            <a:chExt cx="908432" cy="1379288"/>
          </a:xfrm>
        </p:grpSpPr>
        <p:sp>
          <p:nvSpPr>
            <p:cNvPr id="11" name="圆角矩形 10"/>
            <p:cNvSpPr/>
            <p:nvPr/>
          </p:nvSpPr>
          <p:spPr>
            <a:xfrm>
              <a:off x="3684320"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12" name="TextBox 32"/>
            <p:cNvSpPr txBox="1"/>
            <p:nvPr/>
          </p:nvSpPr>
          <p:spPr>
            <a:xfrm>
              <a:off x="3628304"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3" name="组合 12"/>
          <p:cNvGrpSpPr/>
          <p:nvPr/>
        </p:nvGrpSpPr>
        <p:grpSpPr>
          <a:xfrm>
            <a:off x="4636226" y="2644000"/>
            <a:ext cx="908432" cy="1379288"/>
            <a:chOff x="4581165" y="2973600"/>
            <a:chExt cx="908432" cy="1379288"/>
          </a:xfrm>
        </p:grpSpPr>
        <p:sp>
          <p:nvSpPr>
            <p:cNvPr id="14" name="圆角矩形 13"/>
            <p:cNvSpPr/>
            <p:nvPr/>
          </p:nvSpPr>
          <p:spPr>
            <a:xfrm>
              <a:off x="464129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15" name="TextBox 33"/>
            <p:cNvSpPr txBox="1"/>
            <p:nvPr/>
          </p:nvSpPr>
          <p:spPr>
            <a:xfrm>
              <a:off x="4581165" y="3782236"/>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6" name="组合 15"/>
          <p:cNvGrpSpPr/>
          <p:nvPr/>
        </p:nvGrpSpPr>
        <p:grpSpPr>
          <a:xfrm>
            <a:off x="5589087" y="2644000"/>
            <a:ext cx="908432" cy="1379288"/>
            <a:chOff x="5534026" y="2973600"/>
            <a:chExt cx="908432" cy="1379288"/>
          </a:xfrm>
        </p:grpSpPr>
        <p:sp>
          <p:nvSpPr>
            <p:cNvPr id="17" name="圆角矩形 16"/>
            <p:cNvSpPr/>
            <p:nvPr/>
          </p:nvSpPr>
          <p:spPr>
            <a:xfrm>
              <a:off x="5584318"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18" name="TextBox 34"/>
            <p:cNvSpPr txBox="1"/>
            <p:nvPr/>
          </p:nvSpPr>
          <p:spPr>
            <a:xfrm>
              <a:off x="5534026" y="3782237"/>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grpSp>
        <p:nvGrpSpPr>
          <p:cNvPr id="19" name="组合 18"/>
          <p:cNvGrpSpPr/>
          <p:nvPr/>
        </p:nvGrpSpPr>
        <p:grpSpPr>
          <a:xfrm>
            <a:off x="6516951" y="2644000"/>
            <a:ext cx="908432" cy="1379288"/>
            <a:chOff x="6461890" y="2973600"/>
            <a:chExt cx="908432" cy="1379288"/>
          </a:xfrm>
        </p:grpSpPr>
        <p:sp>
          <p:nvSpPr>
            <p:cNvPr id="20" name="圆角矩形 19"/>
            <p:cNvSpPr/>
            <p:nvPr/>
          </p:nvSpPr>
          <p:spPr>
            <a:xfrm>
              <a:off x="6503843" y="2973600"/>
              <a:ext cx="788165" cy="1379288"/>
            </a:xfrm>
            <a:prstGeom prst="roundRect">
              <a:avLst/>
            </a:prstGeom>
            <a:solidFill>
              <a:srgbClr val="0070C0"/>
            </a:solidFill>
            <a:ln w="25400" cap="flat" cmpd="sng" algn="ctr">
              <a:solidFill>
                <a:srgbClr val="0070C0"/>
              </a:solidFill>
              <a:prstDash val="solid"/>
            </a:ln>
            <a:effectLst>
              <a:outerShdw blurRad="50800" dist="50800" dir="2700000" algn="tl" rotWithShape="0">
                <a:prstClr val="black">
                  <a:alpha val="27000"/>
                </a:prstClr>
              </a:outerShdw>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a:solidFill>
                  <a:sysClr val="window" lastClr="FFFFFF"/>
                </a:solidFill>
                <a:latin typeface="Calibri" panose="020F0502020204030204"/>
              </a:endParaRPr>
            </a:p>
          </p:txBody>
        </p:sp>
        <p:sp>
          <p:nvSpPr>
            <p:cNvPr id="21" name="TextBox 35"/>
            <p:cNvSpPr txBox="1"/>
            <p:nvPr/>
          </p:nvSpPr>
          <p:spPr>
            <a:xfrm>
              <a:off x="6461890" y="3782235"/>
              <a:ext cx="908432" cy="3139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80000"/>
                </a:lnSpc>
                <a:defRPr/>
              </a:pPr>
              <a:r>
                <a:rPr lang="zh-CN" altLang="en-US" b="1" kern="0" dirty="0" smtClean="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rPr>
                <a:t>文本</a:t>
              </a:r>
              <a:endParaRPr lang="zh-CN" altLang="en-US" b="1" kern="0" dirty="0">
                <a:ln w="18415" cmpd="sng">
                  <a:noFill/>
                  <a:prstDash val="solid"/>
                </a:ln>
                <a:solidFill>
                  <a:sysClr val="window" lastClr="FFFFFF"/>
                </a:solidFill>
                <a:effectLst>
                  <a:outerShdw blurRad="50800" dist="38100" dir="5400000" algn="t" rotWithShape="0">
                    <a:prstClr val="black">
                      <a:alpha val="40000"/>
                    </a:prstClr>
                  </a:outerShdw>
                </a:effectLst>
                <a:latin typeface="Agency FB" panose="020B0503020202020204" pitchFamily="34" charset="0"/>
                <a:ea typeface="微软雅黑" panose="020B0503020204020204" charset="-122"/>
              </a:endParaRPr>
            </a:p>
          </p:txBody>
        </p:sp>
      </p:grpSp>
      <p:sp>
        <p:nvSpPr>
          <p:cNvPr id="22" name="圆角矩形 21"/>
          <p:cNvSpPr/>
          <p:nvPr/>
        </p:nvSpPr>
        <p:spPr>
          <a:xfrm>
            <a:off x="1389842" y="939621"/>
            <a:ext cx="6428904" cy="2306020"/>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TextBox 28"/>
          <p:cNvSpPr txBox="1"/>
          <p:nvPr/>
        </p:nvSpPr>
        <p:spPr>
          <a:xfrm>
            <a:off x="2040000" y="1482636"/>
            <a:ext cx="124909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zh-CN" altLang="en-US" sz="2400" b="1" kern="0" dirty="0" smtClean="0">
                <a:ln w="18415" cmpd="sng">
                  <a:noFill/>
                  <a:prstDash val="solid"/>
                </a:ln>
                <a:solidFill>
                  <a:srgbClr val="0070C0"/>
                </a:solidFill>
                <a:latin typeface="微软雅黑" panose="020B0503020204020204" charset="-122"/>
                <a:ea typeface="微软雅黑" panose="020B0503020204020204" charset="-122"/>
              </a:rPr>
              <a:t>您的</a:t>
            </a:r>
            <a:endParaRPr lang="en-US" altLang="zh-CN" sz="2400" b="1" kern="0" dirty="0" smtClean="0">
              <a:ln w="18415" cmpd="sng">
                <a:noFill/>
                <a:prstDash val="solid"/>
              </a:ln>
              <a:solidFill>
                <a:srgbClr val="0070C0"/>
              </a:solidFill>
              <a:latin typeface="微软雅黑" panose="020B0503020204020204" charset="-122"/>
              <a:ea typeface="微软雅黑" panose="020B0503020204020204" charset="-122"/>
            </a:endParaRPr>
          </a:p>
          <a:p>
            <a:pPr algn="ctr" defTabSz="685800">
              <a:defRPr/>
            </a:pPr>
            <a:r>
              <a:rPr lang="zh-CN" altLang="en-US" sz="2400" b="1" kern="0" dirty="0" smtClean="0">
                <a:ln w="18415" cmpd="sng">
                  <a:noFill/>
                  <a:prstDash val="solid"/>
                </a:ln>
                <a:solidFill>
                  <a:srgbClr val="0070C0"/>
                </a:solidFill>
                <a:latin typeface="微软雅黑" panose="020B0503020204020204" charset="-122"/>
                <a:ea typeface="微软雅黑" panose="020B0503020204020204" charset="-122"/>
              </a:rPr>
              <a:t>标题</a:t>
            </a:r>
            <a:endParaRPr lang="zh-CN" altLang="en-US" sz="2400" b="1" kern="0" dirty="0">
              <a:ln w="18415" cmpd="sng">
                <a:noFill/>
                <a:prstDash val="solid"/>
              </a:ln>
              <a:solidFill>
                <a:srgbClr val="0070C0"/>
              </a:solidFill>
              <a:latin typeface="微软雅黑" panose="020B0503020204020204" charset="-122"/>
              <a:ea typeface="微软雅黑" panose="020B0503020204020204" charset="-122"/>
            </a:endParaRPr>
          </a:p>
        </p:txBody>
      </p:sp>
      <p:sp>
        <p:nvSpPr>
          <p:cNvPr id="24" name="TextBox 29"/>
          <p:cNvSpPr txBox="1"/>
          <p:nvPr/>
        </p:nvSpPr>
        <p:spPr>
          <a:xfrm>
            <a:off x="3476329" y="1428776"/>
            <a:ext cx="4062900" cy="9387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zh-CN" altLang="en-US" sz="1100" kern="0" dirty="0">
                <a:solidFill>
                  <a:sysClr val="windowText" lastClr="000000">
                    <a:lumMod val="65000"/>
                    <a:lumOff val="35000"/>
                  </a:sysClr>
                </a:solidFill>
                <a:latin typeface="Arial" panose="020B0604020202020204" pitchFamily="34" charset="0"/>
                <a:ea typeface="微软雅黑" panose="020B0503020204020204" charset="-122"/>
                <a:cs typeface="Arial" panose="020B0604020202020204" pitchFamily="34" charset="0"/>
              </a:rPr>
              <a:t>单击此处添加文本</a:t>
            </a:r>
            <a:r>
              <a:rPr lang="zh-CN" altLang="en-US" sz="1100" kern="0" dirty="0" smtClean="0">
                <a:solidFill>
                  <a:sysClr val="windowText" lastClr="000000">
                    <a:lumMod val="65000"/>
                    <a:lumOff val="35000"/>
                  </a:sysClr>
                </a:solidFill>
                <a:latin typeface="Arial" panose="020B0604020202020204" pitchFamily="34" charset="0"/>
                <a:ea typeface="微软雅黑" panose="020B0503020204020204" charset="-122"/>
                <a:cs typeface="Arial" panose="020B0604020202020204" pitchFamily="34" charset="0"/>
              </a:rPr>
              <a:t>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a:t>
            </a:r>
            <a:endParaRPr lang="en-US" altLang="zh-CN" sz="1100" kern="0" dirty="0">
              <a:solidFill>
                <a:sysClr val="windowText" lastClr="000000">
                  <a:lumMod val="65000"/>
                  <a:lumOff val="35000"/>
                </a:sysClr>
              </a:solidFill>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椭圆 3"/>
          <p:cNvSpPr>
            <a:spLocks noChangeArrowheads="1"/>
          </p:cNvSpPr>
          <p:nvPr/>
        </p:nvSpPr>
        <p:spPr bwMode="auto">
          <a:xfrm>
            <a:off x="1233556" y="987574"/>
            <a:ext cx="3330824" cy="3330598"/>
          </a:xfrm>
          <a:prstGeom prst="ellipse">
            <a:avLst/>
          </a:prstGeom>
          <a:noFill/>
          <a:ln w="9525">
            <a:solidFill>
              <a:srgbClr val="0070C0"/>
            </a:solidFill>
            <a:prstDash val="dash"/>
            <a:round/>
          </a:ln>
          <a:extLst>
            <a:ext uri="{909E8E84-426E-40DD-AFC4-6F175D3DCCD1}">
              <a14:hiddenFill xmlns:a14="http://schemas.microsoft.com/office/drawing/2010/main">
                <a:solidFill>
                  <a:srgbClr val="FFFFFF"/>
                </a:solidFill>
              </a14:hiddenFill>
            </a:ext>
          </a:ex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4" name="Oval 14"/>
          <p:cNvSpPr>
            <a:spLocks noChangeArrowheads="1"/>
          </p:cNvSpPr>
          <p:nvPr/>
        </p:nvSpPr>
        <p:spPr bwMode="auto">
          <a:xfrm>
            <a:off x="1820228" y="2645731"/>
            <a:ext cx="1040065" cy="1040365"/>
          </a:xfrm>
          <a:prstGeom prst="ellipse">
            <a:avLst/>
          </a:prstGeom>
          <a:solidFill>
            <a:srgbClr val="0070C0"/>
          </a:solidFill>
          <a:ln>
            <a:noFill/>
          </a:ln>
          <a:effectLst>
            <a:outerShdw blurRad="107950" dist="12700" dir="5400000" algn="ctr">
              <a:srgbClr val="000000"/>
            </a:outerShdw>
          </a:effec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5" name="Oval 19"/>
          <p:cNvSpPr>
            <a:spLocks noChangeArrowheads="1"/>
          </p:cNvSpPr>
          <p:nvPr/>
        </p:nvSpPr>
        <p:spPr bwMode="auto">
          <a:xfrm>
            <a:off x="3075684" y="2438610"/>
            <a:ext cx="1040065" cy="1040365"/>
          </a:xfrm>
          <a:prstGeom prst="ellipse">
            <a:avLst/>
          </a:prstGeom>
          <a:solidFill>
            <a:srgbClr val="0070C0"/>
          </a:solidFill>
          <a:ln>
            <a:noFill/>
          </a:ln>
          <a:effectLst>
            <a:outerShdw blurRad="107950" dist="12700" dir="5400000" algn="ctr">
              <a:srgbClr val="000000"/>
            </a:outerShdw>
          </a:effec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6" name="Oval 24"/>
          <p:cNvSpPr>
            <a:spLocks noChangeArrowheads="1"/>
          </p:cNvSpPr>
          <p:nvPr/>
        </p:nvSpPr>
        <p:spPr bwMode="auto">
          <a:xfrm>
            <a:off x="2235540" y="1480379"/>
            <a:ext cx="1040065" cy="1040365"/>
          </a:xfrm>
          <a:prstGeom prst="ellipse">
            <a:avLst/>
          </a:prstGeom>
          <a:solidFill>
            <a:srgbClr val="0070C0"/>
          </a:solidFill>
          <a:ln>
            <a:noFill/>
          </a:ln>
          <a:effectLst>
            <a:outerShdw blurRad="107950" dist="12700" dir="5400000" algn="ctr">
              <a:srgbClr val="000000"/>
            </a:outerShdw>
          </a:effectLst>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rgbClr val="C00000"/>
              </a:solidFill>
              <a:ea typeface="宋体" panose="02010600030101010101" pitchFamily="2" charset="-122"/>
            </a:endParaRPr>
          </a:p>
        </p:txBody>
      </p:sp>
      <p:sp>
        <p:nvSpPr>
          <p:cNvPr id="7" name="TextBox 10"/>
          <p:cNvSpPr txBox="1">
            <a:spLocks noChangeArrowheads="1"/>
          </p:cNvSpPr>
          <p:nvPr/>
        </p:nvSpPr>
        <p:spPr bwMode="auto">
          <a:xfrm>
            <a:off x="4788024" y="1013761"/>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dirty="0">
                <a:solidFill>
                  <a:srgbClr val="0070C0"/>
                </a:solidFill>
                <a:latin typeface="微软雅黑" panose="020B0503020204020204" charset="-122"/>
              </a:rPr>
              <a:t>标题文本一</a:t>
            </a:r>
            <a:endParaRPr lang="zh-CN" altLang="en-US" sz="1600" b="1" dirty="0">
              <a:solidFill>
                <a:srgbClr val="0070C0"/>
              </a:solidFill>
              <a:latin typeface="微软雅黑" panose="020B0503020204020204" charset="-122"/>
            </a:endParaRPr>
          </a:p>
        </p:txBody>
      </p:sp>
      <p:sp>
        <p:nvSpPr>
          <p:cNvPr id="8" name="TextBox 11"/>
          <p:cNvSpPr txBox="1">
            <a:spLocks noChangeArrowheads="1"/>
          </p:cNvSpPr>
          <p:nvPr/>
        </p:nvSpPr>
        <p:spPr bwMode="auto">
          <a:xfrm>
            <a:off x="4788025" y="1288732"/>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p:txBody>
      </p:sp>
      <p:sp>
        <p:nvSpPr>
          <p:cNvPr id="9" name="TextBox 12"/>
          <p:cNvSpPr txBox="1">
            <a:spLocks noChangeArrowheads="1"/>
          </p:cNvSpPr>
          <p:nvPr/>
        </p:nvSpPr>
        <p:spPr bwMode="auto">
          <a:xfrm>
            <a:off x="2418801" y="1735113"/>
            <a:ext cx="689013" cy="4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charset="-122"/>
              </a:rPr>
              <a:t>标题</a:t>
            </a:r>
            <a:endParaRPr lang="en-US" altLang="zh-CN" sz="1300" b="1" dirty="0">
              <a:solidFill>
                <a:schemeClr val="bg1"/>
              </a:solidFill>
              <a:latin typeface="微软雅黑" panose="020B0503020204020204" charset="-122"/>
            </a:endParaRPr>
          </a:p>
          <a:p>
            <a:pPr algn="ctr" eaLnBrk="1" hangingPunct="1">
              <a:spcBef>
                <a:spcPct val="0"/>
              </a:spcBef>
              <a:buFontTx/>
              <a:buNone/>
            </a:pPr>
            <a:r>
              <a:rPr lang="zh-CN" altLang="en-US" sz="1300" b="1" dirty="0">
                <a:solidFill>
                  <a:schemeClr val="bg1"/>
                </a:solidFill>
                <a:latin typeface="微软雅黑" panose="020B0503020204020204" charset="-122"/>
              </a:rPr>
              <a:t>文本一</a:t>
            </a:r>
            <a:endParaRPr lang="zh-CN" altLang="en-US" sz="1300" b="1" dirty="0">
              <a:solidFill>
                <a:schemeClr val="bg1"/>
              </a:solidFill>
              <a:latin typeface="微软雅黑" panose="020B0503020204020204" charset="-122"/>
            </a:endParaRPr>
          </a:p>
        </p:txBody>
      </p:sp>
      <p:sp>
        <p:nvSpPr>
          <p:cNvPr id="10" name="TextBox 9"/>
          <p:cNvSpPr txBox="1">
            <a:spLocks noChangeArrowheads="1"/>
          </p:cNvSpPr>
          <p:nvPr/>
        </p:nvSpPr>
        <p:spPr bwMode="auto">
          <a:xfrm>
            <a:off x="1978499" y="2932604"/>
            <a:ext cx="689013" cy="4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charset="-122"/>
              </a:rPr>
              <a:t>标题</a:t>
            </a:r>
            <a:endParaRPr lang="en-US" altLang="zh-CN" sz="1300" b="1" dirty="0">
              <a:solidFill>
                <a:schemeClr val="bg1"/>
              </a:solidFill>
              <a:latin typeface="微软雅黑" panose="020B0503020204020204" charset="-122"/>
            </a:endParaRPr>
          </a:p>
          <a:p>
            <a:pPr algn="ctr" eaLnBrk="1" hangingPunct="1">
              <a:spcBef>
                <a:spcPct val="0"/>
              </a:spcBef>
              <a:buFontTx/>
              <a:buNone/>
            </a:pPr>
            <a:r>
              <a:rPr lang="zh-CN" altLang="en-US" sz="1300" b="1" dirty="0">
                <a:solidFill>
                  <a:schemeClr val="bg1"/>
                </a:solidFill>
                <a:latin typeface="微软雅黑" panose="020B0503020204020204" charset="-122"/>
              </a:rPr>
              <a:t>文本二</a:t>
            </a:r>
            <a:endParaRPr lang="zh-CN" altLang="en-US" sz="1300" b="1" dirty="0">
              <a:solidFill>
                <a:schemeClr val="bg1"/>
              </a:solidFill>
              <a:latin typeface="微软雅黑" panose="020B0503020204020204" charset="-122"/>
            </a:endParaRPr>
          </a:p>
        </p:txBody>
      </p:sp>
      <p:sp>
        <p:nvSpPr>
          <p:cNvPr id="11" name="TextBox 10"/>
          <p:cNvSpPr txBox="1">
            <a:spLocks noChangeArrowheads="1"/>
          </p:cNvSpPr>
          <p:nvPr/>
        </p:nvSpPr>
        <p:spPr bwMode="auto">
          <a:xfrm>
            <a:off x="3277984" y="2676679"/>
            <a:ext cx="689013" cy="48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00" b="1" dirty="0">
                <a:solidFill>
                  <a:schemeClr val="bg1"/>
                </a:solidFill>
                <a:latin typeface="微软雅黑" panose="020B0503020204020204" charset="-122"/>
              </a:rPr>
              <a:t>标题</a:t>
            </a:r>
            <a:endParaRPr lang="en-US" altLang="zh-CN" sz="1300" b="1" dirty="0">
              <a:solidFill>
                <a:schemeClr val="bg1"/>
              </a:solidFill>
              <a:latin typeface="微软雅黑" panose="020B0503020204020204" charset="-122"/>
            </a:endParaRPr>
          </a:p>
          <a:p>
            <a:pPr algn="ctr" eaLnBrk="1" hangingPunct="1">
              <a:spcBef>
                <a:spcPct val="0"/>
              </a:spcBef>
              <a:buFontTx/>
              <a:buNone/>
            </a:pPr>
            <a:r>
              <a:rPr lang="zh-CN" altLang="en-US" sz="1300" b="1" dirty="0">
                <a:solidFill>
                  <a:schemeClr val="bg1"/>
                </a:solidFill>
                <a:latin typeface="微软雅黑" panose="020B0503020204020204" charset="-122"/>
              </a:rPr>
              <a:t>文本三</a:t>
            </a:r>
            <a:endParaRPr lang="zh-CN" altLang="en-US" sz="1300" b="1" dirty="0">
              <a:solidFill>
                <a:schemeClr val="bg1"/>
              </a:solidFill>
              <a:latin typeface="微软雅黑" panose="020B0503020204020204" charset="-122"/>
            </a:endParaRPr>
          </a:p>
        </p:txBody>
      </p:sp>
      <p:sp>
        <p:nvSpPr>
          <p:cNvPr id="12" name="TextBox 11"/>
          <p:cNvSpPr txBox="1">
            <a:spLocks noChangeArrowheads="1"/>
          </p:cNvSpPr>
          <p:nvPr/>
        </p:nvSpPr>
        <p:spPr bwMode="auto">
          <a:xfrm>
            <a:off x="4788024" y="2189826"/>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0070C0"/>
                </a:solidFill>
                <a:latin typeface="微软雅黑" panose="020B0503020204020204" charset="-122"/>
              </a:rPr>
              <a:t>标题文本二</a:t>
            </a:r>
            <a:endParaRPr lang="zh-CN" altLang="en-US" sz="1600" b="1">
              <a:solidFill>
                <a:srgbClr val="0070C0"/>
              </a:solidFill>
              <a:latin typeface="微软雅黑" panose="020B0503020204020204" charset="-122"/>
            </a:endParaRPr>
          </a:p>
        </p:txBody>
      </p:sp>
      <p:sp>
        <p:nvSpPr>
          <p:cNvPr id="13" name="TextBox 12"/>
          <p:cNvSpPr txBox="1">
            <a:spLocks noChangeArrowheads="1"/>
          </p:cNvSpPr>
          <p:nvPr/>
        </p:nvSpPr>
        <p:spPr bwMode="auto">
          <a:xfrm>
            <a:off x="4788025" y="2464797"/>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p:txBody>
      </p:sp>
      <p:sp>
        <p:nvSpPr>
          <p:cNvPr id="14" name="TextBox 13"/>
          <p:cNvSpPr txBox="1">
            <a:spLocks noChangeArrowheads="1"/>
          </p:cNvSpPr>
          <p:nvPr/>
        </p:nvSpPr>
        <p:spPr bwMode="auto">
          <a:xfrm>
            <a:off x="4788024" y="3356369"/>
            <a:ext cx="1164347"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0070C0"/>
                </a:solidFill>
                <a:latin typeface="微软雅黑" panose="020B0503020204020204" charset="-122"/>
              </a:rPr>
              <a:t>标题文本三</a:t>
            </a:r>
            <a:endParaRPr lang="zh-CN" altLang="en-US" sz="1600" b="1">
              <a:solidFill>
                <a:srgbClr val="0070C0"/>
              </a:solidFill>
              <a:latin typeface="微软雅黑" panose="020B0503020204020204" charset="-122"/>
            </a:endParaRPr>
          </a:p>
        </p:txBody>
      </p:sp>
      <p:sp>
        <p:nvSpPr>
          <p:cNvPr id="15" name="TextBox 14"/>
          <p:cNvSpPr txBox="1">
            <a:spLocks noChangeArrowheads="1"/>
          </p:cNvSpPr>
          <p:nvPr/>
        </p:nvSpPr>
        <p:spPr bwMode="auto">
          <a:xfrm>
            <a:off x="4788025" y="3631340"/>
            <a:ext cx="3168351" cy="5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zh-CN" altLang="en-US" sz="1100" dirty="0">
              <a:solidFill>
                <a:schemeClr val="tx1"/>
              </a:solidFill>
              <a:latin typeface="微软雅黑" panose="020B0503020204020204" charset="-122"/>
            </a:endParaRPr>
          </a:p>
          <a:p>
            <a:pPr eaLnBrk="1" hangingPunct="1">
              <a:spcBef>
                <a:spcPct val="0"/>
              </a:spcBef>
              <a:buNone/>
            </a:pPr>
            <a:r>
              <a:rPr lang="zh-CN" altLang="en-US" sz="1100" dirty="0">
                <a:solidFill>
                  <a:schemeClr val="tx1"/>
                </a:solidFill>
                <a:latin typeface="微软雅黑" panose="020B0503020204020204" charset="-122"/>
              </a:rPr>
              <a:t>点击输入你的文字内容或复制你的文本内容</a:t>
            </a:r>
            <a:endParaRPr lang="en-US" altLang="zh-CN" sz="1100" dirty="0">
              <a:solidFill>
                <a:schemeClr val="tx1"/>
              </a:solidFill>
              <a:latin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Scale>
                                      <p:cBhvr>
                                        <p:cTn id="10"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6"/>
                                        </p:tgtEl>
                                        <p:attrNameLst>
                                          <p:attrName>ppt_x</p:attrName>
                                          <p:attrName>ppt_y</p:attrName>
                                        </p:attrNameLst>
                                      </p:cBhvr>
                                      <p:rCtr x="0" y="0"/>
                                    </p:animMotion>
                                    <p:animEffect transition="in" filter="fade">
                                      <p:cBhvr>
                                        <p:cTn id="12" dur="1000"/>
                                        <p:tgtEl>
                                          <p:spTgt spid="6"/>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Scale>
                                      <p:cBhvr>
                                        <p:cTn id="15"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9"/>
                                        </p:tgtEl>
                                        <p:attrNameLst>
                                          <p:attrName>ppt_x</p:attrName>
                                          <p:attrName>ppt_y</p:attrName>
                                        </p:attrNameLst>
                                      </p:cBhvr>
                                      <p:rCtr x="0" y="0"/>
                                    </p:animMotion>
                                    <p:animEffect transition="in" filter="fade">
                                      <p:cBhvr>
                                        <p:cTn id="17" dur="1000"/>
                                        <p:tgtEl>
                                          <p:spTgt spid="9"/>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Scale>
                                      <p:cBhvr>
                                        <p:cTn id="2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4"/>
                                        </p:tgtEl>
                                        <p:attrNameLst>
                                          <p:attrName>ppt_x</p:attrName>
                                          <p:attrName>ppt_y</p:attrName>
                                        </p:attrNameLst>
                                      </p:cBhvr>
                                      <p:rCtr x="0" y="0"/>
                                    </p:animMotion>
                                    <p:animEffect transition="in" filter="fade">
                                      <p:cBhvr>
                                        <p:cTn id="22" dur="1000"/>
                                        <p:tgtEl>
                                          <p:spTgt spid="4"/>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Scale>
                                      <p:cBhvr>
                                        <p:cTn id="25"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10"/>
                                        </p:tgtEl>
                                        <p:attrNameLst>
                                          <p:attrName>ppt_x</p:attrName>
                                          <p:attrName>ppt_y</p:attrName>
                                        </p:attrNameLst>
                                      </p:cBhvr>
                                      <p:rCtr x="0" y="0"/>
                                    </p:animMotion>
                                    <p:animEffect transition="in" filter="fade">
                                      <p:cBhvr>
                                        <p:cTn id="27" dur="1000"/>
                                        <p:tgtEl>
                                          <p:spTgt spid="1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Scale>
                                      <p:cBhvr>
                                        <p:cTn id="30"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5"/>
                                        </p:tgtEl>
                                        <p:attrNameLst>
                                          <p:attrName>ppt_x</p:attrName>
                                          <p:attrName>ppt_y</p:attrName>
                                        </p:attrNameLst>
                                      </p:cBhvr>
                                      <p:rCtr x="0" y="0"/>
                                    </p:animMotion>
                                    <p:animEffect transition="in" filter="fade">
                                      <p:cBhvr>
                                        <p:cTn id="32" dur="1000"/>
                                        <p:tgtEl>
                                          <p:spTgt spid="5"/>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Scale>
                                      <p:cBhvr>
                                        <p:cTn id="3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11"/>
                                        </p:tgtEl>
                                        <p:attrNameLst>
                                          <p:attrName>ppt_x</p:attrName>
                                          <p:attrName>ppt_y</p:attrName>
                                        </p:attrNameLst>
                                      </p:cBhvr>
                                      <p:rCtr x="0" y="0"/>
                                    </p:animMotion>
                                    <p:animEffect transition="in" filter="fade">
                                      <p:cBhvr>
                                        <p:cTn id="37" dur="1000"/>
                                        <p:tgtEl>
                                          <p:spTgt spid="11"/>
                                        </p:tgtEl>
                                      </p:cBhvr>
                                    </p:animEffect>
                                  </p:childTnLst>
                                </p:cTn>
                              </p:par>
                            </p:childTnLst>
                          </p:cTn>
                        </p:par>
                        <p:par>
                          <p:cTn id="38" fill="hold">
                            <p:stCondLst>
                              <p:cond delay="1000"/>
                            </p:stCondLst>
                            <p:childTnLst>
                              <p:par>
                                <p:cTn id="39" presetID="2" presetClass="entr" presetSubtype="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1+#ppt_w/2"/>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par>
                          <p:cTn id="57" fill="hold">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3500"/>
                            </p:stCondLst>
                            <p:childTnLst>
                              <p:par>
                                <p:cTn id="62" presetID="22" presetClass="entr" presetSubtype="1"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up)">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cxnSp>
        <p:nvCxnSpPr>
          <p:cNvPr id="3" name="直接连接符 2"/>
          <p:cNvCxnSpPr/>
          <p:nvPr/>
        </p:nvCxnSpPr>
        <p:spPr>
          <a:xfrm flipV="1">
            <a:off x="6492906" y="4324008"/>
            <a:ext cx="118693" cy="16593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椭圆 4"/>
          <p:cNvSpPr/>
          <p:nvPr/>
        </p:nvSpPr>
        <p:spPr>
          <a:xfrm rot="197558">
            <a:off x="4462428" y="643640"/>
            <a:ext cx="3709076" cy="3755526"/>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solidFill>
            <a:srgbClr val="0070C0"/>
          </a:solidFill>
          <a:ln w="3175"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1400" kern="0" dirty="0">
              <a:solidFill>
                <a:sysClr val="window" lastClr="FFFFFF"/>
              </a:solidFill>
              <a:latin typeface="Calibri" panose="020F0502020204030204"/>
            </a:endParaRPr>
          </a:p>
        </p:txBody>
      </p:sp>
      <p:sp>
        <p:nvSpPr>
          <p:cNvPr id="5" name="TextBox 75"/>
          <p:cNvSpPr txBox="1"/>
          <p:nvPr/>
        </p:nvSpPr>
        <p:spPr>
          <a:xfrm>
            <a:off x="1832217" y="483518"/>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cxnSp>
        <p:nvCxnSpPr>
          <p:cNvPr id="6" name="直接连接符 5"/>
          <p:cNvCxnSpPr/>
          <p:nvPr/>
        </p:nvCxnSpPr>
        <p:spPr>
          <a:xfrm flipH="1">
            <a:off x="1831578" y="1322622"/>
            <a:ext cx="3389412" cy="0"/>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194785" y="2408050"/>
            <a:ext cx="3336793" cy="882"/>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831578" y="3544629"/>
            <a:ext cx="3174061" cy="16431"/>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059832" y="4502582"/>
            <a:ext cx="3414819" cy="1"/>
          </a:xfrm>
          <a:prstGeom prst="line">
            <a:avLst/>
          </a:prstGeom>
          <a:ln w="63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552253" y="1415064"/>
            <a:ext cx="1555950" cy="1517753"/>
            <a:chOff x="2821080" y="1860029"/>
            <a:chExt cx="3903324" cy="3807502"/>
          </a:xfrm>
        </p:grpSpPr>
        <p:sp>
          <p:nvSpPr>
            <p:cNvPr id="13" name="椭圆 12"/>
            <p:cNvSpPr/>
            <p:nvPr/>
          </p:nvSpPr>
          <p:spPr>
            <a:xfrm>
              <a:off x="2848131" y="1860029"/>
              <a:ext cx="3807501" cy="38075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94"/>
            <p:cNvSpPr txBox="1"/>
            <p:nvPr/>
          </p:nvSpPr>
          <p:spPr>
            <a:xfrm>
              <a:off x="2821080" y="3013430"/>
              <a:ext cx="3903324" cy="1621413"/>
            </a:xfrm>
            <a:prstGeom prst="rect">
              <a:avLst/>
            </a:prstGeom>
            <a:noFill/>
          </p:spPr>
          <p:txBody>
            <a:bodyPr wrap="square" rtlCol="0">
              <a:spAutoFit/>
            </a:bodyPr>
            <a:lstStyle/>
            <a:p>
              <a:pPr algn="ctr"/>
              <a:r>
                <a:rPr lang="zh-CN" altLang="en-US" b="1" dirty="0" smtClean="0">
                  <a:solidFill>
                    <a:srgbClr val="0070C0"/>
                  </a:solidFill>
                  <a:latin typeface="微软雅黑" panose="020B0503020204020204" charset="-122"/>
                  <a:ea typeface="微软雅黑" panose="020B0503020204020204" charset="-122"/>
                </a:rPr>
                <a:t>添加您</a:t>
              </a:r>
              <a:endParaRPr lang="en-US" altLang="zh-CN" b="1" dirty="0" smtClean="0">
                <a:solidFill>
                  <a:srgbClr val="0070C0"/>
                </a:solidFill>
                <a:latin typeface="微软雅黑" panose="020B0503020204020204" charset="-122"/>
                <a:ea typeface="微软雅黑" panose="020B0503020204020204" charset="-122"/>
              </a:endParaRPr>
            </a:p>
            <a:p>
              <a:pPr algn="ctr"/>
              <a:r>
                <a:rPr lang="zh-CN" altLang="en-US" b="1" dirty="0" smtClean="0">
                  <a:solidFill>
                    <a:srgbClr val="0070C0"/>
                  </a:solidFill>
                  <a:latin typeface="微软雅黑" panose="020B0503020204020204" charset="-122"/>
                  <a:ea typeface="微软雅黑" panose="020B0503020204020204" charset="-122"/>
                </a:rPr>
                <a:t>的标题</a:t>
              </a:r>
              <a:endParaRPr lang="en-US" altLang="zh-CN" b="1" dirty="0">
                <a:solidFill>
                  <a:srgbClr val="0070C0"/>
                </a:solidFill>
                <a:latin typeface="微软雅黑" panose="020B0503020204020204" charset="-122"/>
                <a:ea typeface="微软雅黑" panose="020B0503020204020204" charset="-122"/>
              </a:endParaRPr>
            </a:p>
          </p:txBody>
        </p:sp>
      </p:grpSp>
      <p:grpSp>
        <p:nvGrpSpPr>
          <p:cNvPr id="15" name="组合 14"/>
          <p:cNvGrpSpPr/>
          <p:nvPr/>
        </p:nvGrpSpPr>
        <p:grpSpPr>
          <a:xfrm>
            <a:off x="5281871" y="694665"/>
            <a:ext cx="642934" cy="642934"/>
            <a:chOff x="6962369" y="1155522"/>
            <a:chExt cx="928603" cy="928603"/>
          </a:xfrm>
        </p:grpSpPr>
        <p:sp>
          <p:nvSpPr>
            <p:cNvPr id="18" name="椭圆 17"/>
            <p:cNvSpPr/>
            <p:nvPr/>
          </p:nvSpPr>
          <p:spPr>
            <a:xfrm>
              <a:off x="6962369" y="1155522"/>
              <a:ext cx="928603" cy="928603"/>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2"/>
            <p:cNvSpPr txBox="1"/>
            <p:nvPr/>
          </p:nvSpPr>
          <p:spPr>
            <a:xfrm>
              <a:off x="7108091" y="1353105"/>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01</a:t>
              </a:r>
              <a:endParaRPr lang="zh-CN" altLang="en-US" sz="1800" b="1" dirty="0">
                <a:solidFill>
                  <a:srgbClr val="0070C0"/>
                </a:solidFill>
                <a:latin typeface="微软雅黑" panose="020B0503020204020204" charset="-122"/>
                <a:ea typeface="微软雅黑" panose="020B0503020204020204" charset="-122"/>
              </a:endParaRPr>
            </a:p>
          </p:txBody>
        </p:sp>
      </p:grpSp>
      <p:grpSp>
        <p:nvGrpSpPr>
          <p:cNvPr id="20" name="组合 19"/>
          <p:cNvGrpSpPr/>
          <p:nvPr/>
        </p:nvGrpSpPr>
        <p:grpSpPr>
          <a:xfrm>
            <a:off x="4593030" y="1765116"/>
            <a:ext cx="642933" cy="642933"/>
            <a:chOff x="6962369" y="1155522"/>
            <a:chExt cx="928602" cy="928602"/>
          </a:xfrm>
        </p:grpSpPr>
        <p:sp>
          <p:nvSpPr>
            <p:cNvPr id="23" name="椭圆 22"/>
            <p:cNvSpPr/>
            <p:nvPr/>
          </p:nvSpPr>
          <p:spPr>
            <a:xfrm>
              <a:off x="6962369" y="1155522"/>
              <a:ext cx="928602" cy="9286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124"/>
            <p:cNvSpPr txBox="1"/>
            <p:nvPr/>
          </p:nvSpPr>
          <p:spPr>
            <a:xfrm>
              <a:off x="7108091" y="1353105"/>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02</a:t>
              </a:r>
              <a:endParaRPr lang="zh-CN" altLang="en-US" sz="1800" b="1" dirty="0">
                <a:solidFill>
                  <a:srgbClr val="0070C0"/>
                </a:solidFill>
                <a:latin typeface="微软雅黑" panose="020B0503020204020204" charset="-122"/>
                <a:ea typeface="微软雅黑" panose="020B0503020204020204" charset="-122"/>
              </a:endParaRPr>
            </a:p>
          </p:txBody>
        </p:sp>
      </p:grpSp>
      <p:grpSp>
        <p:nvGrpSpPr>
          <p:cNvPr id="25" name="组合 24"/>
          <p:cNvGrpSpPr/>
          <p:nvPr/>
        </p:nvGrpSpPr>
        <p:grpSpPr>
          <a:xfrm>
            <a:off x="4990660" y="3111302"/>
            <a:ext cx="642933" cy="642933"/>
            <a:chOff x="6962369" y="1155522"/>
            <a:chExt cx="928602" cy="928602"/>
          </a:xfrm>
        </p:grpSpPr>
        <p:sp>
          <p:nvSpPr>
            <p:cNvPr id="28" name="椭圆 27"/>
            <p:cNvSpPr/>
            <p:nvPr/>
          </p:nvSpPr>
          <p:spPr>
            <a:xfrm>
              <a:off x="6962369" y="1155522"/>
              <a:ext cx="928602" cy="9286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30"/>
            <p:cNvSpPr txBox="1"/>
            <p:nvPr/>
          </p:nvSpPr>
          <p:spPr>
            <a:xfrm>
              <a:off x="7108091" y="1353105"/>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03</a:t>
              </a:r>
              <a:endParaRPr lang="zh-CN" altLang="en-US" sz="1800" b="1" dirty="0">
                <a:solidFill>
                  <a:srgbClr val="0070C0"/>
                </a:solidFill>
                <a:latin typeface="微软雅黑" panose="020B0503020204020204" charset="-122"/>
                <a:ea typeface="微软雅黑" panose="020B0503020204020204" charset="-122"/>
              </a:endParaRPr>
            </a:p>
          </p:txBody>
        </p:sp>
      </p:grpSp>
      <p:grpSp>
        <p:nvGrpSpPr>
          <p:cNvPr id="30" name="组合 29"/>
          <p:cNvGrpSpPr/>
          <p:nvPr/>
        </p:nvGrpSpPr>
        <p:grpSpPr>
          <a:xfrm>
            <a:off x="6374208" y="3681075"/>
            <a:ext cx="642933" cy="642933"/>
            <a:chOff x="6962369" y="1155522"/>
            <a:chExt cx="928602" cy="928602"/>
          </a:xfrm>
        </p:grpSpPr>
        <p:sp>
          <p:nvSpPr>
            <p:cNvPr id="33" name="椭圆 32"/>
            <p:cNvSpPr/>
            <p:nvPr/>
          </p:nvSpPr>
          <p:spPr>
            <a:xfrm>
              <a:off x="6962369" y="1155522"/>
              <a:ext cx="928602" cy="928602"/>
            </a:xfrm>
            <a:prstGeom prst="ellipse">
              <a:avLst/>
            </a:prstGeom>
            <a:solidFill>
              <a:schemeClr val="bg1"/>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36"/>
            <p:cNvSpPr txBox="1"/>
            <p:nvPr/>
          </p:nvSpPr>
          <p:spPr>
            <a:xfrm>
              <a:off x="7108091" y="1399149"/>
              <a:ext cx="678831" cy="533434"/>
            </a:xfrm>
            <a:prstGeom prst="rect">
              <a:avLst/>
            </a:prstGeom>
            <a:noFill/>
          </p:spPr>
          <p:txBody>
            <a:bodyPr wrap="none" rtlCol="0">
              <a:spAutoFit/>
            </a:bodyPr>
            <a:lstStyle/>
            <a:p>
              <a:r>
                <a:rPr lang="en-US" altLang="zh-CN" sz="1800" b="1" dirty="0">
                  <a:solidFill>
                    <a:srgbClr val="0070C0"/>
                  </a:solidFill>
                  <a:latin typeface="微软雅黑" panose="020B0503020204020204" charset="-122"/>
                  <a:ea typeface="微软雅黑" panose="020B0503020204020204" charset="-122"/>
                </a:rPr>
                <a:t>04</a:t>
              </a:r>
              <a:endParaRPr lang="zh-CN" altLang="en-US" sz="1800" b="1" dirty="0">
                <a:solidFill>
                  <a:srgbClr val="0070C0"/>
                </a:solidFill>
                <a:latin typeface="微软雅黑" panose="020B0503020204020204" charset="-122"/>
                <a:ea typeface="微软雅黑" panose="020B0503020204020204" charset="-122"/>
              </a:endParaRPr>
            </a:p>
          </p:txBody>
        </p:sp>
      </p:grpSp>
      <p:sp>
        <p:nvSpPr>
          <p:cNvPr id="35" name="TextBox 75"/>
          <p:cNvSpPr txBox="1"/>
          <p:nvPr/>
        </p:nvSpPr>
        <p:spPr>
          <a:xfrm>
            <a:off x="1187624" y="1554852"/>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sp>
        <p:nvSpPr>
          <p:cNvPr id="36" name="TextBox 75"/>
          <p:cNvSpPr txBox="1"/>
          <p:nvPr/>
        </p:nvSpPr>
        <p:spPr>
          <a:xfrm>
            <a:off x="1761331" y="2706980"/>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sp>
        <p:nvSpPr>
          <p:cNvPr id="37" name="TextBox 75"/>
          <p:cNvSpPr txBox="1"/>
          <p:nvPr/>
        </p:nvSpPr>
        <p:spPr>
          <a:xfrm>
            <a:off x="3059832" y="3648503"/>
            <a:ext cx="1730549" cy="8540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a:t>
            </a: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添加文本内容</a:t>
            </a:r>
            <a:endParaRPr lang="en-US" altLang="zh-CN"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a:p>
            <a:pPr>
              <a:lnSpc>
                <a:spcPct val="150000"/>
              </a:lnSpc>
              <a:defRPr/>
            </a:pPr>
            <a:r>
              <a:rPr lang="zh-CN" altLang="en-US" sz="1100" kern="0" dirty="0" smtClean="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此处添加文本内容</a:t>
            </a:r>
            <a:endParaRPr lang="en-US" altLang="zh-CN" sz="1100" kern="0"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par>
                                <p:cTn id="21" presetID="53" presetClass="entr" presetSubtype="16"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53" presetClass="entr" presetSubtype="16"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childTnLst>
                                </p:cTn>
                              </p:par>
                            </p:childTnLst>
                          </p:cTn>
                        </p:par>
                        <p:par>
                          <p:cTn id="36" fill="hold">
                            <p:stCondLst>
                              <p:cond delay="1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par>
                                <p:cTn id="40" presetID="22" presetClass="entr" presetSubtype="2"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par>
                                <p:cTn id="43" presetID="22" presetClass="entr" presetSubtype="2"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right)">
                                      <p:cBhvr>
                                        <p:cTn id="45" dur="500"/>
                                        <p:tgtEl>
                                          <p:spTgt spid="8"/>
                                        </p:tgtEl>
                                      </p:cBhvr>
                                    </p:animEffect>
                                  </p:childTnLst>
                                </p:cTn>
                              </p:par>
                              <p:par>
                                <p:cTn id="46" presetID="22" presetClass="entr" presetSubtype="2"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right)">
                                      <p:cBhvr>
                                        <p:cTn id="48" dur="500"/>
                                        <p:tgtEl>
                                          <p:spTgt spid="9"/>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0-#ppt_w/2"/>
                                          </p:val>
                                        </p:tav>
                                        <p:tav tm="100000">
                                          <p:val>
                                            <p:strVal val="#ppt_x"/>
                                          </p:val>
                                        </p:tav>
                                      </p:tavLst>
                                    </p:anim>
                                    <p:anim calcmode="lin" valueType="num">
                                      <p:cBhvr additive="base">
                                        <p:cTn id="53" dur="500" fill="hold"/>
                                        <p:tgtEl>
                                          <p:spTgt spid="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fill="hold"/>
                                        <p:tgtEl>
                                          <p:spTgt spid="35"/>
                                        </p:tgtEl>
                                        <p:attrNameLst>
                                          <p:attrName>ppt_x</p:attrName>
                                        </p:attrNameLst>
                                      </p:cBhvr>
                                      <p:tavLst>
                                        <p:tav tm="0">
                                          <p:val>
                                            <p:strVal val="0-#ppt_w/2"/>
                                          </p:val>
                                        </p:tav>
                                        <p:tav tm="100000">
                                          <p:val>
                                            <p:strVal val="#ppt_x"/>
                                          </p:val>
                                        </p:tav>
                                      </p:tavLst>
                                    </p:anim>
                                    <p:anim calcmode="lin" valueType="num">
                                      <p:cBhvr additive="base">
                                        <p:cTn id="57" dur="500" fill="hold"/>
                                        <p:tgtEl>
                                          <p:spTgt spid="3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0-#ppt_w/2"/>
                                          </p:val>
                                        </p:tav>
                                        <p:tav tm="100000">
                                          <p:val>
                                            <p:strVal val="#ppt_x"/>
                                          </p:val>
                                        </p:tav>
                                      </p:tavLst>
                                    </p:anim>
                                    <p:anim calcmode="lin" valueType="num">
                                      <p:cBhvr additive="base">
                                        <p:cTn id="61" dur="500" fill="hold"/>
                                        <p:tgtEl>
                                          <p:spTgt spid="3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fill="hold"/>
                                        <p:tgtEl>
                                          <p:spTgt spid="37"/>
                                        </p:tgtEl>
                                        <p:attrNameLst>
                                          <p:attrName>ppt_x</p:attrName>
                                        </p:attrNameLst>
                                      </p:cBhvr>
                                      <p:tavLst>
                                        <p:tav tm="0">
                                          <p:val>
                                            <p:strVal val="0-#ppt_w/2"/>
                                          </p:val>
                                        </p:tav>
                                        <p:tav tm="100000">
                                          <p:val>
                                            <p:strVal val="#ppt_x"/>
                                          </p:val>
                                        </p:tav>
                                      </p:tavLst>
                                    </p:anim>
                                    <p:anim calcmode="lin" valueType="num">
                                      <p:cBhvr additive="base">
                                        <p:cTn id="65"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5"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Line 3"/>
          <p:cNvSpPr>
            <a:spLocks noChangeShapeType="1"/>
          </p:cNvSpPr>
          <p:nvPr/>
        </p:nvSpPr>
        <p:spPr bwMode="auto">
          <a:xfrm rot="10800000">
            <a:off x="1785193" y="3661910"/>
            <a:ext cx="2381250"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4" name="Line 4"/>
          <p:cNvSpPr>
            <a:spLocks noChangeShapeType="1"/>
          </p:cNvSpPr>
          <p:nvPr/>
        </p:nvSpPr>
        <p:spPr bwMode="auto">
          <a:xfrm rot="10800000">
            <a:off x="1789956" y="2893560"/>
            <a:ext cx="355758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5" name="Line 5"/>
          <p:cNvSpPr>
            <a:spLocks noChangeShapeType="1"/>
          </p:cNvSpPr>
          <p:nvPr/>
        </p:nvSpPr>
        <p:spPr bwMode="auto">
          <a:xfrm rot="10800000">
            <a:off x="1770906" y="2283960"/>
            <a:ext cx="4805362"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6" name="Line 6"/>
          <p:cNvSpPr>
            <a:spLocks noChangeShapeType="1"/>
          </p:cNvSpPr>
          <p:nvPr/>
        </p:nvSpPr>
        <p:spPr bwMode="auto">
          <a:xfrm rot="10800000">
            <a:off x="1782018" y="1626735"/>
            <a:ext cx="5994400"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7" name="Rectangle 9"/>
          <p:cNvSpPr>
            <a:spLocks noChangeArrowheads="1"/>
          </p:cNvSpPr>
          <p:nvPr/>
        </p:nvSpPr>
        <p:spPr bwMode="auto">
          <a:xfrm>
            <a:off x="6592666" y="1629910"/>
            <a:ext cx="1219200" cy="495300"/>
          </a:xfrm>
          <a:prstGeom prst="rect">
            <a:avLst/>
          </a:prstGeom>
          <a:solidFill>
            <a:srgbClr val="0070C0"/>
          </a:soli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sp>
        <p:nvSpPr>
          <p:cNvPr id="8" name="Rectangle 10"/>
          <p:cNvSpPr>
            <a:spLocks noChangeArrowheads="1"/>
          </p:cNvSpPr>
          <p:nvPr/>
        </p:nvSpPr>
        <p:spPr bwMode="auto">
          <a:xfrm>
            <a:off x="5371356" y="2277610"/>
            <a:ext cx="121920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latin typeface="微软雅黑" panose="020B0503020204020204" charset="-122"/>
              <a:ea typeface="微软雅黑" panose="020B0503020204020204" charset="-122"/>
            </a:endParaRPr>
          </a:p>
        </p:txBody>
      </p:sp>
      <p:sp>
        <p:nvSpPr>
          <p:cNvPr id="9" name="Rectangle 11"/>
          <p:cNvSpPr>
            <a:spLocks noChangeArrowheads="1"/>
          </p:cNvSpPr>
          <p:nvPr/>
        </p:nvSpPr>
        <p:spPr bwMode="auto">
          <a:xfrm>
            <a:off x="4185493" y="2898556"/>
            <a:ext cx="1185863" cy="495300"/>
          </a:xfrm>
          <a:prstGeom prst="rect">
            <a:avLst/>
          </a:prstGeom>
          <a:solidFill>
            <a:srgbClr val="0070C0"/>
          </a:solidFill>
          <a:ln>
            <a:noFill/>
          </a:ln>
        </p:spPr>
        <p:txBody>
          <a:bodyPr wrap="none" anchor="ctr"/>
          <a:lstStyle/>
          <a:p>
            <a:endParaRPr lang="zh-CN" altLang="en-US" kern="0" dirty="0">
              <a:solidFill>
                <a:schemeClr val="bg1"/>
              </a:solidFill>
              <a:latin typeface="微软雅黑" panose="020B0503020204020204" charset="-122"/>
              <a:ea typeface="微软雅黑" panose="020B0503020204020204" charset="-122"/>
            </a:endParaRPr>
          </a:p>
        </p:txBody>
      </p:sp>
      <p:sp>
        <p:nvSpPr>
          <p:cNvPr id="10" name="Rectangle 12"/>
          <p:cNvSpPr>
            <a:spLocks noChangeArrowheads="1"/>
          </p:cNvSpPr>
          <p:nvPr/>
        </p:nvSpPr>
        <p:spPr bwMode="auto">
          <a:xfrm>
            <a:off x="2718643" y="3658735"/>
            <a:ext cx="1466850" cy="495300"/>
          </a:xfrm>
          <a:prstGeom prst="rect">
            <a:avLst/>
          </a:prstGeom>
          <a:solidFill>
            <a:srgbClr val="0070C0"/>
          </a:solidFill>
          <a:ln>
            <a:noFill/>
          </a:ln>
        </p:spPr>
        <p:txBody>
          <a:bodyPr wrap="none" anchor="ctr"/>
          <a:lstStyle/>
          <a:p>
            <a:endParaRPr lang="zh-CN" altLang="en-US" kern="0" dirty="0">
              <a:solidFill>
                <a:schemeClr val="bg1"/>
              </a:solidFill>
              <a:latin typeface="微软雅黑" panose="020B0503020204020204" charset="-122"/>
              <a:ea typeface="微软雅黑" panose="020B0503020204020204" charset="-122"/>
            </a:endParaRPr>
          </a:p>
        </p:txBody>
      </p:sp>
      <p:sp>
        <p:nvSpPr>
          <p:cNvPr id="11" name="Line 13"/>
          <p:cNvSpPr>
            <a:spLocks noChangeShapeType="1"/>
          </p:cNvSpPr>
          <p:nvPr/>
        </p:nvSpPr>
        <p:spPr bwMode="auto">
          <a:xfrm>
            <a:off x="1777256" y="4169910"/>
            <a:ext cx="6103937" cy="0"/>
          </a:xfrm>
          <a:prstGeom prst="line">
            <a:avLst/>
          </a:prstGeom>
          <a:noFill/>
          <a:ln w="9525">
            <a:solidFill>
              <a:schemeClr val="bg1">
                <a:lumMod val="50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sp>
        <p:nvSpPr>
          <p:cNvPr id="12" name="Line 14"/>
          <p:cNvSpPr>
            <a:spLocks noChangeShapeType="1"/>
          </p:cNvSpPr>
          <p:nvPr/>
        </p:nvSpPr>
        <p:spPr bwMode="auto">
          <a:xfrm rot="16200000">
            <a:off x="123081" y="2517323"/>
            <a:ext cx="3308350" cy="0"/>
          </a:xfrm>
          <a:prstGeom prst="line">
            <a:avLst/>
          </a:prstGeom>
          <a:noFill/>
          <a:ln w="9525">
            <a:solidFill>
              <a:srgbClr val="0070C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3" name="Line 15"/>
          <p:cNvSpPr>
            <a:spLocks noChangeShapeType="1"/>
          </p:cNvSpPr>
          <p:nvPr/>
        </p:nvSpPr>
        <p:spPr bwMode="auto">
          <a:xfrm flipV="1">
            <a:off x="1780431" y="913948"/>
            <a:ext cx="6103937" cy="3248025"/>
          </a:xfrm>
          <a:prstGeom prst="line">
            <a:avLst/>
          </a:prstGeom>
          <a:noFill/>
          <a:ln w="38100">
            <a:solidFill>
              <a:srgbClr val="0070C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4" name="Line 16"/>
          <p:cNvSpPr>
            <a:spLocks noChangeShapeType="1"/>
          </p:cNvSpPr>
          <p:nvPr/>
        </p:nvSpPr>
        <p:spPr bwMode="auto">
          <a:xfrm rot="16200000">
            <a:off x="106843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5" name="Line 17"/>
          <p:cNvSpPr>
            <a:spLocks noChangeShapeType="1"/>
          </p:cNvSpPr>
          <p:nvPr/>
        </p:nvSpPr>
        <p:spPr bwMode="auto">
          <a:xfrm rot="16200000">
            <a:off x="252893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6" name="Line 18"/>
          <p:cNvSpPr>
            <a:spLocks noChangeShapeType="1"/>
          </p:cNvSpPr>
          <p:nvPr/>
        </p:nvSpPr>
        <p:spPr bwMode="auto">
          <a:xfrm rot="16200000">
            <a:off x="371638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sp>
        <p:nvSpPr>
          <p:cNvPr id="17" name="Line 19"/>
          <p:cNvSpPr>
            <a:spLocks noChangeShapeType="1"/>
          </p:cNvSpPr>
          <p:nvPr/>
        </p:nvSpPr>
        <p:spPr bwMode="auto">
          <a:xfrm rot="16200000">
            <a:off x="4935587" y="2518117"/>
            <a:ext cx="3309937" cy="0"/>
          </a:xfrm>
          <a:prstGeom prst="line">
            <a:avLst/>
          </a:prstGeom>
          <a:noFill/>
          <a:ln w="9525">
            <a:solidFill>
              <a:srgbClr val="0070C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endParaRPr>
          </a:p>
        </p:txBody>
      </p:sp>
      <p:grpSp>
        <p:nvGrpSpPr>
          <p:cNvPr id="18" name="Group 20"/>
          <p:cNvGrpSpPr/>
          <p:nvPr/>
        </p:nvGrpSpPr>
        <p:grpSpPr bwMode="auto">
          <a:xfrm>
            <a:off x="2488456" y="3450773"/>
            <a:ext cx="479425" cy="466725"/>
            <a:chOff x="0" y="0"/>
            <a:chExt cx="784" cy="765"/>
          </a:xfrm>
        </p:grpSpPr>
        <p:grpSp>
          <p:nvGrpSpPr>
            <p:cNvPr id="19" name="Group 22"/>
            <p:cNvGrpSpPr/>
            <p:nvPr/>
          </p:nvGrpSpPr>
          <p:grpSpPr bwMode="auto">
            <a:xfrm>
              <a:off x="0" y="0"/>
              <a:ext cx="784" cy="765"/>
              <a:chOff x="0" y="0"/>
              <a:chExt cx="1042" cy="1019"/>
            </a:xfrm>
          </p:grpSpPr>
          <p:pic>
            <p:nvPicPr>
              <p:cNvPr id="21" name="Picture 23"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4"/>
              <p:cNvSpPr>
                <a:spLocks noChangeArrowheads="1"/>
              </p:cNvSpPr>
              <p:nvPr/>
            </p:nvSpPr>
            <p:spPr bwMode="auto">
              <a:xfrm>
                <a:off x="0" y="0"/>
                <a:ext cx="1035" cy="1019"/>
              </a:xfrm>
              <a:prstGeom prst="ellipse">
                <a:avLst/>
              </a:prstGeom>
              <a:gradFill>
                <a:gsLst>
                  <a:gs pos="50000">
                    <a:srgbClr val="EEEEEE"/>
                  </a:gs>
                  <a:gs pos="0">
                    <a:schemeClr val="bg1"/>
                  </a:gs>
                  <a:gs pos="100000">
                    <a:schemeClr val="bg1">
                      <a:lumMod val="75000"/>
                    </a:schemeClr>
                  </a:gs>
                </a:gsLst>
                <a:lin ang="189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smtClean="0">
                  <a:solidFill>
                    <a:srgbClr val="0070C0"/>
                  </a:solidFill>
                  <a:effectLst/>
                  <a:uLnTx/>
                  <a:uFillTx/>
                  <a:latin typeface="Impact" panose="020B0806030902050204" pitchFamily="34" charset="0"/>
                  <a:ea typeface="微软雅黑" panose="020B0503020204020204" charset="-122"/>
                </a:endParaRPr>
              </a:p>
            </p:txBody>
          </p:sp>
        </p:grpSp>
        <p:sp>
          <p:nvSpPr>
            <p:cNvPr id="20"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1</a:t>
              </a:r>
              <a:endParaRPr kumimoji="0" lang="zh-CN" altLang="en-US"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grpSp>
        <p:nvGrpSpPr>
          <p:cNvPr id="23" name="Group 27"/>
          <p:cNvGrpSpPr/>
          <p:nvPr/>
        </p:nvGrpSpPr>
        <p:grpSpPr bwMode="auto">
          <a:xfrm>
            <a:off x="3937843" y="2609398"/>
            <a:ext cx="479425" cy="466725"/>
            <a:chOff x="0" y="0"/>
            <a:chExt cx="302" cy="294"/>
          </a:xfrm>
        </p:grpSpPr>
        <p:grpSp>
          <p:nvGrpSpPr>
            <p:cNvPr id="24" name="Group 29"/>
            <p:cNvGrpSpPr/>
            <p:nvPr/>
          </p:nvGrpSpPr>
          <p:grpSpPr bwMode="auto">
            <a:xfrm>
              <a:off x="0" y="0"/>
              <a:ext cx="302" cy="294"/>
              <a:chOff x="0" y="0"/>
              <a:chExt cx="1042" cy="1019"/>
            </a:xfrm>
          </p:grpSpPr>
          <p:pic>
            <p:nvPicPr>
              <p:cNvPr id="26" name="Picture 30"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31"/>
              <p:cNvSpPr>
                <a:spLocks noChangeArrowheads="1"/>
              </p:cNvSpPr>
              <p:nvPr/>
            </p:nvSpPr>
            <p:spPr bwMode="auto">
              <a:xfrm>
                <a:off x="0" y="0"/>
                <a:ext cx="1035" cy="1019"/>
              </a:xfrm>
              <a:prstGeom prst="ellipse">
                <a:avLst/>
              </a:prstGeom>
              <a:gradFill>
                <a:gsLst>
                  <a:gs pos="50000">
                    <a:srgbClr val="EEEEEE"/>
                  </a:gs>
                  <a:gs pos="0">
                    <a:schemeClr val="bg1"/>
                  </a:gs>
                  <a:gs pos="100000">
                    <a:schemeClr val="bg1">
                      <a:lumMod val="75000"/>
                    </a:schemeClr>
                  </a:gs>
                </a:gsLst>
                <a:lin ang="189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zh-CN" altLang="en-US" kern="0" dirty="0">
                  <a:solidFill>
                    <a:sysClr val="windowText" lastClr="000000"/>
                  </a:solidFill>
                  <a:latin typeface="Impact" panose="020B0806030902050204" pitchFamily="34" charset="0"/>
                  <a:ea typeface="微软雅黑" panose="020B0503020204020204" charset="-122"/>
                </a:endParaRPr>
              </a:p>
            </p:txBody>
          </p:sp>
        </p:grpSp>
        <p:sp>
          <p:nvSpPr>
            <p:cNvPr id="25"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2</a:t>
              </a:r>
              <a:endParaRPr kumimoji="0" lang="zh-CN" altLang="en-US"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grpSp>
        <p:nvGrpSpPr>
          <p:cNvPr id="28" name="Group 41"/>
          <p:cNvGrpSpPr/>
          <p:nvPr/>
        </p:nvGrpSpPr>
        <p:grpSpPr bwMode="auto">
          <a:xfrm>
            <a:off x="6360368" y="1374323"/>
            <a:ext cx="479425" cy="466725"/>
            <a:chOff x="0" y="0"/>
            <a:chExt cx="302" cy="294"/>
          </a:xfrm>
        </p:grpSpPr>
        <p:grpSp>
          <p:nvGrpSpPr>
            <p:cNvPr id="29" name="Group 43"/>
            <p:cNvGrpSpPr/>
            <p:nvPr/>
          </p:nvGrpSpPr>
          <p:grpSpPr bwMode="auto">
            <a:xfrm>
              <a:off x="0" y="0"/>
              <a:ext cx="302" cy="294"/>
              <a:chOff x="0" y="0"/>
              <a:chExt cx="1042" cy="1019"/>
            </a:xfrm>
          </p:grpSpPr>
          <p:pic>
            <p:nvPicPr>
              <p:cNvPr id="31" name="Picture 44" descr="circuler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45"/>
              <p:cNvSpPr>
                <a:spLocks noChangeArrowheads="1"/>
              </p:cNvSpPr>
              <p:nvPr/>
            </p:nvSpPr>
            <p:spPr bwMode="auto">
              <a:xfrm>
                <a:off x="0" y="0"/>
                <a:ext cx="1035" cy="1019"/>
              </a:xfrm>
              <a:prstGeom prst="ellipse">
                <a:avLst/>
              </a:prstGeom>
              <a:gradFill>
                <a:gsLst>
                  <a:gs pos="50000">
                    <a:srgbClr val="EEEEEE"/>
                  </a:gs>
                  <a:gs pos="0">
                    <a:schemeClr val="bg1"/>
                  </a:gs>
                  <a:gs pos="100000">
                    <a:schemeClr val="bg1">
                      <a:lumMod val="75000"/>
                    </a:schemeClr>
                  </a:gs>
                </a:gsLst>
                <a:lin ang="189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endParaRPr lang="zh-CN" altLang="en-US" kern="0" dirty="0">
                  <a:solidFill>
                    <a:sysClr val="windowText" lastClr="000000"/>
                  </a:solidFill>
                  <a:latin typeface="Impact" panose="020B0806030902050204" pitchFamily="34" charset="0"/>
                  <a:ea typeface="微软雅黑" panose="020B0503020204020204" charset="-122"/>
                </a:endParaRPr>
              </a:p>
            </p:txBody>
          </p:sp>
        </p:grpSp>
        <p:sp>
          <p:nvSpPr>
            <p:cNvPr id="30"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4</a:t>
              </a:r>
              <a:endParaRPr kumimoji="0" lang="zh-CN" altLang="en-US" sz="240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sp>
        <p:nvSpPr>
          <p:cNvPr id="33" name="Rectangle 48"/>
          <p:cNvSpPr>
            <a:spLocks noChangeArrowheads="1"/>
          </p:cNvSpPr>
          <p:nvPr/>
        </p:nvSpPr>
        <p:spPr bwMode="auto">
          <a:xfrm>
            <a:off x="2724993" y="3667044"/>
            <a:ext cx="14493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4" name="Rectangle 49"/>
          <p:cNvSpPr>
            <a:spLocks noChangeArrowheads="1"/>
          </p:cNvSpPr>
          <p:nvPr/>
        </p:nvSpPr>
        <p:spPr bwMode="auto">
          <a:xfrm>
            <a:off x="4180731" y="2893560"/>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5" name="Rectangle 50"/>
          <p:cNvSpPr>
            <a:spLocks noChangeArrowheads="1"/>
          </p:cNvSpPr>
          <p:nvPr/>
        </p:nvSpPr>
        <p:spPr bwMode="auto">
          <a:xfrm>
            <a:off x="5488234" y="2283961"/>
            <a:ext cx="1198562" cy="509588"/>
          </a:xfrm>
          <a:prstGeom prst="rect">
            <a:avLst/>
          </a:prstGeom>
          <a:solidFill>
            <a:srgbClr val="0070C0"/>
          </a:solidFill>
          <a:ln>
            <a:noFill/>
          </a:ln>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6" name="Rectangle 51"/>
          <p:cNvSpPr>
            <a:spLocks noChangeArrowheads="1"/>
          </p:cNvSpPr>
          <p:nvPr/>
        </p:nvSpPr>
        <p:spPr bwMode="auto">
          <a:xfrm>
            <a:off x="6600604" y="1622766"/>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bg1"/>
                </a:solidFill>
                <a:latin typeface="微软雅黑" panose="020B0503020204020204" charset="-122"/>
                <a:ea typeface="微软雅黑" panose="020B0503020204020204" charset="-122"/>
              </a:rPr>
              <a:t>单击此处添加</a:t>
            </a:r>
            <a:endParaRPr lang="zh-CN" altLang="en-US" sz="1000" kern="0" dirty="0">
              <a:solidFill>
                <a:schemeClr val="bg1"/>
              </a:solidFill>
              <a:latin typeface="微软雅黑" panose="020B0503020204020204" charset="-122"/>
              <a:ea typeface="微软雅黑" panose="020B0503020204020204" charset="-122"/>
            </a:endParaRPr>
          </a:p>
          <a:p>
            <a:pPr algn="ctr">
              <a:lnSpc>
                <a:spcPct val="150000"/>
              </a:lnSpc>
            </a:pPr>
            <a:r>
              <a:rPr lang="zh-CN" altLang="en-US" sz="1000" kern="0" dirty="0">
                <a:solidFill>
                  <a:schemeClr val="bg1"/>
                </a:solidFill>
                <a:latin typeface="微软雅黑" panose="020B0503020204020204" charset="-122"/>
                <a:ea typeface="微软雅黑" panose="020B0503020204020204" charset="-122"/>
              </a:rPr>
              <a:t>段落文字内容</a:t>
            </a:r>
            <a:endParaRPr lang="zh-CN" altLang="en-US" sz="1000" kern="0" dirty="0">
              <a:solidFill>
                <a:schemeClr val="bg1"/>
              </a:solidFill>
              <a:latin typeface="微软雅黑" panose="020B0503020204020204" charset="-122"/>
              <a:ea typeface="微软雅黑" panose="020B0503020204020204" charset="-122"/>
            </a:endParaRPr>
          </a:p>
        </p:txBody>
      </p:sp>
      <p:sp>
        <p:nvSpPr>
          <p:cNvPr id="37" name="Text Box 52"/>
          <p:cNvSpPr txBox="1">
            <a:spLocks noChangeArrowheads="1"/>
          </p:cNvSpPr>
          <p:nvPr/>
        </p:nvSpPr>
        <p:spPr bwMode="auto">
          <a:xfrm>
            <a:off x="1269553" y="843558"/>
            <a:ext cx="46166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b="1" i="0" kern="0" dirty="0">
                <a:solidFill>
                  <a:srgbClr val="0070C0"/>
                </a:solidFill>
                <a:latin typeface="微软雅黑" panose="020B0503020204020204" charset="-122"/>
                <a:ea typeface="微软雅黑" panose="020B0503020204020204" charset="-122"/>
              </a:rPr>
              <a:t>标题</a:t>
            </a:r>
            <a:endParaRPr kumimoji="0" lang="zh-CN" altLang="en-US" sz="1800" b="1" i="0" u="none" strike="noStrike" kern="0" cap="none" spc="0" normalizeH="0" baseline="0" noProof="0" dirty="0" smtClean="0">
              <a:ln>
                <a:noFill/>
              </a:ln>
              <a:solidFill>
                <a:srgbClr val="0070C0"/>
              </a:solidFill>
              <a:effectLst/>
              <a:uLnTx/>
              <a:uFillTx/>
              <a:latin typeface="微软雅黑" panose="020B0503020204020204" charset="-122"/>
              <a:ea typeface="微软雅黑" panose="020B0503020204020204" charset="-122"/>
            </a:endParaRPr>
          </a:p>
        </p:txBody>
      </p:sp>
      <p:sp>
        <p:nvSpPr>
          <p:cNvPr id="38" name="Text Box 53"/>
          <p:cNvSpPr txBox="1">
            <a:spLocks noChangeArrowheads="1"/>
          </p:cNvSpPr>
          <p:nvPr/>
        </p:nvSpPr>
        <p:spPr bwMode="auto">
          <a:xfrm>
            <a:off x="2347168" y="418419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i="0" kern="0" dirty="0" smtClean="0">
                <a:solidFill>
                  <a:srgbClr val="0070C0"/>
                </a:solidFill>
                <a:latin typeface="Impact" panose="020B0806030902050204" pitchFamily="34" charset="0"/>
                <a:ea typeface="微软雅黑" panose="020B0503020204020204" charset="-122"/>
              </a:rPr>
              <a:t>文字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sp>
        <p:nvSpPr>
          <p:cNvPr id="39" name="Text Box 54"/>
          <p:cNvSpPr txBox="1">
            <a:spLocks noChangeArrowheads="1"/>
          </p:cNvSpPr>
          <p:nvPr/>
        </p:nvSpPr>
        <p:spPr bwMode="auto">
          <a:xfrm>
            <a:off x="3804493" y="418419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rPr>
              <a:t>文</a:t>
            </a:r>
            <a:r>
              <a:rPr lang="zh-CN" altLang="en-US" i="0" kern="0" dirty="0">
                <a:solidFill>
                  <a:srgbClr val="0070C0"/>
                </a:solidFill>
                <a:latin typeface="Impact" panose="020B0806030902050204" pitchFamily="34" charset="0"/>
                <a:ea typeface="微软雅黑" panose="020B0503020204020204" charset="-122"/>
              </a:rPr>
              <a:t>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sp>
        <p:nvSpPr>
          <p:cNvPr id="40" name="Text Box 55"/>
          <p:cNvSpPr txBox="1">
            <a:spLocks noChangeArrowheads="1"/>
          </p:cNvSpPr>
          <p:nvPr/>
        </p:nvSpPr>
        <p:spPr bwMode="auto">
          <a:xfrm>
            <a:off x="4995118" y="4184198"/>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rPr>
              <a:t>文字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sp>
        <p:nvSpPr>
          <p:cNvPr id="41" name="Text Box 56"/>
          <p:cNvSpPr txBox="1">
            <a:spLocks noChangeArrowheads="1"/>
          </p:cNvSpPr>
          <p:nvPr/>
        </p:nvSpPr>
        <p:spPr bwMode="auto">
          <a:xfrm>
            <a:off x="6209556" y="418419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rPr>
              <a:t>文</a:t>
            </a:r>
            <a:r>
              <a:rPr lang="zh-CN" altLang="en-US" i="0" kern="0" dirty="0">
                <a:solidFill>
                  <a:srgbClr val="0070C0"/>
                </a:solidFill>
                <a:latin typeface="Impact" panose="020B0806030902050204" pitchFamily="34" charset="0"/>
                <a:ea typeface="微软雅黑" panose="020B0503020204020204" charset="-122"/>
              </a:rPr>
              <a:t>字</a:t>
            </a:r>
            <a:endParaRPr kumimoji="0" lang="en-US" altLang="zh-CN" sz="1800" i="0" u="none" strike="noStrike" kern="0" cap="none" spc="0" normalizeH="0" baseline="0" noProof="0" dirty="0" smtClean="0">
              <a:ln>
                <a:noFill/>
              </a:ln>
              <a:solidFill>
                <a:srgbClr val="0070C0"/>
              </a:solidFill>
              <a:effectLst/>
              <a:uLnTx/>
              <a:uFillTx/>
              <a:latin typeface="Impact" panose="020B0806030902050204" pitchFamily="34" charset="0"/>
              <a:ea typeface="微软雅黑" panose="020B0503020204020204" charset="-122"/>
            </a:endParaRPr>
          </a:p>
        </p:txBody>
      </p:sp>
      <p:grpSp>
        <p:nvGrpSpPr>
          <p:cNvPr id="42" name="Group 34"/>
          <p:cNvGrpSpPr/>
          <p:nvPr/>
        </p:nvGrpSpPr>
        <p:grpSpPr bwMode="auto">
          <a:xfrm>
            <a:off x="5068143" y="1966460"/>
            <a:ext cx="605563" cy="593725"/>
            <a:chOff x="0" y="0"/>
            <a:chExt cx="300" cy="294"/>
          </a:xfrm>
        </p:grpSpPr>
        <p:sp>
          <p:nvSpPr>
            <p:cNvPr id="43" name="Oval 38"/>
            <p:cNvSpPr>
              <a:spLocks noChangeArrowheads="1"/>
            </p:cNvSpPr>
            <p:nvPr/>
          </p:nvSpPr>
          <p:spPr bwMode="auto">
            <a:xfrm>
              <a:off x="0" y="0"/>
              <a:ext cx="300" cy="294"/>
            </a:xfrm>
            <a:prstGeom prst="ellipse">
              <a:avLst/>
            </a:prstGeom>
            <a:gradFill>
              <a:gsLst>
                <a:gs pos="50000">
                  <a:srgbClr val="EEEEEE"/>
                </a:gs>
                <a:gs pos="0">
                  <a:schemeClr val="bg1"/>
                </a:gs>
                <a:gs pos="100000">
                  <a:schemeClr val="bg1">
                    <a:lumMod val="75000"/>
                  </a:schemeClr>
                </a:gs>
              </a:gsLst>
              <a:lin ang="18900000" scaled="1"/>
            </a:gra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44"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rPr>
                <a:t>3</a:t>
              </a:r>
              <a:endParaRPr kumimoji="0" lang="zh-CN" altLang="en-US" sz="2400" b="0" i="0" u="none" strike="noStrike" kern="10" cap="none" spc="0" normalizeH="0" baseline="0" noProof="0" dirty="0" smtClean="0">
                <a:ln w="9525">
                  <a:noFill/>
                  <a:round/>
                </a:ln>
                <a:solidFill>
                  <a:srgbClr val="0070C0"/>
                </a:solidFill>
                <a:effectLst/>
                <a:uLnTx/>
                <a:uFillTx/>
                <a:latin typeface="Impact" panose="020B0806030902050204" pitchFamily="34" charset="0"/>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par>
                          <p:cTn id="41" fill="hold">
                            <p:stCondLst>
                              <p:cond delay="2000"/>
                            </p:stCondLst>
                            <p:childTnLst>
                              <p:par>
                                <p:cTn id="42" presetID="52"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Scale>
                                      <p:cBhvr>
                                        <p:cTn id="44" dur="25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250" decel="50000" fill="hold">
                                          <p:stCondLst>
                                            <p:cond delay="0"/>
                                          </p:stCondLst>
                                        </p:cTn>
                                        <p:tgtEl>
                                          <p:spTgt spid="18"/>
                                        </p:tgtEl>
                                        <p:attrNameLst>
                                          <p:attrName>ppt_x</p:attrName>
                                          <p:attrName>ppt_y</p:attrName>
                                        </p:attrNameLst>
                                      </p:cBhvr>
                                    </p:animMotion>
                                    <p:animEffect transition="in" filter="fade">
                                      <p:cBhvr>
                                        <p:cTn id="46" dur="250"/>
                                        <p:tgtEl>
                                          <p:spTgt spid="18"/>
                                        </p:tgtEl>
                                      </p:cBhvr>
                                    </p:animEffect>
                                  </p:childTnLst>
                                </p:cTn>
                              </p:par>
                              <p:par>
                                <p:cTn id="47" presetID="52" presetClass="entr" presetSubtype="0" fill="hold" nodeType="withEffect">
                                  <p:stCondLst>
                                    <p:cond delay="250"/>
                                  </p:stCondLst>
                                  <p:childTnLst>
                                    <p:set>
                                      <p:cBhvr>
                                        <p:cTn id="48" dur="1" fill="hold">
                                          <p:stCondLst>
                                            <p:cond delay="0"/>
                                          </p:stCondLst>
                                        </p:cTn>
                                        <p:tgtEl>
                                          <p:spTgt spid="23"/>
                                        </p:tgtEl>
                                        <p:attrNameLst>
                                          <p:attrName>style.visibility</p:attrName>
                                        </p:attrNameLst>
                                      </p:cBhvr>
                                      <p:to>
                                        <p:strVal val="visible"/>
                                      </p:to>
                                    </p:set>
                                    <p:animScale>
                                      <p:cBhvr>
                                        <p:cTn id="49" dur="25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250" decel="50000" fill="hold">
                                          <p:stCondLst>
                                            <p:cond delay="0"/>
                                          </p:stCondLst>
                                        </p:cTn>
                                        <p:tgtEl>
                                          <p:spTgt spid="23"/>
                                        </p:tgtEl>
                                        <p:attrNameLst>
                                          <p:attrName>ppt_x</p:attrName>
                                          <p:attrName>ppt_y</p:attrName>
                                        </p:attrNameLst>
                                      </p:cBhvr>
                                    </p:animMotion>
                                    <p:animEffect transition="in" filter="fade">
                                      <p:cBhvr>
                                        <p:cTn id="51" dur="250"/>
                                        <p:tgtEl>
                                          <p:spTgt spid="23"/>
                                        </p:tgtEl>
                                      </p:cBhvr>
                                    </p:animEffect>
                                  </p:childTnLst>
                                </p:cTn>
                              </p:par>
                              <p:par>
                                <p:cTn id="52" presetID="52" presetClass="entr" presetSubtype="0" fill="hold" nodeType="withEffect">
                                  <p:stCondLst>
                                    <p:cond delay="500"/>
                                  </p:stCondLst>
                                  <p:childTnLst>
                                    <p:set>
                                      <p:cBhvr>
                                        <p:cTn id="53" dur="1" fill="hold">
                                          <p:stCondLst>
                                            <p:cond delay="0"/>
                                          </p:stCondLst>
                                        </p:cTn>
                                        <p:tgtEl>
                                          <p:spTgt spid="42"/>
                                        </p:tgtEl>
                                        <p:attrNameLst>
                                          <p:attrName>style.visibility</p:attrName>
                                        </p:attrNameLst>
                                      </p:cBhvr>
                                      <p:to>
                                        <p:strVal val="visible"/>
                                      </p:to>
                                    </p:set>
                                    <p:animScale>
                                      <p:cBhvr>
                                        <p:cTn id="54" dur="25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50" decel="50000" fill="hold">
                                          <p:stCondLst>
                                            <p:cond delay="0"/>
                                          </p:stCondLst>
                                        </p:cTn>
                                        <p:tgtEl>
                                          <p:spTgt spid="42"/>
                                        </p:tgtEl>
                                        <p:attrNameLst>
                                          <p:attrName>ppt_x</p:attrName>
                                          <p:attrName>ppt_y</p:attrName>
                                        </p:attrNameLst>
                                      </p:cBhvr>
                                    </p:animMotion>
                                    <p:animEffect transition="in" filter="fade">
                                      <p:cBhvr>
                                        <p:cTn id="56" dur="250"/>
                                        <p:tgtEl>
                                          <p:spTgt spid="42"/>
                                        </p:tgtEl>
                                      </p:cBhvr>
                                    </p:animEffect>
                                  </p:childTnLst>
                                </p:cTn>
                              </p:par>
                              <p:par>
                                <p:cTn id="57" presetID="52" presetClass="entr" presetSubtype="0" fill="hold" nodeType="withEffect">
                                  <p:stCondLst>
                                    <p:cond delay="750"/>
                                  </p:stCondLst>
                                  <p:childTnLst>
                                    <p:set>
                                      <p:cBhvr>
                                        <p:cTn id="58" dur="1" fill="hold">
                                          <p:stCondLst>
                                            <p:cond delay="0"/>
                                          </p:stCondLst>
                                        </p:cTn>
                                        <p:tgtEl>
                                          <p:spTgt spid="28"/>
                                        </p:tgtEl>
                                        <p:attrNameLst>
                                          <p:attrName>style.visibility</p:attrName>
                                        </p:attrNameLst>
                                      </p:cBhvr>
                                      <p:to>
                                        <p:strVal val="visible"/>
                                      </p:to>
                                    </p:set>
                                    <p:animScale>
                                      <p:cBhvr>
                                        <p:cTn id="59"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50" decel="50000" fill="hold">
                                          <p:stCondLst>
                                            <p:cond delay="0"/>
                                          </p:stCondLst>
                                        </p:cTn>
                                        <p:tgtEl>
                                          <p:spTgt spid="28"/>
                                        </p:tgtEl>
                                        <p:attrNameLst>
                                          <p:attrName>ppt_x</p:attrName>
                                          <p:attrName>ppt_y</p:attrName>
                                        </p:attrNameLst>
                                      </p:cBhvr>
                                    </p:animMotion>
                                    <p:animEffect transition="in" filter="fade">
                                      <p:cBhvr>
                                        <p:cTn id="61" dur="250"/>
                                        <p:tgtEl>
                                          <p:spTgt spid="28"/>
                                        </p:tgtEl>
                                      </p:cBhvr>
                                    </p:animEffect>
                                  </p:childTnLst>
                                </p:cTn>
                              </p:par>
                            </p:childTnLst>
                          </p:cTn>
                        </p:par>
                        <p:par>
                          <p:cTn id="62" fill="hold">
                            <p:stCondLst>
                              <p:cond delay="2500"/>
                            </p:stCondLst>
                            <p:childTnLst>
                              <p:par>
                                <p:cTn id="63" presetID="2" presetClass="entr" presetSubtype="8"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250" fill="hold"/>
                                        <p:tgtEl>
                                          <p:spTgt spid="37"/>
                                        </p:tgtEl>
                                        <p:attrNameLst>
                                          <p:attrName>ppt_x</p:attrName>
                                        </p:attrNameLst>
                                      </p:cBhvr>
                                      <p:tavLst>
                                        <p:tav tm="0">
                                          <p:val>
                                            <p:strVal val="0-#ppt_w/2"/>
                                          </p:val>
                                        </p:tav>
                                        <p:tav tm="100000">
                                          <p:val>
                                            <p:strVal val="#ppt_x"/>
                                          </p:val>
                                        </p:tav>
                                      </p:tavLst>
                                    </p:anim>
                                    <p:anim calcmode="lin" valueType="num">
                                      <p:cBhvr additive="base">
                                        <p:cTn id="66" dur="25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3000"/>
                            </p:stCondLst>
                            <p:childTnLst>
                              <p:par>
                                <p:cTn id="68" presetID="2" presetClass="entr" presetSubtype="4"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ppt_x"/>
                                          </p:val>
                                        </p:tav>
                                        <p:tav tm="100000">
                                          <p:val>
                                            <p:strVal val="#ppt_x"/>
                                          </p:val>
                                        </p:tav>
                                      </p:tavLst>
                                    </p:anim>
                                    <p:anim calcmode="lin" valueType="num">
                                      <p:cBhvr additive="base">
                                        <p:cTn id="71" dur="500" fill="hold"/>
                                        <p:tgtEl>
                                          <p:spTgt spid="3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ppt_x"/>
                                          </p:val>
                                        </p:tav>
                                        <p:tav tm="100000">
                                          <p:val>
                                            <p:strVal val="#ppt_x"/>
                                          </p:val>
                                        </p:tav>
                                      </p:tavLst>
                                    </p:anim>
                                    <p:anim calcmode="lin" valueType="num">
                                      <p:cBhvr additive="base">
                                        <p:cTn id="75" dur="500" fill="hold"/>
                                        <p:tgtEl>
                                          <p:spTgt spid="3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500" fill="hold"/>
                                        <p:tgtEl>
                                          <p:spTgt spid="40"/>
                                        </p:tgtEl>
                                        <p:attrNameLst>
                                          <p:attrName>ppt_x</p:attrName>
                                        </p:attrNameLst>
                                      </p:cBhvr>
                                      <p:tavLst>
                                        <p:tav tm="0">
                                          <p:val>
                                            <p:strVal val="#ppt_x"/>
                                          </p:val>
                                        </p:tav>
                                        <p:tav tm="100000">
                                          <p:val>
                                            <p:strVal val="#ppt_x"/>
                                          </p:val>
                                        </p:tav>
                                      </p:tavLst>
                                    </p:anim>
                                    <p:anim calcmode="lin" valueType="num">
                                      <p:cBhvr additive="base">
                                        <p:cTn id="79" dur="500" fill="hold"/>
                                        <p:tgtEl>
                                          <p:spTgt spid="4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500" fill="hold"/>
                                        <p:tgtEl>
                                          <p:spTgt spid="41"/>
                                        </p:tgtEl>
                                        <p:attrNameLst>
                                          <p:attrName>ppt_x</p:attrName>
                                        </p:attrNameLst>
                                      </p:cBhvr>
                                      <p:tavLst>
                                        <p:tav tm="0">
                                          <p:val>
                                            <p:strVal val="#ppt_x"/>
                                          </p:val>
                                        </p:tav>
                                        <p:tav tm="100000">
                                          <p:val>
                                            <p:strVal val="#ppt_x"/>
                                          </p:val>
                                        </p:tav>
                                      </p:tavLst>
                                    </p:anim>
                                    <p:anim calcmode="lin" valueType="num">
                                      <p:cBhvr additive="base">
                                        <p:cTn id="83" dur="500" fill="hold"/>
                                        <p:tgtEl>
                                          <p:spTgt spid="41"/>
                                        </p:tgtEl>
                                        <p:attrNameLst>
                                          <p:attrName>ppt_y</p:attrName>
                                        </p:attrNameLst>
                                      </p:cBhvr>
                                      <p:tavLst>
                                        <p:tav tm="0">
                                          <p:val>
                                            <p:strVal val="1+#ppt_h/2"/>
                                          </p:val>
                                        </p:tav>
                                        <p:tav tm="100000">
                                          <p:val>
                                            <p:strVal val="#ppt_y"/>
                                          </p:val>
                                        </p:tav>
                                      </p:tavLst>
                                    </p:anim>
                                  </p:childTnLst>
                                </p:cTn>
                              </p:par>
                            </p:childTnLst>
                          </p:cTn>
                        </p:par>
                        <p:par>
                          <p:cTn id="84" fill="hold">
                            <p:stCondLst>
                              <p:cond delay="3500"/>
                            </p:stCondLst>
                            <p:childTnLst>
                              <p:par>
                                <p:cTn id="85" presetID="2" presetClass="entr" presetSubtype="2"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1+#ppt_w/2"/>
                                          </p:val>
                                        </p:tav>
                                        <p:tav tm="100000">
                                          <p:val>
                                            <p:strVal val="#ppt_x"/>
                                          </p:val>
                                        </p:tav>
                                      </p:tavLst>
                                    </p:anim>
                                    <p:anim calcmode="lin" valueType="num">
                                      <p:cBhvr additive="base">
                                        <p:cTn id="88" dur="500" fill="hold"/>
                                        <p:tgtEl>
                                          <p:spTgt spid="1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1+#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1+#ppt_w/2"/>
                                          </p:val>
                                        </p:tav>
                                        <p:tav tm="100000">
                                          <p:val>
                                            <p:strVal val="#ppt_x"/>
                                          </p:val>
                                        </p:tav>
                                      </p:tavLst>
                                    </p:anim>
                                    <p:anim calcmode="lin" valueType="num">
                                      <p:cBhvr additive="base">
                                        <p:cTn id="96" dur="500" fill="hold"/>
                                        <p:tgtEl>
                                          <p:spTgt spid="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1+#ppt_w/2"/>
                                          </p:val>
                                        </p:tav>
                                        <p:tav tm="100000">
                                          <p:val>
                                            <p:strVal val="#ppt_x"/>
                                          </p:val>
                                        </p:tav>
                                      </p:tavLst>
                                    </p:anim>
                                    <p:anim calcmode="lin" valueType="num">
                                      <p:cBhvr additive="base">
                                        <p:cTn id="100" dur="500" fill="hold"/>
                                        <p:tgtEl>
                                          <p:spTgt spid="34"/>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1+#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fill="hold"/>
                                        <p:tgtEl>
                                          <p:spTgt spid="35"/>
                                        </p:tgtEl>
                                        <p:attrNameLst>
                                          <p:attrName>ppt_x</p:attrName>
                                        </p:attrNameLst>
                                      </p:cBhvr>
                                      <p:tavLst>
                                        <p:tav tm="0">
                                          <p:val>
                                            <p:strVal val="1+#ppt_w/2"/>
                                          </p:val>
                                        </p:tav>
                                        <p:tav tm="100000">
                                          <p:val>
                                            <p:strVal val="#ppt_x"/>
                                          </p:val>
                                        </p:tav>
                                      </p:tavLst>
                                    </p:anim>
                                    <p:anim calcmode="lin" valueType="num">
                                      <p:cBhvr additive="base">
                                        <p:cTn id="108" dur="500" fill="hold"/>
                                        <p:tgtEl>
                                          <p:spTgt spid="3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 calcmode="lin" valueType="num">
                                      <p:cBhvr additive="base">
                                        <p:cTn id="111" dur="500" fill="hold"/>
                                        <p:tgtEl>
                                          <p:spTgt spid="7"/>
                                        </p:tgtEl>
                                        <p:attrNameLst>
                                          <p:attrName>ppt_x</p:attrName>
                                        </p:attrNameLst>
                                      </p:cBhvr>
                                      <p:tavLst>
                                        <p:tav tm="0">
                                          <p:val>
                                            <p:strVal val="1+#ppt_w/2"/>
                                          </p:val>
                                        </p:tav>
                                        <p:tav tm="100000">
                                          <p:val>
                                            <p:strVal val="#ppt_x"/>
                                          </p:val>
                                        </p:tav>
                                      </p:tavLst>
                                    </p:anim>
                                    <p:anim calcmode="lin" valueType="num">
                                      <p:cBhvr additive="base">
                                        <p:cTn id="112" dur="500" fill="hold"/>
                                        <p:tgtEl>
                                          <p:spTgt spid="7"/>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additive="base">
                                        <p:cTn id="115" dur="500" fill="hold"/>
                                        <p:tgtEl>
                                          <p:spTgt spid="36"/>
                                        </p:tgtEl>
                                        <p:attrNameLst>
                                          <p:attrName>ppt_x</p:attrName>
                                        </p:attrNameLst>
                                      </p:cBhvr>
                                      <p:tavLst>
                                        <p:tav tm="0">
                                          <p:val>
                                            <p:strVal val="1+#ppt_w/2"/>
                                          </p:val>
                                        </p:tav>
                                        <p:tav tm="100000">
                                          <p:val>
                                            <p:strVal val="#ppt_x"/>
                                          </p:val>
                                        </p:tav>
                                      </p:tavLst>
                                    </p:anim>
                                    <p:anim calcmode="lin" valueType="num">
                                      <p:cBhvr additive="base">
                                        <p:cTn id="11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33" grpId="0"/>
      <p:bldP spid="34" grpId="0"/>
      <p:bldP spid="35" grpId="0" animBg="1"/>
      <p:bldP spid="36" grpId="0"/>
      <p:bldP spid="37" grpId="0"/>
      <p:bldP spid="38" grpId="0"/>
      <p:bldP spid="39"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sp>
        <p:nvSpPr>
          <p:cNvPr id="3" name="Freeform 24"/>
          <p:cNvSpPr>
            <a:spLocks noChangeArrowheads="1"/>
          </p:cNvSpPr>
          <p:nvPr/>
        </p:nvSpPr>
        <p:spPr bwMode="auto">
          <a:xfrm>
            <a:off x="6436888" y="2167385"/>
            <a:ext cx="702103" cy="2002168"/>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68543" tIns="34272" rIns="68543" bIns="34272"/>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4" name="Oval 25"/>
          <p:cNvSpPr>
            <a:spLocks noChangeArrowheads="1"/>
          </p:cNvSpPr>
          <p:nvPr/>
        </p:nvSpPr>
        <p:spPr bwMode="auto">
          <a:xfrm>
            <a:off x="6441648" y="2168575"/>
            <a:ext cx="697343"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5" name="Oval 26"/>
          <p:cNvSpPr>
            <a:spLocks noChangeArrowheads="1"/>
          </p:cNvSpPr>
          <p:nvPr/>
        </p:nvSpPr>
        <p:spPr bwMode="auto">
          <a:xfrm>
            <a:off x="6441648" y="3976716"/>
            <a:ext cx="697343" cy="192837"/>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6" name="AutoShape 36"/>
          <p:cNvSpPr>
            <a:spLocks noChangeArrowheads="1"/>
          </p:cNvSpPr>
          <p:nvPr/>
        </p:nvSpPr>
        <p:spPr bwMode="auto">
          <a:xfrm>
            <a:off x="6438078" y="2728039"/>
            <a:ext cx="697343" cy="1441513"/>
          </a:xfrm>
          <a:prstGeom prst="can">
            <a:avLst>
              <a:gd name="adj" fmla="val 30013"/>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 name="Text Box 39"/>
          <p:cNvSpPr>
            <a:spLocks noChangeArrowheads="1"/>
          </p:cNvSpPr>
          <p:nvPr/>
        </p:nvSpPr>
        <p:spPr bwMode="auto">
          <a:xfrm>
            <a:off x="6474187" y="2928539"/>
            <a:ext cx="571202"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a:solidFill>
                  <a:srgbClr val="FFFFFF"/>
                </a:solidFill>
                <a:latin typeface="Impact" panose="020B0806030902050204" pitchFamily="34" charset="0"/>
                <a:ea typeface="微软雅黑" panose="020B0503020204020204" charset="-122"/>
                <a:sym typeface="Impact" panose="020B0806030902050204" pitchFamily="34" charset="0"/>
              </a:rPr>
              <a:t>80%</a:t>
            </a:r>
            <a:endParaRPr lang="zh-CN" altLang="en-US"/>
          </a:p>
        </p:txBody>
      </p:sp>
      <p:sp>
        <p:nvSpPr>
          <p:cNvPr id="8" name="Rectangle 41"/>
          <p:cNvSpPr>
            <a:spLocks noChangeArrowheads="1"/>
          </p:cNvSpPr>
          <p:nvPr/>
        </p:nvSpPr>
        <p:spPr bwMode="auto">
          <a:xfrm>
            <a:off x="6441648" y="4194550"/>
            <a:ext cx="703293"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sp>
        <p:nvSpPr>
          <p:cNvPr id="9" name="AutoShape 43"/>
          <p:cNvSpPr/>
          <p:nvPr/>
        </p:nvSpPr>
        <p:spPr bwMode="auto">
          <a:xfrm>
            <a:off x="2671711" y="2125723"/>
            <a:ext cx="1504167" cy="233308"/>
          </a:xfrm>
          <a:prstGeom prst="accentCallout2">
            <a:avLst>
              <a:gd name="adj1" fmla="val 36731"/>
              <a:gd name="adj2" fmla="val 103792"/>
              <a:gd name="adj3" fmla="val 36731"/>
              <a:gd name="adj4" fmla="val 133542"/>
              <a:gd name="adj5" fmla="val 136218"/>
              <a:gd name="adj6" fmla="val 1534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dirty="0">
                <a:latin typeface="微软雅黑" panose="020B0503020204020204" charset="-122"/>
                <a:ea typeface="微软雅黑" panose="020B0503020204020204" charset="-122"/>
                <a:sym typeface="微软雅黑" panose="020B0503020204020204" charset="-122"/>
              </a:rPr>
              <a:t>单击此处添加文本</a:t>
            </a:r>
            <a:r>
              <a:rPr lang="en-US" altLang="zh-CN" sz="1000" b="1" dirty="0">
                <a:latin typeface="微软雅黑" panose="020B0503020204020204" charset="-122"/>
                <a:ea typeface="微软雅黑" panose="020B0503020204020204" charset="-122"/>
                <a:sym typeface="微软雅黑" panose="020B0503020204020204" charset="-122"/>
              </a:rPr>
              <a:t>1</a:t>
            </a:r>
            <a:endParaRPr lang="en-US" altLang="zh-CN" sz="1000" b="1" dirty="0">
              <a:latin typeface="微软雅黑" panose="020B0503020204020204" charset="-122"/>
              <a:ea typeface="微软雅黑" panose="020B0503020204020204" charset="-122"/>
              <a:sym typeface="微软雅黑" panose="020B0503020204020204" charset="-122"/>
            </a:endParaRPr>
          </a:p>
        </p:txBody>
      </p:sp>
      <p:sp>
        <p:nvSpPr>
          <p:cNvPr id="10" name="AutoShape 44"/>
          <p:cNvSpPr/>
          <p:nvPr/>
        </p:nvSpPr>
        <p:spPr bwMode="auto">
          <a:xfrm>
            <a:off x="3814116" y="1741240"/>
            <a:ext cx="1504167" cy="233308"/>
          </a:xfrm>
          <a:prstGeom prst="accentCallout2">
            <a:avLst>
              <a:gd name="adj1" fmla="val 36731"/>
              <a:gd name="adj2" fmla="val 103792"/>
              <a:gd name="adj3" fmla="val 36731"/>
              <a:gd name="adj4" fmla="val 130532"/>
              <a:gd name="adj5" fmla="val 264282"/>
              <a:gd name="adj6" fmla="val 145880"/>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dirty="0">
                <a:latin typeface="微软雅黑" panose="020B0503020204020204" charset="-122"/>
                <a:ea typeface="微软雅黑" panose="020B0503020204020204" charset="-122"/>
                <a:sym typeface="微软雅黑" panose="020B0503020204020204" charset="-122"/>
              </a:rPr>
              <a:t>单击此处添加文本</a:t>
            </a:r>
            <a:r>
              <a:rPr lang="en-US" altLang="zh-CN" sz="1000" b="1" dirty="0">
                <a:latin typeface="微软雅黑" panose="020B0503020204020204" charset="-122"/>
                <a:ea typeface="微软雅黑" panose="020B0503020204020204" charset="-122"/>
                <a:sym typeface="微软雅黑" panose="020B0503020204020204" charset="-122"/>
              </a:rPr>
              <a:t>2</a:t>
            </a:r>
            <a:endParaRPr lang="en-US" altLang="zh-CN" sz="1000" b="1" dirty="0">
              <a:latin typeface="微软雅黑" panose="020B0503020204020204" charset="-122"/>
              <a:ea typeface="微软雅黑" panose="020B0503020204020204" charset="-122"/>
              <a:sym typeface="微软雅黑" panose="020B0503020204020204" charset="-122"/>
            </a:endParaRPr>
          </a:p>
        </p:txBody>
      </p:sp>
      <p:sp>
        <p:nvSpPr>
          <p:cNvPr id="11" name="AutoShape 45"/>
          <p:cNvSpPr/>
          <p:nvPr/>
        </p:nvSpPr>
        <p:spPr bwMode="auto">
          <a:xfrm>
            <a:off x="5699084" y="1112735"/>
            <a:ext cx="1542247" cy="247593"/>
          </a:xfrm>
          <a:prstGeom prst="accentCallout2">
            <a:avLst>
              <a:gd name="adj1" fmla="val 34616"/>
              <a:gd name="adj2" fmla="val 103704"/>
              <a:gd name="adj3" fmla="val 34616"/>
              <a:gd name="adj4" fmla="val 117051"/>
              <a:gd name="adj5" fmla="val 399032"/>
              <a:gd name="adj6" fmla="val 129241"/>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a:latin typeface="微软雅黑" panose="020B0503020204020204" charset="-122"/>
                <a:ea typeface="微软雅黑" panose="020B0503020204020204" charset="-122"/>
                <a:sym typeface="微软雅黑" panose="020B0503020204020204" charset="-122"/>
              </a:rPr>
              <a:t>单击此处添加文本</a:t>
            </a:r>
            <a:r>
              <a:rPr lang="en-US" altLang="zh-CN" sz="1000" b="1">
                <a:latin typeface="微软雅黑" panose="020B0503020204020204" charset="-122"/>
                <a:ea typeface="微软雅黑" panose="020B0503020204020204" charset="-122"/>
                <a:sym typeface="微软雅黑" panose="020B0503020204020204" charset="-122"/>
              </a:rPr>
              <a:t>4</a:t>
            </a:r>
            <a:endParaRPr lang="en-US" altLang="zh-CN" sz="1000" b="1">
              <a:latin typeface="微软雅黑" panose="020B0503020204020204" charset="-122"/>
              <a:ea typeface="微软雅黑" panose="020B0503020204020204" charset="-122"/>
              <a:sym typeface="微软雅黑" panose="020B0503020204020204" charset="-122"/>
            </a:endParaRPr>
          </a:p>
        </p:txBody>
      </p:sp>
      <p:grpSp>
        <p:nvGrpSpPr>
          <p:cNvPr id="12" name="Group 14"/>
          <p:cNvGrpSpPr/>
          <p:nvPr/>
        </p:nvGrpSpPr>
        <p:grpSpPr bwMode="auto">
          <a:xfrm>
            <a:off x="5540815" y="2299514"/>
            <a:ext cx="703292" cy="1722435"/>
            <a:chOff x="0" y="0"/>
            <a:chExt cx="919" cy="1497"/>
          </a:xfrm>
        </p:grpSpPr>
        <p:sp>
          <p:nvSpPr>
            <p:cNvPr id="13" name="Freeform 21"/>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7D7D7D"/>
                </a:solidFill>
                <a:latin typeface="Impact" panose="020B0806030902050204" pitchFamily="34" charset="0"/>
                <a:ea typeface="微软雅黑" panose="020B0503020204020204" charset="-122"/>
                <a:sym typeface="Impact" panose="020B0806030902050204" pitchFamily="34" charset="0"/>
              </a:endParaRPr>
            </a:p>
          </p:txBody>
        </p:sp>
        <p:sp>
          <p:nvSpPr>
            <p:cNvPr id="14" name="Oval 22"/>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7D7D7D"/>
                </a:solidFill>
                <a:latin typeface="Impact" panose="020B0806030902050204" pitchFamily="34" charset="0"/>
                <a:ea typeface="微软雅黑" panose="020B0503020204020204" charset="-122"/>
                <a:sym typeface="Impact" panose="020B0806030902050204" pitchFamily="34" charset="0"/>
              </a:endParaRPr>
            </a:p>
          </p:txBody>
        </p:sp>
        <p:sp>
          <p:nvSpPr>
            <p:cNvPr id="15" name="Oval 23"/>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7D7D7D"/>
                </a:solidFill>
                <a:latin typeface="Impact" panose="020B0806030902050204" pitchFamily="34" charset="0"/>
                <a:ea typeface="微软雅黑" panose="020B0503020204020204" charset="-122"/>
                <a:sym typeface="Impact" panose="020B0806030902050204" pitchFamily="34" charset="0"/>
              </a:endParaRPr>
            </a:p>
          </p:txBody>
        </p:sp>
      </p:grpSp>
      <p:sp>
        <p:nvSpPr>
          <p:cNvPr id="16" name="AutoShape 35"/>
          <p:cNvSpPr>
            <a:spLocks noChangeArrowheads="1"/>
          </p:cNvSpPr>
          <p:nvPr/>
        </p:nvSpPr>
        <p:spPr bwMode="auto">
          <a:xfrm>
            <a:off x="5549145" y="3060147"/>
            <a:ext cx="697342" cy="964183"/>
          </a:xfrm>
          <a:prstGeom prst="can">
            <a:avLst>
              <a:gd name="adj" fmla="val 26941"/>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 name="Text Box 38"/>
          <p:cNvSpPr>
            <a:spLocks noChangeArrowheads="1"/>
          </p:cNvSpPr>
          <p:nvPr/>
        </p:nvSpPr>
        <p:spPr bwMode="auto">
          <a:xfrm>
            <a:off x="5587634" y="3233268"/>
            <a:ext cx="571202"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a:solidFill>
                  <a:srgbClr val="FFFFFF"/>
                </a:solidFill>
                <a:latin typeface="Impact" panose="020B0806030902050204" pitchFamily="34" charset="0"/>
                <a:ea typeface="微软雅黑" panose="020B0503020204020204" charset="-122"/>
                <a:sym typeface="Impact" panose="020B0806030902050204" pitchFamily="34" charset="0"/>
              </a:rPr>
              <a:t>60%</a:t>
            </a:r>
            <a:endParaRPr lang="zh-CN" altLang="en-US"/>
          </a:p>
        </p:txBody>
      </p:sp>
      <p:sp>
        <p:nvSpPr>
          <p:cNvPr id="18" name="Rectangle 46"/>
          <p:cNvSpPr>
            <a:spLocks noChangeArrowheads="1"/>
          </p:cNvSpPr>
          <p:nvPr/>
        </p:nvSpPr>
        <p:spPr bwMode="auto">
          <a:xfrm>
            <a:off x="5527724" y="4054089"/>
            <a:ext cx="703293"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grpSp>
        <p:nvGrpSpPr>
          <p:cNvPr id="19" name="Group 23"/>
          <p:cNvGrpSpPr/>
          <p:nvPr/>
        </p:nvGrpSpPr>
        <p:grpSpPr bwMode="auto">
          <a:xfrm>
            <a:off x="4670921" y="2393551"/>
            <a:ext cx="703292" cy="1458178"/>
            <a:chOff x="0" y="0"/>
            <a:chExt cx="919" cy="1497"/>
          </a:xfrm>
        </p:grpSpPr>
        <p:sp>
          <p:nvSpPr>
            <p:cNvPr id="20" name="Freeform 28"/>
            <p:cNvSpPr>
              <a:spLocks noChangeArrowheads="1"/>
            </p:cNvSpPr>
            <p:nvPr/>
          </p:nvSpPr>
          <p:spPr bwMode="auto">
            <a:xfrm>
              <a:off x="0" y="0"/>
              <a:ext cx="919" cy="1497"/>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1" name="Oval 29"/>
            <p:cNvSpPr>
              <a:spLocks noChangeArrowheads="1"/>
            </p:cNvSpPr>
            <p:nvPr/>
          </p:nvSpPr>
          <p:spPr bwMode="auto">
            <a:xfrm>
              <a:off x="7" y="1"/>
              <a:ext cx="912" cy="144"/>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2" name="Oval 30"/>
            <p:cNvSpPr>
              <a:spLocks noChangeArrowheads="1"/>
            </p:cNvSpPr>
            <p:nvPr/>
          </p:nvSpPr>
          <p:spPr bwMode="auto">
            <a:xfrm>
              <a:off x="7" y="1353"/>
              <a:ext cx="912" cy="14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grpSp>
      <p:sp>
        <p:nvSpPr>
          <p:cNvPr id="23" name="AutoShape 34"/>
          <p:cNvSpPr>
            <a:spLocks noChangeArrowheads="1"/>
          </p:cNvSpPr>
          <p:nvPr/>
        </p:nvSpPr>
        <p:spPr bwMode="auto">
          <a:xfrm>
            <a:off x="4676871" y="3382732"/>
            <a:ext cx="697342" cy="467807"/>
          </a:xfrm>
          <a:prstGeom prst="can">
            <a:avLst>
              <a:gd name="adj" fmla="val 30417"/>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4" name="Text Box 37"/>
          <p:cNvSpPr>
            <a:spLocks noChangeArrowheads="1"/>
          </p:cNvSpPr>
          <p:nvPr/>
        </p:nvSpPr>
        <p:spPr bwMode="auto">
          <a:xfrm>
            <a:off x="4703460" y="3545140"/>
            <a:ext cx="571201"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dirty="0">
                <a:solidFill>
                  <a:srgbClr val="FFFFFF"/>
                </a:solidFill>
                <a:latin typeface="Impact" panose="020B0806030902050204" pitchFamily="34" charset="0"/>
                <a:ea typeface="微软雅黑" panose="020B0503020204020204" charset="-122"/>
                <a:sym typeface="Impact" panose="020B0806030902050204" pitchFamily="34" charset="0"/>
              </a:rPr>
              <a:t>30%</a:t>
            </a:r>
            <a:endParaRPr lang="zh-CN" altLang="en-US" dirty="0"/>
          </a:p>
        </p:txBody>
      </p:sp>
      <p:sp>
        <p:nvSpPr>
          <p:cNvPr id="25" name="Rectangle 47"/>
          <p:cNvSpPr>
            <a:spLocks noChangeArrowheads="1"/>
          </p:cNvSpPr>
          <p:nvPr/>
        </p:nvSpPr>
        <p:spPr bwMode="auto">
          <a:xfrm>
            <a:off x="4670920" y="3913628"/>
            <a:ext cx="703292"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sp>
        <p:nvSpPr>
          <p:cNvPr id="26" name="AutoShape 48"/>
          <p:cNvSpPr/>
          <p:nvPr/>
        </p:nvSpPr>
        <p:spPr bwMode="auto">
          <a:xfrm>
            <a:off x="4670920" y="1398419"/>
            <a:ext cx="1550576" cy="233308"/>
          </a:xfrm>
          <a:prstGeom prst="accentCallout2">
            <a:avLst>
              <a:gd name="adj1" fmla="val 36731"/>
              <a:gd name="adj2" fmla="val 103681"/>
              <a:gd name="adj3" fmla="val 36731"/>
              <a:gd name="adj4" fmla="val 126704"/>
              <a:gd name="adj5" fmla="val 362755"/>
              <a:gd name="adj6" fmla="val 140977"/>
            </a:avLst>
          </a:prstGeom>
          <a:noFill/>
          <a:ln w="9525" cmpd="sng">
            <a:solidFill>
              <a:srgbClr val="C5C5C5"/>
            </a:solidFill>
            <a:miter lim="800000"/>
          </a:ln>
          <a:extLst>
            <a:ext uri="{909E8E84-426E-40DD-AFC4-6F175D3DCCD1}">
              <a14:hiddenFill xmlns:a14="http://schemas.microsoft.com/office/drawing/2010/main">
                <a:solidFill>
                  <a:srgbClr val="FFFFFF"/>
                </a:solidFill>
              </a14:hiddenFill>
            </a:ext>
          </a:extLst>
        </p:spPr>
        <p:txBody>
          <a:bodyPr lIns="68543" tIns="34272" rIns="68543" bIns="34272" anchor="ctr"/>
          <a:lstStyle/>
          <a:p>
            <a:pPr algn="r">
              <a:lnSpc>
                <a:spcPct val="90000"/>
              </a:lnSpc>
            </a:pPr>
            <a:r>
              <a:rPr lang="zh-CN" altLang="en-US" sz="1000" b="1">
                <a:latin typeface="微软雅黑" panose="020B0503020204020204" charset="-122"/>
                <a:ea typeface="微软雅黑" panose="020B0503020204020204" charset="-122"/>
                <a:sym typeface="微软雅黑" panose="020B0503020204020204" charset="-122"/>
              </a:rPr>
              <a:t>单击此处添加文本</a:t>
            </a:r>
            <a:r>
              <a:rPr lang="en-US" altLang="zh-CN" sz="1000" b="1">
                <a:latin typeface="微软雅黑" panose="020B0503020204020204" charset="-122"/>
                <a:ea typeface="微软雅黑" panose="020B0503020204020204" charset="-122"/>
                <a:sym typeface="微软雅黑" panose="020B0503020204020204" charset="-122"/>
              </a:rPr>
              <a:t>3</a:t>
            </a:r>
            <a:endParaRPr lang="en-US" altLang="zh-CN" sz="1000" b="1">
              <a:latin typeface="微软雅黑" panose="020B0503020204020204" charset="-122"/>
              <a:ea typeface="微软雅黑" panose="020B0503020204020204" charset="-122"/>
              <a:sym typeface="微软雅黑" panose="020B0503020204020204" charset="-122"/>
            </a:endParaRPr>
          </a:p>
        </p:txBody>
      </p:sp>
      <p:sp>
        <p:nvSpPr>
          <p:cNvPr id="27" name="Freeform 31"/>
          <p:cNvSpPr>
            <a:spLocks noChangeArrowheads="1"/>
          </p:cNvSpPr>
          <p:nvPr/>
        </p:nvSpPr>
        <p:spPr bwMode="auto">
          <a:xfrm>
            <a:off x="7335346" y="2028114"/>
            <a:ext cx="702781" cy="2283090"/>
          </a:xfrm>
          <a:custGeom>
            <a:avLst/>
            <a:gdLst>
              <a:gd name="T0" fmla="*/ 2147483647 w 919"/>
              <a:gd name="T1" fmla="*/ 2147483647 h 1497"/>
              <a:gd name="T2" fmla="*/ 2147483647 w 919"/>
              <a:gd name="T3" fmla="*/ 2147483647 h 1497"/>
              <a:gd name="T4" fmla="*/ 2147483647 w 919"/>
              <a:gd name="T5" fmla="*/ 2147483647 h 1497"/>
              <a:gd name="T6" fmla="*/ 2147483647 w 919"/>
              <a:gd name="T7" fmla="*/ 2147483647 h 1497"/>
              <a:gd name="T8" fmla="*/ 2147483647 w 919"/>
              <a:gd name="T9" fmla="*/ 2147483647 h 1497"/>
              <a:gd name="T10" fmla="*/ 2147483647 w 919"/>
              <a:gd name="T11" fmla="*/ 0 h 1497"/>
              <a:gd name="T12" fmla="*/ 2147483647 w 919"/>
              <a:gd name="T13" fmla="*/ 2147483647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gs>
              <a:gs pos="50000">
                <a:srgbClr val="FFFFFF"/>
              </a:gs>
              <a:gs pos="100000">
                <a:srgbClr val="BABABA"/>
              </a:gs>
            </a:gsLst>
            <a:lin ang="0" scaled="1"/>
          </a:gradFill>
          <a:ln>
            <a:noFill/>
          </a:ln>
          <a:extLst>
            <a:ext uri="{91240B29-F687-4F45-9708-019B960494DF}">
              <a14:hiddenLine xmlns:a14="http://schemas.microsoft.com/office/drawing/2010/main" w="9525">
                <a:solidFill>
                  <a:srgbClr val="000000"/>
                </a:solidFill>
                <a:bevel/>
              </a14:hiddenLine>
            </a:ext>
          </a:extLst>
        </p:spPr>
        <p:txBody>
          <a:bodyPr lIns="68543" tIns="34272" rIns="68543" bIns="34272"/>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8" name="Oval 32"/>
          <p:cNvSpPr>
            <a:spLocks noChangeArrowheads="1"/>
          </p:cNvSpPr>
          <p:nvPr/>
        </p:nvSpPr>
        <p:spPr bwMode="auto">
          <a:xfrm>
            <a:off x="7340111" y="4092180"/>
            <a:ext cx="698016" cy="219024"/>
          </a:xfrm>
          <a:prstGeom prst="ellipse">
            <a:avLst/>
          </a:prstGeom>
          <a:solidFill>
            <a:srgbClr val="FFFFFF">
              <a:alpha val="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29" name="AutoShape 33"/>
          <p:cNvSpPr>
            <a:spLocks noChangeArrowheads="1"/>
          </p:cNvSpPr>
          <p:nvPr/>
        </p:nvSpPr>
        <p:spPr bwMode="auto">
          <a:xfrm>
            <a:off x="7344875" y="3337499"/>
            <a:ext cx="696825" cy="964183"/>
          </a:xfrm>
          <a:prstGeom prst="can">
            <a:avLst>
              <a:gd name="adj" fmla="val 26987"/>
            </a:avLst>
          </a:prstGeom>
          <a:solidFill>
            <a:srgbClr val="0070C0"/>
          </a:solidFill>
          <a:ln>
            <a:noFill/>
          </a:ln>
        </p:spPr>
        <p:txBody>
          <a:bodyPr lIns="68543" tIns="34272" rIns="68543" bIns="34272" anchor="ctr"/>
          <a:lstStyle/>
          <a:p>
            <a:endParaRPr lang="zh-CN" altLang="zh-CN" sz="24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30" name="Text Box 40"/>
          <p:cNvSpPr>
            <a:spLocks noChangeArrowheads="1"/>
          </p:cNvSpPr>
          <p:nvPr/>
        </p:nvSpPr>
        <p:spPr bwMode="auto">
          <a:xfrm>
            <a:off x="7388166" y="3514191"/>
            <a:ext cx="571754" cy="31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r>
              <a:rPr lang="en-US" altLang="zh-CN">
                <a:solidFill>
                  <a:srgbClr val="FFFFFF"/>
                </a:solidFill>
                <a:latin typeface="Impact" panose="020B0806030902050204" pitchFamily="34" charset="0"/>
                <a:ea typeface="微软雅黑" panose="020B0503020204020204" charset="-122"/>
                <a:sym typeface="Impact" panose="020B0806030902050204" pitchFamily="34" charset="0"/>
              </a:rPr>
              <a:t>60%</a:t>
            </a:r>
            <a:endParaRPr lang="zh-CN" altLang="en-US"/>
          </a:p>
        </p:txBody>
      </p:sp>
      <p:sp>
        <p:nvSpPr>
          <p:cNvPr id="31" name="Rectangle 42"/>
          <p:cNvSpPr>
            <a:spLocks noChangeArrowheads="1"/>
          </p:cNvSpPr>
          <p:nvPr/>
        </p:nvSpPr>
        <p:spPr bwMode="auto">
          <a:xfrm>
            <a:off x="7355408" y="4335011"/>
            <a:ext cx="751057" cy="4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43" tIns="34272" rIns="68543" bIns="34272">
            <a:spAutoFit/>
          </a:bodyPr>
          <a:lstStyle/>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完成</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a:p>
            <a:pPr algn="ctr">
              <a:lnSpc>
                <a:spcPct val="90000"/>
              </a:lnSpc>
            </a:pPr>
            <a:r>
              <a:rPr lang="zh-CN" altLang="en-US" sz="1200" b="1" dirty="0">
                <a:solidFill>
                  <a:srgbClr val="7D7D7D"/>
                </a:solidFill>
                <a:latin typeface="微软雅黑" panose="020B0503020204020204" charset="-122"/>
                <a:ea typeface="微软雅黑" panose="020B0503020204020204" charset="-122"/>
                <a:sym typeface="微软雅黑" panose="020B0503020204020204" charset="-122"/>
              </a:rPr>
              <a:t>比例</a:t>
            </a:r>
            <a:endParaRPr lang="en-US" altLang="zh-CN" sz="1200" b="1" dirty="0">
              <a:solidFill>
                <a:srgbClr val="7D7D7D"/>
              </a:solidFill>
              <a:latin typeface="微软雅黑" panose="020B0503020204020204" charset="-122"/>
              <a:ea typeface="微软雅黑" panose="020B0503020204020204" charset="-122"/>
              <a:sym typeface="微软雅黑" panose="020B0503020204020204" charset="-122"/>
            </a:endParaRPr>
          </a:p>
        </p:txBody>
      </p:sp>
      <p:sp>
        <p:nvSpPr>
          <p:cNvPr id="32" name="Oval 49"/>
          <p:cNvSpPr>
            <a:spLocks noChangeArrowheads="1"/>
          </p:cNvSpPr>
          <p:nvPr/>
        </p:nvSpPr>
        <p:spPr bwMode="auto">
          <a:xfrm>
            <a:off x="7331772" y="2035256"/>
            <a:ext cx="698016" cy="192837"/>
          </a:xfrm>
          <a:prstGeom prst="ellipse">
            <a:avLst/>
          </a:prstGeom>
          <a:solidFill>
            <a:srgbClr val="FFFFFF">
              <a:alpha val="29999"/>
            </a:srgbClr>
          </a:solidFill>
          <a:ln>
            <a:noFill/>
          </a:ln>
          <a:extLst>
            <a:ext uri="{91240B29-F687-4F45-9708-019B960494DF}">
              <a14:hiddenLine xmlns:a14="http://schemas.microsoft.com/office/drawing/2010/main" w="9525">
                <a:solidFill>
                  <a:srgbClr val="000000"/>
                </a:solidFill>
                <a:bevel/>
              </a14:hiddenLine>
            </a:ext>
          </a:extLst>
        </p:spPr>
        <p:txBody>
          <a:bodyPr wrap="none" lIns="68543" tIns="34272" rIns="68543" bIns="34272" anchor="ctr"/>
          <a:lstStyle/>
          <a:p>
            <a:endParaRPr lang="zh-CN" altLang="zh-CN">
              <a:solidFill>
                <a:srgbClr val="000000"/>
              </a:solidFill>
              <a:latin typeface="Impact" panose="020B0806030902050204" pitchFamily="34" charset="0"/>
              <a:ea typeface="微软雅黑" panose="020B0503020204020204" charset="-122"/>
              <a:sym typeface="Impact" panose="020B0806030902050204" pitchFamily="34" charset="0"/>
            </a:endParaRPr>
          </a:p>
        </p:txBody>
      </p:sp>
      <p:sp>
        <p:nvSpPr>
          <p:cNvPr id="33" name="文本框 74"/>
          <p:cNvSpPr>
            <a:spLocks noChangeArrowheads="1"/>
          </p:cNvSpPr>
          <p:nvPr/>
        </p:nvSpPr>
        <p:spPr bwMode="auto">
          <a:xfrm>
            <a:off x="685592" y="2761617"/>
            <a:ext cx="3283225" cy="13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endParaRPr lang="en-US" altLang="zh-CN" sz="1200" dirty="0">
              <a:latin typeface="Adobe 黑体 Std R" pitchFamily="34" charset="-122"/>
              <a:ea typeface="Adobe 黑体 Std R" pitchFamily="34" charset="-122"/>
            </a:endParaRPr>
          </a:p>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endParaRPr lang="zh-CN" altLang="en-US" sz="1200" dirty="0">
              <a:latin typeface="Adobe 黑体 Std R" pitchFamily="34" charset="-122"/>
              <a:ea typeface="Adobe 黑体 Std R" pitchFamily="34" charset="-122"/>
            </a:endParaRPr>
          </a:p>
        </p:txBody>
      </p:sp>
      <p:grpSp>
        <p:nvGrpSpPr>
          <p:cNvPr id="34" name="Group 40"/>
          <p:cNvGrpSpPr/>
          <p:nvPr/>
        </p:nvGrpSpPr>
        <p:grpSpPr bwMode="auto">
          <a:xfrm>
            <a:off x="685593" y="2076918"/>
            <a:ext cx="3197808" cy="545099"/>
            <a:chOff x="0" y="0"/>
            <a:chExt cx="4264741" cy="726945"/>
          </a:xfrm>
        </p:grpSpPr>
        <p:sp>
          <p:nvSpPr>
            <p:cNvPr id="35" name="文本框 76"/>
            <p:cNvSpPr>
              <a:spLocks noChangeArrowheads="1"/>
            </p:cNvSpPr>
            <p:nvPr/>
          </p:nvSpPr>
          <p:spPr bwMode="auto">
            <a:xfrm>
              <a:off x="0" y="0"/>
              <a:ext cx="2987044" cy="61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panose="020B0503020204020204" charset="-122"/>
                  <a:ea typeface="微软雅黑" panose="020B0503020204020204" charset="-122"/>
                  <a:sym typeface="张海山锐谐体" pitchFamily="2" charset="-122"/>
                </a:rPr>
                <a:t>添加文本内容</a:t>
              </a:r>
              <a:endParaRPr lang="zh-CN" altLang="en-US" dirty="0">
                <a:latin typeface="微软雅黑" panose="020B0503020204020204" charset="-122"/>
                <a:ea typeface="微软雅黑" panose="020B0503020204020204" charset="-122"/>
              </a:endParaRPr>
            </a:p>
          </p:txBody>
        </p:sp>
        <p:sp>
          <p:nvSpPr>
            <p:cNvPr id="36" name="矩形 77"/>
            <p:cNvSpPr>
              <a:spLocks noChangeArrowheads="1"/>
            </p:cNvSpPr>
            <p:nvPr/>
          </p:nvSpPr>
          <p:spPr bwMode="auto">
            <a:xfrm>
              <a:off x="113916" y="624363"/>
              <a:ext cx="4150825" cy="102582"/>
            </a:xfrm>
            <a:prstGeom prst="rect">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000000"/>
                </a:solidFill>
                <a:latin typeface="宋体" panose="02010600030101010101" pitchFamily="2" charset="-122"/>
                <a:sym typeface="宋体" panose="02010600030101010101" pitchFamily="2"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right)">
                                      <p:cBhvr>
                                        <p:cTn id="78" dur="500"/>
                                        <p:tgtEl>
                                          <p:spTgt spid="26"/>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right)">
                                      <p:cBhvr>
                                        <p:cTn id="81" dur="500"/>
                                        <p:tgtEl>
                                          <p:spTgt spid="10"/>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right)">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500" fill="hold"/>
                                        <p:tgtEl>
                                          <p:spTgt spid="34"/>
                                        </p:tgtEl>
                                        <p:attrNameLst>
                                          <p:attrName>ppt_x</p:attrName>
                                        </p:attrNameLst>
                                      </p:cBhvr>
                                      <p:tavLst>
                                        <p:tav tm="0">
                                          <p:val>
                                            <p:strVal val="0-#ppt_w/2"/>
                                          </p:val>
                                        </p:tav>
                                        <p:tav tm="100000">
                                          <p:val>
                                            <p:strVal val="#ppt_x"/>
                                          </p:val>
                                        </p:tav>
                                      </p:tavLst>
                                    </p:anim>
                                    <p:anim calcmode="lin" valueType="num">
                                      <p:cBhvr additive="base">
                                        <p:cTn id="90" dur="500" fill="hold"/>
                                        <p:tgtEl>
                                          <p:spTgt spid="3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iterate type="wd">
                                    <p:tmPct val="10000"/>
                                  </p:iterate>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500" fill="hold"/>
                                        <p:tgtEl>
                                          <p:spTgt spid="33"/>
                                        </p:tgtEl>
                                        <p:attrNameLst>
                                          <p:attrName>ppt_x</p:attrName>
                                        </p:attrNameLst>
                                      </p:cBhvr>
                                      <p:tavLst>
                                        <p:tav tm="0">
                                          <p:val>
                                            <p:strVal val="1+#ppt_w/2"/>
                                          </p:val>
                                        </p:tav>
                                        <p:tav tm="100000">
                                          <p:val>
                                            <p:strVal val="#ppt_x"/>
                                          </p:val>
                                        </p:tav>
                                      </p:tavLst>
                                    </p:anim>
                                    <p:anim calcmode="lin" valueType="num">
                                      <p:cBhvr additive="base">
                                        <p:cTn id="9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P spid="9" grpId="0" animBg="1"/>
      <p:bldP spid="10" grpId="0" animBg="1"/>
      <p:bldP spid="11" grpId="0" animBg="1"/>
      <p:bldP spid="16" grpId="0" animBg="1"/>
      <p:bldP spid="17" grpId="0"/>
      <p:bldP spid="18" grpId="0"/>
      <p:bldP spid="23" grpId="0" animBg="1"/>
      <p:bldP spid="24" grpId="0"/>
      <p:bldP spid="25" grpId="0"/>
      <p:bldP spid="26" grpId="0" animBg="1"/>
      <p:bldP spid="27" grpId="0" animBg="1"/>
      <p:bldP spid="29" grpId="0" animBg="1"/>
      <p:bldP spid="30" grpId="0"/>
      <p:bldP spid="31"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完 成 情 况</a:t>
            </a:r>
            <a:endParaRPr lang="zh-CN" altLang="en-US" sz="1600" b="1" dirty="0">
              <a:solidFill>
                <a:schemeClr val="bg1"/>
              </a:solidFill>
              <a:ea typeface="微软雅黑" panose="020B0503020204020204" charset="-122"/>
            </a:endParaRPr>
          </a:p>
        </p:txBody>
      </p:sp>
      <p:cxnSp>
        <p:nvCxnSpPr>
          <p:cNvPr id="3" name="直接连接符 17"/>
          <p:cNvCxnSpPr>
            <a:cxnSpLocks noChangeShapeType="1"/>
          </p:cNvCxnSpPr>
          <p:nvPr/>
        </p:nvCxnSpPr>
        <p:spPr bwMode="auto">
          <a:xfrm>
            <a:off x="3449578" y="1640242"/>
            <a:ext cx="1003478" cy="0"/>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4" name="直接连接符 18"/>
          <p:cNvCxnSpPr>
            <a:cxnSpLocks noChangeShapeType="1"/>
          </p:cNvCxnSpPr>
          <p:nvPr/>
        </p:nvCxnSpPr>
        <p:spPr bwMode="auto">
          <a:xfrm flipV="1">
            <a:off x="3707051" y="2504661"/>
            <a:ext cx="746005" cy="11393"/>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5" name="直接连接符 19"/>
          <p:cNvCxnSpPr>
            <a:cxnSpLocks noChangeShapeType="1"/>
          </p:cNvCxnSpPr>
          <p:nvPr/>
        </p:nvCxnSpPr>
        <p:spPr bwMode="auto">
          <a:xfrm>
            <a:off x="3075818" y="3306420"/>
            <a:ext cx="1377238" cy="1425"/>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6" name="直接连接符 20"/>
          <p:cNvCxnSpPr>
            <a:cxnSpLocks noChangeShapeType="1"/>
          </p:cNvCxnSpPr>
          <p:nvPr/>
        </p:nvCxnSpPr>
        <p:spPr bwMode="auto">
          <a:xfrm>
            <a:off x="2898686" y="4001374"/>
            <a:ext cx="1554370" cy="0"/>
          </a:xfrm>
          <a:prstGeom prst="line">
            <a:avLst/>
          </a:prstGeom>
          <a:noFill/>
          <a:ln w="19050" cmpd="sng">
            <a:solidFill>
              <a:srgbClr val="0070C0"/>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7" name="矩形 1"/>
          <p:cNvSpPr/>
          <p:nvPr/>
        </p:nvSpPr>
        <p:spPr bwMode="auto">
          <a:xfrm flipV="1">
            <a:off x="1777428" y="4177960"/>
            <a:ext cx="703294" cy="508399"/>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8" name="矩形 1"/>
          <p:cNvSpPr/>
          <p:nvPr/>
        </p:nvSpPr>
        <p:spPr bwMode="auto">
          <a:xfrm>
            <a:off x="1020035" y="771550"/>
            <a:ext cx="1124701" cy="515518"/>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9" name="流程图: 决策 6"/>
          <p:cNvSpPr/>
          <p:nvPr/>
        </p:nvSpPr>
        <p:spPr bwMode="auto">
          <a:xfrm rot="20672970">
            <a:off x="1606587" y="3535699"/>
            <a:ext cx="1577430" cy="344628"/>
          </a:xfrm>
          <a:custGeom>
            <a:avLst/>
            <a:gdLst>
              <a:gd name="T0" fmla="*/ 0 w 10716"/>
              <a:gd name="T1" fmla="*/ 596 h 10675"/>
              <a:gd name="T2" fmla="*/ 6157 w 10716"/>
              <a:gd name="T3" fmla="*/ 0 h 10675"/>
              <a:gd name="T4" fmla="*/ 10716 w 10716"/>
              <a:gd name="T5" fmla="*/ 5887 h 10675"/>
              <a:gd name="T6" fmla="*/ 7566 w 10716"/>
              <a:gd name="T7" fmla="*/ 10675 h 10675"/>
              <a:gd name="T8" fmla="*/ 0 w 10716"/>
              <a:gd name="T9" fmla="*/ 596 h 10675"/>
            </a:gdLst>
            <a:ahLst/>
            <a:cxnLst>
              <a:cxn ang="0">
                <a:pos x="T0" y="T1"/>
              </a:cxn>
              <a:cxn ang="0">
                <a:pos x="T2" y="T3"/>
              </a:cxn>
              <a:cxn ang="0">
                <a:pos x="T4" y="T5"/>
              </a:cxn>
              <a:cxn ang="0">
                <a:pos x="T6" y="T7"/>
              </a:cxn>
              <a:cxn ang="0">
                <a:pos x="T8" y="T9"/>
              </a:cxn>
            </a:cxnLst>
            <a:rect l="0" t="0" r="r" b="b"/>
            <a:pathLst>
              <a:path w="10716" h="10675">
                <a:moveTo>
                  <a:pt x="0" y="596"/>
                </a:moveTo>
                <a:lnTo>
                  <a:pt x="6157" y="0"/>
                </a:lnTo>
                <a:lnTo>
                  <a:pt x="10716" y="5887"/>
                </a:lnTo>
                <a:lnTo>
                  <a:pt x="7566" y="10675"/>
                </a:lnTo>
                <a:lnTo>
                  <a:pt x="0" y="596"/>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10" name="流程图: 决策 6"/>
          <p:cNvSpPr/>
          <p:nvPr/>
        </p:nvSpPr>
        <p:spPr bwMode="auto">
          <a:xfrm rot="20926064">
            <a:off x="1320428" y="2826505"/>
            <a:ext cx="2134086" cy="321843"/>
          </a:xfrm>
          <a:custGeom>
            <a:avLst/>
            <a:gdLst>
              <a:gd name="T0" fmla="*/ 0 w 10171"/>
              <a:gd name="T1" fmla="*/ 596 h 10675"/>
              <a:gd name="T2" fmla="*/ 6157 w 10171"/>
              <a:gd name="T3" fmla="*/ 0 h 10675"/>
              <a:gd name="T4" fmla="*/ 10171 w 10171"/>
              <a:gd name="T5" fmla="*/ 7190 h 10675"/>
              <a:gd name="T6" fmla="*/ 7566 w 10171"/>
              <a:gd name="T7" fmla="*/ 10675 h 10675"/>
              <a:gd name="T8" fmla="*/ 0 w 10171"/>
              <a:gd name="T9" fmla="*/ 596 h 10675"/>
            </a:gdLst>
            <a:ahLst/>
            <a:cxnLst>
              <a:cxn ang="0">
                <a:pos x="T0" y="T1"/>
              </a:cxn>
              <a:cxn ang="0">
                <a:pos x="T2" y="T3"/>
              </a:cxn>
              <a:cxn ang="0">
                <a:pos x="T4" y="T5"/>
              </a:cxn>
              <a:cxn ang="0">
                <a:pos x="T6" y="T7"/>
              </a:cxn>
              <a:cxn ang="0">
                <a:pos x="T8" y="T9"/>
              </a:cxn>
            </a:cxnLst>
            <a:rect l="0" t="0" r="r" b="b"/>
            <a:pathLst>
              <a:path w="10171" h="10675">
                <a:moveTo>
                  <a:pt x="0" y="596"/>
                </a:moveTo>
                <a:lnTo>
                  <a:pt x="6157" y="0"/>
                </a:lnTo>
                <a:lnTo>
                  <a:pt x="10171" y="7190"/>
                </a:lnTo>
                <a:lnTo>
                  <a:pt x="7566" y="10675"/>
                </a:lnTo>
                <a:lnTo>
                  <a:pt x="0" y="596"/>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11" name="流程图: 决策 6"/>
          <p:cNvSpPr/>
          <p:nvPr/>
        </p:nvSpPr>
        <p:spPr bwMode="auto">
          <a:xfrm rot="20909760">
            <a:off x="768044" y="1902273"/>
            <a:ext cx="2660845" cy="475644"/>
          </a:xfrm>
          <a:custGeom>
            <a:avLst/>
            <a:gdLst>
              <a:gd name="T0" fmla="*/ 0 w 11332"/>
              <a:gd name="T1" fmla="*/ 0 h 11825"/>
              <a:gd name="T2" fmla="*/ 6996 w 11332"/>
              <a:gd name="T3" fmla="*/ 1150 h 11825"/>
              <a:gd name="T4" fmla="*/ 11332 w 11332"/>
              <a:gd name="T5" fmla="*/ 8128 h 11825"/>
              <a:gd name="T6" fmla="*/ 8405 w 11332"/>
              <a:gd name="T7" fmla="*/ 11825 h 11825"/>
              <a:gd name="T8" fmla="*/ 0 w 11332"/>
              <a:gd name="T9" fmla="*/ 0 h 11825"/>
            </a:gdLst>
            <a:ahLst/>
            <a:cxnLst>
              <a:cxn ang="0">
                <a:pos x="T0" y="T1"/>
              </a:cxn>
              <a:cxn ang="0">
                <a:pos x="T2" y="T3"/>
              </a:cxn>
              <a:cxn ang="0">
                <a:pos x="T4" y="T5"/>
              </a:cxn>
              <a:cxn ang="0">
                <a:pos x="T6" y="T7"/>
              </a:cxn>
              <a:cxn ang="0">
                <a:pos x="T8" y="T9"/>
              </a:cxn>
            </a:cxnLst>
            <a:rect l="0" t="0" r="r" b="b"/>
            <a:pathLst>
              <a:path w="11332" h="11825">
                <a:moveTo>
                  <a:pt x="0" y="0"/>
                </a:moveTo>
                <a:lnTo>
                  <a:pt x="6996" y="1150"/>
                </a:lnTo>
                <a:lnTo>
                  <a:pt x="11332" y="8128"/>
                </a:lnTo>
                <a:lnTo>
                  <a:pt x="8405" y="11825"/>
                </a:lnTo>
                <a:lnTo>
                  <a:pt x="0" y="0"/>
                </a:lnTo>
                <a:close/>
              </a:path>
            </a:pathLst>
          </a:custGeom>
          <a:solidFill>
            <a:srgbClr val="00518E"/>
          </a:solidFill>
          <a:ln>
            <a:noFill/>
          </a:ln>
        </p:spPr>
        <p:txBody>
          <a:bodyPr lIns="68543" tIns="34272" rIns="68543" bIns="34272" anchor="ctr"/>
          <a:lstStyle/>
          <a:p>
            <a:endParaRPr lang="zh-CN" altLang="en-US" sz="1400" b="1">
              <a:latin typeface="微软雅黑" panose="020B0503020204020204" charset="-122"/>
              <a:ea typeface="微软雅黑" panose="020B0503020204020204" charset="-122"/>
            </a:endParaRPr>
          </a:p>
        </p:txBody>
      </p:sp>
      <p:sp>
        <p:nvSpPr>
          <p:cNvPr id="12" name="矩形 4"/>
          <p:cNvSpPr>
            <a:spLocks noChangeArrowheads="1"/>
          </p:cNvSpPr>
          <p:nvPr/>
        </p:nvSpPr>
        <p:spPr bwMode="auto">
          <a:xfrm>
            <a:off x="739570" y="2125855"/>
            <a:ext cx="3247398" cy="767582"/>
          </a:xfrm>
          <a:custGeom>
            <a:avLst/>
            <a:gdLst>
              <a:gd name="T0" fmla="*/ 30 w 2410718"/>
              <a:gd name="T1" fmla="*/ 25842 h 850751"/>
              <a:gd name="T2" fmla="*/ 3619739 w 2410718"/>
              <a:gd name="T3" fmla="*/ 5 h 850751"/>
              <a:gd name="T4" fmla="*/ 3197123 w 2410718"/>
              <a:gd name="T5" fmla="*/ 809033 h 850751"/>
              <a:gd name="T6" fmla="*/ 1757283 w 2410718"/>
              <a:gd name="T7" fmla="*/ 854871 h 850751"/>
              <a:gd name="T8" fmla="*/ 422644 w 2410718"/>
              <a:gd name="T9" fmla="*/ 796114 h 850751"/>
              <a:gd name="T10" fmla="*/ 30 w 2410718"/>
              <a:gd name="T11" fmla="*/ 25842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800" dirty="0">
              <a:solidFill>
                <a:srgbClr val="FFFFFF"/>
              </a:solidFill>
              <a:latin typeface="微软雅黑" panose="020B0503020204020204" charset="-122"/>
              <a:ea typeface="微软雅黑" panose="020B0503020204020204" charset="-122"/>
            </a:endParaRPr>
          </a:p>
        </p:txBody>
      </p:sp>
      <p:sp>
        <p:nvSpPr>
          <p:cNvPr id="13" name="矩形 4"/>
          <p:cNvSpPr>
            <a:spLocks noChangeArrowheads="1"/>
          </p:cNvSpPr>
          <p:nvPr/>
        </p:nvSpPr>
        <p:spPr bwMode="auto">
          <a:xfrm>
            <a:off x="1311886" y="3011636"/>
            <a:ext cx="2089952" cy="592419"/>
          </a:xfrm>
          <a:custGeom>
            <a:avLst/>
            <a:gdLst>
              <a:gd name="T0" fmla="*/ 570 w 2411665"/>
              <a:gd name="T1" fmla="*/ 19270 h 880585"/>
              <a:gd name="T2" fmla="*/ 2329218 w 2411665"/>
              <a:gd name="T3" fmla="*/ 4 h 880585"/>
              <a:gd name="T4" fmla="*/ 2057339 w 2411665"/>
              <a:gd name="T5" fmla="*/ 603258 h 880585"/>
              <a:gd name="T6" fmla="*/ 1192688 w 2411665"/>
              <a:gd name="T7" fmla="*/ 660087 h 880585"/>
              <a:gd name="T8" fmla="*/ 272448 w 2411665"/>
              <a:gd name="T9" fmla="*/ 593625 h 880585"/>
              <a:gd name="T10" fmla="*/ 570 w 2411665"/>
              <a:gd name="T11" fmla="*/ 19270 h 880585"/>
              <a:gd name="T12" fmla="*/ 0 60000 65536"/>
              <a:gd name="T13" fmla="*/ 0 60000 65536"/>
              <a:gd name="T14" fmla="*/ 0 60000 65536"/>
              <a:gd name="T15" fmla="*/ 0 60000 65536"/>
              <a:gd name="T16" fmla="*/ 0 60000 65536"/>
              <a:gd name="T17" fmla="*/ 0 60000 65536"/>
              <a:gd name="T18" fmla="*/ 0 w 2411665"/>
              <a:gd name="T19" fmla="*/ 0 h 880585"/>
              <a:gd name="T20" fmla="*/ 2411665 w 2411665"/>
              <a:gd name="T21" fmla="*/ 880585 h 880585"/>
            </a:gdLst>
            <a:ahLst/>
            <a:cxnLst>
              <a:cxn ang="T12">
                <a:pos x="T0" y="T1"/>
              </a:cxn>
              <a:cxn ang="T13">
                <a:pos x="T2" y="T3"/>
              </a:cxn>
              <a:cxn ang="T14">
                <a:pos x="T4" y="T5"/>
              </a:cxn>
              <a:cxn ang="T15">
                <a:pos x="T6" y="T7"/>
              </a:cxn>
              <a:cxn ang="T16">
                <a:pos x="T8" y="T9"/>
              </a:cxn>
              <a:cxn ang="T17">
                <a:pos x="T10" y="T11"/>
              </a:cxn>
            </a:cxnLst>
            <a:rect l="T18" t="T19" r="T20" b="T21"/>
            <a:pathLst>
              <a:path w="2411665" h="880585">
                <a:moveTo>
                  <a:pt x="590" y="25695"/>
                </a:moveTo>
                <a:cubicBezTo>
                  <a:pt x="15362" y="9377"/>
                  <a:pt x="2390851" y="2257"/>
                  <a:pt x="2410390" y="6"/>
                </a:cubicBezTo>
                <a:cubicBezTo>
                  <a:pt x="2429929" y="-2245"/>
                  <a:pt x="2219982" y="673707"/>
                  <a:pt x="2129036" y="804391"/>
                </a:cubicBezTo>
                <a:cubicBezTo>
                  <a:pt x="2110981" y="809639"/>
                  <a:pt x="1612572" y="886925"/>
                  <a:pt x="1234253" y="880167"/>
                </a:cubicBezTo>
                <a:cubicBezTo>
                  <a:pt x="855934" y="873409"/>
                  <a:pt x="332440" y="827904"/>
                  <a:pt x="281943" y="791546"/>
                </a:cubicBezTo>
                <a:cubicBezTo>
                  <a:pt x="253494" y="771179"/>
                  <a:pt x="-14182" y="42013"/>
                  <a:pt x="590" y="25695"/>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400" b="1" dirty="0">
              <a:solidFill>
                <a:srgbClr val="FFFFFF"/>
              </a:solidFill>
              <a:latin typeface="微软雅黑" panose="020B0503020204020204" charset="-122"/>
              <a:ea typeface="微软雅黑" panose="020B0503020204020204" charset="-122"/>
            </a:endParaRPr>
          </a:p>
        </p:txBody>
      </p:sp>
      <p:sp>
        <p:nvSpPr>
          <p:cNvPr id="14" name="矩形 4"/>
          <p:cNvSpPr>
            <a:spLocks noChangeArrowheads="1"/>
          </p:cNvSpPr>
          <p:nvPr/>
        </p:nvSpPr>
        <p:spPr bwMode="auto">
          <a:xfrm>
            <a:off x="1616553" y="3735071"/>
            <a:ext cx="1459265" cy="531183"/>
          </a:xfrm>
          <a:custGeom>
            <a:avLst/>
            <a:gdLst>
              <a:gd name="T0" fmla="*/ 398 w 2411678"/>
              <a:gd name="T1" fmla="*/ 16413 h 926980"/>
              <a:gd name="T2" fmla="*/ 1626319 w 2411678"/>
              <a:gd name="T3" fmla="*/ 4 h 926980"/>
              <a:gd name="T4" fmla="*/ 1436486 w 2411678"/>
              <a:gd name="T5" fmla="*/ 513830 h 926980"/>
              <a:gd name="T6" fmla="*/ 881328 w 2411678"/>
              <a:gd name="T7" fmla="*/ 591610 h 926980"/>
              <a:gd name="T8" fmla="*/ 190230 w 2411678"/>
              <a:gd name="T9" fmla="*/ 505624 h 926980"/>
              <a:gd name="T10" fmla="*/ 398 w 2411678"/>
              <a:gd name="T11" fmla="*/ 16413 h 926980"/>
              <a:gd name="T12" fmla="*/ 0 60000 65536"/>
              <a:gd name="T13" fmla="*/ 0 60000 65536"/>
              <a:gd name="T14" fmla="*/ 0 60000 65536"/>
              <a:gd name="T15" fmla="*/ 0 60000 65536"/>
              <a:gd name="T16" fmla="*/ 0 60000 65536"/>
              <a:gd name="T17" fmla="*/ 0 60000 65536"/>
              <a:gd name="T18" fmla="*/ 0 w 2411678"/>
              <a:gd name="T19" fmla="*/ 0 h 926980"/>
              <a:gd name="T20" fmla="*/ 2411678 w 2411678"/>
              <a:gd name="T21" fmla="*/ 926980 h 926980"/>
            </a:gdLst>
            <a:ahLst/>
            <a:cxnLst>
              <a:cxn ang="T12">
                <a:pos x="T0" y="T1"/>
              </a:cxn>
              <a:cxn ang="T13">
                <a:pos x="T2" y="T3"/>
              </a:cxn>
              <a:cxn ang="T14">
                <a:pos x="T4" y="T5"/>
              </a:cxn>
              <a:cxn ang="T15">
                <a:pos x="T6" y="T7"/>
              </a:cxn>
              <a:cxn ang="T16">
                <a:pos x="T8" y="T9"/>
              </a:cxn>
              <a:cxn ang="T17">
                <a:pos x="T10" y="T11"/>
              </a:cxn>
            </a:cxnLst>
            <a:rect l="T18" t="T19" r="T20" b="T21"/>
            <a:pathLst>
              <a:path w="2411678" h="926980">
                <a:moveTo>
                  <a:pt x="590" y="25695"/>
                </a:moveTo>
                <a:cubicBezTo>
                  <a:pt x="15362" y="9377"/>
                  <a:pt x="2390851" y="2257"/>
                  <a:pt x="2410390" y="6"/>
                </a:cubicBezTo>
                <a:cubicBezTo>
                  <a:pt x="2429929" y="-2245"/>
                  <a:pt x="2222230" y="671127"/>
                  <a:pt x="2129036" y="804391"/>
                </a:cubicBezTo>
                <a:cubicBezTo>
                  <a:pt x="2093799" y="835604"/>
                  <a:pt x="1585278" y="937133"/>
                  <a:pt x="1306228" y="926155"/>
                </a:cubicBezTo>
                <a:cubicBezTo>
                  <a:pt x="1027178" y="915177"/>
                  <a:pt x="389594" y="908808"/>
                  <a:pt x="281943" y="791546"/>
                </a:cubicBezTo>
                <a:cubicBezTo>
                  <a:pt x="253494" y="771179"/>
                  <a:pt x="-14182" y="42013"/>
                  <a:pt x="590" y="25695"/>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600" b="1" dirty="0">
              <a:solidFill>
                <a:schemeClr val="bg1"/>
              </a:solidFill>
              <a:latin typeface="微软雅黑" panose="020B0503020204020204" charset="-122"/>
              <a:ea typeface="微软雅黑" panose="020B0503020204020204" charset="-122"/>
            </a:endParaRPr>
          </a:p>
        </p:txBody>
      </p:sp>
      <p:sp>
        <p:nvSpPr>
          <p:cNvPr id="15" name="矩形 4"/>
          <p:cNvSpPr>
            <a:spLocks noChangeArrowheads="1"/>
          </p:cNvSpPr>
          <p:nvPr/>
        </p:nvSpPr>
        <p:spPr bwMode="auto">
          <a:xfrm>
            <a:off x="1008645" y="1257163"/>
            <a:ext cx="2723486" cy="766158"/>
          </a:xfrm>
          <a:custGeom>
            <a:avLst/>
            <a:gdLst>
              <a:gd name="T0" fmla="*/ 25 w 2410718"/>
              <a:gd name="T1" fmla="*/ 25794 h 850751"/>
              <a:gd name="T2" fmla="*/ 3035756 w 2410718"/>
              <a:gd name="T3" fmla="*/ 5 h 850751"/>
              <a:gd name="T4" fmla="*/ 2681322 w 2410718"/>
              <a:gd name="T5" fmla="*/ 807533 h 850751"/>
              <a:gd name="T6" fmla="*/ 1473776 w 2410718"/>
              <a:gd name="T7" fmla="*/ 853286 h 850751"/>
              <a:gd name="T8" fmla="*/ 354458 w 2410718"/>
              <a:gd name="T9" fmla="*/ 794638 h 850751"/>
              <a:gd name="T10" fmla="*/ 25 w 2410718"/>
              <a:gd name="T11" fmla="*/ 25794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rgbClr val="0070C0"/>
          </a:solidFill>
          <a:ln>
            <a:noFill/>
          </a:ln>
        </p:spPr>
        <p:txBody>
          <a:bodyPr lIns="68543" tIns="34272" rIns="68543" bIns="34272"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800" dirty="0">
              <a:solidFill>
                <a:srgbClr val="FFFFFF"/>
              </a:solidFill>
              <a:latin typeface="微软雅黑" panose="020B0503020204020204" charset="-122"/>
              <a:ea typeface="微软雅黑" panose="020B0503020204020204" charset="-122"/>
            </a:endParaRPr>
          </a:p>
        </p:txBody>
      </p:sp>
      <p:sp>
        <p:nvSpPr>
          <p:cNvPr id="16" name="TextBox 15"/>
          <p:cNvSpPr txBox="1"/>
          <p:nvPr/>
        </p:nvSpPr>
        <p:spPr>
          <a:xfrm>
            <a:off x="1870185" y="3859045"/>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第一阶段</a:t>
            </a:r>
            <a:endParaRPr lang="zh-CN" altLang="en-US" sz="1600" b="1" dirty="0">
              <a:solidFill>
                <a:schemeClr val="bg1"/>
              </a:solidFill>
              <a:latin typeface="微软雅黑" panose="020B0503020204020204" charset="-122"/>
              <a:ea typeface="微软雅黑" panose="020B0503020204020204" charset="-122"/>
            </a:endParaRPr>
          </a:p>
        </p:txBody>
      </p:sp>
      <p:sp>
        <p:nvSpPr>
          <p:cNvPr id="17" name="TextBox 16"/>
          <p:cNvSpPr txBox="1"/>
          <p:nvPr/>
        </p:nvSpPr>
        <p:spPr>
          <a:xfrm>
            <a:off x="1870186" y="3164091"/>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第二阶段</a:t>
            </a:r>
            <a:endParaRPr lang="zh-CN" altLang="en-US" sz="1600" b="1" dirty="0">
              <a:solidFill>
                <a:schemeClr val="bg1"/>
              </a:solidFill>
              <a:latin typeface="微软雅黑" panose="020B0503020204020204" charset="-122"/>
              <a:ea typeface="微软雅黑" panose="020B0503020204020204" charset="-122"/>
            </a:endParaRPr>
          </a:p>
        </p:txBody>
      </p:sp>
      <p:sp>
        <p:nvSpPr>
          <p:cNvPr id="18" name="TextBox 17"/>
          <p:cNvSpPr txBox="1"/>
          <p:nvPr/>
        </p:nvSpPr>
        <p:spPr>
          <a:xfrm>
            <a:off x="1866604" y="2367317"/>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第三阶段</a:t>
            </a:r>
            <a:endParaRPr lang="zh-CN" altLang="en-US" sz="1600" b="1" dirty="0">
              <a:solidFill>
                <a:schemeClr val="bg1"/>
              </a:solidFill>
              <a:latin typeface="微软雅黑" panose="020B0503020204020204" charset="-122"/>
              <a:ea typeface="微软雅黑" panose="020B0503020204020204" charset="-122"/>
            </a:endParaRPr>
          </a:p>
        </p:txBody>
      </p:sp>
      <p:sp>
        <p:nvSpPr>
          <p:cNvPr id="19" name="TextBox 18"/>
          <p:cNvSpPr txBox="1"/>
          <p:nvPr/>
        </p:nvSpPr>
        <p:spPr>
          <a:xfrm>
            <a:off x="1870186" y="1529233"/>
            <a:ext cx="959163" cy="315435"/>
          </a:xfrm>
          <a:prstGeom prst="rect">
            <a:avLst/>
          </a:prstGeom>
          <a:noFill/>
        </p:spPr>
        <p:txBody>
          <a:bodyPr wrap="none" lIns="68543" tIns="34272" rIns="68543" bIns="34272" rtlCol="0">
            <a:spAutoFit/>
          </a:bodyPr>
          <a:lstStyle/>
          <a:p>
            <a:pPr algn="ctr"/>
            <a:r>
              <a:rPr lang="zh-CN" altLang="en-US" sz="1600" b="1" dirty="0" smtClean="0">
                <a:solidFill>
                  <a:schemeClr val="bg1"/>
                </a:solidFill>
                <a:latin typeface="微软雅黑" panose="020B0503020204020204" charset="-122"/>
                <a:ea typeface="微软雅黑" panose="020B0503020204020204" charset="-122"/>
              </a:rPr>
              <a:t>第四阶段</a:t>
            </a:r>
            <a:endParaRPr lang="zh-CN" altLang="en-US" sz="1600" b="1" dirty="0">
              <a:solidFill>
                <a:schemeClr val="bg1"/>
              </a:solidFill>
              <a:latin typeface="微软雅黑" panose="020B0503020204020204" charset="-122"/>
              <a:ea typeface="微软雅黑" panose="020B0503020204020204" charset="-122"/>
            </a:endParaRPr>
          </a:p>
        </p:txBody>
      </p:sp>
      <p:sp>
        <p:nvSpPr>
          <p:cNvPr id="20" name="矩形 21"/>
          <p:cNvSpPr>
            <a:spLocks noChangeArrowheads="1"/>
          </p:cNvSpPr>
          <p:nvPr/>
        </p:nvSpPr>
        <p:spPr bwMode="auto">
          <a:xfrm>
            <a:off x="4625978" y="3714476"/>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sp>
        <p:nvSpPr>
          <p:cNvPr id="21" name="矩形 21"/>
          <p:cNvSpPr>
            <a:spLocks noChangeArrowheads="1"/>
          </p:cNvSpPr>
          <p:nvPr/>
        </p:nvSpPr>
        <p:spPr bwMode="auto">
          <a:xfrm>
            <a:off x="4625978" y="2976967"/>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sp>
        <p:nvSpPr>
          <p:cNvPr id="22" name="矩形 21"/>
          <p:cNvSpPr>
            <a:spLocks noChangeArrowheads="1"/>
          </p:cNvSpPr>
          <p:nvPr/>
        </p:nvSpPr>
        <p:spPr bwMode="auto">
          <a:xfrm>
            <a:off x="4625978" y="2140095"/>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sp>
        <p:nvSpPr>
          <p:cNvPr id="23" name="矩形 22"/>
          <p:cNvSpPr>
            <a:spLocks noChangeArrowheads="1"/>
          </p:cNvSpPr>
          <p:nvPr/>
        </p:nvSpPr>
        <p:spPr bwMode="auto">
          <a:xfrm>
            <a:off x="4625978" y="1304557"/>
            <a:ext cx="3778452" cy="73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20000"/>
              </a:lnSpc>
            </a:pP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此处输入您的文本，或者复制您的文本粘贴到此处</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r>
              <a:rPr lang="en-US" altLang="zh-CN" sz="1200" dirty="0">
                <a:latin typeface="Adobe 黑体 Std R" pitchFamily="34" charset="-122"/>
                <a:ea typeface="Adobe 黑体 Std R" pitchFamily="34" charset="-122"/>
              </a:rPr>
              <a:t>.</a:t>
            </a:r>
            <a:r>
              <a:rPr lang="zh-CN" altLang="en-US" sz="1200" dirty="0">
                <a:latin typeface="Adobe 黑体 Std R" pitchFamily="34" charset="-122"/>
                <a:ea typeface="Adobe 黑体 Std R" pitchFamily="34" charset="-122"/>
              </a:rPr>
              <a:t>此处输入您的文本</a:t>
            </a:r>
            <a:endParaRPr lang="zh-CN" altLang="en-US" sz="1200" dirty="0">
              <a:latin typeface="Adobe 黑体 Std R" pitchFamily="34" charset="-122"/>
              <a:ea typeface="Adobe 黑体 Std R" pitchFamily="34" charset="-122"/>
            </a:endParaRPr>
          </a:p>
        </p:txBody>
      </p:sp>
      <p:cxnSp>
        <p:nvCxnSpPr>
          <p:cNvPr id="24" name="直接连接符 23"/>
          <p:cNvCxnSpPr/>
          <p:nvPr/>
        </p:nvCxnSpPr>
        <p:spPr>
          <a:xfrm>
            <a:off x="4625978" y="1257163"/>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cxnSp>
        <p:nvCxnSpPr>
          <p:cNvPr id="25" name="直接连接符 24"/>
          <p:cNvCxnSpPr/>
          <p:nvPr/>
        </p:nvCxnSpPr>
        <p:spPr>
          <a:xfrm>
            <a:off x="4625978" y="2094671"/>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cxnSp>
        <p:nvCxnSpPr>
          <p:cNvPr id="26" name="直接连接符 25"/>
          <p:cNvCxnSpPr/>
          <p:nvPr/>
        </p:nvCxnSpPr>
        <p:spPr>
          <a:xfrm>
            <a:off x="4625978" y="2904573"/>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cxnSp>
        <p:nvCxnSpPr>
          <p:cNvPr id="27" name="直接连接符 26"/>
          <p:cNvCxnSpPr/>
          <p:nvPr/>
        </p:nvCxnSpPr>
        <p:spPr>
          <a:xfrm>
            <a:off x="4625978" y="3708012"/>
            <a:ext cx="3724474" cy="0"/>
          </a:xfrm>
          <a:prstGeom prst="line">
            <a:avLst/>
          </a:prstGeom>
          <a:ln>
            <a:solidFill>
              <a:srgbClr val="0070C0"/>
            </a:solidFill>
          </a:ln>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2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2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2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25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25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5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par>
                                <p:cTn id="75" presetID="22" presetClass="entr" presetSubtype="8" fill="hold"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par>
                                <p:cTn id="78" presetID="22" presetClass="entr" presetSubtype="8"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left)">
                                      <p:cBhvr>
                                        <p:cTn id="80" dur="500"/>
                                        <p:tgtEl>
                                          <p:spTgt spid="4"/>
                                        </p:tgtEl>
                                      </p:cBhvr>
                                    </p:animEffect>
                                  </p:childTnLst>
                                </p:cTn>
                              </p:par>
                              <p:par>
                                <p:cTn id="81" presetID="22" presetClass="entr" presetSubtype="8" fill="hold" nodeType="with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left)">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ppt_x"/>
                                          </p:val>
                                        </p:tav>
                                        <p:tav tm="100000">
                                          <p:val>
                                            <p:strVal val="#ppt_x"/>
                                          </p:val>
                                        </p:tav>
                                      </p:tavLst>
                                    </p:anim>
                                    <p:anim calcmode="lin" valueType="num">
                                      <p:cBhvr additive="base">
                                        <p:cTn id="93" dur="500" fill="hold"/>
                                        <p:tgtEl>
                                          <p:spTgt spid="2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additive="base">
                                        <p:cTn id="96" dur="500" fill="hold"/>
                                        <p:tgtEl>
                                          <p:spTgt spid="25"/>
                                        </p:tgtEl>
                                        <p:attrNameLst>
                                          <p:attrName>ppt_x</p:attrName>
                                        </p:attrNameLst>
                                      </p:cBhvr>
                                      <p:tavLst>
                                        <p:tav tm="0">
                                          <p:val>
                                            <p:strVal val="#ppt_x"/>
                                          </p:val>
                                        </p:tav>
                                        <p:tav tm="100000">
                                          <p:val>
                                            <p:strVal val="#ppt_x"/>
                                          </p:val>
                                        </p:tav>
                                      </p:tavLst>
                                    </p:anim>
                                    <p:anim calcmode="lin" valueType="num">
                                      <p:cBhvr additive="base">
                                        <p:cTn id="97" dur="500" fill="hold"/>
                                        <p:tgtEl>
                                          <p:spTgt spid="25"/>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ppt_x"/>
                                          </p:val>
                                        </p:tav>
                                        <p:tav tm="100000">
                                          <p:val>
                                            <p:strVal val="#ppt_x"/>
                                          </p:val>
                                        </p:tav>
                                      </p:tavLst>
                                    </p:anim>
                                    <p:anim calcmode="lin" valueType="num">
                                      <p:cBhvr additive="base">
                                        <p:cTn id="101" dur="500" fill="hold"/>
                                        <p:tgtEl>
                                          <p:spTgt spid="26"/>
                                        </p:tgtEl>
                                        <p:attrNameLst>
                                          <p:attrName>ppt_y</p:attrName>
                                        </p:attrNameLst>
                                      </p:cBhvr>
                                      <p:tavLst>
                                        <p:tav tm="0">
                                          <p:val>
                                            <p:strVal val="1+#ppt_h/2"/>
                                          </p:val>
                                        </p:tav>
                                        <p:tav tm="100000">
                                          <p:val>
                                            <p:strVal val="#ppt_y"/>
                                          </p:val>
                                        </p:tav>
                                      </p:tavLst>
                                    </p:anim>
                                  </p:childTnLst>
                                </p:cTn>
                              </p:par>
                              <p:par>
                                <p:cTn id="102" presetID="41" presetClass="entr" presetSubtype="0" fill="hold" grpId="0" nodeType="withEffect">
                                  <p:stCondLst>
                                    <p:cond delay="0"/>
                                  </p:stCondLst>
                                  <p:iterate type="lt">
                                    <p:tmPct val="10000"/>
                                  </p:iterate>
                                  <p:childTnLst>
                                    <p:set>
                                      <p:cBhvr>
                                        <p:cTn id="103" dur="1" fill="hold">
                                          <p:stCondLst>
                                            <p:cond delay="0"/>
                                          </p:stCondLst>
                                        </p:cTn>
                                        <p:tgtEl>
                                          <p:spTgt spid="20"/>
                                        </p:tgtEl>
                                        <p:attrNameLst>
                                          <p:attrName>style.visibility</p:attrName>
                                        </p:attrNameLst>
                                      </p:cBhvr>
                                      <p:to>
                                        <p:strVal val="visible"/>
                                      </p:to>
                                    </p:set>
                                    <p:anim calcmode="lin" valueType="num">
                                      <p:cBhvr>
                                        <p:cTn id="10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20"/>
                                        </p:tgtEl>
                                        <p:attrNameLst>
                                          <p:attrName>ppt_y</p:attrName>
                                        </p:attrNameLst>
                                      </p:cBhvr>
                                      <p:tavLst>
                                        <p:tav tm="0">
                                          <p:val>
                                            <p:strVal val="#ppt_y"/>
                                          </p:val>
                                        </p:tav>
                                        <p:tav tm="100000">
                                          <p:val>
                                            <p:strVal val="#ppt_y"/>
                                          </p:val>
                                        </p:tav>
                                      </p:tavLst>
                                    </p:anim>
                                    <p:anim calcmode="lin" valueType="num">
                                      <p:cBhvr>
                                        <p:cTn id="10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20"/>
                                        </p:tgtEl>
                                      </p:cBhvr>
                                    </p:animEffect>
                                  </p:childTnLst>
                                </p:cTn>
                              </p:par>
                              <p:par>
                                <p:cTn id="109" presetID="41" presetClass="entr" presetSubtype="0" fill="hold" grpId="0" nodeType="withEffect">
                                  <p:stCondLst>
                                    <p:cond delay="0"/>
                                  </p:stCondLst>
                                  <p:iterate type="lt">
                                    <p:tmPct val="10000"/>
                                  </p:iterate>
                                  <p:childTnLst>
                                    <p:set>
                                      <p:cBhvr>
                                        <p:cTn id="110" dur="1" fill="hold">
                                          <p:stCondLst>
                                            <p:cond delay="0"/>
                                          </p:stCondLst>
                                        </p:cTn>
                                        <p:tgtEl>
                                          <p:spTgt spid="23"/>
                                        </p:tgtEl>
                                        <p:attrNameLst>
                                          <p:attrName>style.visibility</p:attrName>
                                        </p:attrNameLst>
                                      </p:cBhvr>
                                      <p:to>
                                        <p:strVal val="visible"/>
                                      </p:to>
                                    </p:set>
                                    <p:anim calcmode="lin" valueType="num">
                                      <p:cBhvr>
                                        <p:cTn id="11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23"/>
                                        </p:tgtEl>
                                        <p:attrNameLst>
                                          <p:attrName>ppt_y</p:attrName>
                                        </p:attrNameLst>
                                      </p:cBhvr>
                                      <p:tavLst>
                                        <p:tav tm="0">
                                          <p:val>
                                            <p:strVal val="#ppt_y"/>
                                          </p:val>
                                        </p:tav>
                                        <p:tav tm="100000">
                                          <p:val>
                                            <p:strVal val="#ppt_y"/>
                                          </p:val>
                                        </p:tav>
                                      </p:tavLst>
                                    </p:anim>
                                    <p:anim calcmode="lin" valueType="num">
                                      <p:cBhvr>
                                        <p:cTn id="11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23"/>
                                        </p:tgtEl>
                                      </p:cBhvr>
                                    </p:animEffect>
                                  </p:childTnLst>
                                </p:cTn>
                              </p:par>
                              <p:par>
                                <p:cTn id="116" presetID="41" presetClass="entr" presetSubtype="0" fill="hold" grpId="0" nodeType="withEffect">
                                  <p:stCondLst>
                                    <p:cond delay="0"/>
                                  </p:stCondLst>
                                  <p:iterate type="lt">
                                    <p:tmPct val="10000"/>
                                  </p:iterate>
                                  <p:childTnLst>
                                    <p:set>
                                      <p:cBhvr>
                                        <p:cTn id="117" dur="1" fill="hold">
                                          <p:stCondLst>
                                            <p:cond delay="0"/>
                                          </p:stCondLst>
                                        </p:cTn>
                                        <p:tgtEl>
                                          <p:spTgt spid="22"/>
                                        </p:tgtEl>
                                        <p:attrNameLst>
                                          <p:attrName>style.visibility</p:attrName>
                                        </p:attrNameLst>
                                      </p:cBhvr>
                                      <p:to>
                                        <p:strVal val="visible"/>
                                      </p:to>
                                    </p:set>
                                    <p:anim calcmode="lin" valueType="num">
                                      <p:cBhvr>
                                        <p:cTn id="11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22"/>
                                        </p:tgtEl>
                                        <p:attrNameLst>
                                          <p:attrName>ppt_y</p:attrName>
                                        </p:attrNameLst>
                                      </p:cBhvr>
                                      <p:tavLst>
                                        <p:tav tm="0">
                                          <p:val>
                                            <p:strVal val="#ppt_y"/>
                                          </p:val>
                                        </p:tav>
                                        <p:tav tm="100000">
                                          <p:val>
                                            <p:strVal val="#ppt_y"/>
                                          </p:val>
                                        </p:tav>
                                      </p:tavLst>
                                    </p:anim>
                                    <p:anim calcmode="lin" valueType="num">
                                      <p:cBhvr>
                                        <p:cTn id="12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22"/>
                                        </p:tgtEl>
                                      </p:cBhvr>
                                    </p:animEffect>
                                  </p:childTnLst>
                                </p:cTn>
                              </p:par>
                              <p:par>
                                <p:cTn id="123" presetID="41" presetClass="entr" presetSubtype="0" fill="hold" grpId="0" nodeType="withEffect">
                                  <p:stCondLst>
                                    <p:cond delay="0"/>
                                  </p:stCondLst>
                                  <p:iterate type="lt">
                                    <p:tmPct val="10000"/>
                                  </p:iterate>
                                  <p:childTnLst>
                                    <p:set>
                                      <p:cBhvr>
                                        <p:cTn id="124" dur="1" fill="hold">
                                          <p:stCondLst>
                                            <p:cond delay="0"/>
                                          </p:stCondLst>
                                        </p:cTn>
                                        <p:tgtEl>
                                          <p:spTgt spid="21"/>
                                        </p:tgtEl>
                                        <p:attrNameLst>
                                          <p:attrName>style.visibility</p:attrName>
                                        </p:attrNameLst>
                                      </p:cBhvr>
                                      <p:to>
                                        <p:strVal val="visible"/>
                                      </p:to>
                                    </p:set>
                                    <p:anim calcmode="lin" valueType="num">
                                      <p:cBhvr>
                                        <p:cTn id="12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26" dur="500" fill="hold"/>
                                        <p:tgtEl>
                                          <p:spTgt spid="21"/>
                                        </p:tgtEl>
                                        <p:attrNameLst>
                                          <p:attrName>ppt_y</p:attrName>
                                        </p:attrNameLst>
                                      </p:cBhvr>
                                      <p:tavLst>
                                        <p:tav tm="0">
                                          <p:val>
                                            <p:strVal val="#ppt_y"/>
                                          </p:val>
                                        </p:tav>
                                        <p:tav tm="100000">
                                          <p:val>
                                            <p:strVal val="#ppt_y"/>
                                          </p:val>
                                        </p:tav>
                                      </p:tavLst>
                                    </p:anim>
                                    <p:anim calcmode="lin" valueType="num">
                                      <p:cBhvr>
                                        <p:cTn id="12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2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29"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87414" y="843559"/>
            <a:ext cx="7795910" cy="3672407"/>
            <a:chOff x="687414" y="843559"/>
            <a:chExt cx="7795910" cy="3672407"/>
          </a:xfrm>
        </p:grpSpPr>
        <p:sp>
          <p:nvSpPr>
            <p:cNvPr id="6" name="矩形 5"/>
            <p:cNvSpPr/>
            <p:nvPr/>
          </p:nvSpPr>
          <p:spPr>
            <a:xfrm>
              <a:off x="687414" y="843559"/>
              <a:ext cx="7795910" cy="367240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3"/>
            <p:cNvSpPr>
              <a:spLocks noChangeArrowheads="1"/>
            </p:cNvSpPr>
            <p:nvPr/>
          </p:nvSpPr>
          <p:spPr bwMode="auto">
            <a:xfrm>
              <a:off x="687414" y="843559"/>
              <a:ext cx="7795910" cy="1656183"/>
            </a:xfrm>
            <a:prstGeom prst="rect">
              <a:avLst/>
            </a:prstGeom>
            <a:blipFill dpi="0" rotWithShape="1">
              <a:blip r:embed="rId1" cstate="print"/>
              <a:srcRect/>
              <a:stretch>
                <a:fillRect/>
              </a:stretch>
            </a:blipFill>
            <a:ln w="9525">
              <a:noFill/>
              <a:bevel/>
            </a:ln>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grpSp>
      <p:grpSp>
        <p:nvGrpSpPr>
          <p:cNvPr id="8" name="组合 7"/>
          <p:cNvGrpSpPr/>
          <p:nvPr/>
        </p:nvGrpSpPr>
        <p:grpSpPr>
          <a:xfrm>
            <a:off x="1187624" y="555526"/>
            <a:ext cx="1774084" cy="661947"/>
            <a:chOff x="1187624" y="555526"/>
            <a:chExt cx="1774084" cy="661947"/>
          </a:xfrm>
        </p:grpSpPr>
        <p:sp>
          <p:nvSpPr>
            <p:cNvPr id="4" name="平行四边形 3"/>
            <p:cNvSpPr/>
            <p:nvPr/>
          </p:nvSpPr>
          <p:spPr>
            <a:xfrm>
              <a:off x="1233516" y="641409"/>
              <a:ext cx="1728192" cy="576064"/>
            </a:xfrm>
            <a:prstGeom prst="parallelogram">
              <a:avLst/>
            </a:prstGeom>
            <a:solidFill>
              <a:srgbClr val="0070C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187624" y="555526"/>
              <a:ext cx="1728192" cy="576064"/>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403648" y="581948"/>
              <a:ext cx="1296144"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前 言</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7" name="TextBox 6"/>
          <p:cNvSpPr txBox="1"/>
          <p:nvPr/>
        </p:nvSpPr>
        <p:spPr>
          <a:xfrm>
            <a:off x="840953" y="2787774"/>
            <a:ext cx="7488832" cy="1477328"/>
          </a:xfrm>
          <a:prstGeom prst="rect">
            <a:avLst/>
          </a:prstGeom>
          <a:noFill/>
        </p:spPr>
        <p:txBody>
          <a:bodyPr wrap="square" rtlCol="0">
            <a:spAutoFit/>
          </a:bodyPr>
          <a:lstStyle/>
          <a:p>
            <a:r>
              <a:rPr lang="zh-CN" altLang="en-US" dirty="0" smtClean="0">
                <a:solidFill>
                  <a:schemeClr val="bg1"/>
                </a:solidFill>
                <a:latin typeface="微软雅黑" panose="020B0503020204020204" charset="-122"/>
                <a:ea typeface="微软雅黑" panose="020B0503020204020204" charset="-122"/>
              </a:rPr>
              <a:t>         回顾</a:t>
            </a:r>
            <a:r>
              <a:rPr lang="zh-CN" altLang="en-US" dirty="0">
                <a:solidFill>
                  <a:schemeClr val="bg1"/>
                </a:solidFill>
                <a:latin typeface="微软雅黑" panose="020B0503020204020204" charset="-122"/>
                <a:ea typeface="微软雅黑" panose="020B0503020204020204" charset="-122"/>
              </a:rPr>
              <a:t>这一年的工作，在取得成绩的同时，我们也找到了工作中的不足和问题，主要反映于</a:t>
            </a:r>
            <a:r>
              <a:rPr lang="en-US" altLang="zh-CN" dirty="0">
                <a:solidFill>
                  <a:schemeClr val="bg1"/>
                </a:solidFill>
                <a:latin typeface="微软雅黑" panose="020B0503020204020204" charset="-122"/>
                <a:ea typeface="微软雅黑" panose="020B0503020204020204" charset="-122"/>
              </a:rPr>
              <a:t>xx</a:t>
            </a:r>
            <a:r>
              <a:rPr lang="zh-CN" altLang="en-US" dirty="0">
                <a:solidFill>
                  <a:schemeClr val="bg1"/>
                </a:solidFill>
                <a:latin typeface="微软雅黑" panose="020B0503020204020204" charset="-122"/>
                <a:ea typeface="微软雅黑" panose="020B0503020204020204" charset="-122"/>
              </a:rPr>
              <a:t>及</a:t>
            </a:r>
            <a:r>
              <a:rPr lang="en-US" altLang="zh-CN" dirty="0">
                <a:solidFill>
                  <a:schemeClr val="bg1"/>
                </a:solidFill>
                <a:latin typeface="微软雅黑" panose="020B0503020204020204" charset="-122"/>
                <a:ea typeface="微软雅黑" panose="020B0503020204020204" charset="-122"/>
              </a:rPr>
              <a:t>xxx</a:t>
            </a:r>
            <a:r>
              <a:rPr lang="zh-CN" altLang="en-US" dirty="0">
                <a:solidFill>
                  <a:schemeClr val="bg1"/>
                </a:solidFill>
                <a:latin typeface="微软雅黑" panose="020B0503020204020204" charset="-122"/>
                <a:ea typeface="微软雅黑" panose="020B0503020204020204" charset="-122"/>
              </a:rPr>
              <a:t>的风格、定型还有待进一步探索，尤其是网上的公司产品库充分体现我们</a:t>
            </a:r>
            <a:r>
              <a:rPr lang="en-US" altLang="zh-CN" dirty="0" err="1">
                <a:solidFill>
                  <a:schemeClr val="bg1"/>
                </a:solidFill>
                <a:latin typeface="微软雅黑" panose="020B0503020204020204" charset="-122"/>
                <a:ea typeface="微软雅黑" panose="020B0503020204020204" charset="-122"/>
              </a:rPr>
              <a:t>xxxxx</a:t>
            </a:r>
            <a:r>
              <a:rPr lang="zh-CN" altLang="en-US" dirty="0">
                <a:solidFill>
                  <a:schemeClr val="bg1"/>
                </a:solidFill>
                <a:latin typeface="微软雅黑" panose="020B0503020204020204" charset="-122"/>
                <a:ea typeface="微软雅黑" panose="020B0503020204020204" charset="-122"/>
              </a:rPr>
              <a:t>和我们这个平台能为客户提供良好的商机和快捷方便的信息、导航的功能发挥。展望新的一年，我们将继续努力，力争各项工作更上一个新台阶。</a:t>
            </a:r>
            <a:endParaRPr lang="zh-CN" altLang="en-US"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03</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项目成果展示</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100"/>
                                </p:stCondLst>
                                <p:childTnLst>
                                  <p:par>
                                    <p:cTn id="16" presetID="2" presetClass="entr" presetSubtype="2" fill="hold" grpId="0" nodeType="afterEffect" p14:presetBounceEnd="57000">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14:bounceEnd="57000">
                                          <p:cBhvr additive="base">
                                            <p:cTn id="18"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19" dur="4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1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400" fill="hold"/>
                                            <p:tgtEl>
                                              <p:spTgt spid="8"/>
                                            </p:tgtEl>
                                            <p:attrNameLst>
                                              <p:attrName>ppt_x</p:attrName>
                                            </p:attrNameLst>
                                          </p:cBhvr>
                                          <p:tavLst>
                                            <p:tav tm="0">
                                              <p:val>
                                                <p:strVal val="1+#ppt_w/2"/>
                                              </p:val>
                                            </p:tav>
                                            <p:tav tm="100000">
                                              <p:val>
                                                <p:strVal val="#ppt_x"/>
                                              </p:val>
                                            </p:tav>
                                          </p:tavLst>
                                        </p:anim>
                                        <p:anim calcmode="lin" valueType="num">
                                          <p:cBhvr additive="base">
                                            <p:cTn id="19" dur="4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Freeform 7"/>
          <p:cNvSpPr/>
          <p:nvPr/>
        </p:nvSpPr>
        <p:spPr bwMode="auto">
          <a:xfrm>
            <a:off x="2791930" y="1009785"/>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solidFill>
                <a:srgbClr val="0070C0"/>
              </a:solidFill>
              <a:latin typeface="微软雅黑" panose="020B0503020204020204" charset="-122"/>
              <a:ea typeface="微软雅黑" panose="020B0503020204020204" charset="-122"/>
            </a:endParaRPr>
          </a:p>
        </p:txBody>
      </p:sp>
      <p:sp>
        <p:nvSpPr>
          <p:cNvPr id="4" name="Line 11"/>
          <p:cNvSpPr>
            <a:spLocks noChangeShapeType="1"/>
          </p:cNvSpPr>
          <p:nvPr/>
        </p:nvSpPr>
        <p:spPr bwMode="auto">
          <a:xfrm flipH="1" flipV="1">
            <a:off x="3916421" y="1801873"/>
            <a:ext cx="1105214" cy="565931"/>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 name="Line 12"/>
          <p:cNvSpPr>
            <a:spLocks noChangeShapeType="1"/>
          </p:cNvSpPr>
          <p:nvPr/>
        </p:nvSpPr>
        <p:spPr bwMode="auto">
          <a:xfrm flipH="1">
            <a:off x="4083143" y="2938513"/>
            <a:ext cx="938492" cy="576195"/>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 name="Line 13"/>
          <p:cNvSpPr>
            <a:spLocks noChangeShapeType="1"/>
          </p:cNvSpPr>
          <p:nvPr/>
        </p:nvSpPr>
        <p:spPr bwMode="auto">
          <a:xfrm flipH="1">
            <a:off x="3537205" y="2665969"/>
            <a:ext cx="1484430" cy="0"/>
          </a:xfrm>
          <a:prstGeom prst="line">
            <a:avLst/>
          </a:prstGeom>
          <a:noFill/>
          <a:ln w="38100" cap="flat">
            <a:solidFill>
              <a:schemeClr val="bg1">
                <a:lumMod val="50000"/>
              </a:schemeClr>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 name="椭圆 6"/>
          <p:cNvSpPr/>
          <p:nvPr/>
        </p:nvSpPr>
        <p:spPr>
          <a:xfrm>
            <a:off x="5165651" y="2161913"/>
            <a:ext cx="1057687" cy="1057687"/>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nvGrpSpPr>
          <p:cNvPr id="8" name="组合 7"/>
          <p:cNvGrpSpPr/>
          <p:nvPr/>
        </p:nvGrpSpPr>
        <p:grpSpPr>
          <a:xfrm>
            <a:off x="2791775" y="771550"/>
            <a:ext cx="1149740" cy="1149740"/>
            <a:chOff x="2342140" y="893355"/>
            <a:chExt cx="1149740" cy="1149740"/>
          </a:xfrm>
        </p:grpSpPr>
        <p:grpSp>
          <p:nvGrpSpPr>
            <p:cNvPr id="9" name="组合 8"/>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椭圆 11"/>
              <p:cNvSpPr/>
              <p:nvPr/>
            </p:nvSpPr>
            <p:spPr>
              <a:xfrm>
                <a:off x="392112" y="760412"/>
                <a:ext cx="3825874" cy="382587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0"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13" name="组合 12"/>
          <p:cNvGrpSpPr/>
          <p:nvPr/>
        </p:nvGrpSpPr>
        <p:grpSpPr>
          <a:xfrm>
            <a:off x="2285331" y="2089905"/>
            <a:ext cx="1149740" cy="1149740"/>
            <a:chOff x="1835696" y="2211710"/>
            <a:chExt cx="1149740" cy="1149740"/>
          </a:xfrm>
        </p:grpSpPr>
        <p:grpSp>
          <p:nvGrpSpPr>
            <p:cNvPr id="14" name="组合 13"/>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7" name="椭圆 16"/>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5"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2933403" y="3314041"/>
            <a:ext cx="1149740" cy="1149740"/>
            <a:chOff x="2483768" y="3435846"/>
            <a:chExt cx="1149740" cy="1149740"/>
          </a:xfrm>
        </p:grpSpPr>
        <p:grpSp>
          <p:nvGrpSpPr>
            <p:cNvPr id="19" name="组合 18"/>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2" name="椭圆 21"/>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20"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grpSp>
      <p:sp>
        <p:nvSpPr>
          <p:cNvPr id="23" name="TextBox 22"/>
          <p:cNvSpPr txBox="1"/>
          <p:nvPr/>
        </p:nvSpPr>
        <p:spPr>
          <a:xfrm>
            <a:off x="6444208" y="1454802"/>
            <a:ext cx="2016224" cy="2072875"/>
          </a:xfrm>
          <a:prstGeom prst="rect">
            <a:avLst/>
          </a:prstGeom>
          <a:noFill/>
          <a:ln>
            <a:noFill/>
          </a:ln>
        </p:spPr>
        <p:txBody>
          <a:bodyPr wrap="square" rtlCol="0">
            <a:spAutoFit/>
          </a:bodyPr>
          <a:lstStyle/>
          <a:p>
            <a:pPr>
              <a:lnSpc>
                <a:spcPct val="130000"/>
              </a:lnSpc>
              <a:defRPr/>
            </a:pPr>
            <a:r>
              <a:rPr lang="zh-CN" altLang="en-US" sz="11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点击输入简要文字内容，文字内容需概括精炼，不用多余的文字修饰，言简意赅的说明分项内容</a:t>
            </a:r>
            <a:r>
              <a:rPr lang="en-US" altLang="zh-CN" sz="11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nSpc>
                <a:spcPct val="130000"/>
              </a:lnSpc>
              <a:defRPr/>
            </a:pP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Box 23"/>
          <p:cNvSpPr txBox="1"/>
          <p:nvPr/>
        </p:nvSpPr>
        <p:spPr>
          <a:xfrm>
            <a:off x="1474285" y="1130975"/>
            <a:ext cx="1036867"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anose="020B0503020204020204" charset="-122"/>
                <a:ea typeface="微软雅黑" panose="020B0503020204020204" charset="-122"/>
              </a:rPr>
              <a:t>添加标题</a:t>
            </a:r>
            <a:endParaRPr lang="zh-CN" altLang="en-US" sz="1400" b="1" dirty="0">
              <a:solidFill>
                <a:schemeClr val="tx1">
                  <a:lumMod val="65000"/>
                  <a:lumOff val="35000"/>
                </a:schemeClr>
              </a:solidFill>
              <a:latin typeface="微软雅黑" panose="020B0503020204020204" charset="-122"/>
              <a:ea typeface="微软雅黑" panose="020B0503020204020204" charset="-122"/>
            </a:endParaRPr>
          </a:p>
        </p:txBody>
      </p:sp>
      <p:sp>
        <p:nvSpPr>
          <p:cNvPr id="25" name="TextBox 24"/>
          <p:cNvSpPr txBox="1"/>
          <p:nvPr/>
        </p:nvSpPr>
        <p:spPr>
          <a:xfrm>
            <a:off x="837982" y="1450265"/>
            <a:ext cx="1620121" cy="338554"/>
          </a:xfrm>
          <a:prstGeom prst="rect">
            <a:avLst/>
          </a:prstGeom>
          <a:noFill/>
        </p:spPr>
        <p:txBody>
          <a:bodyPr wrap="square" lIns="0" tIns="0" rIns="0" bIns="0" rtlCol="0">
            <a:spAutoFit/>
          </a:bodyPr>
          <a:lstStyle/>
          <a:p>
            <a:pPr algn="ct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1022589" y="2375549"/>
            <a:ext cx="1331318"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anose="020B0503020204020204" charset="-122"/>
                <a:ea typeface="微软雅黑" panose="020B0503020204020204" charset="-122"/>
              </a:rPr>
              <a:t>添加标题</a:t>
            </a:r>
            <a:endParaRPr lang="zh-CN" altLang="en-US" sz="1400" b="1" dirty="0">
              <a:solidFill>
                <a:schemeClr val="tx1">
                  <a:lumMod val="65000"/>
                  <a:lumOff val="35000"/>
                </a:schemeClr>
              </a:solidFill>
              <a:latin typeface="微软雅黑" panose="020B0503020204020204" charset="-122"/>
              <a:ea typeface="微软雅黑" panose="020B0503020204020204" charset="-122"/>
            </a:endParaRPr>
          </a:p>
        </p:txBody>
      </p:sp>
      <p:sp>
        <p:nvSpPr>
          <p:cNvPr id="27" name="TextBox 26"/>
          <p:cNvSpPr txBox="1"/>
          <p:nvPr/>
        </p:nvSpPr>
        <p:spPr>
          <a:xfrm>
            <a:off x="611560" y="2717126"/>
            <a:ext cx="1464936" cy="338554"/>
          </a:xfrm>
          <a:prstGeom prst="rect">
            <a:avLst/>
          </a:prstGeom>
          <a:noFill/>
        </p:spPr>
        <p:txBody>
          <a:bodyPr wrap="square" lIns="0" tIns="0" rIns="0" bIns="0" rtlCol="0">
            <a:spAutoFit/>
          </a:bodyPr>
          <a:lstStyle/>
          <a:p>
            <a:pPr algn="ctr"/>
            <a:r>
              <a:rPr lang="zh-CN" altLang="en-US" sz="1100" dirty="0" smtClean="0">
                <a:solidFill>
                  <a:schemeClr val="tx1">
                    <a:lumMod val="65000"/>
                    <a:lumOff val="35000"/>
                  </a:schemeClr>
                </a:solidFill>
                <a:latin typeface="微软雅黑" panose="020B0503020204020204" charset="-122"/>
                <a:ea typeface="微软雅黑" panose="020B0503020204020204" charset="-122"/>
              </a:rPr>
              <a:t>单击此处添加文本内容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8" name="TextBox 27"/>
          <p:cNvSpPr txBox="1"/>
          <p:nvPr/>
        </p:nvSpPr>
        <p:spPr>
          <a:xfrm>
            <a:off x="1677302" y="3815709"/>
            <a:ext cx="1166506" cy="215444"/>
          </a:xfrm>
          <a:prstGeom prst="rect">
            <a:avLst/>
          </a:prstGeom>
          <a:noFill/>
        </p:spPr>
        <p:txBody>
          <a:bodyPr wrap="square" lIns="0" tIns="0" rIns="0" bIns="0" rtlCol="0">
            <a:spAutoFit/>
          </a:bodyPr>
          <a:lstStyle/>
          <a:p>
            <a:pPr algn="ctr"/>
            <a:r>
              <a:rPr lang="zh-CN" altLang="en-US" sz="1400" b="1" dirty="0" smtClean="0">
                <a:solidFill>
                  <a:schemeClr val="tx1">
                    <a:lumMod val="65000"/>
                    <a:lumOff val="35000"/>
                  </a:schemeClr>
                </a:solidFill>
                <a:latin typeface="微软雅黑" panose="020B0503020204020204" charset="-122"/>
                <a:ea typeface="微软雅黑" panose="020B0503020204020204" charset="-122"/>
              </a:rPr>
              <a:t>添加标题</a:t>
            </a:r>
            <a:endParaRPr lang="zh-CN" altLang="en-US" sz="1400" b="1" dirty="0">
              <a:solidFill>
                <a:schemeClr val="tx1">
                  <a:lumMod val="65000"/>
                  <a:lumOff val="35000"/>
                </a:schemeClr>
              </a:solidFill>
              <a:latin typeface="微软雅黑" panose="020B0503020204020204" charset="-122"/>
              <a:ea typeface="微软雅黑" panose="020B0503020204020204" charset="-122"/>
            </a:endParaRPr>
          </a:p>
        </p:txBody>
      </p:sp>
      <p:sp>
        <p:nvSpPr>
          <p:cNvPr id="29" name="TextBox 28"/>
          <p:cNvSpPr txBox="1"/>
          <p:nvPr/>
        </p:nvSpPr>
        <p:spPr>
          <a:xfrm>
            <a:off x="1152227" y="4146122"/>
            <a:ext cx="1576351" cy="338554"/>
          </a:xfrm>
          <a:prstGeom prst="rect">
            <a:avLst/>
          </a:prstGeom>
          <a:noFill/>
        </p:spPr>
        <p:txBody>
          <a:bodyPr wrap="square" lIns="0" tIns="0" rIns="0" bIns="0" rtlCol="0">
            <a:spAutoFit/>
          </a:bodyPr>
          <a:lstStyle/>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单击此处添加文本内容</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30" name="TextBox 29"/>
          <p:cNvSpPr txBox="1"/>
          <p:nvPr/>
        </p:nvSpPr>
        <p:spPr>
          <a:xfrm>
            <a:off x="5181979" y="2367804"/>
            <a:ext cx="1036867" cy="615553"/>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anose="020B0503020204020204" charset="-122"/>
                <a:ea typeface="微软雅黑" panose="020B0503020204020204" charset="-122"/>
              </a:rPr>
              <a:t>添加</a:t>
            </a:r>
            <a:endParaRPr lang="en-US" altLang="zh-CN" sz="2000" b="1" dirty="0" smtClean="0">
              <a:solidFill>
                <a:schemeClr val="bg1"/>
              </a:solidFill>
              <a:latin typeface="微软雅黑" panose="020B0503020204020204" charset="-122"/>
              <a:ea typeface="微软雅黑" panose="020B0503020204020204" charset="-122"/>
            </a:endParaRPr>
          </a:p>
          <a:p>
            <a:pPr algn="ctr"/>
            <a:r>
              <a:rPr lang="zh-CN" altLang="en-US" sz="2000" b="1" dirty="0" smtClean="0">
                <a:solidFill>
                  <a:schemeClr val="bg1"/>
                </a:solidFill>
                <a:latin typeface="微软雅黑" panose="020B0503020204020204" charset="-122"/>
                <a:ea typeface="微软雅黑" panose="020B0503020204020204" charset="-122"/>
              </a:rPr>
              <a:t>标题</a:t>
            </a:r>
            <a:endParaRPr lang="en-US" altLang="zh-CN" sz="2000" b="1" dirty="0" smtClean="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4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290">
                                              <p:stCondLst>
                                                <p:cond delay="0"/>
                                              </p:stCondLst>
                                            </p:cTn>
                                            <p:tgtEl>
                                              <p:spTgt spid="24"/>
                                            </p:tgtEl>
                                          </p:cBhvr>
                                        </p:animEffect>
                                        <p:anim calcmode="lin" valueType="num">
                                          <p:cBhvr>
                                            <p:cTn id="4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52" dur="13">
                                              <p:stCondLst>
                                                <p:cond delay="325"/>
                                              </p:stCondLst>
                                            </p:cTn>
                                            <p:tgtEl>
                                              <p:spTgt spid="24"/>
                                            </p:tgtEl>
                                          </p:cBhvr>
                                          <p:to x="100000" y="60000"/>
                                        </p:animScale>
                                        <p:animScale>
                                          <p:cBhvr>
                                            <p:cTn id="53" dur="83" decel="50000">
                                              <p:stCondLst>
                                                <p:cond delay="338"/>
                                              </p:stCondLst>
                                            </p:cTn>
                                            <p:tgtEl>
                                              <p:spTgt spid="24"/>
                                            </p:tgtEl>
                                          </p:cBhvr>
                                          <p:to x="100000" y="100000"/>
                                        </p:animScale>
                                        <p:animScale>
                                          <p:cBhvr>
                                            <p:cTn id="54" dur="13">
                                              <p:stCondLst>
                                                <p:cond delay="656"/>
                                              </p:stCondLst>
                                            </p:cTn>
                                            <p:tgtEl>
                                              <p:spTgt spid="24"/>
                                            </p:tgtEl>
                                          </p:cBhvr>
                                          <p:to x="100000" y="80000"/>
                                        </p:animScale>
                                        <p:animScale>
                                          <p:cBhvr>
                                            <p:cTn id="55" dur="83" decel="50000">
                                              <p:stCondLst>
                                                <p:cond delay="669"/>
                                              </p:stCondLst>
                                            </p:cTn>
                                            <p:tgtEl>
                                              <p:spTgt spid="24"/>
                                            </p:tgtEl>
                                          </p:cBhvr>
                                          <p:to x="100000" y="100000"/>
                                        </p:animScale>
                                        <p:animScale>
                                          <p:cBhvr>
                                            <p:cTn id="56" dur="13">
                                              <p:stCondLst>
                                                <p:cond delay="821"/>
                                              </p:stCondLst>
                                            </p:cTn>
                                            <p:tgtEl>
                                              <p:spTgt spid="24"/>
                                            </p:tgtEl>
                                          </p:cBhvr>
                                          <p:to x="100000" y="90000"/>
                                        </p:animScale>
                                        <p:animScale>
                                          <p:cBhvr>
                                            <p:cTn id="57" dur="83" decel="50000">
                                              <p:stCondLst>
                                                <p:cond delay="834"/>
                                              </p:stCondLst>
                                            </p:cTn>
                                            <p:tgtEl>
                                              <p:spTgt spid="24"/>
                                            </p:tgtEl>
                                          </p:cBhvr>
                                          <p:to x="100000" y="100000"/>
                                        </p:animScale>
                                        <p:animScale>
                                          <p:cBhvr>
                                            <p:cTn id="58" dur="13">
                                              <p:stCondLst>
                                                <p:cond delay="904"/>
                                              </p:stCondLst>
                                            </p:cTn>
                                            <p:tgtEl>
                                              <p:spTgt spid="24"/>
                                            </p:tgtEl>
                                          </p:cBhvr>
                                          <p:to x="100000" y="95000"/>
                                        </p:animScale>
                                        <p:animScale>
                                          <p:cBhvr>
                                            <p:cTn id="59" dur="83" decel="50000">
                                              <p:stCondLst>
                                                <p:cond delay="917"/>
                                              </p:stCondLst>
                                            </p:cTn>
                                            <p:tgtEl>
                                              <p:spTgt spid="24"/>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290">
                                              <p:stCondLst>
                                                <p:cond delay="0"/>
                                              </p:stCondLst>
                                            </p:cTn>
                                            <p:tgtEl>
                                              <p:spTgt spid="25"/>
                                            </p:tgtEl>
                                          </p:cBhvr>
                                        </p:animEffect>
                                        <p:anim calcmode="lin" valueType="num">
                                          <p:cBhvr>
                                            <p:cTn id="63"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68" dur="13">
                                              <p:stCondLst>
                                                <p:cond delay="325"/>
                                              </p:stCondLst>
                                            </p:cTn>
                                            <p:tgtEl>
                                              <p:spTgt spid="25"/>
                                            </p:tgtEl>
                                          </p:cBhvr>
                                          <p:to x="100000" y="60000"/>
                                        </p:animScale>
                                        <p:animScale>
                                          <p:cBhvr>
                                            <p:cTn id="69" dur="83" decel="50000">
                                              <p:stCondLst>
                                                <p:cond delay="338"/>
                                              </p:stCondLst>
                                            </p:cTn>
                                            <p:tgtEl>
                                              <p:spTgt spid="25"/>
                                            </p:tgtEl>
                                          </p:cBhvr>
                                          <p:to x="100000" y="100000"/>
                                        </p:animScale>
                                        <p:animScale>
                                          <p:cBhvr>
                                            <p:cTn id="70" dur="13">
                                              <p:stCondLst>
                                                <p:cond delay="656"/>
                                              </p:stCondLst>
                                            </p:cTn>
                                            <p:tgtEl>
                                              <p:spTgt spid="25"/>
                                            </p:tgtEl>
                                          </p:cBhvr>
                                          <p:to x="100000" y="80000"/>
                                        </p:animScale>
                                        <p:animScale>
                                          <p:cBhvr>
                                            <p:cTn id="71" dur="83" decel="50000">
                                              <p:stCondLst>
                                                <p:cond delay="669"/>
                                              </p:stCondLst>
                                            </p:cTn>
                                            <p:tgtEl>
                                              <p:spTgt spid="25"/>
                                            </p:tgtEl>
                                          </p:cBhvr>
                                          <p:to x="100000" y="100000"/>
                                        </p:animScale>
                                        <p:animScale>
                                          <p:cBhvr>
                                            <p:cTn id="72" dur="13">
                                              <p:stCondLst>
                                                <p:cond delay="821"/>
                                              </p:stCondLst>
                                            </p:cTn>
                                            <p:tgtEl>
                                              <p:spTgt spid="25"/>
                                            </p:tgtEl>
                                          </p:cBhvr>
                                          <p:to x="100000" y="90000"/>
                                        </p:animScale>
                                        <p:animScale>
                                          <p:cBhvr>
                                            <p:cTn id="73" dur="83" decel="50000">
                                              <p:stCondLst>
                                                <p:cond delay="834"/>
                                              </p:stCondLst>
                                            </p:cTn>
                                            <p:tgtEl>
                                              <p:spTgt spid="25"/>
                                            </p:tgtEl>
                                          </p:cBhvr>
                                          <p:to x="100000" y="100000"/>
                                        </p:animScale>
                                        <p:animScale>
                                          <p:cBhvr>
                                            <p:cTn id="74" dur="13">
                                              <p:stCondLst>
                                                <p:cond delay="904"/>
                                              </p:stCondLst>
                                            </p:cTn>
                                            <p:tgtEl>
                                              <p:spTgt spid="25"/>
                                            </p:tgtEl>
                                          </p:cBhvr>
                                          <p:to x="100000" y="95000"/>
                                        </p:animScale>
                                        <p:animScale>
                                          <p:cBhvr>
                                            <p:cTn id="75" dur="83" decel="50000">
                                              <p:stCondLst>
                                                <p:cond delay="917"/>
                                              </p:stCondLst>
                                            </p:cTn>
                                            <p:tgtEl>
                                              <p:spTgt spid="25"/>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290">
                                              <p:stCondLst>
                                                <p:cond delay="0"/>
                                              </p:stCondLst>
                                            </p:cTn>
                                            <p:tgtEl>
                                              <p:spTgt spid="27"/>
                                            </p:tgtEl>
                                          </p:cBhvr>
                                        </p:animEffect>
                                        <p:anim calcmode="lin" valueType="num">
                                          <p:cBhvr>
                                            <p:cTn id="95"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00" dur="13">
                                              <p:stCondLst>
                                                <p:cond delay="325"/>
                                              </p:stCondLst>
                                            </p:cTn>
                                            <p:tgtEl>
                                              <p:spTgt spid="27"/>
                                            </p:tgtEl>
                                          </p:cBhvr>
                                          <p:to x="100000" y="60000"/>
                                        </p:animScale>
                                        <p:animScale>
                                          <p:cBhvr>
                                            <p:cTn id="101" dur="83" decel="50000">
                                              <p:stCondLst>
                                                <p:cond delay="338"/>
                                              </p:stCondLst>
                                            </p:cTn>
                                            <p:tgtEl>
                                              <p:spTgt spid="27"/>
                                            </p:tgtEl>
                                          </p:cBhvr>
                                          <p:to x="100000" y="100000"/>
                                        </p:animScale>
                                        <p:animScale>
                                          <p:cBhvr>
                                            <p:cTn id="102" dur="13">
                                              <p:stCondLst>
                                                <p:cond delay="656"/>
                                              </p:stCondLst>
                                            </p:cTn>
                                            <p:tgtEl>
                                              <p:spTgt spid="27"/>
                                            </p:tgtEl>
                                          </p:cBhvr>
                                          <p:to x="100000" y="80000"/>
                                        </p:animScale>
                                        <p:animScale>
                                          <p:cBhvr>
                                            <p:cTn id="103" dur="83" decel="50000">
                                              <p:stCondLst>
                                                <p:cond delay="669"/>
                                              </p:stCondLst>
                                            </p:cTn>
                                            <p:tgtEl>
                                              <p:spTgt spid="27"/>
                                            </p:tgtEl>
                                          </p:cBhvr>
                                          <p:to x="100000" y="100000"/>
                                        </p:animScale>
                                        <p:animScale>
                                          <p:cBhvr>
                                            <p:cTn id="104" dur="13">
                                              <p:stCondLst>
                                                <p:cond delay="821"/>
                                              </p:stCondLst>
                                            </p:cTn>
                                            <p:tgtEl>
                                              <p:spTgt spid="27"/>
                                            </p:tgtEl>
                                          </p:cBhvr>
                                          <p:to x="100000" y="90000"/>
                                        </p:animScale>
                                        <p:animScale>
                                          <p:cBhvr>
                                            <p:cTn id="105" dur="83" decel="50000">
                                              <p:stCondLst>
                                                <p:cond delay="834"/>
                                              </p:stCondLst>
                                            </p:cTn>
                                            <p:tgtEl>
                                              <p:spTgt spid="27"/>
                                            </p:tgtEl>
                                          </p:cBhvr>
                                          <p:to x="100000" y="100000"/>
                                        </p:animScale>
                                        <p:animScale>
                                          <p:cBhvr>
                                            <p:cTn id="106" dur="13">
                                              <p:stCondLst>
                                                <p:cond delay="904"/>
                                              </p:stCondLst>
                                            </p:cTn>
                                            <p:tgtEl>
                                              <p:spTgt spid="27"/>
                                            </p:tgtEl>
                                          </p:cBhvr>
                                          <p:to x="100000" y="95000"/>
                                        </p:animScale>
                                        <p:animScale>
                                          <p:cBhvr>
                                            <p:cTn id="107" dur="83" decel="50000">
                                              <p:stCondLst>
                                                <p:cond delay="917"/>
                                              </p:stCondLst>
                                            </p:cTn>
                                            <p:tgtEl>
                                              <p:spTgt spid="27"/>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8"/>
                                            </p:tgtEl>
                                            <p:attrNameLst>
                                              <p:attrName>style.visibility</p:attrName>
                                            </p:attrNameLst>
                                          </p:cBhvr>
                                          <p:to>
                                            <p:strVal val="visible"/>
                                          </p:to>
                                        </p:set>
                                        <p:animEffect transition="in" filter="wipe(down)">
                                          <p:cBhvr>
                                            <p:cTn id="110" dur="290">
                                              <p:stCondLst>
                                                <p:cond delay="0"/>
                                              </p:stCondLst>
                                            </p:cTn>
                                            <p:tgtEl>
                                              <p:spTgt spid="28"/>
                                            </p:tgtEl>
                                          </p:cBhvr>
                                        </p:animEffect>
                                        <p:anim calcmode="lin" valueType="num">
                                          <p:cBhvr>
                                            <p:cTn id="111"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16" dur="13">
                                              <p:stCondLst>
                                                <p:cond delay="325"/>
                                              </p:stCondLst>
                                            </p:cTn>
                                            <p:tgtEl>
                                              <p:spTgt spid="28"/>
                                            </p:tgtEl>
                                          </p:cBhvr>
                                          <p:to x="100000" y="60000"/>
                                        </p:animScale>
                                        <p:animScale>
                                          <p:cBhvr>
                                            <p:cTn id="117" dur="83" decel="50000">
                                              <p:stCondLst>
                                                <p:cond delay="338"/>
                                              </p:stCondLst>
                                            </p:cTn>
                                            <p:tgtEl>
                                              <p:spTgt spid="28"/>
                                            </p:tgtEl>
                                          </p:cBhvr>
                                          <p:to x="100000" y="100000"/>
                                        </p:animScale>
                                        <p:animScale>
                                          <p:cBhvr>
                                            <p:cTn id="118" dur="13">
                                              <p:stCondLst>
                                                <p:cond delay="656"/>
                                              </p:stCondLst>
                                            </p:cTn>
                                            <p:tgtEl>
                                              <p:spTgt spid="28"/>
                                            </p:tgtEl>
                                          </p:cBhvr>
                                          <p:to x="100000" y="80000"/>
                                        </p:animScale>
                                        <p:animScale>
                                          <p:cBhvr>
                                            <p:cTn id="119" dur="83" decel="50000">
                                              <p:stCondLst>
                                                <p:cond delay="669"/>
                                              </p:stCondLst>
                                            </p:cTn>
                                            <p:tgtEl>
                                              <p:spTgt spid="28"/>
                                            </p:tgtEl>
                                          </p:cBhvr>
                                          <p:to x="100000" y="100000"/>
                                        </p:animScale>
                                        <p:animScale>
                                          <p:cBhvr>
                                            <p:cTn id="120" dur="13">
                                              <p:stCondLst>
                                                <p:cond delay="821"/>
                                              </p:stCondLst>
                                            </p:cTn>
                                            <p:tgtEl>
                                              <p:spTgt spid="28"/>
                                            </p:tgtEl>
                                          </p:cBhvr>
                                          <p:to x="100000" y="90000"/>
                                        </p:animScale>
                                        <p:animScale>
                                          <p:cBhvr>
                                            <p:cTn id="121" dur="83" decel="50000">
                                              <p:stCondLst>
                                                <p:cond delay="834"/>
                                              </p:stCondLst>
                                            </p:cTn>
                                            <p:tgtEl>
                                              <p:spTgt spid="28"/>
                                            </p:tgtEl>
                                          </p:cBhvr>
                                          <p:to x="100000" y="100000"/>
                                        </p:animScale>
                                        <p:animScale>
                                          <p:cBhvr>
                                            <p:cTn id="122" dur="13">
                                              <p:stCondLst>
                                                <p:cond delay="904"/>
                                              </p:stCondLst>
                                            </p:cTn>
                                            <p:tgtEl>
                                              <p:spTgt spid="28"/>
                                            </p:tgtEl>
                                          </p:cBhvr>
                                          <p:to x="100000" y="95000"/>
                                        </p:animScale>
                                        <p:animScale>
                                          <p:cBhvr>
                                            <p:cTn id="123" dur="83" decel="50000">
                                              <p:stCondLst>
                                                <p:cond delay="917"/>
                                              </p:stCondLst>
                                            </p:cTn>
                                            <p:tgtEl>
                                              <p:spTgt spid="28"/>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9"/>
                                            </p:tgtEl>
                                            <p:attrNameLst>
                                              <p:attrName>style.visibility</p:attrName>
                                            </p:attrNameLst>
                                          </p:cBhvr>
                                          <p:to>
                                            <p:strVal val="visible"/>
                                          </p:to>
                                        </p:set>
                                        <p:animEffect transition="in" filter="wipe(down)">
                                          <p:cBhvr>
                                            <p:cTn id="126" dur="290">
                                              <p:stCondLst>
                                                <p:cond delay="0"/>
                                              </p:stCondLst>
                                            </p:cTn>
                                            <p:tgtEl>
                                              <p:spTgt spid="29"/>
                                            </p:tgtEl>
                                          </p:cBhvr>
                                        </p:animEffect>
                                        <p:anim calcmode="lin" valueType="num">
                                          <p:cBhvr>
                                            <p:cTn id="127"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32" dur="13">
                                              <p:stCondLst>
                                                <p:cond delay="325"/>
                                              </p:stCondLst>
                                            </p:cTn>
                                            <p:tgtEl>
                                              <p:spTgt spid="29"/>
                                            </p:tgtEl>
                                          </p:cBhvr>
                                          <p:to x="100000" y="60000"/>
                                        </p:animScale>
                                        <p:animScale>
                                          <p:cBhvr>
                                            <p:cTn id="133" dur="83" decel="50000">
                                              <p:stCondLst>
                                                <p:cond delay="338"/>
                                              </p:stCondLst>
                                            </p:cTn>
                                            <p:tgtEl>
                                              <p:spTgt spid="29"/>
                                            </p:tgtEl>
                                          </p:cBhvr>
                                          <p:to x="100000" y="100000"/>
                                        </p:animScale>
                                        <p:animScale>
                                          <p:cBhvr>
                                            <p:cTn id="134" dur="13">
                                              <p:stCondLst>
                                                <p:cond delay="656"/>
                                              </p:stCondLst>
                                            </p:cTn>
                                            <p:tgtEl>
                                              <p:spTgt spid="29"/>
                                            </p:tgtEl>
                                          </p:cBhvr>
                                          <p:to x="100000" y="80000"/>
                                        </p:animScale>
                                        <p:animScale>
                                          <p:cBhvr>
                                            <p:cTn id="135" dur="83" decel="50000">
                                              <p:stCondLst>
                                                <p:cond delay="669"/>
                                              </p:stCondLst>
                                            </p:cTn>
                                            <p:tgtEl>
                                              <p:spTgt spid="29"/>
                                            </p:tgtEl>
                                          </p:cBhvr>
                                          <p:to x="100000" y="100000"/>
                                        </p:animScale>
                                        <p:animScale>
                                          <p:cBhvr>
                                            <p:cTn id="136" dur="13">
                                              <p:stCondLst>
                                                <p:cond delay="821"/>
                                              </p:stCondLst>
                                            </p:cTn>
                                            <p:tgtEl>
                                              <p:spTgt spid="29"/>
                                            </p:tgtEl>
                                          </p:cBhvr>
                                          <p:to x="100000" y="90000"/>
                                        </p:animScale>
                                        <p:animScale>
                                          <p:cBhvr>
                                            <p:cTn id="137" dur="83" decel="50000">
                                              <p:stCondLst>
                                                <p:cond delay="834"/>
                                              </p:stCondLst>
                                            </p:cTn>
                                            <p:tgtEl>
                                              <p:spTgt spid="29"/>
                                            </p:tgtEl>
                                          </p:cBhvr>
                                          <p:to x="100000" y="100000"/>
                                        </p:animScale>
                                        <p:animScale>
                                          <p:cBhvr>
                                            <p:cTn id="138" dur="13">
                                              <p:stCondLst>
                                                <p:cond delay="904"/>
                                              </p:stCondLst>
                                            </p:cTn>
                                            <p:tgtEl>
                                              <p:spTgt spid="29"/>
                                            </p:tgtEl>
                                          </p:cBhvr>
                                          <p:to x="100000" y="95000"/>
                                        </p:animScale>
                                        <p:animScale>
                                          <p:cBhvr>
                                            <p:cTn id="139" dur="83" decel="50000">
                                              <p:stCondLst>
                                                <p:cond delay="917"/>
                                              </p:stCondLst>
                                            </p:cTn>
                                            <p:tgtEl>
                                              <p:spTgt spid="29"/>
                                            </p:tgtEl>
                                          </p:cBhvr>
                                          <p:to x="100000" y="100000"/>
                                        </p:animScale>
                                      </p:childTnLst>
                                    </p:cTn>
                                  </p:par>
                                </p:childTnLst>
                              </p:cTn>
                            </p:par>
                            <p:par>
                              <p:cTn id="140" fill="hold">
                                <p:stCondLst>
                                  <p:cond delay="3500"/>
                                </p:stCondLst>
                                <p:childTnLst>
                                  <p:par>
                                    <p:cTn id="141" presetID="22" presetClass="entr" presetSubtype="1" fill="hold" grpId="0" nodeType="after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wipe(up)">
                                          <p:cBhvr>
                                            <p:cTn id="14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23" grpId="0"/>
          <p:bldP spid="24" grpId="0"/>
          <p:bldP spid="25" grpId="0"/>
          <p:bldP spid="26" grpId="0"/>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right)">
                                          <p:cBhvr>
                                            <p:cTn id="16" dur="500"/>
                                            <p:tgtEl>
                                              <p:spTgt spid="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2500"/>
                                </p:stCondLst>
                                <p:childTnLst>
                                  <p:par>
                                    <p:cTn id="44" presetID="26"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290">
                                              <p:stCondLst>
                                                <p:cond delay="0"/>
                                              </p:stCondLst>
                                            </p:cTn>
                                            <p:tgtEl>
                                              <p:spTgt spid="24"/>
                                            </p:tgtEl>
                                          </p:cBhvr>
                                        </p:animEffect>
                                        <p:anim calcmode="lin" valueType="num">
                                          <p:cBhvr>
                                            <p:cTn id="4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52" dur="13">
                                              <p:stCondLst>
                                                <p:cond delay="325"/>
                                              </p:stCondLst>
                                            </p:cTn>
                                            <p:tgtEl>
                                              <p:spTgt spid="24"/>
                                            </p:tgtEl>
                                          </p:cBhvr>
                                          <p:to x="100000" y="60000"/>
                                        </p:animScale>
                                        <p:animScale>
                                          <p:cBhvr>
                                            <p:cTn id="53" dur="83" decel="50000">
                                              <p:stCondLst>
                                                <p:cond delay="338"/>
                                              </p:stCondLst>
                                            </p:cTn>
                                            <p:tgtEl>
                                              <p:spTgt spid="24"/>
                                            </p:tgtEl>
                                          </p:cBhvr>
                                          <p:to x="100000" y="100000"/>
                                        </p:animScale>
                                        <p:animScale>
                                          <p:cBhvr>
                                            <p:cTn id="54" dur="13">
                                              <p:stCondLst>
                                                <p:cond delay="656"/>
                                              </p:stCondLst>
                                            </p:cTn>
                                            <p:tgtEl>
                                              <p:spTgt spid="24"/>
                                            </p:tgtEl>
                                          </p:cBhvr>
                                          <p:to x="100000" y="80000"/>
                                        </p:animScale>
                                        <p:animScale>
                                          <p:cBhvr>
                                            <p:cTn id="55" dur="83" decel="50000">
                                              <p:stCondLst>
                                                <p:cond delay="669"/>
                                              </p:stCondLst>
                                            </p:cTn>
                                            <p:tgtEl>
                                              <p:spTgt spid="24"/>
                                            </p:tgtEl>
                                          </p:cBhvr>
                                          <p:to x="100000" y="100000"/>
                                        </p:animScale>
                                        <p:animScale>
                                          <p:cBhvr>
                                            <p:cTn id="56" dur="13">
                                              <p:stCondLst>
                                                <p:cond delay="821"/>
                                              </p:stCondLst>
                                            </p:cTn>
                                            <p:tgtEl>
                                              <p:spTgt spid="24"/>
                                            </p:tgtEl>
                                          </p:cBhvr>
                                          <p:to x="100000" y="90000"/>
                                        </p:animScale>
                                        <p:animScale>
                                          <p:cBhvr>
                                            <p:cTn id="57" dur="83" decel="50000">
                                              <p:stCondLst>
                                                <p:cond delay="834"/>
                                              </p:stCondLst>
                                            </p:cTn>
                                            <p:tgtEl>
                                              <p:spTgt spid="24"/>
                                            </p:tgtEl>
                                          </p:cBhvr>
                                          <p:to x="100000" y="100000"/>
                                        </p:animScale>
                                        <p:animScale>
                                          <p:cBhvr>
                                            <p:cTn id="58" dur="13">
                                              <p:stCondLst>
                                                <p:cond delay="904"/>
                                              </p:stCondLst>
                                            </p:cTn>
                                            <p:tgtEl>
                                              <p:spTgt spid="24"/>
                                            </p:tgtEl>
                                          </p:cBhvr>
                                          <p:to x="100000" y="95000"/>
                                        </p:animScale>
                                        <p:animScale>
                                          <p:cBhvr>
                                            <p:cTn id="59" dur="83" decel="50000">
                                              <p:stCondLst>
                                                <p:cond delay="917"/>
                                              </p:stCondLst>
                                            </p:cTn>
                                            <p:tgtEl>
                                              <p:spTgt spid="24"/>
                                            </p:tgtEl>
                                          </p:cBhvr>
                                          <p:to x="100000" y="100000"/>
                                        </p:animScale>
                                      </p:childTnLst>
                                    </p:cTn>
                                  </p:par>
                                  <p:par>
                                    <p:cTn id="60" presetID="26" presetClass="entr" presetSubtype="0" fill="hold" grpId="0" nodeType="withEffect">
                                      <p:stCondLst>
                                        <p:cond delay="10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290">
                                              <p:stCondLst>
                                                <p:cond delay="0"/>
                                              </p:stCondLst>
                                            </p:cTn>
                                            <p:tgtEl>
                                              <p:spTgt spid="25"/>
                                            </p:tgtEl>
                                          </p:cBhvr>
                                        </p:animEffect>
                                        <p:anim calcmode="lin" valueType="num">
                                          <p:cBhvr>
                                            <p:cTn id="63"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68" dur="13">
                                              <p:stCondLst>
                                                <p:cond delay="325"/>
                                              </p:stCondLst>
                                            </p:cTn>
                                            <p:tgtEl>
                                              <p:spTgt spid="25"/>
                                            </p:tgtEl>
                                          </p:cBhvr>
                                          <p:to x="100000" y="60000"/>
                                        </p:animScale>
                                        <p:animScale>
                                          <p:cBhvr>
                                            <p:cTn id="69" dur="83" decel="50000">
                                              <p:stCondLst>
                                                <p:cond delay="338"/>
                                              </p:stCondLst>
                                            </p:cTn>
                                            <p:tgtEl>
                                              <p:spTgt spid="25"/>
                                            </p:tgtEl>
                                          </p:cBhvr>
                                          <p:to x="100000" y="100000"/>
                                        </p:animScale>
                                        <p:animScale>
                                          <p:cBhvr>
                                            <p:cTn id="70" dur="13">
                                              <p:stCondLst>
                                                <p:cond delay="656"/>
                                              </p:stCondLst>
                                            </p:cTn>
                                            <p:tgtEl>
                                              <p:spTgt spid="25"/>
                                            </p:tgtEl>
                                          </p:cBhvr>
                                          <p:to x="100000" y="80000"/>
                                        </p:animScale>
                                        <p:animScale>
                                          <p:cBhvr>
                                            <p:cTn id="71" dur="83" decel="50000">
                                              <p:stCondLst>
                                                <p:cond delay="669"/>
                                              </p:stCondLst>
                                            </p:cTn>
                                            <p:tgtEl>
                                              <p:spTgt spid="25"/>
                                            </p:tgtEl>
                                          </p:cBhvr>
                                          <p:to x="100000" y="100000"/>
                                        </p:animScale>
                                        <p:animScale>
                                          <p:cBhvr>
                                            <p:cTn id="72" dur="13">
                                              <p:stCondLst>
                                                <p:cond delay="821"/>
                                              </p:stCondLst>
                                            </p:cTn>
                                            <p:tgtEl>
                                              <p:spTgt spid="25"/>
                                            </p:tgtEl>
                                          </p:cBhvr>
                                          <p:to x="100000" y="90000"/>
                                        </p:animScale>
                                        <p:animScale>
                                          <p:cBhvr>
                                            <p:cTn id="73" dur="83" decel="50000">
                                              <p:stCondLst>
                                                <p:cond delay="834"/>
                                              </p:stCondLst>
                                            </p:cTn>
                                            <p:tgtEl>
                                              <p:spTgt spid="25"/>
                                            </p:tgtEl>
                                          </p:cBhvr>
                                          <p:to x="100000" y="100000"/>
                                        </p:animScale>
                                        <p:animScale>
                                          <p:cBhvr>
                                            <p:cTn id="74" dur="13">
                                              <p:stCondLst>
                                                <p:cond delay="904"/>
                                              </p:stCondLst>
                                            </p:cTn>
                                            <p:tgtEl>
                                              <p:spTgt spid="25"/>
                                            </p:tgtEl>
                                          </p:cBhvr>
                                          <p:to x="100000" y="95000"/>
                                        </p:animScale>
                                        <p:animScale>
                                          <p:cBhvr>
                                            <p:cTn id="75" dur="83" decel="50000">
                                              <p:stCondLst>
                                                <p:cond delay="917"/>
                                              </p:stCondLst>
                                            </p:cTn>
                                            <p:tgtEl>
                                              <p:spTgt spid="25"/>
                                            </p:tgtEl>
                                          </p:cBhvr>
                                          <p:to x="100000" y="100000"/>
                                        </p:animScale>
                                      </p:childTnLst>
                                    </p:cTn>
                                  </p:par>
                                  <p:par>
                                    <p:cTn id="76" presetID="26" presetClass="entr" presetSubtype="0" fill="hold" grpId="0" nodeType="withEffect">
                                      <p:stCondLst>
                                        <p:cond delay="20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26" presetClass="entr" presetSubtype="0" fill="hold" grpId="0" nodeType="withEffect">
                                      <p:stCondLst>
                                        <p:cond delay="30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290">
                                              <p:stCondLst>
                                                <p:cond delay="0"/>
                                              </p:stCondLst>
                                            </p:cTn>
                                            <p:tgtEl>
                                              <p:spTgt spid="27"/>
                                            </p:tgtEl>
                                          </p:cBhvr>
                                        </p:animEffect>
                                        <p:anim calcmode="lin" valueType="num">
                                          <p:cBhvr>
                                            <p:cTn id="95"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6"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7"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98"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99"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00" dur="13">
                                              <p:stCondLst>
                                                <p:cond delay="325"/>
                                              </p:stCondLst>
                                            </p:cTn>
                                            <p:tgtEl>
                                              <p:spTgt spid="27"/>
                                            </p:tgtEl>
                                          </p:cBhvr>
                                          <p:to x="100000" y="60000"/>
                                        </p:animScale>
                                        <p:animScale>
                                          <p:cBhvr>
                                            <p:cTn id="101" dur="83" decel="50000">
                                              <p:stCondLst>
                                                <p:cond delay="338"/>
                                              </p:stCondLst>
                                            </p:cTn>
                                            <p:tgtEl>
                                              <p:spTgt spid="27"/>
                                            </p:tgtEl>
                                          </p:cBhvr>
                                          <p:to x="100000" y="100000"/>
                                        </p:animScale>
                                        <p:animScale>
                                          <p:cBhvr>
                                            <p:cTn id="102" dur="13">
                                              <p:stCondLst>
                                                <p:cond delay="656"/>
                                              </p:stCondLst>
                                            </p:cTn>
                                            <p:tgtEl>
                                              <p:spTgt spid="27"/>
                                            </p:tgtEl>
                                          </p:cBhvr>
                                          <p:to x="100000" y="80000"/>
                                        </p:animScale>
                                        <p:animScale>
                                          <p:cBhvr>
                                            <p:cTn id="103" dur="83" decel="50000">
                                              <p:stCondLst>
                                                <p:cond delay="669"/>
                                              </p:stCondLst>
                                            </p:cTn>
                                            <p:tgtEl>
                                              <p:spTgt spid="27"/>
                                            </p:tgtEl>
                                          </p:cBhvr>
                                          <p:to x="100000" y="100000"/>
                                        </p:animScale>
                                        <p:animScale>
                                          <p:cBhvr>
                                            <p:cTn id="104" dur="13">
                                              <p:stCondLst>
                                                <p:cond delay="821"/>
                                              </p:stCondLst>
                                            </p:cTn>
                                            <p:tgtEl>
                                              <p:spTgt spid="27"/>
                                            </p:tgtEl>
                                          </p:cBhvr>
                                          <p:to x="100000" y="90000"/>
                                        </p:animScale>
                                        <p:animScale>
                                          <p:cBhvr>
                                            <p:cTn id="105" dur="83" decel="50000">
                                              <p:stCondLst>
                                                <p:cond delay="834"/>
                                              </p:stCondLst>
                                            </p:cTn>
                                            <p:tgtEl>
                                              <p:spTgt spid="27"/>
                                            </p:tgtEl>
                                          </p:cBhvr>
                                          <p:to x="100000" y="100000"/>
                                        </p:animScale>
                                        <p:animScale>
                                          <p:cBhvr>
                                            <p:cTn id="106" dur="13">
                                              <p:stCondLst>
                                                <p:cond delay="904"/>
                                              </p:stCondLst>
                                            </p:cTn>
                                            <p:tgtEl>
                                              <p:spTgt spid="27"/>
                                            </p:tgtEl>
                                          </p:cBhvr>
                                          <p:to x="100000" y="95000"/>
                                        </p:animScale>
                                        <p:animScale>
                                          <p:cBhvr>
                                            <p:cTn id="107" dur="83" decel="50000">
                                              <p:stCondLst>
                                                <p:cond delay="917"/>
                                              </p:stCondLst>
                                            </p:cTn>
                                            <p:tgtEl>
                                              <p:spTgt spid="27"/>
                                            </p:tgtEl>
                                          </p:cBhvr>
                                          <p:to x="100000" y="100000"/>
                                        </p:animScale>
                                      </p:childTnLst>
                                    </p:cTn>
                                  </p:par>
                                  <p:par>
                                    <p:cTn id="108" presetID="26" presetClass="entr" presetSubtype="0" fill="hold" grpId="0" nodeType="withEffect">
                                      <p:stCondLst>
                                        <p:cond delay="400"/>
                                      </p:stCondLst>
                                      <p:childTnLst>
                                        <p:set>
                                          <p:cBhvr>
                                            <p:cTn id="109" dur="1" fill="hold">
                                              <p:stCondLst>
                                                <p:cond delay="0"/>
                                              </p:stCondLst>
                                            </p:cTn>
                                            <p:tgtEl>
                                              <p:spTgt spid="28"/>
                                            </p:tgtEl>
                                            <p:attrNameLst>
                                              <p:attrName>style.visibility</p:attrName>
                                            </p:attrNameLst>
                                          </p:cBhvr>
                                          <p:to>
                                            <p:strVal val="visible"/>
                                          </p:to>
                                        </p:set>
                                        <p:animEffect transition="in" filter="wipe(down)">
                                          <p:cBhvr>
                                            <p:cTn id="110" dur="290">
                                              <p:stCondLst>
                                                <p:cond delay="0"/>
                                              </p:stCondLst>
                                            </p:cTn>
                                            <p:tgtEl>
                                              <p:spTgt spid="28"/>
                                            </p:tgtEl>
                                          </p:cBhvr>
                                        </p:animEffect>
                                        <p:anim calcmode="lin" valueType="num">
                                          <p:cBhvr>
                                            <p:cTn id="111"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16" dur="13">
                                              <p:stCondLst>
                                                <p:cond delay="325"/>
                                              </p:stCondLst>
                                            </p:cTn>
                                            <p:tgtEl>
                                              <p:spTgt spid="28"/>
                                            </p:tgtEl>
                                          </p:cBhvr>
                                          <p:to x="100000" y="60000"/>
                                        </p:animScale>
                                        <p:animScale>
                                          <p:cBhvr>
                                            <p:cTn id="117" dur="83" decel="50000">
                                              <p:stCondLst>
                                                <p:cond delay="338"/>
                                              </p:stCondLst>
                                            </p:cTn>
                                            <p:tgtEl>
                                              <p:spTgt spid="28"/>
                                            </p:tgtEl>
                                          </p:cBhvr>
                                          <p:to x="100000" y="100000"/>
                                        </p:animScale>
                                        <p:animScale>
                                          <p:cBhvr>
                                            <p:cTn id="118" dur="13">
                                              <p:stCondLst>
                                                <p:cond delay="656"/>
                                              </p:stCondLst>
                                            </p:cTn>
                                            <p:tgtEl>
                                              <p:spTgt spid="28"/>
                                            </p:tgtEl>
                                          </p:cBhvr>
                                          <p:to x="100000" y="80000"/>
                                        </p:animScale>
                                        <p:animScale>
                                          <p:cBhvr>
                                            <p:cTn id="119" dur="83" decel="50000">
                                              <p:stCondLst>
                                                <p:cond delay="669"/>
                                              </p:stCondLst>
                                            </p:cTn>
                                            <p:tgtEl>
                                              <p:spTgt spid="28"/>
                                            </p:tgtEl>
                                          </p:cBhvr>
                                          <p:to x="100000" y="100000"/>
                                        </p:animScale>
                                        <p:animScale>
                                          <p:cBhvr>
                                            <p:cTn id="120" dur="13">
                                              <p:stCondLst>
                                                <p:cond delay="821"/>
                                              </p:stCondLst>
                                            </p:cTn>
                                            <p:tgtEl>
                                              <p:spTgt spid="28"/>
                                            </p:tgtEl>
                                          </p:cBhvr>
                                          <p:to x="100000" y="90000"/>
                                        </p:animScale>
                                        <p:animScale>
                                          <p:cBhvr>
                                            <p:cTn id="121" dur="83" decel="50000">
                                              <p:stCondLst>
                                                <p:cond delay="834"/>
                                              </p:stCondLst>
                                            </p:cTn>
                                            <p:tgtEl>
                                              <p:spTgt spid="28"/>
                                            </p:tgtEl>
                                          </p:cBhvr>
                                          <p:to x="100000" y="100000"/>
                                        </p:animScale>
                                        <p:animScale>
                                          <p:cBhvr>
                                            <p:cTn id="122" dur="13">
                                              <p:stCondLst>
                                                <p:cond delay="904"/>
                                              </p:stCondLst>
                                            </p:cTn>
                                            <p:tgtEl>
                                              <p:spTgt spid="28"/>
                                            </p:tgtEl>
                                          </p:cBhvr>
                                          <p:to x="100000" y="95000"/>
                                        </p:animScale>
                                        <p:animScale>
                                          <p:cBhvr>
                                            <p:cTn id="123" dur="83" decel="50000">
                                              <p:stCondLst>
                                                <p:cond delay="917"/>
                                              </p:stCondLst>
                                            </p:cTn>
                                            <p:tgtEl>
                                              <p:spTgt spid="28"/>
                                            </p:tgtEl>
                                          </p:cBhvr>
                                          <p:to x="100000" y="100000"/>
                                        </p:animScale>
                                      </p:childTnLst>
                                    </p:cTn>
                                  </p:par>
                                  <p:par>
                                    <p:cTn id="124" presetID="26" presetClass="entr" presetSubtype="0" fill="hold" grpId="0" nodeType="withEffect">
                                      <p:stCondLst>
                                        <p:cond delay="500"/>
                                      </p:stCondLst>
                                      <p:childTnLst>
                                        <p:set>
                                          <p:cBhvr>
                                            <p:cTn id="125" dur="1" fill="hold">
                                              <p:stCondLst>
                                                <p:cond delay="0"/>
                                              </p:stCondLst>
                                            </p:cTn>
                                            <p:tgtEl>
                                              <p:spTgt spid="29"/>
                                            </p:tgtEl>
                                            <p:attrNameLst>
                                              <p:attrName>style.visibility</p:attrName>
                                            </p:attrNameLst>
                                          </p:cBhvr>
                                          <p:to>
                                            <p:strVal val="visible"/>
                                          </p:to>
                                        </p:set>
                                        <p:animEffect transition="in" filter="wipe(down)">
                                          <p:cBhvr>
                                            <p:cTn id="126" dur="290">
                                              <p:stCondLst>
                                                <p:cond delay="0"/>
                                              </p:stCondLst>
                                            </p:cTn>
                                            <p:tgtEl>
                                              <p:spTgt spid="29"/>
                                            </p:tgtEl>
                                          </p:cBhvr>
                                        </p:animEffect>
                                        <p:anim calcmode="lin" valueType="num">
                                          <p:cBhvr>
                                            <p:cTn id="127"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32" dur="13">
                                              <p:stCondLst>
                                                <p:cond delay="325"/>
                                              </p:stCondLst>
                                            </p:cTn>
                                            <p:tgtEl>
                                              <p:spTgt spid="29"/>
                                            </p:tgtEl>
                                          </p:cBhvr>
                                          <p:to x="100000" y="60000"/>
                                        </p:animScale>
                                        <p:animScale>
                                          <p:cBhvr>
                                            <p:cTn id="133" dur="83" decel="50000">
                                              <p:stCondLst>
                                                <p:cond delay="338"/>
                                              </p:stCondLst>
                                            </p:cTn>
                                            <p:tgtEl>
                                              <p:spTgt spid="29"/>
                                            </p:tgtEl>
                                          </p:cBhvr>
                                          <p:to x="100000" y="100000"/>
                                        </p:animScale>
                                        <p:animScale>
                                          <p:cBhvr>
                                            <p:cTn id="134" dur="13">
                                              <p:stCondLst>
                                                <p:cond delay="656"/>
                                              </p:stCondLst>
                                            </p:cTn>
                                            <p:tgtEl>
                                              <p:spTgt spid="29"/>
                                            </p:tgtEl>
                                          </p:cBhvr>
                                          <p:to x="100000" y="80000"/>
                                        </p:animScale>
                                        <p:animScale>
                                          <p:cBhvr>
                                            <p:cTn id="135" dur="83" decel="50000">
                                              <p:stCondLst>
                                                <p:cond delay="669"/>
                                              </p:stCondLst>
                                            </p:cTn>
                                            <p:tgtEl>
                                              <p:spTgt spid="29"/>
                                            </p:tgtEl>
                                          </p:cBhvr>
                                          <p:to x="100000" y="100000"/>
                                        </p:animScale>
                                        <p:animScale>
                                          <p:cBhvr>
                                            <p:cTn id="136" dur="13">
                                              <p:stCondLst>
                                                <p:cond delay="821"/>
                                              </p:stCondLst>
                                            </p:cTn>
                                            <p:tgtEl>
                                              <p:spTgt spid="29"/>
                                            </p:tgtEl>
                                          </p:cBhvr>
                                          <p:to x="100000" y="90000"/>
                                        </p:animScale>
                                        <p:animScale>
                                          <p:cBhvr>
                                            <p:cTn id="137" dur="83" decel="50000">
                                              <p:stCondLst>
                                                <p:cond delay="834"/>
                                              </p:stCondLst>
                                            </p:cTn>
                                            <p:tgtEl>
                                              <p:spTgt spid="29"/>
                                            </p:tgtEl>
                                          </p:cBhvr>
                                          <p:to x="100000" y="100000"/>
                                        </p:animScale>
                                        <p:animScale>
                                          <p:cBhvr>
                                            <p:cTn id="138" dur="13">
                                              <p:stCondLst>
                                                <p:cond delay="904"/>
                                              </p:stCondLst>
                                            </p:cTn>
                                            <p:tgtEl>
                                              <p:spTgt spid="29"/>
                                            </p:tgtEl>
                                          </p:cBhvr>
                                          <p:to x="100000" y="95000"/>
                                        </p:animScale>
                                        <p:animScale>
                                          <p:cBhvr>
                                            <p:cTn id="139" dur="83" decel="50000">
                                              <p:stCondLst>
                                                <p:cond delay="917"/>
                                              </p:stCondLst>
                                            </p:cTn>
                                            <p:tgtEl>
                                              <p:spTgt spid="29"/>
                                            </p:tgtEl>
                                          </p:cBhvr>
                                          <p:to x="100000" y="100000"/>
                                        </p:animScale>
                                      </p:childTnLst>
                                    </p:cTn>
                                  </p:par>
                                </p:childTnLst>
                              </p:cTn>
                            </p:par>
                            <p:par>
                              <p:cTn id="140" fill="hold">
                                <p:stCondLst>
                                  <p:cond delay="3500"/>
                                </p:stCondLst>
                                <p:childTnLst>
                                  <p:par>
                                    <p:cTn id="141" presetID="22" presetClass="entr" presetSubtype="1" fill="hold" grpId="0" nodeType="after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wipe(up)">
                                          <p:cBhvr>
                                            <p:cTn id="14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23" grpId="0"/>
          <p:bldP spid="24" grpId="0"/>
          <p:bldP spid="25" grpId="0"/>
          <p:bldP spid="26" grpId="0"/>
          <p:bldP spid="27" grpId="0"/>
          <p:bldP spid="28" grpId="0"/>
          <p:bldP spid="29" grpId="0"/>
          <p:bldP spid="3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空心弧 2"/>
          <p:cNvSpPr/>
          <p:nvPr/>
        </p:nvSpPr>
        <p:spPr>
          <a:xfrm rot="5400000">
            <a:off x="862468" y="1113682"/>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400" fontAlgn="auto">
              <a:spcBef>
                <a:spcPts val="0"/>
              </a:spcBef>
              <a:spcAft>
                <a:spcPts val="0"/>
              </a:spcAft>
              <a:defRPr/>
            </a:pPr>
            <a:endParaRPr lang="zh-CN" altLang="en-US" sz="2490">
              <a:solidFill>
                <a:schemeClr val="tx1"/>
              </a:solidFill>
              <a:latin typeface="微软雅黑" panose="020B0503020204020204" charset="-122"/>
              <a:ea typeface="微软雅黑" panose="020B0503020204020204" charset="-122"/>
              <a:cs typeface="Arial" panose="020B0604020202020204" pitchFamily="34" charset="0"/>
            </a:endParaRPr>
          </a:p>
        </p:txBody>
      </p:sp>
      <p:cxnSp>
        <p:nvCxnSpPr>
          <p:cNvPr id="4" name="直接连接符 3"/>
          <p:cNvCxnSpPr/>
          <p:nvPr/>
        </p:nvCxnSpPr>
        <p:spPr bwMode="auto">
          <a:xfrm>
            <a:off x="3043369" y="1198912"/>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3093016" y="3989552"/>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3914988" y="2145264"/>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3773750" y="3130259"/>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01532" y="843558"/>
            <a:ext cx="1338810" cy="323157"/>
          </a:xfrm>
          <a:prstGeom prst="rect">
            <a:avLst/>
          </a:prstGeom>
        </p:spPr>
        <p:txBody>
          <a:bodyPr wrap="none" lIns="91431" tIns="45716" rIns="91431" bIns="45716">
            <a:spAutoFit/>
          </a:bodyPr>
          <a:lstStyle/>
          <a:p>
            <a:r>
              <a:rPr lang="zh-CN" altLang="en-US" sz="1500" dirty="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9" name="矩形 47"/>
          <p:cNvSpPr>
            <a:spLocks noChangeArrowheads="1"/>
          </p:cNvSpPr>
          <p:nvPr/>
        </p:nvSpPr>
        <p:spPr bwMode="auto">
          <a:xfrm>
            <a:off x="5172190" y="1076286"/>
            <a:ext cx="2657990"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en-US" altLang="zh-CN" sz="1000" dirty="0"/>
          </a:p>
        </p:txBody>
      </p:sp>
      <p:grpSp>
        <p:nvGrpSpPr>
          <p:cNvPr id="10" name="组合 9"/>
          <p:cNvGrpSpPr/>
          <p:nvPr/>
        </p:nvGrpSpPr>
        <p:grpSpPr bwMode="auto">
          <a:xfrm>
            <a:off x="1076765" y="1444304"/>
            <a:ext cx="2259643" cy="2259643"/>
            <a:chOff x="1103084" y="2155824"/>
            <a:chExt cx="3176815" cy="3176815"/>
          </a:xfrm>
        </p:grpSpPr>
        <p:sp>
          <p:nvSpPr>
            <p:cNvPr id="11" name="椭圆 10"/>
            <p:cNvSpPr/>
            <p:nvPr/>
          </p:nvSpPr>
          <p:spPr>
            <a:xfrm>
              <a:off x="1103084" y="2155824"/>
              <a:ext cx="3176815" cy="3176815"/>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12" name="椭圆 11"/>
            <p:cNvSpPr/>
            <p:nvPr/>
          </p:nvSpPr>
          <p:spPr>
            <a:xfrm>
              <a:off x="1281790" y="2334530"/>
              <a:ext cx="2819403" cy="2819403"/>
            </a:xfrm>
            <a:prstGeom prst="ellipse">
              <a:avLst/>
            </a:prstGeom>
            <a:blipFill dpi="0" rotWithShape="1">
              <a:blip r:embed="rId1" cstate="print"/>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zh-CN" altLang="en-US">
                <a:latin typeface="微软雅黑" panose="020B0503020204020204" charset="-122"/>
                <a:ea typeface="微软雅黑" panose="020B0503020204020204" charset="-122"/>
                <a:cs typeface="Arial" panose="020B0604020202020204" pitchFamily="34" charset="0"/>
              </a:endParaRPr>
            </a:p>
          </p:txBody>
        </p:sp>
      </p:grpSp>
      <p:sp>
        <p:nvSpPr>
          <p:cNvPr id="13" name="椭圆 12"/>
          <p:cNvSpPr/>
          <p:nvPr/>
        </p:nvSpPr>
        <p:spPr>
          <a:xfrm>
            <a:off x="2816194" y="982434"/>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14" name="椭圆 13"/>
          <p:cNvSpPr/>
          <p:nvPr/>
        </p:nvSpPr>
        <p:spPr>
          <a:xfrm>
            <a:off x="3608282" y="1943356"/>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15" name="椭圆 14"/>
          <p:cNvSpPr/>
          <p:nvPr/>
        </p:nvSpPr>
        <p:spPr>
          <a:xfrm>
            <a:off x="3587342" y="2925749"/>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sp>
        <p:nvSpPr>
          <p:cNvPr id="16" name="椭圆 15"/>
          <p:cNvSpPr/>
          <p:nvPr/>
        </p:nvSpPr>
        <p:spPr>
          <a:xfrm>
            <a:off x="2816194" y="3775955"/>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4</a:t>
            </a:r>
            <a:endParaRPr lang="zh-CN" altLang="en-US" dirty="0">
              <a:latin typeface="微软雅黑" panose="020B0503020204020204" charset="-122"/>
              <a:ea typeface="微软雅黑" panose="020B0503020204020204" charset="-122"/>
            </a:endParaRPr>
          </a:p>
        </p:txBody>
      </p:sp>
      <p:grpSp>
        <p:nvGrpSpPr>
          <p:cNvPr id="17" name="组合 16"/>
          <p:cNvGrpSpPr/>
          <p:nvPr/>
        </p:nvGrpSpPr>
        <p:grpSpPr>
          <a:xfrm>
            <a:off x="3845758" y="771550"/>
            <a:ext cx="858956" cy="858956"/>
            <a:chOff x="3989630" y="984316"/>
            <a:chExt cx="858956" cy="858956"/>
          </a:xfrm>
        </p:grpSpPr>
        <p:grpSp>
          <p:nvGrpSpPr>
            <p:cNvPr id="18" name="组合 17"/>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3" name="椭圆 2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19" name="组合 54"/>
            <p:cNvGrpSpPr>
              <a:grpSpLocks noChangeAspect="1"/>
            </p:cNvGrpSpPr>
            <p:nvPr/>
          </p:nvGrpSpPr>
          <p:grpSpPr bwMode="auto">
            <a:xfrm>
              <a:off x="4230408" y="1145668"/>
              <a:ext cx="389996" cy="469766"/>
              <a:chOff x="3452849" y="2667439"/>
              <a:chExt cx="239345" cy="288607"/>
            </a:xfrm>
          </p:grpSpPr>
          <p:sp>
            <p:nvSpPr>
              <p:cNvPr id="20"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sp>
            <p:nvSpPr>
              <p:cNvPr id="21"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grpSp>
        <p:nvGrpSpPr>
          <p:cNvPr id="24" name="组合 23"/>
          <p:cNvGrpSpPr/>
          <p:nvPr/>
        </p:nvGrpSpPr>
        <p:grpSpPr>
          <a:xfrm>
            <a:off x="4540840" y="1655168"/>
            <a:ext cx="858956" cy="858956"/>
            <a:chOff x="4684712" y="1948340"/>
            <a:chExt cx="858956" cy="858956"/>
          </a:xfrm>
        </p:grpSpPr>
        <p:grpSp>
          <p:nvGrpSpPr>
            <p:cNvPr id="25" name="组合 24"/>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8" name="椭圆 2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6"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29" name="组合 28"/>
          <p:cNvGrpSpPr/>
          <p:nvPr/>
        </p:nvGrpSpPr>
        <p:grpSpPr>
          <a:xfrm>
            <a:off x="4572144" y="2700781"/>
            <a:ext cx="858956" cy="858956"/>
            <a:chOff x="4716016" y="2993953"/>
            <a:chExt cx="858956" cy="858956"/>
          </a:xfrm>
        </p:grpSpPr>
        <p:grpSp>
          <p:nvGrpSpPr>
            <p:cNvPr id="30" name="组合 29"/>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33" name="椭圆 3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1"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34" name="组合 33"/>
          <p:cNvGrpSpPr/>
          <p:nvPr/>
        </p:nvGrpSpPr>
        <p:grpSpPr>
          <a:xfrm>
            <a:off x="3852974" y="3571464"/>
            <a:ext cx="858956" cy="858956"/>
            <a:chOff x="3996846" y="3864636"/>
            <a:chExt cx="858956" cy="858956"/>
          </a:xfrm>
        </p:grpSpPr>
        <p:grpSp>
          <p:nvGrpSpPr>
            <p:cNvPr id="35" name="组合 34"/>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38" name="椭圆 3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6"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4400"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sp>
        <p:nvSpPr>
          <p:cNvPr id="39" name="矩形 38"/>
          <p:cNvSpPr/>
          <p:nvPr/>
        </p:nvSpPr>
        <p:spPr>
          <a:xfrm>
            <a:off x="5849604" y="1703893"/>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40" name="矩形 47"/>
          <p:cNvSpPr>
            <a:spLocks noChangeArrowheads="1"/>
          </p:cNvSpPr>
          <p:nvPr/>
        </p:nvSpPr>
        <p:spPr bwMode="auto">
          <a:xfrm>
            <a:off x="5820262" y="1936621"/>
            <a:ext cx="2657990" cy="526803"/>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zh-CN" altLang="en-US" sz="1000" dirty="0"/>
          </a:p>
        </p:txBody>
      </p:sp>
      <p:sp>
        <p:nvSpPr>
          <p:cNvPr id="41" name="矩形 40"/>
          <p:cNvSpPr/>
          <p:nvPr/>
        </p:nvSpPr>
        <p:spPr>
          <a:xfrm>
            <a:off x="5924162" y="2734868"/>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42" name="矩形 47"/>
          <p:cNvSpPr>
            <a:spLocks noChangeArrowheads="1"/>
          </p:cNvSpPr>
          <p:nvPr/>
        </p:nvSpPr>
        <p:spPr bwMode="auto">
          <a:xfrm>
            <a:off x="5894820" y="2967596"/>
            <a:ext cx="2727448" cy="584767"/>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a:t>
            </a:r>
            <a:r>
              <a:rPr lang="zh-CN" altLang="en-US" sz="1000" dirty="0" smtClean="0"/>
              <a:t>精</a:t>
            </a:r>
            <a:endParaRPr lang="en-US" altLang="zh-CN" sz="1000" dirty="0" smtClean="0"/>
          </a:p>
          <a:p>
            <a:pPr>
              <a:lnSpc>
                <a:spcPct val="150000"/>
              </a:lnSpc>
              <a:buNone/>
            </a:pPr>
            <a:r>
              <a:rPr lang="zh-CN" altLang="en-US" sz="1000" dirty="0" smtClean="0"/>
              <a:t>炼</a:t>
            </a:r>
            <a:r>
              <a:rPr lang="zh-CN" altLang="en-US" sz="1000" dirty="0"/>
              <a:t>，不用多余的文字修饰，言简意赅的</a:t>
            </a:r>
            <a:r>
              <a:rPr lang="zh-CN" altLang="en-US" sz="1000" dirty="0" smtClean="0"/>
              <a:t>说明</a:t>
            </a:r>
            <a:endParaRPr lang="zh-CN" altLang="en-US" sz="1000" dirty="0"/>
          </a:p>
        </p:txBody>
      </p:sp>
      <p:sp>
        <p:nvSpPr>
          <p:cNvPr id="43" name="矩形 42"/>
          <p:cNvSpPr/>
          <p:nvPr/>
        </p:nvSpPr>
        <p:spPr>
          <a:xfrm>
            <a:off x="5249167" y="3679287"/>
            <a:ext cx="1338810" cy="323157"/>
          </a:xfrm>
          <a:prstGeom prst="rect">
            <a:avLst/>
          </a:prstGeom>
        </p:spPr>
        <p:txBody>
          <a:bodyPr wrap="none" lIns="91431" tIns="45716" rIns="91431" bIns="45716">
            <a:spAutoFit/>
          </a:bodyPr>
          <a:lstStyle/>
          <a:p>
            <a:r>
              <a:rPr lang="zh-CN" altLang="en-US" sz="1500" dirty="0" smtClean="0">
                <a:latin typeface="微软雅黑" panose="020B0503020204020204" charset="-122"/>
                <a:ea typeface="微软雅黑" panose="020B0503020204020204" charset="-122"/>
              </a:rPr>
              <a:t>此处添加标题</a:t>
            </a:r>
            <a:endParaRPr lang="zh-CN" altLang="en-US" sz="1500" dirty="0">
              <a:latin typeface="微软雅黑" panose="020B0503020204020204" charset="-122"/>
              <a:ea typeface="微软雅黑" panose="020B0503020204020204" charset="-122"/>
            </a:endParaRPr>
          </a:p>
        </p:txBody>
      </p:sp>
      <p:sp>
        <p:nvSpPr>
          <p:cNvPr id="44" name="矩形 47"/>
          <p:cNvSpPr>
            <a:spLocks noChangeArrowheads="1"/>
          </p:cNvSpPr>
          <p:nvPr/>
        </p:nvSpPr>
        <p:spPr bwMode="auto">
          <a:xfrm>
            <a:off x="5219825" y="3912015"/>
            <a:ext cx="2610355" cy="5539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000" dirty="0"/>
              <a:t>点击输入简要文字内容，文字内容需概括精炼，不用多余的文字修饰，言简意赅的</a:t>
            </a:r>
            <a:r>
              <a:rPr lang="zh-CN" altLang="en-US" sz="1000" dirty="0" smtClean="0"/>
              <a:t>说明</a:t>
            </a:r>
            <a:endParaRPr lang="en-US" altLang="zh-CN" sz="1000" dirty="0"/>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14:presetBounceEnd="4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4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14:presetBounceEnd="40000">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14:bounceEnd="40000">
                                          <p:cBhvr additive="base">
                                            <p:cTn id="48" dur="5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14:presetBounceEnd="40000">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14:bounceEnd="40000">
                                          <p:cBhvr additive="base">
                                            <p:cTn id="69"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14:presetBounceEnd="40000">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14:bounceEnd="40000">
                                          <p:cBhvr additive="base">
                                            <p:cTn id="90" dur="50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91" dur="500" fill="hold"/>
                                            <p:tgtEl>
                                              <p:spTgt spid="34"/>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9" grpId="0"/>
          <p:bldP spid="40" grpId="0"/>
          <p:bldP spid="41" grpId="0"/>
          <p:bldP spid="42" grpId="0"/>
          <p:bldP spid="43"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400" fill="hold"/>
                                            <p:tgtEl>
                                              <p:spTgt spid="10"/>
                                            </p:tgtEl>
                                            <p:attrNameLst>
                                              <p:attrName>ppt_w</p:attrName>
                                            </p:attrNameLst>
                                          </p:cBhvr>
                                          <p:tavLst>
                                            <p:tav tm="0">
                                              <p:val>
                                                <p:fltVal val="0"/>
                                              </p:val>
                                            </p:tav>
                                            <p:tav tm="100000">
                                              <p:val>
                                                <p:strVal val="#ppt_w"/>
                                              </p:val>
                                            </p:tav>
                                          </p:tavLst>
                                        </p:anim>
                                        <p:anim calcmode="lin" valueType="num">
                                          <p:cBhvr>
                                            <p:cTn id="8" dur="400" fill="hold"/>
                                            <p:tgtEl>
                                              <p:spTgt spid="10"/>
                                            </p:tgtEl>
                                            <p:attrNameLst>
                                              <p:attrName>ppt_h</p:attrName>
                                            </p:attrNameLst>
                                          </p:cBhvr>
                                          <p:tavLst>
                                            <p:tav tm="0">
                                              <p:val>
                                                <p:fltVal val="0"/>
                                              </p:val>
                                            </p:tav>
                                            <p:tav tm="100000">
                                              <p:val>
                                                <p:strVal val="#ppt_h"/>
                                              </p:val>
                                            </p:tav>
                                          </p:tavLst>
                                        </p:anim>
                                        <p:animEffect transition="in" filter="fade">
                                          <p:cBhvr>
                                            <p:cTn id="9" dur="400"/>
                                            <p:tgtEl>
                                              <p:spTgt spid="10"/>
                                            </p:tgtEl>
                                          </p:cBhvr>
                                        </p:animEffect>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350"/>
                                            <p:tgtEl>
                                              <p:spTgt spid="3"/>
                                            </p:tgtEl>
                                          </p:cBhvr>
                                        </p:animEffect>
                                      </p:childTnLst>
                                    </p:cTn>
                                  </p:par>
                                </p:childTnLst>
                              </p:cTn>
                            </p:par>
                            <p:par>
                              <p:cTn id="14" fill="hold">
                                <p:stCondLst>
                                  <p:cond delay="125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25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3250"/>
                                </p:stCondLst>
                                <p:childTnLst>
                                  <p:par>
                                    <p:cTn id="42" presetID="2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3750"/>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750"/>
                                </p:stCondLst>
                                <p:childTnLst>
                                  <p:par>
                                    <p:cTn id="63" presetID="22" presetClass="entr" presetSubtype="8"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par>
                              <p:cTn id="66" fill="hold">
                                <p:stCondLst>
                                  <p:cond delay="5250"/>
                                </p:stCondLst>
                                <p:childTnLst>
                                  <p:par>
                                    <p:cTn id="67" presetID="2" presetClass="entr" presetSubtype="2"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additive="base">
                                            <p:cTn id="69" dur="500" fill="hold"/>
                                            <p:tgtEl>
                                              <p:spTgt spid="29"/>
                                            </p:tgtEl>
                                            <p:attrNameLst>
                                              <p:attrName>ppt_x</p:attrName>
                                            </p:attrNameLst>
                                          </p:cBhvr>
                                          <p:tavLst>
                                            <p:tav tm="0">
                                              <p:val>
                                                <p:strVal val="1+#ppt_w/2"/>
                                              </p:val>
                                            </p:tav>
                                            <p:tav tm="100000">
                                              <p:val>
                                                <p:strVal val="#ppt_x"/>
                                              </p:val>
                                            </p:tav>
                                          </p:tavLst>
                                        </p:anim>
                                        <p:anim calcmode="lin" valueType="num">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par>
                              <p:cTn id="71" fill="hold">
                                <p:stCondLst>
                                  <p:cond delay="5750"/>
                                </p:stCondLst>
                                <p:childTnLst>
                                  <p:par>
                                    <p:cTn id="72" presetID="22" presetClass="entr" presetSubtype="8"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625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6750"/>
                                </p:stCondLst>
                                <p:childTnLst>
                                  <p:par>
                                    <p:cTn id="88" presetID="2" presetClass="entr" presetSubtype="2" fill="hold" nodeType="after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additive="base">
                                            <p:cTn id="90" dur="500" fill="hold"/>
                                            <p:tgtEl>
                                              <p:spTgt spid="34"/>
                                            </p:tgtEl>
                                            <p:attrNameLst>
                                              <p:attrName>ppt_x</p:attrName>
                                            </p:attrNameLst>
                                          </p:cBhvr>
                                          <p:tavLst>
                                            <p:tav tm="0">
                                              <p:val>
                                                <p:strVal val="1+#ppt_w/2"/>
                                              </p:val>
                                            </p:tav>
                                            <p:tav tm="100000">
                                              <p:val>
                                                <p:strVal val="#ppt_x"/>
                                              </p:val>
                                            </p:tav>
                                          </p:tavLst>
                                        </p:anim>
                                        <p:anim calcmode="lin" valueType="num">
                                          <p:cBhvr additive="base">
                                            <p:cTn id="91" dur="500" fill="hold"/>
                                            <p:tgtEl>
                                              <p:spTgt spid="34"/>
                                            </p:tgtEl>
                                            <p:attrNameLst>
                                              <p:attrName>ppt_y</p:attrName>
                                            </p:attrNameLst>
                                          </p:cBhvr>
                                          <p:tavLst>
                                            <p:tav tm="0">
                                              <p:val>
                                                <p:strVal val="#ppt_y"/>
                                              </p:val>
                                            </p:tav>
                                            <p:tav tm="100000">
                                              <p:val>
                                                <p:strVal val="#ppt_y"/>
                                              </p:val>
                                            </p:tav>
                                          </p:tavLst>
                                        </p:anim>
                                      </p:childTnLst>
                                    </p:cTn>
                                  </p:par>
                                </p:childTnLst>
                              </p:cTn>
                            </p:par>
                            <p:par>
                              <p:cTn id="92" fill="hold">
                                <p:stCondLst>
                                  <p:cond delay="725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lef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P spid="14" grpId="0" animBg="1"/>
          <p:bldP spid="15" grpId="0" animBg="1"/>
          <p:bldP spid="16" grpId="0" animBg="1"/>
          <p:bldP spid="39" grpId="0"/>
          <p:bldP spid="40" grpId="0"/>
          <p:bldP spid="41" grpId="0"/>
          <p:bldP spid="42" grpId="0"/>
          <p:bldP spid="43" grpId="0"/>
          <p:bldP spid="4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9" name="Line 548"/>
          <p:cNvSpPr>
            <a:spLocks noChangeShapeType="1"/>
          </p:cNvSpPr>
          <p:nvPr/>
        </p:nvSpPr>
        <p:spPr bwMode="auto">
          <a:xfrm flipH="1">
            <a:off x="2573276"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0" name="Rectangle 24"/>
          <p:cNvSpPr>
            <a:spLocks noChangeArrowheads="1"/>
          </p:cNvSpPr>
          <p:nvPr/>
        </p:nvSpPr>
        <p:spPr bwMode="auto">
          <a:xfrm>
            <a:off x="2407519" y="3245205"/>
            <a:ext cx="130057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1" name="Rectangle 25"/>
          <p:cNvSpPr>
            <a:spLocks noChangeArrowheads="1"/>
          </p:cNvSpPr>
          <p:nvPr/>
        </p:nvSpPr>
        <p:spPr bwMode="auto">
          <a:xfrm>
            <a:off x="925831" y="3245205"/>
            <a:ext cx="1296760"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2" name="Rectangle 26"/>
          <p:cNvSpPr>
            <a:spLocks noChangeArrowheads="1"/>
          </p:cNvSpPr>
          <p:nvPr/>
        </p:nvSpPr>
        <p:spPr bwMode="auto">
          <a:xfrm>
            <a:off x="3951008" y="3246395"/>
            <a:ext cx="1295569"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3" name="Rectangle 27"/>
          <p:cNvSpPr>
            <a:spLocks noChangeArrowheads="1"/>
          </p:cNvSpPr>
          <p:nvPr/>
        </p:nvSpPr>
        <p:spPr bwMode="auto">
          <a:xfrm>
            <a:off x="5324931" y="3245205"/>
            <a:ext cx="1354156"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4" name="Rectangle 28"/>
          <p:cNvSpPr>
            <a:spLocks noChangeArrowheads="1"/>
          </p:cNvSpPr>
          <p:nvPr/>
        </p:nvSpPr>
        <p:spPr bwMode="auto">
          <a:xfrm>
            <a:off x="6803351" y="3246395"/>
            <a:ext cx="1396785" cy="37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500" b="1"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b="1" dirty="0">
              <a:solidFill>
                <a:schemeClr val="tx1">
                  <a:lumMod val="65000"/>
                  <a:lumOff val="35000"/>
                </a:schemeClr>
              </a:solidFill>
              <a:latin typeface="微软雅黑" panose="020B0503020204020204" charset="-122"/>
              <a:ea typeface="微软雅黑" panose="020B0503020204020204" charset="-122"/>
            </a:endParaRPr>
          </a:p>
        </p:txBody>
      </p:sp>
      <p:sp>
        <p:nvSpPr>
          <p:cNvPr id="45" name="Line 548"/>
          <p:cNvSpPr>
            <a:spLocks noChangeShapeType="1"/>
          </p:cNvSpPr>
          <p:nvPr/>
        </p:nvSpPr>
        <p:spPr bwMode="auto">
          <a:xfrm flipH="1">
            <a:off x="1060985"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6" name="Line 548"/>
          <p:cNvSpPr>
            <a:spLocks noChangeShapeType="1"/>
          </p:cNvSpPr>
          <p:nvPr/>
        </p:nvSpPr>
        <p:spPr bwMode="auto">
          <a:xfrm flipH="1">
            <a:off x="3978396"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7" name="Line 548"/>
          <p:cNvSpPr>
            <a:spLocks noChangeShapeType="1"/>
          </p:cNvSpPr>
          <p:nvPr/>
        </p:nvSpPr>
        <p:spPr bwMode="auto">
          <a:xfrm flipH="1">
            <a:off x="5435911"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8" name="Line 548"/>
          <p:cNvSpPr>
            <a:spLocks noChangeShapeType="1"/>
          </p:cNvSpPr>
          <p:nvPr/>
        </p:nvSpPr>
        <p:spPr bwMode="auto">
          <a:xfrm flipH="1">
            <a:off x="6948202" y="3708273"/>
            <a:ext cx="1080037"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9" name="Rectangle 33"/>
          <p:cNvSpPr>
            <a:spLocks noChangeArrowheads="1"/>
          </p:cNvSpPr>
          <p:nvPr/>
        </p:nvSpPr>
        <p:spPr bwMode="auto">
          <a:xfrm>
            <a:off x="899040" y="3780281"/>
            <a:ext cx="7399507" cy="54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pic>
        <p:nvPicPr>
          <p:cNvPr id="50" name="Picture 3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28741" y="1563118"/>
            <a:ext cx="126699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624" y="1611933"/>
            <a:ext cx="1243174" cy="12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9562" y="1608361"/>
            <a:ext cx="1222931" cy="1222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7"/>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7446" y="1617886"/>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38"/>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2521" y="1602409"/>
            <a:ext cx="1241984"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组合 4"/>
          <p:cNvGrpSpPr/>
          <p:nvPr/>
        </p:nvGrpSpPr>
        <p:grpSpPr bwMode="auto">
          <a:xfrm>
            <a:off x="690652" y="1347614"/>
            <a:ext cx="1729013" cy="1728788"/>
            <a:chOff x="3733576" y="3930057"/>
            <a:chExt cx="1800000" cy="1800000"/>
          </a:xfrm>
        </p:grpSpPr>
        <p:sp>
          <p:nvSpPr>
            <p:cNvPr id="56"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7"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8"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59" name="组合 4"/>
          <p:cNvGrpSpPr/>
          <p:nvPr/>
        </p:nvGrpSpPr>
        <p:grpSpPr bwMode="auto">
          <a:xfrm>
            <a:off x="2148167" y="1347614"/>
            <a:ext cx="1729013" cy="1728788"/>
            <a:chOff x="3733576" y="3930057"/>
            <a:chExt cx="1800000" cy="1800000"/>
          </a:xfrm>
        </p:grpSpPr>
        <p:sp>
          <p:nvSpPr>
            <p:cNvPr id="60"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1"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2"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63" name="组合 4"/>
          <p:cNvGrpSpPr/>
          <p:nvPr/>
        </p:nvGrpSpPr>
        <p:grpSpPr bwMode="auto">
          <a:xfrm>
            <a:off x="3606873" y="1347614"/>
            <a:ext cx="1729013" cy="1728788"/>
            <a:chOff x="3733576" y="3930057"/>
            <a:chExt cx="1800000" cy="1800000"/>
          </a:xfrm>
        </p:grpSpPr>
        <p:sp>
          <p:nvSpPr>
            <p:cNvPr id="64"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5"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6"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67" name="组合 4"/>
          <p:cNvGrpSpPr/>
          <p:nvPr/>
        </p:nvGrpSpPr>
        <p:grpSpPr bwMode="auto">
          <a:xfrm>
            <a:off x="5065578" y="1347614"/>
            <a:ext cx="1729013" cy="1728788"/>
            <a:chOff x="3733576" y="3930057"/>
            <a:chExt cx="1800000" cy="1800000"/>
          </a:xfrm>
        </p:grpSpPr>
        <p:sp>
          <p:nvSpPr>
            <p:cNvPr id="68" name="椭圆 5"/>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9"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71" name="组合 4"/>
          <p:cNvGrpSpPr/>
          <p:nvPr/>
        </p:nvGrpSpPr>
        <p:grpSpPr bwMode="auto">
          <a:xfrm>
            <a:off x="6515948" y="1347614"/>
            <a:ext cx="1729013" cy="1728788"/>
            <a:chOff x="3733576" y="3930057"/>
            <a:chExt cx="1800000" cy="1800000"/>
          </a:xfrm>
        </p:grpSpPr>
        <p:sp>
          <p:nvSpPr>
            <p:cNvPr id="72" name="椭圆 71"/>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3" name="任意多边形 72"/>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solidFill>
              <a:srgbClr val="0070C0"/>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4" name="椭圆 73"/>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0-#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0-#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7" presetClass="entr" presetSubtype="1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strVal val="#ppt_h"/>
                                          </p:val>
                                        </p:tav>
                                        <p:tav tm="100000">
                                          <p:val>
                                            <p:strVal val="#ppt_h"/>
                                          </p:val>
                                        </p:tav>
                                      </p:tavLst>
                                    </p:anim>
                                  </p:childTnLst>
                                </p:cTn>
                              </p:par>
                            </p:childTnLst>
                          </p:cTn>
                        </p:par>
                        <p:par>
                          <p:cTn id="30" fill="hold">
                            <p:stCondLst>
                              <p:cond delay="1000"/>
                            </p:stCondLst>
                            <p:childTnLst>
                              <p:par>
                                <p:cTn id="31" presetID="17" presetClass="entr" presetSubtype="1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strVal val="#ppt_h"/>
                                          </p:val>
                                        </p:tav>
                                        <p:tav tm="100000">
                                          <p:val>
                                            <p:strVal val="#ppt_h"/>
                                          </p:val>
                                        </p:tav>
                                      </p:tavLst>
                                    </p:anim>
                                  </p:childTnLst>
                                </p:cTn>
                              </p:par>
                            </p:childTnLst>
                          </p:cTn>
                        </p:par>
                        <p:par>
                          <p:cTn id="35" fill="hold">
                            <p:stCondLst>
                              <p:cond delay="1500"/>
                            </p:stCondLst>
                            <p:childTnLst>
                              <p:par>
                                <p:cTn id="36" presetID="17" presetClass="entr" presetSubtype="1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p:cTn id="38" dur="500" fill="hold"/>
                                        <p:tgtEl>
                                          <p:spTgt spid="54"/>
                                        </p:tgtEl>
                                        <p:attrNameLst>
                                          <p:attrName>ppt_w</p:attrName>
                                        </p:attrNameLst>
                                      </p:cBhvr>
                                      <p:tavLst>
                                        <p:tav tm="0">
                                          <p:val>
                                            <p:fltVal val="0"/>
                                          </p:val>
                                        </p:tav>
                                        <p:tav tm="100000">
                                          <p:val>
                                            <p:strVal val="#ppt_w"/>
                                          </p:val>
                                        </p:tav>
                                      </p:tavLst>
                                    </p:anim>
                                    <p:anim calcmode="lin" valueType="num">
                                      <p:cBhvr>
                                        <p:cTn id="39" dur="500" fill="hold"/>
                                        <p:tgtEl>
                                          <p:spTgt spid="54"/>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1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fltVal val="0"/>
                                          </p:val>
                                        </p:tav>
                                        <p:tav tm="100000">
                                          <p:val>
                                            <p:strVal val="#ppt_w"/>
                                          </p:val>
                                        </p:tav>
                                      </p:tavLst>
                                    </p:anim>
                                    <p:anim calcmode="lin" valueType="num">
                                      <p:cBhvr>
                                        <p:cTn id="44" dur="500" fill="hold"/>
                                        <p:tgtEl>
                                          <p:spTgt spid="40"/>
                                        </p:tgtEl>
                                        <p:attrNameLst>
                                          <p:attrName>ppt_h</p:attrName>
                                        </p:attrNameLst>
                                      </p:cBhvr>
                                      <p:tavLst>
                                        <p:tav tm="0">
                                          <p:val>
                                            <p:strVal val="#ppt_h"/>
                                          </p:val>
                                        </p:tav>
                                        <p:tav tm="100000">
                                          <p:val>
                                            <p:strVal val="#ppt_h"/>
                                          </p:val>
                                        </p:tav>
                                      </p:tavLst>
                                    </p:anim>
                                  </p:childTnLst>
                                </p:cTn>
                              </p:par>
                            </p:childTnLst>
                          </p:cTn>
                        </p:par>
                        <p:par>
                          <p:cTn id="45" fill="hold">
                            <p:stCondLst>
                              <p:cond delay="2500"/>
                            </p:stCondLst>
                            <p:childTnLst>
                              <p:par>
                                <p:cTn id="46" presetID="17" presetClass="entr" presetSubtype="10"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strVal val="#ppt_h"/>
                                          </p:val>
                                        </p:tav>
                                        <p:tav tm="100000">
                                          <p:val>
                                            <p:strVal val="#ppt_h"/>
                                          </p:val>
                                        </p:tav>
                                      </p:tavLst>
                                    </p:anim>
                                  </p:childTnLst>
                                </p:cTn>
                              </p:par>
                            </p:childTnLst>
                          </p:cTn>
                        </p:par>
                        <p:par>
                          <p:cTn id="50" fill="hold">
                            <p:stCondLst>
                              <p:cond delay="3000"/>
                            </p:stCondLst>
                            <p:childTnLst>
                              <p:par>
                                <p:cTn id="51" presetID="17" presetClass="entr" presetSubtype="10"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fltVal val="0"/>
                                          </p:val>
                                        </p:tav>
                                        <p:tav tm="100000">
                                          <p:val>
                                            <p:strVal val="#ppt_w"/>
                                          </p:val>
                                        </p:tav>
                                      </p:tavLst>
                                    </p:anim>
                                    <p:anim calcmode="lin" valueType="num">
                                      <p:cBhvr>
                                        <p:cTn id="54" dur="500" fill="hold"/>
                                        <p:tgtEl>
                                          <p:spTgt spid="42"/>
                                        </p:tgtEl>
                                        <p:attrNameLst>
                                          <p:attrName>ppt_h</p:attrName>
                                        </p:attrNameLst>
                                      </p:cBhvr>
                                      <p:tavLst>
                                        <p:tav tm="0">
                                          <p:val>
                                            <p:strVal val="#ppt_h"/>
                                          </p:val>
                                        </p:tav>
                                        <p:tav tm="100000">
                                          <p:val>
                                            <p:strVal val="#ppt_h"/>
                                          </p:val>
                                        </p:tav>
                                      </p:tavLst>
                                    </p:anim>
                                  </p:childTnLst>
                                </p:cTn>
                              </p:par>
                            </p:childTnLst>
                          </p:cTn>
                        </p:par>
                        <p:par>
                          <p:cTn id="55" fill="hold">
                            <p:stCondLst>
                              <p:cond delay="3500"/>
                            </p:stCondLst>
                            <p:childTnLst>
                              <p:par>
                                <p:cTn id="56" presetID="17" presetClass="entr" presetSubtype="1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strVal val="#ppt_h"/>
                                          </p:val>
                                        </p:tav>
                                        <p:tav tm="100000">
                                          <p:val>
                                            <p:strVal val="#ppt_h"/>
                                          </p:val>
                                        </p:tav>
                                      </p:tavLst>
                                    </p:anim>
                                  </p:childTnLst>
                                </p:cTn>
                              </p:par>
                            </p:childTnLst>
                          </p:cTn>
                        </p:par>
                        <p:par>
                          <p:cTn id="60" fill="hold">
                            <p:stCondLst>
                              <p:cond delay="4000"/>
                            </p:stCondLst>
                            <p:childTnLst>
                              <p:par>
                                <p:cTn id="61" presetID="17" presetClass="entr" presetSubtype="10"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strVal val="#ppt_h"/>
                                          </p:val>
                                        </p:tav>
                                        <p:tav tm="100000">
                                          <p:val>
                                            <p:strVal val="#ppt_h"/>
                                          </p:val>
                                        </p:tav>
                                      </p:tavLst>
                                    </p:anim>
                                  </p:childTnLst>
                                </p:cTn>
                              </p:par>
                            </p:childTnLst>
                          </p:cTn>
                        </p:par>
                        <p:par>
                          <p:cTn id="65" fill="hold">
                            <p:stCondLst>
                              <p:cond delay="4500"/>
                            </p:stCondLst>
                            <p:childTnLst>
                              <p:par>
                                <p:cTn id="66" presetID="17" presetClass="entr" presetSubtype="10" fill="hold" nodeType="afterEffect">
                                  <p:stCondLst>
                                    <p:cond delay="0"/>
                                  </p:stCondLst>
                                  <p:childTnLst>
                                    <p:set>
                                      <p:cBhvr>
                                        <p:cTn id="67" dur="1" fill="hold">
                                          <p:stCondLst>
                                            <p:cond delay="0"/>
                                          </p:stCondLst>
                                        </p:cTn>
                                        <p:tgtEl>
                                          <p:spTgt spid="53"/>
                                        </p:tgtEl>
                                        <p:attrNameLst>
                                          <p:attrName>style.visibility</p:attrName>
                                        </p:attrNameLst>
                                      </p:cBhvr>
                                      <p:to>
                                        <p:strVal val="visible"/>
                                      </p:to>
                                    </p:set>
                                    <p:anim calcmode="lin" valueType="num">
                                      <p:cBhvr>
                                        <p:cTn id="68" dur="500" fill="hold"/>
                                        <p:tgtEl>
                                          <p:spTgt spid="53"/>
                                        </p:tgtEl>
                                        <p:attrNameLst>
                                          <p:attrName>ppt_w</p:attrName>
                                        </p:attrNameLst>
                                      </p:cBhvr>
                                      <p:tavLst>
                                        <p:tav tm="0">
                                          <p:val>
                                            <p:fltVal val="0"/>
                                          </p:val>
                                        </p:tav>
                                        <p:tav tm="100000">
                                          <p:val>
                                            <p:strVal val="#ppt_w"/>
                                          </p:val>
                                        </p:tav>
                                      </p:tavLst>
                                    </p:anim>
                                    <p:anim calcmode="lin" valueType="num">
                                      <p:cBhvr>
                                        <p:cTn id="69" dur="500" fill="hold"/>
                                        <p:tgtEl>
                                          <p:spTgt spid="53"/>
                                        </p:tgtEl>
                                        <p:attrNameLst>
                                          <p:attrName>ppt_h</p:attrName>
                                        </p:attrNameLst>
                                      </p:cBhvr>
                                      <p:tavLst>
                                        <p:tav tm="0">
                                          <p:val>
                                            <p:strVal val="#ppt_h"/>
                                          </p:val>
                                        </p:tav>
                                        <p:tav tm="100000">
                                          <p:val>
                                            <p:strVal val="#ppt_h"/>
                                          </p:val>
                                        </p:tav>
                                      </p:tavLst>
                                    </p:anim>
                                  </p:childTnLst>
                                </p:cTn>
                              </p:par>
                            </p:childTnLst>
                          </p:cTn>
                        </p:par>
                        <p:par>
                          <p:cTn id="70" fill="hold">
                            <p:stCondLst>
                              <p:cond delay="5000"/>
                            </p:stCondLst>
                            <p:childTnLst>
                              <p:par>
                                <p:cTn id="71" presetID="17" presetClass="entr" presetSubtype="1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p:cTn id="73" dur="500" fill="hold"/>
                                        <p:tgtEl>
                                          <p:spTgt spid="44"/>
                                        </p:tgtEl>
                                        <p:attrNameLst>
                                          <p:attrName>ppt_w</p:attrName>
                                        </p:attrNameLst>
                                      </p:cBhvr>
                                      <p:tavLst>
                                        <p:tav tm="0">
                                          <p:val>
                                            <p:fltVal val="0"/>
                                          </p:val>
                                        </p:tav>
                                        <p:tav tm="100000">
                                          <p:val>
                                            <p:strVal val="#ppt_w"/>
                                          </p:val>
                                        </p:tav>
                                      </p:tavLst>
                                    </p:anim>
                                    <p:anim calcmode="lin" valueType="num">
                                      <p:cBhvr>
                                        <p:cTn id="74" dur="500" fill="hold"/>
                                        <p:tgtEl>
                                          <p:spTgt spid="44"/>
                                        </p:tgtEl>
                                        <p:attrNameLst>
                                          <p:attrName>ppt_h</p:attrName>
                                        </p:attrNameLst>
                                      </p:cBhvr>
                                      <p:tavLst>
                                        <p:tav tm="0">
                                          <p:val>
                                            <p:strVal val="#ppt_h"/>
                                          </p:val>
                                        </p:tav>
                                        <p:tav tm="100000">
                                          <p:val>
                                            <p:strVal val="#ppt_h"/>
                                          </p:val>
                                        </p:tav>
                                      </p:tavLst>
                                    </p:anim>
                                  </p:childTnLst>
                                </p:cTn>
                              </p:par>
                            </p:childTnLst>
                          </p:cTn>
                        </p:par>
                        <p:par>
                          <p:cTn id="75" fill="hold">
                            <p:stCondLst>
                              <p:cond delay="5500"/>
                            </p:stCondLst>
                            <p:childTnLst>
                              <p:par>
                                <p:cTn id="76" presetID="18" presetClass="entr" presetSubtype="6"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strips(downRight)">
                                      <p:cBhvr>
                                        <p:cTn id="78" dur="500"/>
                                        <p:tgtEl>
                                          <p:spTgt spid="45"/>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strips(downRight)">
                                      <p:cBhvr>
                                        <p:cTn id="82" dur="500"/>
                                        <p:tgtEl>
                                          <p:spTgt spid="39"/>
                                        </p:tgtEl>
                                      </p:cBhvr>
                                    </p:animEffect>
                                  </p:childTnLst>
                                </p:cTn>
                              </p:par>
                            </p:childTnLst>
                          </p:cTn>
                        </p:par>
                        <p:par>
                          <p:cTn id="83" fill="hold">
                            <p:stCondLst>
                              <p:cond delay="6500"/>
                            </p:stCondLst>
                            <p:childTnLst>
                              <p:par>
                                <p:cTn id="84" presetID="18" presetClass="entr" presetSubtype="6"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strips(downRight)">
                                      <p:cBhvr>
                                        <p:cTn id="86" dur="500"/>
                                        <p:tgtEl>
                                          <p:spTgt spid="46"/>
                                        </p:tgtEl>
                                      </p:cBhvr>
                                    </p:animEffect>
                                  </p:childTnLst>
                                </p:cTn>
                              </p:par>
                            </p:childTnLst>
                          </p:cTn>
                        </p:par>
                        <p:par>
                          <p:cTn id="87" fill="hold">
                            <p:stCondLst>
                              <p:cond delay="7000"/>
                            </p:stCondLst>
                            <p:childTnLst>
                              <p:par>
                                <p:cTn id="88" presetID="18" presetClass="entr" presetSubtype="6"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strips(downRight)">
                                      <p:cBhvr>
                                        <p:cTn id="90" dur="500"/>
                                        <p:tgtEl>
                                          <p:spTgt spid="47"/>
                                        </p:tgtEl>
                                      </p:cBhvr>
                                    </p:animEffect>
                                  </p:childTnLst>
                                </p:cTn>
                              </p:par>
                            </p:childTnLst>
                          </p:cTn>
                        </p:par>
                        <p:par>
                          <p:cTn id="91" fill="hold">
                            <p:stCondLst>
                              <p:cond delay="7500"/>
                            </p:stCondLst>
                            <p:childTnLst>
                              <p:par>
                                <p:cTn id="92" presetID="18" presetClass="entr" presetSubtype="6"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strips(downRight)">
                                      <p:cBhvr>
                                        <p:cTn id="94" dur="500"/>
                                        <p:tgtEl>
                                          <p:spTgt spid="48"/>
                                        </p:tgtEl>
                                      </p:cBhvr>
                                    </p:animEffect>
                                  </p:childTnLst>
                                </p:cTn>
                              </p:par>
                            </p:childTnLst>
                          </p:cTn>
                        </p:par>
                        <p:par>
                          <p:cTn id="95" fill="hold">
                            <p:stCondLst>
                              <p:cond delay="8000"/>
                            </p:stCondLst>
                            <p:childTnLst>
                              <p:par>
                                <p:cTn id="96" presetID="17" presetClass="entr" presetSubtype="10" fill="hold" grpId="0" nodeType="afterEffect">
                                  <p:stCondLst>
                                    <p:cond delay="0"/>
                                  </p:stCondLst>
                                  <p:childTnLst>
                                    <p:set>
                                      <p:cBhvr>
                                        <p:cTn id="97" dur="1" fill="hold">
                                          <p:stCondLst>
                                            <p:cond delay="0"/>
                                          </p:stCondLst>
                                        </p:cTn>
                                        <p:tgtEl>
                                          <p:spTgt spid="49"/>
                                        </p:tgtEl>
                                        <p:attrNameLst>
                                          <p:attrName>style.visibility</p:attrName>
                                        </p:attrNameLst>
                                      </p:cBhvr>
                                      <p:to>
                                        <p:strVal val="visible"/>
                                      </p:to>
                                    </p:set>
                                    <p:anim calcmode="lin" valueType="num">
                                      <p:cBhvr>
                                        <p:cTn id="98" dur="500" fill="hold"/>
                                        <p:tgtEl>
                                          <p:spTgt spid="49"/>
                                        </p:tgtEl>
                                        <p:attrNameLst>
                                          <p:attrName>ppt_w</p:attrName>
                                        </p:attrNameLst>
                                      </p:cBhvr>
                                      <p:tavLst>
                                        <p:tav tm="0">
                                          <p:val>
                                            <p:fltVal val="0"/>
                                          </p:val>
                                        </p:tav>
                                        <p:tav tm="100000">
                                          <p:val>
                                            <p:strVal val="#ppt_w"/>
                                          </p:val>
                                        </p:tav>
                                      </p:tavLst>
                                    </p:anim>
                                    <p:anim calcmode="lin" valueType="num">
                                      <p:cBhvr>
                                        <p:cTn id="99"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p:bldP spid="43" grpId="0"/>
      <p:bldP spid="44" grpId="0"/>
      <p:bldP spid="45" grpId="0" animBg="1"/>
      <p:bldP spid="46" grpId="0" animBg="1"/>
      <p:bldP spid="47" grpId="0" animBg="1"/>
      <p:bldP spid="48"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TextBox 2"/>
          <p:cNvSpPr txBox="1"/>
          <p:nvPr/>
        </p:nvSpPr>
        <p:spPr>
          <a:xfrm>
            <a:off x="2049927" y="2262335"/>
            <a:ext cx="1338828" cy="323165"/>
          </a:xfrm>
          <a:prstGeom prst="rect">
            <a:avLst/>
          </a:prstGeom>
          <a:noFill/>
        </p:spPr>
        <p:txBody>
          <a:bodyPr wrap="none" rtlCol="0">
            <a:spAutoFit/>
          </a:bodyPr>
          <a:lstStyle/>
          <a:p>
            <a:pPr algn="r"/>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4" name="TextBox 3"/>
          <p:cNvSpPr txBox="1"/>
          <p:nvPr/>
        </p:nvSpPr>
        <p:spPr>
          <a:xfrm>
            <a:off x="1568311" y="3353126"/>
            <a:ext cx="1338828" cy="323165"/>
          </a:xfrm>
          <a:prstGeom prst="rect">
            <a:avLst/>
          </a:prstGeom>
          <a:noFill/>
        </p:spPr>
        <p:txBody>
          <a:bodyPr wrap="none" rtlCol="0">
            <a:spAutoFit/>
          </a:bodyPr>
          <a:lstStyle/>
          <a:p>
            <a:pPr algn="r"/>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5" name="TextBox 4"/>
          <p:cNvSpPr txBox="1"/>
          <p:nvPr/>
        </p:nvSpPr>
        <p:spPr>
          <a:xfrm>
            <a:off x="6228184" y="2248585"/>
            <a:ext cx="1338828" cy="323165"/>
          </a:xfrm>
          <a:prstGeom prst="rect">
            <a:avLst/>
          </a:prstGeom>
          <a:noFill/>
        </p:spPr>
        <p:txBody>
          <a:bodyPr wrap="none" rtlCol="0">
            <a:spAutoFit/>
          </a:bodyPr>
          <a:lstStyle/>
          <a:p>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5"/>
          <p:cNvSpPr txBox="1"/>
          <p:nvPr/>
        </p:nvSpPr>
        <p:spPr>
          <a:xfrm>
            <a:off x="5753452" y="3356205"/>
            <a:ext cx="1338828" cy="323165"/>
          </a:xfrm>
          <a:prstGeom prst="rect">
            <a:avLst/>
          </a:prstGeom>
          <a:noFill/>
        </p:spPr>
        <p:txBody>
          <a:bodyPr wrap="none" rtlCol="0">
            <a:spAutoFit/>
          </a:bodyPr>
          <a:lstStyle/>
          <a:p>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7" name="椭圆 34"/>
          <p:cNvSpPr/>
          <p:nvPr/>
        </p:nvSpPr>
        <p:spPr>
          <a:xfrm rot="16200000">
            <a:off x="3721110" y="2019684"/>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nvGrpSpPr>
          <p:cNvPr id="8" name="组合 7"/>
          <p:cNvGrpSpPr/>
          <p:nvPr/>
        </p:nvGrpSpPr>
        <p:grpSpPr>
          <a:xfrm rot="5400000">
            <a:off x="5162168" y="1994299"/>
            <a:ext cx="902720" cy="1172844"/>
            <a:chOff x="4020870" y="2194485"/>
            <a:chExt cx="1102258" cy="1432090"/>
          </a:xfrm>
          <a:effectLst>
            <a:outerShdw blurRad="444500" dist="254000" dir="8100000" algn="tr" rotWithShape="0">
              <a:prstClr val="black">
                <a:alpha val="50000"/>
              </a:prstClr>
            </a:outerShdw>
          </a:effectLst>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1" name="椭圆 34"/>
          <p:cNvSpPr/>
          <p:nvPr/>
        </p:nvSpPr>
        <p:spPr>
          <a:xfrm rot="5400000">
            <a:off x="4583471" y="3108570"/>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nvGrpSpPr>
          <p:cNvPr id="12" name="组合 11"/>
          <p:cNvGrpSpPr/>
          <p:nvPr/>
        </p:nvGrpSpPr>
        <p:grpSpPr>
          <a:xfrm rot="16200000">
            <a:off x="3181254" y="3084863"/>
            <a:ext cx="902720" cy="1172844"/>
            <a:chOff x="4020870" y="2194485"/>
            <a:chExt cx="1102258" cy="1432090"/>
          </a:xfrm>
          <a:effectLst>
            <a:outerShdw blurRad="444500" dist="254000" dir="8100000" algn="tr" rotWithShape="0">
              <a:prstClr val="black">
                <a:alpha val="50000"/>
              </a:prstClr>
            </a:outerShdw>
          </a:effectLst>
        </p:grpSpPr>
        <p:sp>
          <p:nvSpPr>
            <p:cNvPr id="1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5" name="TextBox 14"/>
          <p:cNvSpPr txBox="1"/>
          <p:nvPr/>
        </p:nvSpPr>
        <p:spPr>
          <a:xfrm>
            <a:off x="5736609" y="3694281"/>
            <a:ext cx="2723823" cy="430887"/>
          </a:xfrm>
          <a:prstGeom prst="rect">
            <a:avLst/>
          </a:prstGeom>
          <a:noFill/>
        </p:spPr>
        <p:txBody>
          <a:bodyPr wrap="none" rtlCol="0">
            <a:spAutoFit/>
          </a:bodyPr>
          <a:lstStyle/>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6" name="TextBox 15"/>
          <p:cNvSpPr txBox="1"/>
          <p:nvPr/>
        </p:nvSpPr>
        <p:spPr>
          <a:xfrm>
            <a:off x="768057" y="2606125"/>
            <a:ext cx="2723823" cy="430887"/>
          </a:xfrm>
          <a:prstGeom prst="rect">
            <a:avLst/>
          </a:prstGeom>
          <a:noFill/>
        </p:spPr>
        <p:txBody>
          <a:bodyPr wrap="none" rtlCol="0">
            <a:spAutoFit/>
          </a:bodyPr>
          <a:lstStyle/>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7" name="TextBox 16"/>
          <p:cNvSpPr txBox="1"/>
          <p:nvPr/>
        </p:nvSpPr>
        <p:spPr>
          <a:xfrm>
            <a:off x="287848" y="3690664"/>
            <a:ext cx="2723823" cy="430887"/>
          </a:xfrm>
          <a:prstGeom prst="rect">
            <a:avLst/>
          </a:prstGeom>
          <a:noFill/>
        </p:spPr>
        <p:txBody>
          <a:bodyPr wrap="none" rtlCol="0">
            <a:spAutoFit/>
          </a:bodyPr>
          <a:lstStyle/>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8" name="TextBox 17"/>
          <p:cNvSpPr txBox="1"/>
          <p:nvPr/>
        </p:nvSpPr>
        <p:spPr>
          <a:xfrm>
            <a:off x="6228184" y="2572911"/>
            <a:ext cx="2723823" cy="430887"/>
          </a:xfrm>
          <a:prstGeom prst="rect">
            <a:avLst/>
          </a:prstGeom>
          <a:noFill/>
        </p:spPr>
        <p:txBody>
          <a:bodyPr wrap="none" rtlCol="0">
            <a:spAutoFit/>
          </a:bodyPr>
          <a:lstStyle/>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19" name="TextBox 18"/>
          <p:cNvSpPr txBox="1"/>
          <p:nvPr/>
        </p:nvSpPr>
        <p:spPr>
          <a:xfrm>
            <a:off x="1672843" y="1168465"/>
            <a:ext cx="1338828" cy="323165"/>
          </a:xfrm>
          <a:prstGeom prst="rect">
            <a:avLst/>
          </a:prstGeom>
          <a:noFill/>
        </p:spPr>
        <p:txBody>
          <a:bodyPr wrap="none" rtlCol="0">
            <a:spAutoFit/>
          </a:bodyPr>
          <a:lstStyle/>
          <a:p>
            <a:pPr algn="r"/>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20" name="TextBox 19"/>
          <p:cNvSpPr txBox="1"/>
          <p:nvPr/>
        </p:nvSpPr>
        <p:spPr>
          <a:xfrm>
            <a:off x="5730998" y="1203598"/>
            <a:ext cx="1338828" cy="323165"/>
          </a:xfrm>
          <a:prstGeom prst="rect">
            <a:avLst/>
          </a:prstGeom>
          <a:noFill/>
        </p:spPr>
        <p:txBody>
          <a:bodyPr wrap="none" rtlCol="0">
            <a:spAutoFit/>
          </a:bodyPr>
          <a:lstStyle/>
          <a:p>
            <a:r>
              <a:rPr lang="zh-CN" altLang="en-US" sz="1500" dirty="0" smtClean="0">
                <a:solidFill>
                  <a:schemeClr val="tx1">
                    <a:lumMod val="65000"/>
                    <a:lumOff val="35000"/>
                  </a:schemeClr>
                </a:solidFill>
                <a:latin typeface="微软雅黑" panose="020B0503020204020204" charset="-122"/>
                <a:ea typeface="微软雅黑" panose="020B0503020204020204" charset="-122"/>
              </a:rPr>
              <a:t>添加标题内容</a:t>
            </a:r>
            <a:endParaRPr lang="zh-CN" altLang="en-US" sz="1500" dirty="0">
              <a:solidFill>
                <a:schemeClr val="tx1">
                  <a:lumMod val="65000"/>
                  <a:lumOff val="35000"/>
                </a:schemeClr>
              </a:solidFill>
              <a:latin typeface="微软雅黑" panose="020B0503020204020204" charset="-122"/>
              <a:ea typeface="微软雅黑" panose="020B0503020204020204" charset="-122"/>
            </a:endParaRPr>
          </a:p>
        </p:txBody>
      </p:sp>
      <p:sp>
        <p:nvSpPr>
          <p:cNvPr id="21" name="椭圆 34"/>
          <p:cNvSpPr/>
          <p:nvPr/>
        </p:nvSpPr>
        <p:spPr>
          <a:xfrm rot="5400000">
            <a:off x="4599289" y="948228"/>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nvGrpSpPr>
          <p:cNvPr id="22" name="组合 21"/>
          <p:cNvGrpSpPr/>
          <p:nvPr/>
        </p:nvGrpSpPr>
        <p:grpSpPr>
          <a:xfrm rot="16200000">
            <a:off x="3197072" y="924521"/>
            <a:ext cx="902720" cy="1172844"/>
            <a:chOff x="4020870" y="2194485"/>
            <a:chExt cx="1102258" cy="1432090"/>
          </a:xfrm>
          <a:effectLst>
            <a:outerShdw blurRad="444500" dist="254000" dir="8100000" algn="tr" rotWithShape="0">
              <a:prstClr val="black">
                <a:alpha val="50000"/>
              </a:prstClr>
            </a:outerShdw>
          </a:effectLst>
        </p:grpSpPr>
        <p:sp>
          <p:nvSpPr>
            <p:cNvPr id="2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2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5" name="TextBox 24"/>
          <p:cNvSpPr txBox="1"/>
          <p:nvPr/>
        </p:nvSpPr>
        <p:spPr>
          <a:xfrm>
            <a:off x="5719077" y="1491630"/>
            <a:ext cx="2723823" cy="430887"/>
          </a:xfrm>
          <a:prstGeom prst="rect">
            <a:avLst/>
          </a:prstGeom>
          <a:noFill/>
        </p:spPr>
        <p:txBody>
          <a:bodyPr wrap="none" rtlCol="0">
            <a:spAutoFit/>
          </a:bodyPr>
          <a:lstStyle/>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359856" y="1494888"/>
            <a:ext cx="2723823" cy="430887"/>
          </a:xfrm>
          <a:prstGeom prst="rect">
            <a:avLst/>
          </a:prstGeom>
          <a:noFill/>
        </p:spPr>
        <p:txBody>
          <a:bodyPr wrap="none" rtlCol="0">
            <a:spAutoFit/>
          </a:bodyPr>
          <a:lstStyle/>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单击此处添加简短说明，添加简短文字，</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r">
              <a:defRPr/>
            </a:pPr>
            <a:r>
              <a:rPr lang="zh-CN" altLang="en-US" sz="1100" dirty="0">
                <a:solidFill>
                  <a:schemeClr val="tx1">
                    <a:lumMod val="65000"/>
                    <a:lumOff val="35000"/>
                  </a:schemeClr>
                </a:solidFill>
                <a:latin typeface="微软雅黑" panose="020B0503020204020204" charset="-122"/>
                <a:ea typeface="微软雅黑" panose="020B0503020204020204" charset="-122"/>
              </a:rPr>
              <a:t>具体文字添加此处。</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27" name="KSO_Shape"/>
          <p:cNvSpPr/>
          <p:nvPr/>
        </p:nvSpPr>
        <p:spPr bwMode="auto">
          <a:xfrm>
            <a:off x="3517576" y="1291528"/>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28" name="KSO_Shape"/>
          <p:cNvSpPr/>
          <p:nvPr/>
        </p:nvSpPr>
        <p:spPr bwMode="auto">
          <a:xfrm>
            <a:off x="4077369" y="2341976"/>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29" name="KSO_Shape"/>
          <p:cNvSpPr/>
          <p:nvPr/>
        </p:nvSpPr>
        <p:spPr bwMode="auto">
          <a:xfrm>
            <a:off x="3512505" y="3451367"/>
            <a:ext cx="517292" cy="445733"/>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30" name="KSO_Shape"/>
          <p:cNvSpPr/>
          <p:nvPr/>
        </p:nvSpPr>
        <p:spPr bwMode="auto">
          <a:xfrm>
            <a:off x="4640391" y="1331462"/>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31" name="KSO_Shape"/>
          <p:cNvSpPr/>
          <p:nvPr/>
        </p:nvSpPr>
        <p:spPr bwMode="auto">
          <a:xfrm>
            <a:off x="5210038" y="2328226"/>
            <a:ext cx="522958" cy="51772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anose="020B0503020204020204" charset="-122"/>
            </a:endParaRPr>
          </a:p>
        </p:txBody>
      </p:sp>
      <p:sp>
        <p:nvSpPr>
          <p:cNvPr id="32" name="KSO_Shape"/>
          <p:cNvSpPr/>
          <p:nvPr/>
        </p:nvSpPr>
        <p:spPr>
          <a:xfrm>
            <a:off x="4667772" y="3459610"/>
            <a:ext cx="480292" cy="480292"/>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dirty="0">
              <a:solidFill>
                <a:schemeClr val="tx1">
                  <a:lumMod val="65000"/>
                  <a:lumOff val="35000"/>
                </a:schemeClr>
              </a:solidFill>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44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300"/>
                                            <p:tgtEl>
                                              <p:spTgt spid="26"/>
                                            </p:tgtEl>
                                            <p:attrNameLst>
                                              <p:attrName>ppt_x</p:attrName>
                                            </p:attrNameLst>
                                          </p:cBhvr>
                                          <p:tavLst>
                                            <p:tav tm="0">
                                              <p:val>
                                                <p:strVal val="#ppt_x-#ppt_w*1.125000"/>
                                              </p:val>
                                            </p:tav>
                                            <p:tav tm="100000">
                                              <p:val>
                                                <p:strVal val="#ppt_x"/>
                                              </p:val>
                                            </p:tav>
                                          </p:tavLst>
                                        </p:anim>
                                        <p:animEffect transition="in" filter="wipe(right)">
                                          <p:cBhvr>
                                            <p:cTn id="12" dur="300"/>
                                            <p:tgtEl>
                                              <p:spTgt spid="26"/>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300"/>
                                            <p:tgtEl>
                                              <p:spTgt spid="19"/>
                                            </p:tgtEl>
                                            <p:attrNameLst>
                                              <p:attrName>ppt_x</p:attrName>
                                            </p:attrNameLst>
                                          </p:cBhvr>
                                          <p:tavLst>
                                            <p:tav tm="0">
                                              <p:val>
                                                <p:strVal val="#ppt_x-#ppt_w*1.125000"/>
                                              </p:val>
                                            </p:tav>
                                            <p:tav tm="100000">
                                              <p:val>
                                                <p:strVal val="#ppt_x"/>
                                              </p:val>
                                            </p:tav>
                                          </p:tavLst>
                                        </p:anim>
                                        <p:animEffect transition="in" filter="wipe(right)">
                                          <p:cBhvr>
                                            <p:cTn id="16" dur="300"/>
                                            <p:tgtEl>
                                              <p:spTgt spid="19"/>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14:bounceEnd="44000">
                                          <p:cBhvr additive="base">
                                            <p:cTn id="20" dur="500" fill="hold"/>
                                            <p:tgtEl>
                                              <p:spTgt spid="21"/>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300"/>
                                            <p:tgtEl>
                                              <p:spTgt spid="20"/>
                                            </p:tgtEl>
                                            <p:attrNameLst>
                                              <p:attrName>ppt_x</p:attrName>
                                            </p:attrNameLst>
                                          </p:cBhvr>
                                          <p:tavLst>
                                            <p:tav tm="0">
                                              <p:val>
                                                <p:strVal val="#ppt_x+#ppt_w*1.125000"/>
                                              </p:val>
                                            </p:tav>
                                            <p:tav tm="100000">
                                              <p:val>
                                                <p:strVal val="#ppt_x"/>
                                              </p:val>
                                            </p:tav>
                                          </p:tavLst>
                                        </p:anim>
                                        <p:animEffect transition="in" filter="wipe(left)">
                                          <p:cBhvr>
                                            <p:cTn id="25" dur="300"/>
                                            <p:tgtEl>
                                              <p:spTgt spid="20"/>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300"/>
                                            <p:tgtEl>
                                              <p:spTgt spid="25"/>
                                            </p:tgtEl>
                                            <p:attrNameLst>
                                              <p:attrName>ppt_x</p:attrName>
                                            </p:attrNameLst>
                                          </p:cBhvr>
                                          <p:tavLst>
                                            <p:tav tm="0">
                                              <p:val>
                                                <p:strVal val="#ppt_x+#ppt_w*1.125000"/>
                                              </p:val>
                                            </p:tav>
                                            <p:tav tm="100000">
                                              <p:val>
                                                <p:strVal val="#ppt_x"/>
                                              </p:val>
                                            </p:tav>
                                          </p:tavLst>
                                        </p:anim>
                                        <p:animEffect transition="in" filter="wipe(left)">
                                          <p:cBhvr>
                                            <p:cTn id="29" dur="300"/>
                                            <p:tgtEl>
                                              <p:spTgt spid="25"/>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14:bounceEnd="44000">
                                          <p:cBhvr additive="base">
                                            <p:cTn id="33" dur="500" fill="hold"/>
                                            <p:tgtEl>
                                              <p:spTgt spid="7"/>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300"/>
                                            <p:tgtEl>
                                              <p:spTgt spid="16"/>
                                            </p:tgtEl>
                                            <p:attrNameLst>
                                              <p:attrName>ppt_x</p:attrName>
                                            </p:attrNameLst>
                                          </p:cBhvr>
                                          <p:tavLst>
                                            <p:tav tm="0">
                                              <p:val>
                                                <p:strVal val="#ppt_x-#ppt_w*1.125000"/>
                                              </p:val>
                                            </p:tav>
                                            <p:tav tm="100000">
                                              <p:val>
                                                <p:strVal val="#ppt_x"/>
                                              </p:val>
                                            </p:tav>
                                          </p:tavLst>
                                        </p:anim>
                                        <p:animEffect transition="in" filter="wipe(right)">
                                          <p:cBhvr>
                                            <p:cTn id="42" dur="300"/>
                                            <p:tgtEl>
                                              <p:spTgt spid="16"/>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14:bounceEnd="44000">
                                          <p:cBhvr additive="base">
                                            <p:cTn id="46" dur="5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300"/>
                                            <p:tgtEl>
                                              <p:spTgt spid="18"/>
                                            </p:tgtEl>
                                            <p:attrNameLst>
                                              <p:attrName>ppt_x</p:attrName>
                                            </p:attrNameLst>
                                          </p:cBhvr>
                                          <p:tavLst>
                                            <p:tav tm="0">
                                              <p:val>
                                                <p:strVal val="#ppt_x+#ppt_w*1.125000"/>
                                              </p:val>
                                            </p:tav>
                                            <p:tav tm="100000">
                                              <p:val>
                                                <p:strVal val="#ppt_x"/>
                                              </p:val>
                                            </p:tav>
                                          </p:tavLst>
                                        </p:anim>
                                        <p:animEffect transition="in" filter="wipe(left)">
                                          <p:cBhvr>
                                            <p:cTn id="55" dur="300"/>
                                            <p:tgtEl>
                                              <p:spTgt spid="18"/>
                                            </p:tgtEl>
                                          </p:cBhvr>
                                        </p:animEffect>
                                      </p:childTnLst>
                                    </p:cTn>
                                  </p:par>
                                </p:childTnLst>
                              </p:cTn>
                            </p:par>
                            <p:par>
                              <p:cTn id="56" fill="hold">
                                <p:stCondLst>
                                  <p:cond delay="2000"/>
                                </p:stCondLst>
                                <p:childTnLst>
                                  <p:par>
                                    <p:cTn id="57" presetID="2" presetClass="entr" presetSubtype="8" fill="hold" nodeType="afterEffect" p14:presetBounceEnd="44000">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14:bounceEnd="44000">
                                          <p:cBhvr additive="base">
                                            <p:cTn id="59" dur="500" fill="hold"/>
                                            <p:tgtEl>
                                              <p:spTgt spid="12"/>
                                            </p:tgtEl>
                                            <p:attrNameLst>
                                              <p:attrName>ppt_x</p:attrName>
                                            </p:attrNameLst>
                                          </p:cBhvr>
                                          <p:tavLst>
                                            <p:tav tm="0">
                                              <p:val>
                                                <p:strVal val="0-#ppt_w/2"/>
                                              </p:val>
                                            </p:tav>
                                            <p:tav tm="100000">
                                              <p:val>
                                                <p:strVal val="#ppt_x"/>
                                              </p:val>
                                            </p:tav>
                                          </p:tavLst>
                                        </p:anim>
                                        <p:anim calcmode="lin" valueType="num" p14:bounceEnd="44000">
                                          <p:cBhvr additive="base">
                                            <p:cTn id="60" dur="500" fill="hold"/>
                                            <p:tgtEl>
                                              <p:spTgt spid="12"/>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300"/>
                                            <p:tgtEl>
                                              <p:spTgt spid="17"/>
                                            </p:tgtEl>
                                            <p:attrNameLst>
                                              <p:attrName>ppt_x</p:attrName>
                                            </p:attrNameLst>
                                          </p:cBhvr>
                                          <p:tavLst>
                                            <p:tav tm="0">
                                              <p:val>
                                                <p:strVal val="#ppt_x-#ppt_w*1.125000"/>
                                              </p:val>
                                            </p:tav>
                                            <p:tav tm="100000">
                                              <p:val>
                                                <p:strVal val="#ppt_x"/>
                                              </p:val>
                                            </p:tav>
                                          </p:tavLst>
                                        </p:anim>
                                        <p:animEffect transition="in" filter="wipe(right)">
                                          <p:cBhvr>
                                            <p:cTn id="64" dur="300"/>
                                            <p:tgtEl>
                                              <p:spTgt spid="17"/>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14:presetBounceEnd="44000">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14:bounceEnd="44000">
                                          <p:cBhvr additive="base">
                                            <p:cTn id="72" dur="500" fill="hold"/>
                                            <p:tgtEl>
                                              <p:spTgt spid="11"/>
                                            </p:tgtEl>
                                            <p:attrNameLst>
                                              <p:attrName>ppt_x</p:attrName>
                                            </p:attrNameLst>
                                          </p:cBhvr>
                                          <p:tavLst>
                                            <p:tav tm="0">
                                              <p:val>
                                                <p:strVal val="1+#ppt_w/2"/>
                                              </p:val>
                                            </p:tav>
                                            <p:tav tm="100000">
                                              <p:val>
                                                <p:strVal val="#ppt_x"/>
                                              </p:val>
                                            </p:tav>
                                          </p:tavLst>
                                        </p:anim>
                                        <p:anim calcmode="lin" valueType="num" p14:bounceEnd="44000">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300"/>
                                            <p:tgtEl>
                                              <p:spTgt spid="15"/>
                                            </p:tgtEl>
                                            <p:attrNameLst>
                                              <p:attrName>ppt_x</p:attrName>
                                            </p:attrNameLst>
                                          </p:cBhvr>
                                          <p:tavLst>
                                            <p:tav tm="0">
                                              <p:val>
                                                <p:strVal val="#ppt_x+#ppt_w*1.125000"/>
                                              </p:val>
                                            </p:tav>
                                            <p:tav tm="100000">
                                              <p:val>
                                                <p:strVal val="#ppt_x"/>
                                              </p:val>
                                            </p:tav>
                                          </p:tavLst>
                                        </p:anim>
                                        <p:animEffect transition="in" filter="wipe(left)">
                                          <p:cBhvr>
                                            <p:cTn id="81" dur="300"/>
                                            <p:tgtEl>
                                              <p:spTgt spid="15"/>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anim calcmode="lin" valueType="num">
                                          <p:cBhvr>
                                            <p:cTn id="88" dur="500" fill="hold"/>
                                            <p:tgtEl>
                                              <p:spTgt spid="30"/>
                                            </p:tgtEl>
                                            <p:attrNameLst>
                                              <p:attrName>ppt_x</p:attrName>
                                            </p:attrNameLst>
                                          </p:cBhvr>
                                          <p:tavLst>
                                            <p:tav tm="0">
                                              <p:val>
                                                <p:fltVal val="0.5"/>
                                              </p:val>
                                            </p:tav>
                                            <p:tav tm="100000">
                                              <p:val>
                                                <p:strVal val="#ppt_x"/>
                                              </p:val>
                                            </p:tav>
                                          </p:tavLst>
                                        </p:anim>
                                        <p:anim calcmode="lin" valueType="num">
                                          <p:cBhvr>
                                            <p:cTn id="89" dur="500" fill="hold"/>
                                            <p:tgtEl>
                                              <p:spTgt spid="30"/>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fltVal val="0"/>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animEffect transition="in" filter="fade">
                                          <p:cBhvr>
                                            <p:cTn id="94" dur="500"/>
                                            <p:tgtEl>
                                              <p:spTgt spid="27"/>
                                            </p:tgtEl>
                                          </p:cBhvr>
                                        </p:animEffect>
                                        <p:anim calcmode="lin" valueType="num">
                                          <p:cBhvr>
                                            <p:cTn id="95" dur="500" fill="hold"/>
                                            <p:tgtEl>
                                              <p:spTgt spid="27"/>
                                            </p:tgtEl>
                                            <p:attrNameLst>
                                              <p:attrName>ppt_x</p:attrName>
                                            </p:attrNameLst>
                                          </p:cBhvr>
                                          <p:tavLst>
                                            <p:tav tm="0">
                                              <p:val>
                                                <p:fltVal val="0.5"/>
                                              </p:val>
                                            </p:tav>
                                            <p:tav tm="100000">
                                              <p:val>
                                                <p:strVal val="#ppt_x"/>
                                              </p:val>
                                            </p:tav>
                                          </p:tavLst>
                                        </p:anim>
                                        <p:anim calcmode="lin" valueType="num">
                                          <p:cBhvr>
                                            <p:cTn id="96" dur="500" fill="hold"/>
                                            <p:tgtEl>
                                              <p:spTgt spid="27"/>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8"/>
                                            </p:tgtEl>
                                            <p:attrNameLst>
                                              <p:attrName>style.visibility</p:attrName>
                                            </p:attrNameLst>
                                          </p:cBhvr>
                                          <p:to>
                                            <p:strVal val="visible"/>
                                          </p:to>
                                        </p:set>
                                        <p:anim calcmode="lin" valueType="num">
                                          <p:cBhvr>
                                            <p:cTn id="99" dur="500" fill="hold"/>
                                            <p:tgtEl>
                                              <p:spTgt spid="28"/>
                                            </p:tgtEl>
                                            <p:attrNameLst>
                                              <p:attrName>ppt_w</p:attrName>
                                            </p:attrNameLst>
                                          </p:cBhvr>
                                          <p:tavLst>
                                            <p:tav tm="0">
                                              <p:val>
                                                <p:fltVal val="0"/>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animEffect transition="in" filter="fade">
                                          <p:cBhvr>
                                            <p:cTn id="101" dur="500"/>
                                            <p:tgtEl>
                                              <p:spTgt spid="28"/>
                                            </p:tgtEl>
                                          </p:cBhvr>
                                        </p:animEffect>
                                        <p:anim calcmode="lin" valueType="num">
                                          <p:cBhvr>
                                            <p:cTn id="102" dur="500" fill="hold"/>
                                            <p:tgtEl>
                                              <p:spTgt spid="28"/>
                                            </p:tgtEl>
                                            <p:attrNameLst>
                                              <p:attrName>ppt_x</p:attrName>
                                            </p:attrNameLst>
                                          </p:cBhvr>
                                          <p:tavLst>
                                            <p:tav tm="0">
                                              <p:val>
                                                <p:fltVal val="0.5"/>
                                              </p:val>
                                            </p:tav>
                                            <p:tav tm="100000">
                                              <p:val>
                                                <p:strVal val="#ppt_x"/>
                                              </p:val>
                                            </p:tav>
                                          </p:tavLst>
                                        </p:anim>
                                        <p:anim calcmode="lin" valueType="num">
                                          <p:cBhvr>
                                            <p:cTn id="103" dur="500" fill="hold"/>
                                            <p:tgtEl>
                                              <p:spTgt spid="28"/>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anim calcmode="lin" valueType="num">
                                          <p:cBhvr>
                                            <p:cTn id="116" dur="500" fill="hold"/>
                                            <p:tgtEl>
                                              <p:spTgt spid="31"/>
                                            </p:tgtEl>
                                            <p:attrNameLst>
                                              <p:attrName>ppt_x</p:attrName>
                                            </p:attrNameLst>
                                          </p:cBhvr>
                                          <p:tavLst>
                                            <p:tav tm="0">
                                              <p:val>
                                                <p:fltVal val="0.5"/>
                                              </p:val>
                                            </p:tav>
                                            <p:tav tm="100000">
                                              <p:val>
                                                <p:strVal val="#ppt_x"/>
                                              </p:val>
                                            </p:tav>
                                          </p:tavLst>
                                        </p:anim>
                                        <p:anim calcmode="lin" valueType="num">
                                          <p:cBhvr>
                                            <p:cTn id="117" dur="500" fill="hold"/>
                                            <p:tgtEl>
                                              <p:spTgt spid="31"/>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anim calcmode="lin" valueType="num">
                                          <p:cBhvr>
                                            <p:cTn id="123" dur="500" fill="hold"/>
                                            <p:tgtEl>
                                              <p:spTgt spid="32"/>
                                            </p:tgtEl>
                                            <p:attrNameLst>
                                              <p:attrName>ppt_x</p:attrName>
                                            </p:attrNameLst>
                                          </p:cBhvr>
                                          <p:tavLst>
                                            <p:tav tm="0">
                                              <p:val>
                                                <p:fltVal val="0.5"/>
                                              </p:val>
                                            </p:tav>
                                            <p:tav tm="100000">
                                              <p:val>
                                                <p:strVal val="#ppt_x"/>
                                              </p:val>
                                            </p:tav>
                                          </p:tavLst>
                                        </p:anim>
                                        <p:anim calcmode="lin" valueType="num">
                                          <p:cBhvr>
                                            <p:cTn id="124" dur="5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5" grpId="0"/>
          <p:bldP spid="16" grpId="0"/>
          <p:bldP spid="17" grpId="0"/>
          <p:bldP spid="18" grpId="0"/>
          <p:bldP spid="19" grpId="0"/>
          <p:bldP spid="20" grpId="0"/>
          <p:bldP spid="21" grpId="0" animBg="1"/>
          <p:bldP spid="25" grpId="0"/>
          <p:bldP spid="26" grpId="0"/>
          <p:bldP spid="27" grpId="0" animBg="1"/>
          <p:bldP spid="28" grpId="0" animBg="1"/>
          <p:bldP spid="29" grpId="0" animBg="1"/>
          <p:bldP spid="30" grpId="0" animBg="1"/>
          <p:bldP spid="31"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300"/>
                                            <p:tgtEl>
                                              <p:spTgt spid="26"/>
                                            </p:tgtEl>
                                            <p:attrNameLst>
                                              <p:attrName>ppt_x</p:attrName>
                                            </p:attrNameLst>
                                          </p:cBhvr>
                                          <p:tavLst>
                                            <p:tav tm="0">
                                              <p:val>
                                                <p:strVal val="#ppt_x-#ppt_w*1.125000"/>
                                              </p:val>
                                            </p:tav>
                                            <p:tav tm="100000">
                                              <p:val>
                                                <p:strVal val="#ppt_x"/>
                                              </p:val>
                                            </p:tav>
                                          </p:tavLst>
                                        </p:anim>
                                        <p:animEffect transition="in" filter="wipe(right)">
                                          <p:cBhvr>
                                            <p:cTn id="12" dur="300"/>
                                            <p:tgtEl>
                                              <p:spTgt spid="26"/>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300"/>
                                            <p:tgtEl>
                                              <p:spTgt spid="19"/>
                                            </p:tgtEl>
                                            <p:attrNameLst>
                                              <p:attrName>ppt_x</p:attrName>
                                            </p:attrNameLst>
                                          </p:cBhvr>
                                          <p:tavLst>
                                            <p:tav tm="0">
                                              <p:val>
                                                <p:strVal val="#ppt_x-#ppt_w*1.125000"/>
                                              </p:val>
                                            </p:tav>
                                            <p:tav tm="100000">
                                              <p:val>
                                                <p:strVal val="#ppt_x"/>
                                              </p:val>
                                            </p:tav>
                                          </p:tavLst>
                                        </p:anim>
                                        <p:animEffect transition="in" filter="wipe(right)">
                                          <p:cBhvr>
                                            <p:cTn id="16" dur="300"/>
                                            <p:tgtEl>
                                              <p:spTgt spid="19"/>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1+#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300"/>
                                            <p:tgtEl>
                                              <p:spTgt spid="20"/>
                                            </p:tgtEl>
                                            <p:attrNameLst>
                                              <p:attrName>ppt_x</p:attrName>
                                            </p:attrNameLst>
                                          </p:cBhvr>
                                          <p:tavLst>
                                            <p:tav tm="0">
                                              <p:val>
                                                <p:strVal val="#ppt_x+#ppt_w*1.125000"/>
                                              </p:val>
                                            </p:tav>
                                            <p:tav tm="100000">
                                              <p:val>
                                                <p:strVal val="#ppt_x"/>
                                              </p:val>
                                            </p:tav>
                                          </p:tavLst>
                                        </p:anim>
                                        <p:animEffect transition="in" filter="wipe(left)">
                                          <p:cBhvr>
                                            <p:cTn id="25" dur="300"/>
                                            <p:tgtEl>
                                              <p:spTgt spid="20"/>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300"/>
                                            <p:tgtEl>
                                              <p:spTgt spid="25"/>
                                            </p:tgtEl>
                                            <p:attrNameLst>
                                              <p:attrName>ppt_x</p:attrName>
                                            </p:attrNameLst>
                                          </p:cBhvr>
                                          <p:tavLst>
                                            <p:tav tm="0">
                                              <p:val>
                                                <p:strVal val="#ppt_x+#ppt_w*1.125000"/>
                                              </p:val>
                                            </p:tav>
                                            <p:tav tm="100000">
                                              <p:val>
                                                <p:strVal val="#ppt_x"/>
                                              </p:val>
                                            </p:tav>
                                          </p:tavLst>
                                        </p:anim>
                                        <p:animEffect transition="in" filter="wipe(left)">
                                          <p:cBhvr>
                                            <p:cTn id="29" dur="300"/>
                                            <p:tgtEl>
                                              <p:spTgt spid="25"/>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300"/>
                                            <p:tgtEl>
                                              <p:spTgt spid="3"/>
                                            </p:tgtEl>
                                            <p:attrNameLst>
                                              <p:attrName>ppt_x</p:attrName>
                                            </p:attrNameLst>
                                          </p:cBhvr>
                                          <p:tavLst>
                                            <p:tav tm="0">
                                              <p:val>
                                                <p:strVal val="#ppt_x-#ppt_w*1.125000"/>
                                              </p:val>
                                            </p:tav>
                                            <p:tav tm="100000">
                                              <p:val>
                                                <p:strVal val="#ppt_x"/>
                                              </p:val>
                                            </p:tav>
                                          </p:tavLst>
                                        </p:anim>
                                        <p:animEffect transition="in" filter="wipe(right)">
                                          <p:cBhvr>
                                            <p:cTn id="38" dur="300"/>
                                            <p:tgtEl>
                                              <p:spTgt spid="3"/>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300"/>
                                            <p:tgtEl>
                                              <p:spTgt spid="16"/>
                                            </p:tgtEl>
                                            <p:attrNameLst>
                                              <p:attrName>ppt_x</p:attrName>
                                            </p:attrNameLst>
                                          </p:cBhvr>
                                          <p:tavLst>
                                            <p:tav tm="0">
                                              <p:val>
                                                <p:strVal val="#ppt_x-#ppt_w*1.125000"/>
                                              </p:val>
                                            </p:tav>
                                            <p:tav tm="100000">
                                              <p:val>
                                                <p:strVal val="#ppt_x"/>
                                              </p:val>
                                            </p:tav>
                                          </p:tavLst>
                                        </p:anim>
                                        <p:animEffect transition="in" filter="wipe(right)">
                                          <p:cBhvr>
                                            <p:cTn id="42" dur="300"/>
                                            <p:tgtEl>
                                              <p:spTgt spid="16"/>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1+#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300"/>
                                            <p:tgtEl>
                                              <p:spTgt spid="18"/>
                                            </p:tgtEl>
                                            <p:attrNameLst>
                                              <p:attrName>ppt_x</p:attrName>
                                            </p:attrNameLst>
                                          </p:cBhvr>
                                          <p:tavLst>
                                            <p:tav tm="0">
                                              <p:val>
                                                <p:strVal val="#ppt_x+#ppt_w*1.125000"/>
                                              </p:val>
                                            </p:tav>
                                            <p:tav tm="100000">
                                              <p:val>
                                                <p:strVal val="#ppt_x"/>
                                              </p:val>
                                            </p:tav>
                                          </p:tavLst>
                                        </p:anim>
                                        <p:animEffect transition="in" filter="wipe(left)">
                                          <p:cBhvr>
                                            <p:cTn id="55" dur="300"/>
                                            <p:tgtEl>
                                              <p:spTgt spid="18"/>
                                            </p:tgtEl>
                                          </p:cBhvr>
                                        </p:animEffect>
                                      </p:childTnLst>
                                    </p:cTn>
                                  </p:par>
                                </p:childTnLst>
                              </p:cTn>
                            </p:par>
                            <p:par>
                              <p:cTn id="56" fill="hold">
                                <p:stCondLst>
                                  <p:cond delay="2000"/>
                                </p:stCondLst>
                                <p:childTnLst>
                                  <p:par>
                                    <p:cTn id="57" presetID="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0-#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par>
                                    <p:cTn id="61" presetID="12" presetClass="entr" presetSubtype="8" fill="hold" grpId="0" nodeType="withEffect">
                                      <p:stCondLst>
                                        <p:cond delay="2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300"/>
                                            <p:tgtEl>
                                              <p:spTgt spid="17"/>
                                            </p:tgtEl>
                                            <p:attrNameLst>
                                              <p:attrName>ppt_x</p:attrName>
                                            </p:attrNameLst>
                                          </p:cBhvr>
                                          <p:tavLst>
                                            <p:tav tm="0">
                                              <p:val>
                                                <p:strVal val="#ppt_x-#ppt_w*1.125000"/>
                                              </p:val>
                                            </p:tav>
                                            <p:tav tm="100000">
                                              <p:val>
                                                <p:strVal val="#ppt_x"/>
                                              </p:val>
                                            </p:tav>
                                          </p:tavLst>
                                        </p:anim>
                                        <p:animEffect transition="in" filter="wipe(right)">
                                          <p:cBhvr>
                                            <p:cTn id="64" dur="300"/>
                                            <p:tgtEl>
                                              <p:spTgt spid="17"/>
                                            </p:tgtEl>
                                          </p:cBhvr>
                                        </p:animEffect>
                                      </p:childTnLst>
                                    </p:cTn>
                                  </p:par>
                                  <p:par>
                                    <p:cTn id="65" presetID="12" presetClass="entr" presetSubtype="8" fill="hold" grpId="0" nodeType="withEffect">
                                      <p:stCondLst>
                                        <p:cond delay="2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p:tgtEl>
                                              <p:spTgt spid="4"/>
                                            </p:tgtEl>
                                            <p:attrNameLst>
                                              <p:attrName>ppt_x</p:attrName>
                                            </p:attrNameLst>
                                          </p:cBhvr>
                                          <p:tavLst>
                                            <p:tav tm="0">
                                              <p:val>
                                                <p:strVal val="#ppt_x-#ppt_w*1.125000"/>
                                              </p:val>
                                            </p:tav>
                                            <p:tav tm="100000">
                                              <p:val>
                                                <p:strVal val="#ppt_x"/>
                                              </p:val>
                                            </p:tav>
                                          </p:tavLst>
                                        </p:anim>
                                        <p:animEffect transition="in" filter="wipe(right)">
                                          <p:cBhvr>
                                            <p:cTn id="68" dur="300"/>
                                            <p:tgtEl>
                                              <p:spTgt spid="4"/>
                                            </p:tgtEl>
                                          </p:cBhvr>
                                        </p:animEffect>
                                      </p:childTnLst>
                                    </p:cTn>
                                  </p:par>
                                </p:childTnLst>
                              </p:cTn>
                            </p:par>
                            <p:par>
                              <p:cTn id="69" fill="hold">
                                <p:stCondLst>
                                  <p:cond delay="2500"/>
                                </p:stCondLst>
                                <p:childTnLst>
                                  <p:par>
                                    <p:cTn id="70" presetID="2" presetClass="entr" presetSubtype="2"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1+#ppt_w/2"/>
                                              </p:val>
                                            </p:tav>
                                            <p:tav tm="100000">
                                              <p:val>
                                                <p:strVal val="#ppt_x"/>
                                              </p:val>
                                            </p:tav>
                                          </p:tavLst>
                                        </p:anim>
                                        <p:anim calcmode="lin" valueType="num">
                                          <p:cBhvr additive="base">
                                            <p:cTn id="73" dur="500" fill="hold"/>
                                            <p:tgtEl>
                                              <p:spTgt spid="11"/>
                                            </p:tgtEl>
                                            <p:attrNameLst>
                                              <p:attrName>ppt_y</p:attrName>
                                            </p:attrNameLst>
                                          </p:cBhvr>
                                          <p:tavLst>
                                            <p:tav tm="0">
                                              <p:val>
                                                <p:strVal val="#ppt_y"/>
                                              </p:val>
                                            </p:tav>
                                            <p:tav tm="100000">
                                              <p:val>
                                                <p:strVal val="#ppt_y"/>
                                              </p:val>
                                            </p:tav>
                                          </p:tavLst>
                                        </p:anim>
                                      </p:childTnLst>
                                    </p:cTn>
                                  </p:par>
                                  <p:par>
                                    <p:cTn id="74" presetID="12" presetClass="entr" presetSubtype="2" fill="hold" grpId="0" nodeType="withEffect">
                                      <p:stCondLst>
                                        <p:cond delay="200"/>
                                      </p:stCondLst>
                                      <p:childTnLst>
                                        <p:set>
                                          <p:cBhvr>
                                            <p:cTn id="75" dur="1" fill="hold">
                                              <p:stCondLst>
                                                <p:cond delay="0"/>
                                              </p:stCondLst>
                                            </p:cTn>
                                            <p:tgtEl>
                                              <p:spTgt spid="6"/>
                                            </p:tgtEl>
                                            <p:attrNameLst>
                                              <p:attrName>style.visibility</p:attrName>
                                            </p:attrNameLst>
                                          </p:cBhvr>
                                          <p:to>
                                            <p:strVal val="visible"/>
                                          </p:to>
                                        </p:set>
                                        <p:anim calcmode="lin" valueType="num">
                                          <p:cBhvr additive="base">
                                            <p:cTn id="76" dur="300"/>
                                            <p:tgtEl>
                                              <p:spTgt spid="6"/>
                                            </p:tgtEl>
                                            <p:attrNameLst>
                                              <p:attrName>ppt_x</p:attrName>
                                            </p:attrNameLst>
                                          </p:cBhvr>
                                          <p:tavLst>
                                            <p:tav tm="0">
                                              <p:val>
                                                <p:strVal val="#ppt_x+#ppt_w*1.125000"/>
                                              </p:val>
                                            </p:tav>
                                            <p:tav tm="100000">
                                              <p:val>
                                                <p:strVal val="#ppt_x"/>
                                              </p:val>
                                            </p:tav>
                                          </p:tavLst>
                                        </p:anim>
                                        <p:animEffect transition="in" filter="wipe(left)">
                                          <p:cBhvr>
                                            <p:cTn id="77" dur="300"/>
                                            <p:tgtEl>
                                              <p:spTgt spid="6"/>
                                            </p:tgtEl>
                                          </p:cBhvr>
                                        </p:animEffect>
                                      </p:childTnLst>
                                    </p:cTn>
                                  </p:par>
                                  <p:par>
                                    <p:cTn id="78" presetID="12" presetClass="entr" presetSubtype="2" fill="hold" grpId="0" nodeType="withEffect">
                                      <p:stCondLst>
                                        <p:cond delay="20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300"/>
                                            <p:tgtEl>
                                              <p:spTgt spid="15"/>
                                            </p:tgtEl>
                                            <p:attrNameLst>
                                              <p:attrName>ppt_x</p:attrName>
                                            </p:attrNameLst>
                                          </p:cBhvr>
                                          <p:tavLst>
                                            <p:tav tm="0">
                                              <p:val>
                                                <p:strVal val="#ppt_x+#ppt_w*1.125000"/>
                                              </p:val>
                                            </p:tav>
                                            <p:tav tm="100000">
                                              <p:val>
                                                <p:strVal val="#ppt_x"/>
                                              </p:val>
                                            </p:tav>
                                          </p:tavLst>
                                        </p:anim>
                                        <p:animEffect transition="in" filter="wipe(left)">
                                          <p:cBhvr>
                                            <p:cTn id="81" dur="300"/>
                                            <p:tgtEl>
                                              <p:spTgt spid="15"/>
                                            </p:tgtEl>
                                          </p:cBhvr>
                                        </p:animEffect>
                                      </p:childTnLst>
                                    </p:cTn>
                                  </p:par>
                                </p:childTnLst>
                              </p:cTn>
                            </p:par>
                            <p:par>
                              <p:cTn id="82" fill="hold">
                                <p:stCondLst>
                                  <p:cond delay="3000"/>
                                </p:stCondLst>
                                <p:childTnLst>
                                  <p:par>
                                    <p:cTn id="83" presetID="53" presetClass="entr" presetSubtype="528"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anim calcmode="lin" valueType="num">
                                          <p:cBhvr>
                                            <p:cTn id="88" dur="500" fill="hold"/>
                                            <p:tgtEl>
                                              <p:spTgt spid="30"/>
                                            </p:tgtEl>
                                            <p:attrNameLst>
                                              <p:attrName>ppt_x</p:attrName>
                                            </p:attrNameLst>
                                          </p:cBhvr>
                                          <p:tavLst>
                                            <p:tav tm="0">
                                              <p:val>
                                                <p:fltVal val="0.5"/>
                                              </p:val>
                                            </p:tav>
                                            <p:tav tm="100000">
                                              <p:val>
                                                <p:strVal val="#ppt_x"/>
                                              </p:val>
                                            </p:tav>
                                          </p:tavLst>
                                        </p:anim>
                                        <p:anim calcmode="lin" valueType="num">
                                          <p:cBhvr>
                                            <p:cTn id="89" dur="500" fill="hold"/>
                                            <p:tgtEl>
                                              <p:spTgt spid="30"/>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10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fltVal val="0"/>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animEffect transition="in" filter="fade">
                                          <p:cBhvr>
                                            <p:cTn id="94" dur="500"/>
                                            <p:tgtEl>
                                              <p:spTgt spid="27"/>
                                            </p:tgtEl>
                                          </p:cBhvr>
                                        </p:animEffect>
                                        <p:anim calcmode="lin" valueType="num">
                                          <p:cBhvr>
                                            <p:cTn id="95" dur="500" fill="hold"/>
                                            <p:tgtEl>
                                              <p:spTgt spid="27"/>
                                            </p:tgtEl>
                                            <p:attrNameLst>
                                              <p:attrName>ppt_x</p:attrName>
                                            </p:attrNameLst>
                                          </p:cBhvr>
                                          <p:tavLst>
                                            <p:tav tm="0">
                                              <p:val>
                                                <p:fltVal val="0.5"/>
                                              </p:val>
                                            </p:tav>
                                            <p:tav tm="100000">
                                              <p:val>
                                                <p:strVal val="#ppt_x"/>
                                              </p:val>
                                            </p:tav>
                                          </p:tavLst>
                                        </p:anim>
                                        <p:anim calcmode="lin" valueType="num">
                                          <p:cBhvr>
                                            <p:cTn id="96" dur="500" fill="hold"/>
                                            <p:tgtEl>
                                              <p:spTgt spid="27"/>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800"/>
                                      </p:stCondLst>
                                      <p:childTnLst>
                                        <p:set>
                                          <p:cBhvr>
                                            <p:cTn id="98" dur="1" fill="hold">
                                              <p:stCondLst>
                                                <p:cond delay="0"/>
                                              </p:stCondLst>
                                            </p:cTn>
                                            <p:tgtEl>
                                              <p:spTgt spid="28"/>
                                            </p:tgtEl>
                                            <p:attrNameLst>
                                              <p:attrName>style.visibility</p:attrName>
                                            </p:attrNameLst>
                                          </p:cBhvr>
                                          <p:to>
                                            <p:strVal val="visible"/>
                                          </p:to>
                                        </p:set>
                                        <p:anim calcmode="lin" valueType="num">
                                          <p:cBhvr>
                                            <p:cTn id="99" dur="500" fill="hold"/>
                                            <p:tgtEl>
                                              <p:spTgt spid="28"/>
                                            </p:tgtEl>
                                            <p:attrNameLst>
                                              <p:attrName>ppt_w</p:attrName>
                                            </p:attrNameLst>
                                          </p:cBhvr>
                                          <p:tavLst>
                                            <p:tav tm="0">
                                              <p:val>
                                                <p:fltVal val="0"/>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animEffect transition="in" filter="fade">
                                          <p:cBhvr>
                                            <p:cTn id="101" dur="500"/>
                                            <p:tgtEl>
                                              <p:spTgt spid="28"/>
                                            </p:tgtEl>
                                          </p:cBhvr>
                                        </p:animEffect>
                                        <p:anim calcmode="lin" valueType="num">
                                          <p:cBhvr>
                                            <p:cTn id="102" dur="500" fill="hold"/>
                                            <p:tgtEl>
                                              <p:spTgt spid="28"/>
                                            </p:tgtEl>
                                            <p:attrNameLst>
                                              <p:attrName>ppt_x</p:attrName>
                                            </p:attrNameLst>
                                          </p:cBhvr>
                                          <p:tavLst>
                                            <p:tav tm="0">
                                              <p:val>
                                                <p:fltVal val="0.5"/>
                                              </p:val>
                                            </p:tav>
                                            <p:tav tm="100000">
                                              <p:val>
                                                <p:strVal val="#ppt_x"/>
                                              </p:val>
                                            </p:tav>
                                          </p:tavLst>
                                        </p:anim>
                                        <p:anim calcmode="lin" valueType="num">
                                          <p:cBhvr>
                                            <p:cTn id="103" dur="500" fill="hold"/>
                                            <p:tgtEl>
                                              <p:spTgt spid="28"/>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600"/>
                                      </p:stCondLst>
                                      <p:childTnLst>
                                        <p:set>
                                          <p:cBhvr>
                                            <p:cTn id="105" dur="1" fill="hold">
                                              <p:stCondLst>
                                                <p:cond delay="0"/>
                                              </p:stCondLst>
                                            </p:cTn>
                                            <p:tgtEl>
                                              <p:spTgt spid="29"/>
                                            </p:tgtEl>
                                            <p:attrNameLst>
                                              <p:attrName>style.visibility</p:attrName>
                                            </p:attrNameLst>
                                          </p:cBhvr>
                                          <p:to>
                                            <p:strVal val="visible"/>
                                          </p:to>
                                        </p:set>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animEffect transition="in" filter="fade">
                                          <p:cBhvr>
                                            <p:cTn id="108" dur="500"/>
                                            <p:tgtEl>
                                              <p:spTgt spid="29"/>
                                            </p:tgtEl>
                                          </p:cBhvr>
                                        </p:animEffect>
                                        <p:anim calcmode="lin" valueType="num">
                                          <p:cBhvr>
                                            <p:cTn id="109" dur="500" fill="hold"/>
                                            <p:tgtEl>
                                              <p:spTgt spid="29"/>
                                            </p:tgtEl>
                                            <p:attrNameLst>
                                              <p:attrName>ppt_x</p:attrName>
                                            </p:attrNameLst>
                                          </p:cBhvr>
                                          <p:tavLst>
                                            <p:tav tm="0">
                                              <p:val>
                                                <p:fltVal val="0.5"/>
                                              </p:val>
                                            </p:tav>
                                            <p:tav tm="100000">
                                              <p:val>
                                                <p:strVal val="#ppt_x"/>
                                              </p:val>
                                            </p:tav>
                                          </p:tavLst>
                                        </p:anim>
                                        <p:anim calcmode="lin" valueType="num">
                                          <p:cBhvr>
                                            <p:cTn id="110" dur="500" fill="hold"/>
                                            <p:tgtEl>
                                              <p:spTgt spid="29"/>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20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anim calcmode="lin" valueType="num">
                                          <p:cBhvr>
                                            <p:cTn id="116" dur="500" fill="hold"/>
                                            <p:tgtEl>
                                              <p:spTgt spid="31"/>
                                            </p:tgtEl>
                                            <p:attrNameLst>
                                              <p:attrName>ppt_x</p:attrName>
                                            </p:attrNameLst>
                                          </p:cBhvr>
                                          <p:tavLst>
                                            <p:tav tm="0">
                                              <p:val>
                                                <p:fltVal val="0.5"/>
                                              </p:val>
                                            </p:tav>
                                            <p:tav tm="100000">
                                              <p:val>
                                                <p:strVal val="#ppt_x"/>
                                              </p:val>
                                            </p:tav>
                                          </p:tavLst>
                                        </p:anim>
                                        <p:anim calcmode="lin" valueType="num">
                                          <p:cBhvr>
                                            <p:cTn id="117" dur="500" fill="hold"/>
                                            <p:tgtEl>
                                              <p:spTgt spid="31"/>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4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anim calcmode="lin" valueType="num">
                                          <p:cBhvr>
                                            <p:cTn id="123" dur="500" fill="hold"/>
                                            <p:tgtEl>
                                              <p:spTgt spid="32"/>
                                            </p:tgtEl>
                                            <p:attrNameLst>
                                              <p:attrName>ppt_x</p:attrName>
                                            </p:attrNameLst>
                                          </p:cBhvr>
                                          <p:tavLst>
                                            <p:tav tm="0">
                                              <p:val>
                                                <p:fltVal val="0.5"/>
                                              </p:val>
                                            </p:tav>
                                            <p:tav tm="100000">
                                              <p:val>
                                                <p:strVal val="#ppt_x"/>
                                              </p:val>
                                            </p:tav>
                                          </p:tavLst>
                                        </p:anim>
                                        <p:anim calcmode="lin" valueType="num">
                                          <p:cBhvr>
                                            <p:cTn id="124" dur="5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11" grpId="0" animBg="1"/>
          <p:bldP spid="15" grpId="0"/>
          <p:bldP spid="16" grpId="0"/>
          <p:bldP spid="17" grpId="0"/>
          <p:bldP spid="18" grpId="0"/>
          <p:bldP spid="19" grpId="0"/>
          <p:bldP spid="20" grpId="0"/>
          <p:bldP spid="21" grpId="0" animBg="1"/>
          <p:bldP spid="25" grpId="0"/>
          <p:bldP spid="26" grpId="0"/>
          <p:bldP spid="27" grpId="0" animBg="1"/>
          <p:bldP spid="28" grpId="0" animBg="1"/>
          <p:bldP spid="29" grpId="0" animBg="1"/>
          <p:bldP spid="30" grpId="0" animBg="1"/>
          <p:bldP spid="31" grpId="0" animBg="1"/>
          <p:bldP spid="32"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sp>
        <p:nvSpPr>
          <p:cNvPr id="3" name="圆角矩形 2"/>
          <p:cNvSpPr/>
          <p:nvPr/>
        </p:nvSpPr>
        <p:spPr>
          <a:xfrm>
            <a:off x="628568" y="1975440"/>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4" name="组合 3"/>
          <p:cNvGrpSpPr/>
          <p:nvPr/>
        </p:nvGrpSpPr>
        <p:grpSpPr>
          <a:xfrm>
            <a:off x="1108334" y="843558"/>
            <a:ext cx="1447442" cy="1447442"/>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 name="椭圆 5"/>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7" name="椭圆 6"/>
          <p:cNvSpPr/>
          <p:nvPr/>
        </p:nvSpPr>
        <p:spPr>
          <a:xfrm>
            <a:off x="2212421" y="1788785"/>
            <a:ext cx="373310" cy="37331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微软雅黑" panose="020B0503020204020204" charset="-122"/>
                <a:ea typeface="微软雅黑" panose="020B0503020204020204" charset="-122"/>
              </a:rPr>
              <a:t>1</a:t>
            </a:r>
            <a:endParaRPr lang="zh-CN" altLang="en-US" dirty="0">
              <a:solidFill>
                <a:srgbClr val="0070C0"/>
              </a:solidFill>
              <a:latin typeface="微软雅黑" panose="020B0503020204020204" charset="-122"/>
              <a:ea typeface="微软雅黑" panose="020B0503020204020204" charset="-122"/>
            </a:endParaRPr>
          </a:p>
        </p:txBody>
      </p:sp>
      <p:sp>
        <p:nvSpPr>
          <p:cNvPr id="8" name="矩形 7"/>
          <p:cNvSpPr/>
          <p:nvPr/>
        </p:nvSpPr>
        <p:spPr>
          <a:xfrm>
            <a:off x="1291080" y="1413972"/>
            <a:ext cx="1107996" cy="369332"/>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3346388" y="1975439"/>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 name="圆角矩形 9"/>
          <p:cNvSpPr/>
          <p:nvPr/>
        </p:nvSpPr>
        <p:spPr>
          <a:xfrm>
            <a:off x="6080527" y="1975438"/>
            <a:ext cx="2448272" cy="2375693"/>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11" name="组合 10"/>
          <p:cNvGrpSpPr/>
          <p:nvPr/>
        </p:nvGrpSpPr>
        <p:grpSpPr>
          <a:xfrm>
            <a:off x="3846803" y="887467"/>
            <a:ext cx="1447442" cy="144744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椭圆 12"/>
            <p:cNvSpPr/>
            <p:nvPr/>
          </p:nvSpPr>
          <p:spPr>
            <a:xfrm>
              <a:off x="392112" y="760412"/>
              <a:ext cx="3825874" cy="38258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14" name="组合 13"/>
          <p:cNvGrpSpPr/>
          <p:nvPr/>
        </p:nvGrpSpPr>
        <p:grpSpPr>
          <a:xfrm>
            <a:off x="6580942" y="843558"/>
            <a:ext cx="1447442" cy="1447442"/>
            <a:chOff x="304800" y="673100"/>
            <a:chExt cx="4000500" cy="4000500"/>
          </a:xfrm>
          <a:solidFill>
            <a:srgbClr val="0070C0"/>
          </a:solidFill>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6" name="椭圆 15"/>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17" name="椭圆 16"/>
          <p:cNvSpPr/>
          <p:nvPr/>
        </p:nvSpPr>
        <p:spPr>
          <a:xfrm>
            <a:off x="5004048" y="1788785"/>
            <a:ext cx="373310" cy="37331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微软雅黑" panose="020B0503020204020204" charset="-122"/>
                <a:ea typeface="微软雅黑" panose="020B0503020204020204" charset="-122"/>
              </a:rPr>
              <a:t>2</a:t>
            </a:r>
            <a:endParaRPr lang="zh-CN" altLang="en-US" dirty="0">
              <a:solidFill>
                <a:srgbClr val="0070C0"/>
              </a:solidFill>
              <a:latin typeface="微软雅黑" panose="020B0503020204020204" charset="-122"/>
              <a:ea typeface="微软雅黑" panose="020B0503020204020204" charset="-122"/>
            </a:endParaRPr>
          </a:p>
        </p:txBody>
      </p:sp>
      <p:sp>
        <p:nvSpPr>
          <p:cNvPr id="18" name="椭圆 17"/>
          <p:cNvSpPr/>
          <p:nvPr/>
        </p:nvSpPr>
        <p:spPr>
          <a:xfrm>
            <a:off x="7740352" y="1788785"/>
            <a:ext cx="373310" cy="37331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latin typeface="微软雅黑" panose="020B0503020204020204" charset="-122"/>
                <a:ea typeface="微软雅黑" panose="020B0503020204020204" charset="-122"/>
              </a:rPr>
              <a:t>3</a:t>
            </a:r>
            <a:endParaRPr lang="zh-CN" altLang="en-US" dirty="0">
              <a:solidFill>
                <a:srgbClr val="0070C0"/>
              </a:solidFill>
              <a:latin typeface="微软雅黑" panose="020B0503020204020204" charset="-122"/>
              <a:ea typeface="微软雅黑" panose="020B0503020204020204" charset="-122"/>
            </a:endParaRPr>
          </a:p>
        </p:txBody>
      </p:sp>
      <p:sp>
        <p:nvSpPr>
          <p:cNvPr id="19" name="矩形 18"/>
          <p:cNvSpPr/>
          <p:nvPr/>
        </p:nvSpPr>
        <p:spPr>
          <a:xfrm>
            <a:off x="4016526" y="1413972"/>
            <a:ext cx="1107996" cy="369332"/>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6750665" y="1413972"/>
            <a:ext cx="1107996" cy="369332"/>
          </a:xfrm>
          <a:prstGeom prst="rect">
            <a:avLst/>
          </a:prstGeom>
        </p:spPr>
        <p:txBody>
          <a:bodyPr wrap="none">
            <a:spAutoFit/>
          </a:bodyPr>
          <a:lstStyle/>
          <a:p>
            <a:r>
              <a:rPr lang="zh-CN" altLang="en-US" b="1" dirty="0" smtClean="0">
                <a:solidFill>
                  <a:schemeClr val="bg1"/>
                </a:solidFill>
                <a:latin typeface="微软雅黑" panose="020B0503020204020204" charset="-122"/>
                <a:ea typeface="微软雅黑" panose="020B0503020204020204" charset="-122"/>
              </a:rPr>
              <a:t>添加标题</a:t>
            </a:r>
            <a:endParaRPr lang="zh-CN" altLang="en-US" b="1" dirty="0">
              <a:solidFill>
                <a:schemeClr val="bg1"/>
              </a:solidFill>
              <a:latin typeface="微软雅黑" panose="020B0503020204020204" charset="-122"/>
              <a:ea typeface="微软雅黑" panose="020B0503020204020204" charset="-122"/>
            </a:endParaRPr>
          </a:p>
        </p:txBody>
      </p:sp>
      <p:sp>
        <p:nvSpPr>
          <p:cNvPr id="21" name="TextBox 20"/>
          <p:cNvSpPr txBox="1"/>
          <p:nvPr/>
        </p:nvSpPr>
        <p:spPr>
          <a:xfrm>
            <a:off x="892717" y="2520921"/>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000" dirty="0">
              <a:solidFill>
                <a:schemeClr val="tx1">
                  <a:lumMod val="65000"/>
                  <a:lumOff val="35000"/>
                </a:schemeClr>
              </a:solidFill>
              <a:latin typeface="微软雅黑" panose="020B0503020204020204" charset="-122"/>
              <a:ea typeface="微软雅黑" panose="020B0503020204020204" charset="-122"/>
            </a:endParaRPr>
          </a:p>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修饰。</a:t>
            </a:r>
            <a:endParaRPr lang="zh-CN" altLang="en-US" sz="1600" b="1"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2" name="TextBox 21"/>
          <p:cNvSpPr txBox="1"/>
          <p:nvPr/>
        </p:nvSpPr>
        <p:spPr>
          <a:xfrm>
            <a:off x="3598416" y="2515277"/>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000" dirty="0">
              <a:solidFill>
                <a:schemeClr val="tx1">
                  <a:lumMod val="65000"/>
                  <a:lumOff val="35000"/>
                </a:schemeClr>
              </a:solidFill>
              <a:latin typeface="微软雅黑" panose="020B0503020204020204" charset="-122"/>
              <a:ea typeface="微软雅黑" panose="020B0503020204020204" charset="-122"/>
            </a:endParaRPr>
          </a:p>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修饰。</a:t>
            </a:r>
            <a:endParaRPr lang="zh-CN" altLang="en-US" sz="1600" b="1" dirty="0" smtClean="0">
              <a:solidFill>
                <a:schemeClr val="tx1">
                  <a:lumMod val="65000"/>
                  <a:lumOff val="35000"/>
                </a:schemeClr>
              </a:solidFill>
              <a:latin typeface="微软雅黑" panose="020B0503020204020204" charset="-122"/>
              <a:ea typeface="微软雅黑" panose="020B0503020204020204" charset="-122"/>
            </a:endParaRPr>
          </a:p>
        </p:txBody>
      </p:sp>
      <p:sp>
        <p:nvSpPr>
          <p:cNvPr id="23" name="TextBox 22"/>
          <p:cNvSpPr txBox="1"/>
          <p:nvPr/>
        </p:nvSpPr>
        <p:spPr>
          <a:xfrm>
            <a:off x="6332555" y="2522153"/>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a:t>
            </a:r>
            <a:endParaRPr lang="en-US" altLang="zh-CN" sz="1000" dirty="0">
              <a:solidFill>
                <a:schemeClr val="tx1">
                  <a:lumMod val="65000"/>
                  <a:lumOff val="35000"/>
                </a:schemeClr>
              </a:solidFill>
              <a:latin typeface="微软雅黑" panose="020B0503020204020204" charset="-122"/>
              <a:ea typeface="微软雅黑" panose="020B0503020204020204" charset="-122"/>
            </a:endParaRPr>
          </a:p>
          <a:p>
            <a:pPr>
              <a:lnSpc>
                <a:spcPct val="130000"/>
              </a:lnSpc>
            </a:pPr>
            <a:r>
              <a:rPr lang="zh-CN" altLang="en-US" sz="1000" dirty="0" smtClean="0">
                <a:solidFill>
                  <a:schemeClr val="tx1">
                    <a:lumMod val="65000"/>
                    <a:lumOff val="35000"/>
                  </a:schemeClr>
                </a:solidFill>
                <a:latin typeface="微软雅黑" panose="020B0503020204020204" charset="-122"/>
                <a:ea typeface="微软雅黑" panose="020B0503020204020204" charset="-122"/>
              </a:rPr>
              <a:t>       点击</a:t>
            </a:r>
            <a:r>
              <a:rPr lang="zh-CN" altLang="en-US" sz="10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000" dirty="0" smtClean="0">
                <a:solidFill>
                  <a:schemeClr val="tx1">
                    <a:lumMod val="65000"/>
                    <a:lumOff val="35000"/>
                  </a:schemeClr>
                </a:solidFill>
                <a:latin typeface="微软雅黑" panose="020B0503020204020204" charset="-122"/>
                <a:ea typeface="微软雅黑" panose="020B0503020204020204" charset="-122"/>
              </a:rPr>
              <a:t>修饰。</a:t>
            </a:r>
            <a:endParaRPr lang="zh-CN" altLang="en-US" sz="1600" b="1"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0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14:bounceEnd="40000">
                                          <p:cBhvr additive="base">
                                            <p:cTn id="17" dur="50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1500"/>
                                </p:stCondLst>
                                <p:childTnLst>
                                  <p:par>
                                    <p:cTn id="35" presetID="16" presetClass="entr" presetSubtype="37"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Vertical)">
                                          <p:cBhvr>
                                            <p:cTn id="37" dur="500"/>
                                            <p:tgtEl>
                                              <p:spTgt spid="1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2000"/>
                                </p:stCondLst>
                                <p:childTnLst>
                                  <p:par>
                                    <p:cTn id="45" presetID="21" presetClass="entr" presetSubtype="1"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heel(1)">
                                          <p:cBhvr>
                                            <p:cTn id="47" dur="800"/>
                                            <p:tgtEl>
                                              <p:spTgt spid="3"/>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800"/>
                                            <p:tgtEl>
                                              <p:spTgt spid="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800"/>
                                            <p:tgtEl>
                                              <p:spTgt spid="10"/>
                                            </p:tgtEl>
                                          </p:cBhvr>
                                        </p:animEffect>
                                      </p:childTnLst>
                                    </p:cTn>
                                  </p:par>
                                </p:childTnLst>
                              </p:cTn>
                            </p:par>
                            <p:par>
                              <p:cTn id="54" fill="hold">
                                <p:stCondLst>
                                  <p:cond delay="30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grpSp>
        <p:nvGrpSpPr>
          <p:cNvPr id="3" name="Group 2"/>
          <p:cNvGrpSpPr/>
          <p:nvPr/>
        </p:nvGrpSpPr>
        <p:grpSpPr bwMode="auto">
          <a:xfrm rot="-1142007">
            <a:off x="1134729" y="1556356"/>
            <a:ext cx="1718368" cy="1718864"/>
            <a:chOff x="0" y="0"/>
            <a:chExt cx="1200" cy="1200"/>
          </a:xfrm>
          <a:solidFill>
            <a:srgbClr val="0070C0"/>
          </a:solidFill>
        </p:grpSpPr>
        <p:sp>
          <p:nvSpPr>
            <p:cNvPr id="4" name="AutoShape 32"/>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5" name="Group 4"/>
            <p:cNvGrpSpPr/>
            <p:nvPr/>
          </p:nvGrpSpPr>
          <p:grpSpPr bwMode="auto">
            <a:xfrm>
              <a:off x="456" y="0"/>
              <a:ext cx="288" cy="1200"/>
              <a:chOff x="0" y="0"/>
              <a:chExt cx="288" cy="1200"/>
            </a:xfrm>
            <a:grpFill/>
          </p:grpSpPr>
          <p:sp>
            <p:nvSpPr>
              <p:cNvPr id="15" name="AutoShape 3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6" name="AutoShape 3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6" name="Group 7"/>
            <p:cNvGrpSpPr/>
            <p:nvPr/>
          </p:nvGrpSpPr>
          <p:grpSpPr bwMode="auto">
            <a:xfrm rot="-5400000">
              <a:off x="456" y="0"/>
              <a:ext cx="288" cy="1200"/>
              <a:chOff x="0" y="0"/>
              <a:chExt cx="288" cy="1200"/>
            </a:xfrm>
            <a:grpFill/>
          </p:grpSpPr>
          <p:sp>
            <p:nvSpPr>
              <p:cNvPr id="13" name="AutoShape 3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4" name="AutoShape 3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7" name="Group 10"/>
            <p:cNvGrpSpPr/>
            <p:nvPr/>
          </p:nvGrpSpPr>
          <p:grpSpPr bwMode="auto">
            <a:xfrm rot="-2700000">
              <a:off x="456" y="0"/>
              <a:ext cx="288" cy="1200"/>
              <a:chOff x="0" y="0"/>
              <a:chExt cx="288" cy="1200"/>
            </a:xfrm>
            <a:grpFill/>
          </p:grpSpPr>
          <p:sp>
            <p:nvSpPr>
              <p:cNvPr id="11" name="AutoShape 4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2" name="AutoShape 4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8" name="Group 13"/>
            <p:cNvGrpSpPr/>
            <p:nvPr/>
          </p:nvGrpSpPr>
          <p:grpSpPr bwMode="auto">
            <a:xfrm rot="2700000" flipH="1">
              <a:off x="457" y="0"/>
              <a:ext cx="288" cy="1200"/>
              <a:chOff x="0" y="0"/>
              <a:chExt cx="288" cy="1200"/>
            </a:xfrm>
            <a:grpFill/>
          </p:grpSpPr>
          <p:sp>
            <p:nvSpPr>
              <p:cNvPr id="9" name="AutoShape 4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0" name="AutoShape 4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17" name="Group 16"/>
          <p:cNvGrpSpPr/>
          <p:nvPr/>
        </p:nvGrpSpPr>
        <p:grpSpPr bwMode="auto">
          <a:xfrm rot="-1142007">
            <a:off x="1134729" y="1556356"/>
            <a:ext cx="1718368" cy="1718864"/>
            <a:chOff x="0" y="0"/>
            <a:chExt cx="1200" cy="1200"/>
          </a:xfrm>
          <a:solidFill>
            <a:srgbClr val="0070C0"/>
          </a:solidFill>
        </p:grpSpPr>
        <p:sp>
          <p:nvSpPr>
            <p:cNvPr id="18" name="AutoShape 4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19" name="Group 18"/>
            <p:cNvGrpSpPr/>
            <p:nvPr/>
          </p:nvGrpSpPr>
          <p:grpSpPr bwMode="auto">
            <a:xfrm>
              <a:off x="456" y="0"/>
              <a:ext cx="288" cy="1200"/>
              <a:chOff x="0" y="0"/>
              <a:chExt cx="288" cy="1200"/>
            </a:xfrm>
            <a:grpFill/>
          </p:grpSpPr>
          <p:sp>
            <p:nvSpPr>
              <p:cNvPr id="29" name="AutoShape 4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30" name="AutoShape 4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20" name="Group 21"/>
            <p:cNvGrpSpPr/>
            <p:nvPr/>
          </p:nvGrpSpPr>
          <p:grpSpPr bwMode="auto">
            <a:xfrm rot="-5400000">
              <a:off x="456" y="0"/>
              <a:ext cx="288" cy="1200"/>
              <a:chOff x="0" y="0"/>
              <a:chExt cx="288" cy="1200"/>
            </a:xfrm>
            <a:grpFill/>
          </p:grpSpPr>
          <p:sp>
            <p:nvSpPr>
              <p:cNvPr id="27" name="AutoShape 5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28" name="AutoShape 5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21" name="Group 24"/>
            <p:cNvGrpSpPr/>
            <p:nvPr/>
          </p:nvGrpSpPr>
          <p:grpSpPr bwMode="auto">
            <a:xfrm rot="-2700000">
              <a:off x="456" y="0"/>
              <a:ext cx="288" cy="1200"/>
              <a:chOff x="0" y="0"/>
              <a:chExt cx="288" cy="1200"/>
            </a:xfrm>
            <a:grpFill/>
          </p:grpSpPr>
          <p:sp>
            <p:nvSpPr>
              <p:cNvPr id="25" name="AutoShape 5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26" name="AutoShape 5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22" name="Group 27"/>
            <p:cNvGrpSpPr/>
            <p:nvPr/>
          </p:nvGrpSpPr>
          <p:grpSpPr bwMode="auto">
            <a:xfrm rot="2700000" flipH="1">
              <a:off x="457" y="0"/>
              <a:ext cx="288" cy="1200"/>
              <a:chOff x="0" y="0"/>
              <a:chExt cx="288" cy="1200"/>
            </a:xfrm>
            <a:grpFill/>
          </p:grpSpPr>
          <p:sp>
            <p:nvSpPr>
              <p:cNvPr id="23" name="AutoShape 5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24" name="AutoShape 5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31" name="Group 30"/>
          <p:cNvGrpSpPr/>
          <p:nvPr/>
        </p:nvGrpSpPr>
        <p:grpSpPr bwMode="auto">
          <a:xfrm>
            <a:off x="2575824" y="1995595"/>
            <a:ext cx="2359780" cy="2360462"/>
            <a:chOff x="0" y="0"/>
            <a:chExt cx="1200" cy="1200"/>
          </a:xfrm>
          <a:solidFill>
            <a:srgbClr val="0070C0"/>
          </a:solidFill>
        </p:grpSpPr>
        <p:sp>
          <p:nvSpPr>
            <p:cNvPr id="32" name="AutoShape 6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33" name="Group 32"/>
            <p:cNvGrpSpPr/>
            <p:nvPr/>
          </p:nvGrpSpPr>
          <p:grpSpPr bwMode="auto">
            <a:xfrm>
              <a:off x="456" y="0"/>
              <a:ext cx="288" cy="1200"/>
              <a:chOff x="0" y="0"/>
              <a:chExt cx="288" cy="1200"/>
            </a:xfrm>
            <a:grpFill/>
          </p:grpSpPr>
          <p:sp>
            <p:nvSpPr>
              <p:cNvPr id="43" name="AutoShape 6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44" name="AutoShape 6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34" name="Group 35"/>
            <p:cNvGrpSpPr/>
            <p:nvPr/>
          </p:nvGrpSpPr>
          <p:grpSpPr bwMode="auto">
            <a:xfrm rot="-5400000">
              <a:off x="456" y="0"/>
              <a:ext cx="288" cy="1200"/>
              <a:chOff x="0" y="0"/>
              <a:chExt cx="288" cy="1200"/>
            </a:xfrm>
            <a:grpFill/>
          </p:grpSpPr>
          <p:sp>
            <p:nvSpPr>
              <p:cNvPr id="41" name="AutoShape 6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42" name="AutoShape 6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35" name="Group 38"/>
            <p:cNvGrpSpPr/>
            <p:nvPr/>
          </p:nvGrpSpPr>
          <p:grpSpPr bwMode="auto">
            <a:xfrm rot="-2700000">
              <a:off x="456" y="0"/>
              <a:ext cx="288" cy="1200"/>
              <a:chOff x="0" y="0"/>
              <a:chExt cx="288" cy="1200"/>
            </a:xfrm>
            <a:grpFill/>
          </p:grpSpPr>
          <p:sp>
            <p:nvSpPr>
              <p:cNvPr id="39" name="AutoShape 6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40" name="AutoShape 6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36" name="Group 41"/>
            <p:cNvGrpSpPr/>
            <p:nvPr/>
          </p:nvGrpSpPr>
          <p:grpSpPr bwMode="auto">
            <a:xfrm rot="2700000" flipH="1">
              <a:off x="457" y="0"/>
              <a:ext cx="288" cy="1200"/>
              <a:chOff x="0" y="0"/>
              <a:chExt cx="288" cy="1200"/>
            </a:xfrm>
            <a:grpFill/>
          </p:grpSpPr>
          <p:sp>
            <p:nvSpPr>
              <p:cNvPr id="37" name="AutoShape 7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38" name="AutoShape 7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45" name="Group 44"/>
          <p:cNvGrpSpPr/>
          <p:nvPr/>
        </p:nvGrpSpPr>
        <p:grpSpPr bwMode="auto">
          <a:xfrm>
            <a:off x="2571066" y="1996786"/>
            <a:ext cx="2365730" cy="2366415"/>
            <a:chOff x="0" y="0"/>
            <a:chExt cx="1200" cy="1200"/>
          </a:xfrm>
          <a:solidFill>
            <a:srgbClr val="0070C0"/>
          </a:solidFill>
        </p:grpSpPr>
        <p:sp>
          <p:nvSpPr>
            <p:cNvPr id="46" name="AutoShape 74"/>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47" name="Group 46"/>
            <p:cNvGrpSpPr/>
            <p:nvPr/>
          </p:nvGrpSpPr>
          <p:grpSpPr bwMode="auto">
            <a:xfrm>
              <a:off x="456" y="0"/>
              <a:ext cx="288" cy="1200"/>
              <a:chOff x="0" y="0"/>
              <a:chExt cx="288" cy="1200"/>
            </a:xfrm>
            <a:grpFill/>
          </p:grpSpPr>
          <p:sp>
            <p:nvSpPr>
              <p:cNvPr id="57" name="AutoShape 76"/>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8" name="AutoShape 77"/>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48" name="Group 49"/>
            <p:cNvGrpSpPr/>
            <p:nvPr/>
          </p:nvGrpSpPr>
          <p:grpSpPr bwMode="auto">
            <a:xfrm rot="-5400000">
              <a:off x="456" y="0"/>
              <a:ext cx="288" cy="1200"/>
              <a:chOff x="0" y="0"/>
              <a:chExt cx="288" cy="1200"/>
            </a:xfrm>
            <a:grpFill/>
          </p:grpSpPr>
          <p:sp>
            <p:nvSpPr>
              <p:cNvPr id="55" name="AutoShape 79"/>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6" name="AutoShape 80"/>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49" name="Group 52"/>
            <p:cNvGrpSpPr/>
            <p:nvPr/>
          </p:nvGrpSpPr>
          <p:grpSpPr bwMode="auto">
            <a:xfrm rot="-2700000">
              <a:off x="456" y="0"/>
              <a:ext cx="288" cy="1200"/>
              <a:chOff x="0" y="0"/>
              <a:chExt cx="288" cy="1200"/>
            </a:xfrm>
            <a:grpFill/>
          </p:grpSpPr>
          <p:sp>
            <p:nvSpPr>
              <p:cNvPr id="53" name="AutoShape 8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4" name="AutoShape 8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50" name="Group 55"/>
            <p:cNvGrpSpPr/>
            <p:nvPr/>
          </p:nvGrpSpPr>
          <p:grpSpPr bwMode="auto">
            <a:xfrm rot="2700000" flipH="1">
              <a:off x="457" y="0"/>
              <a:ext cx="288" cy="1200"/>
              <a:chOff x="0" y="0"/>
              <a:chExt cx="288" cy="1200"/>
            </a:xfrm>
            <a:grpFill/>
          </p:grpSpPr>
          <p:sp>
            <p:nvSpPr>
              <p:cNvPr id="51" name="AutoShape 8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52" name="AutoShape 8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59" name="Group 58"/>
          <p:cNvGrpSpPr/>
          <p:nvPr/>
        </p:nvGrpSpPr>
        <p:grpSpPr bwMode="auto">
          <a:xfrm rot="1282349">
            <a:off x="4642863" y="1298051"/>
            <a:ext cx="2100360" cy="2100964"/>
            <a:chOff x="0" y="0"/>
            <a:chExt cx="1200" cy="1200"/>
          </a:xfrm>
          <a:solidFill>
            <a:srgbClr val="0070C0"/>
          </a:solidFill>
        </p:grpSpPr>
        <p:sp>
          <p:nvSpPr>
            <p:cNvPr id="60" name="AutoShape 88"/>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 name="Group 60"/>
            <p:cNvGrpSpPr/>
            <p:nvPr/>
          </p:nvGrpSpPr>
          <p:grpSpPr bwMode="auto">
            <a:xfrm>
              <a:off x="456" y="0"/>
              <a:ext cx="288" cy="1200"/>
              <a:chOff x="0" y="0"/>
              <a:chExt cx="288" cy="1200"/>
            </a:xfrm>
            <a:grpFill/>
          </p:grpSpPr>
          <p:sp>
            <p:nvSpPr>
              <p:cNvPr id="71" name="AutoShape 9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utoShape 9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 name="Group 63"/>
            <p:cNvGrpSpPr/>
            <p:nvPr/>
          </p:nvGrpSpPr>
          <p:grpSpPr bwMode="auto">
            <a:xfrm rot="-5400000">
              <a:off x="456" y="0"/>
              <a:ext cx="288" cy="1200"/>
              <a:chOff x="0" y="0"/>
              <a:chExt cx="288" cy="1200"/>
            </a:xfrm>
            <a:grpFill/>
          </p:grpSpPr>
          <p:sp>
            <p:nvSpPr>
              <p:cNvPr id="69" name="AutoShape 9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AutoShape 9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 name="Group 66"/>
            <p:cNvGrpSpPr/>
            <p:nvPr/>
          </p:nvGrpSpPr>
          <p:grpSpPr bwMode="auto">
            <a:xfrm rot="-2700000">
              <a:off x="456" y="0"/>
              <a:ext cx="288" cy="1200"/>
              <a:chOff x="0" y="0"/>
              <a:chExt cx="288" cy="1200"/>
            </a:xfrm>
            <a:grpFill/>
          </p:grpSpPr>
          <p:sp>
            <p:nvSpPr>
              <p:cNvPr id="67" name="AutoShape 96"/>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97"/>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 name="Group 69"/>
            <p:cNvGrpSpPr/>
            <p:nvPr/>
          </p:nvGrpSpPr>
          <p:grpSpPr bwMode="auto">
            <a:xfrm rot="2700000" flipH="1">
              <a:off x="457" y="0"/>
              <a:ext cx="288" cy="1200"/>
              <a:chOff x="0" y="0"/>
              <a:chExt cx="288" cy="1200"/>
            </a:xfrm>
            <a:grpFill/>
          </p:grpSpPr>
          <p:sp>
            <p:nvSpPr>
              <p:cNvPr id="65" name="AutoShape 99"/>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100"/>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3" name="Group 72"/>
          <p:cNvGrpSpPr/>
          <p:nvPr/>
        </p:nvGrpSpPr>
        <p:grpSpPr bwMode="auto">
          <a:xfrm rot="1283135">
            <a:off x="4638102" y="1299241"/>
            <a:ext cx="2105120" cy="2105727"/>
            <a:chOff x="0" y="0"/>
            <a:chExt cx="1200" cy="1200"/>
          </a:xfrm>
          <a:solidFill>
            <a:srgbClr val="0070C0"/>
          </a:solidFill>
        </p:grpSpPr>
        <p:sp>
          <p:nvSpPr>
            <p:cNvPr id="74" name="AutoShape 102"/>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5" name="Group 74"/>
            <p:cNvGrpSpPr/>
            <p:nvPr/>
          </p:nvGrpSpPr>
          <p:grpSpPr bwMode="auto">
            <a:xfrm>
              <a:off x="456" y="0"/>
              <a:ext cx="288" cy="1200"/>
              <a:chOff x="0" y="0"/>
              <a:chExt cx="288" cy="1200"/>
            </a:xfrm>
            <a:grpFill/>
          </p:grpSpPr>
          <p:sp>
            <p:nvSpPr>
              <p:cNvPr id="85" name="AutoShape 10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utoShape 10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 name="Group 77"/>
            <p:cNvGrpSpPr/>
            <p:nvPr/>
          </p:nvGrpSpPr>
          <p:grpSpPr bwMode="auto">
            <a:xfrm rot="-5400000">
              <a:off x="456" y="0"/>
              <a:ext cx="288" cy="1200"/>
              <a:chOff x="0" y="0"/>
              <a:chExt cx="288" cy="1200"/>
            </a:xfrm>
            <a:grpFill/>
          </p:grpSpPr>
          <p:sp>
            <p:nvSpPr>
              <p:cNvPr id="83" name="AutoShape 10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AutoShape 10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80"/>
            <p:cNvGrpSpPr/>
            <p:nvPr/>
          </p:nvGrpSpPr>
          <p:grpSpPr bwMode="auto">
            <a:xfrm rot="-2700000">
              <a:off x="456" y="0"/>
              <a:ext cx="288" cy="1200"/>
              <a:chOff x="0" y="0"/>
              <a:chExt cx="288" cy="1200"/>
            </a:xfrm>
            <a:grpFill/>
          </p:grpSpPr>
          <p:sp>
            <p:nvSpPr>
              <p:cNvPr id="81" name="AutoShape 110"/>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AutoShape 111"/>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 name="Group 83"/>
            <p:cNvGrpSpPr/>
            <p:nvPr/>
          </p:nvGrpSpPr>
          <p:grpSpPr bwMode="auto">
            <a:xfrm rot="2700000" flipH="1">
              <a:off x="457" y="0"/>
              <a:ext cx="288" cy="1200"/>
              <a:chOff x="0" y="0"/>
              <a:chExt cx="288" cy="1200"/>
            </a:xfrm>
            <a:grpFill/>
          </p:grpSpPr>
          <p:sp>
            <p:nvSpPr>
              <p:cNvPr id="79" name="AutoShape 113"/>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AutoShape 114"/>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7" name="Group 86"/>
          <p:cNvGrpSpPr/>
          <p:nvPr/>
        </p:nvGrpSpPr>
        <p:grpSpPr bwMode="auto">
          <a:xfrm>
            <a:off x="6537352" y="2202714"/>
            <a:ext cx="1669579" cy="1670060"/>
            <a:chOff x="0" y="0"/>
            <a:chExt cx="1200" cy="1200"/>
          </a:xfrm>
          <a:solidFill>
            <a:srgbClr val="0070C0"/>
          </a:solidFill>
        </p:grpSpPr>
        <p:sp>
          <p:nvSpPr>
            <p:cNvPr id="88" name="AutoShape 116"/>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89" name="Group 88"/>
            <p:cNvGrpSpPr/>
            <p:nvPr/>
          </p:nvGrpSpPr>
          <p:grpSpPr bwMode="auto">
            <a:xfrm>
              <a:off x="456" y="0"/>
              <a:ext cx="288" cy="1200"/>
              <a:chOff x="0" y="0"/>
              <a:chExt cx="288" cy="1200"/>
            </a:xfrm>
            <a:grpFill/>
          </p:grpSpPr>
          <p:sp>
            <p:nvSpPr>
              <p:cNvPr id="99" name="AutoShape 11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00" name="AutoShape 11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90" name="Group 91"/>
            <p:cNvGrpSpPr/>
            <p:nvPr/>
          </p:nvGrpSpPr>
          <p:grpSpPr bwMode="auto">
            <a:xfrm rot="-5400000">
              <a:off x="456" y="0"/>
              <a:ext cx="288" cy="1200"/>
              <a:chOff x="0" y="0"/>
              <a:chExt cx="288" cy="1200"/>
            </a:xfrm>
            <a:grpFill/>
          </p:grpSpPr>
          <p:sp>
            <p:nvSpPr>
              <p:cNvPr id="97" name="AutoShape 12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98" name="AutoShape 12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91" name="Group 94"/>
            <p:cNvGrpSpPr/>
            <p:nvPr/>
          </p:nvGrpSpPr>
          <p:grpSpPr bwMode="auto">
            <a:xfrm rot="-2700000">
              <a:off x="456" y="0"/>
              <a:ext cx="288" cy="1200"/>
              <a:chOff x="0" y="0"/>
              <a:chExt cx="288" cy="1200"/>
            </a:xfrm>
            <a:grpFill/>
          </p:grpSpPr>
          <p:sp>
            <p:nvSpPr>
              <p:cNvPr id="95" name="AutoShape 124"/>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96" name="AutoShape 125"/>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92" name="Group 97"/>
            <p:cNvGrpSpPr/>
            <p:nvPr/>
          </p:nvGrpSpPr>
          <p:grpSpPr bwMode="auto">
            <a:xfrm rot="2700000" flipH="1">
              <a:off x="457" y="0"/>
              <a:ext cx="288" cy="1200"/>
              <a:chOff x="0" y="0"/>
              <a:chExt cx="288" cy="1200"/>
            </a:xfrm>
            <a:grpFill/>
          </p:grpSpPr>
          <p:sp>
            <p:nvSpPr>
              <p:cNvPr id="93" name="AutoShape 127"/>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94" name="AutoShape 128"/>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grpSp>
        <p:nvGrpSpPr>
          <p:cNvPr id="101" name="Group 100"/>
          <p:cNvGrpSpPr/>
          <p:nvPr/>
        </p:nvGrpSpPr>
        <p:grpSpPr bwMode="auto">
          <a:xfrm>
            <a:off x="6532593" y="2203904"/>
            <a:ext cx="1674338" cy="1674822"/>
            <a:chOff x="0" y="0"/>
            <a:chExt cx="1200" cy="1200"/>
          </a:xfrm>
          <a:solidFill>
            <a:srgbClr val="0070C0"/>
          </a:solidFill>
        </p:grpSpPr>
        <p:sp>
          <p:nvSpPr>
            <p:cNvPr id="102" name="AutoShape 130"/>
            <p:cNvSpPr/>
            <p:nvPr/>
          </p:nvSpPr>
          <p:spPr bwMode="auto">
            <a:xfrm>
              <a:off x="96" y="96"/>
              <a:ext cx="1007" cy="1007"/>
            </a:xfrm>
            <a:custGeom>
              <a:avLst/>
              <a:gdLst>
                <a:gd name="T0" fmla="*/ 0 w 21600"/>
                <a:gd name="T1" fmla="*/ 23 h 21600"/>
                <a:gd name="T2" fmla="*/ 23 w 21600"/>
                <a:gd name="T3" fmla="*/ 0 h 21600"/>
                <a:gd name="T4" fmla="*/ 47 w 21600"/>
                <a:gd name="T5" fmla="*/ 23 h 21600"/>
                <a:gd name="T6" fmla="*/ 23 w 21600"/>
                <a:gd name="T7" fmla="*/ 47 h 21600"/>
                <a:gd name="T8" fmla="*/ 0 w 21600"/>
                <a:gd name="T9" fmla="*/ 23 h 21600"/>
                <a:gd name="T10" fmla="*/ 7 w 21600"/>
                <a:gd name="T11" fmla="*/ 23 h 21600"/>
                <a:gd name="T12" fmla="*/ 23 w 21600"/>
                <a:gd name="T13" fmla="*/ 40 h 21600"/>
                <a:gd name="T14" fmla="*/ 40 w 21600"/>
                <a:gd name="T15" fmla="*/ 23 h 21600"/>
                <a:gd name="T16" fmla="*/ 23 w 21600"/>
                <a:gd name="T17" fmla="*/ 7 h 21600"/>
                <a:gd name="T18" fmla="*/ 7 w 21600"/>
                <a:gd name="T19" fmla="*/ 2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53 w 21600"/>
                <a:gd name="T31" fmla="*/ 3153 h 21600"/>
                <a:gd name="T32" fmla="*/ 18447 w 21600"/>
                <a:gd name="T33" fmla="*/ 184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nvGrpSpPr>
            <p:cNvPr id="103" name="Group 102"/>
            <p:cNvGrpSpPr/>
            <p:nvPr/>
          </p:nvGrpSpPr>
          <p:grpSpPr bwMode="auto">
            <a:xfrm>
              <a:off x="456" y="0"/>
              <a:ext cx="288" cy="1200"/>
              <a:chOff x="0" y="0"/>
              <a:chExt cx="288" cy="1200"/>
            </a:xfrm>
            <a:grpFill/>
          </p:grpSpPr>
          <p:sp>
            <p:nvSpPr>
              <p:cNvPr id="113" name="AutoShape 132"/>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14" name="AutoShape 133"/>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104" name="Group 105"/>
            <p:cNvGrpSpPr/>
            <p:nvPr/>
          </p:nvGrpSpPr>
          <p:grpSpPr bwMode="auto">
            <a:xfrm rot="-5400000">
              <a:off x="456" y="0"/>
              <a:ext cx="288" cy="1200"/>
              <a:chOff x="0" y="0"/>
              <a:chExt cx="288" cy="1200"/>
            </a:xfrm>
            <a:grpFill/>
          </p:grpSpPr>
          <p:sp>
            <p:nvSpPr>
              <p:cNvPr id="111" name="AutoShape 135"/>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12" name="AutoShape 136"/>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105" name="Group 108"/>
            <p:cNvGrpSpPr/>
            <p:nvPr/>
          </p:nvGrpSpPr>
          <p:grpSpPr bwMode="auto">
            <a:xfrm rot="-2700000">
              <a:off x="456" y="0"/>
              <a:ext cx="288" cy="1200"/>
              <a:chOff x="0" y="0"/>
              <a:chExt cx="288" cy="1200"/>
            </a:xfrm>
            <a:grpFill/>
          </p:grpSpPr>
          <p:sp>
            <p:nvSpPr>
              <p:cNvPr id="109" name="AutoShape 138"/>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10" name="AutoShape 139"/>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nvGrpSpPr>
            <p:cNvPr id="106" name="Group 111"/>
            <p:cNvGrpSpPr/>
            <p:nvPr/>
          </p:nvGrpSpPr>
          <p:grpSpPr bwMode="auto">
            <a:xfrm rot="2700000" flipH="1">
              <a:off x="457" y="0"/>
              <a:ext cx="288" cy="1200"/>
              <a:chOff x="0" y="0"/>
              <a:chExt cx="288" cy="1200"/>
            </a:xfrm>
            <a:grpFill/>
          </p:grpSpPr>
          <p:sp>
            <p:nvSpPr>
              <p:cNvPr id="107" name="AutoShape 141"/>
              <p:cNvSpPr/>
              <p:nvPr/>
            </p:nvSpPr>
            <p:spPr bwMode="auto">
              <a:xfrm>
                <a:off x="0" y="983"/>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sp>
            <p:nvSpPr>
              <p:cNvPr id="108" name="AutoShape 142"/>
              <p:cNvSpPr/>
              <p:nvPr/>
            </p:nvSpPr>
            <p:spPr bwMode="auto">
              <a:xfrm flipV="1">
                <a:off x="0" y="0"/>
                <a:ext cx="288" cy="217"/>
              </a:xfrm>
              <a:custGeom>
                <a:avLst/>
                <a:gdLst>
                  <a:gd name="T0" fmla="*/ 0 w 21600"/>
                  <a:gd name="T1" fmla="*/ 0 h 21600"/>
                  <a:gd name="T2" fmla="*/ 1 w 21600"/>
                  <a:gd name="T3" fmla="*/ 2 h 21600"/>
                  <a:gd name="T4" fmla="*/ 3 w 21600"/>
                  <a:gd name="T5" fmla="*/ 2 h 21600"/>
                  <a:gd name="T6" fmla="*/ 4 w 21600"/>
                  <a:gd name="T7" fmla="*/ 0 h 21600"/>
                  <a:gd name="T8" fmla="*/ 0 w 21600"/>
                  <a:gd name="T9" fmla="*/ 0 h 21600"/>
                  <a:gd name="T10" fmla="*/ 0 60000 65536"/>
                  <a:gd name="T11" fmla="*/ 0 60000 65536"/>
                  <a:gd name="T12" fmla="*/ 0 60000 65536"/>
                  <a:gd name="T13" fmla="*/ 0 60000 65536"/>
                  <a:gd name="T14" fmla="*/ 0 60000 65536"/>
                  <a:gd name="T15" fmla="*/ 4500 w 21600"/>
                  <a:gd name="T16" fmla="*/ 4479 h 21600"/>
                  <a:gd name="T17" fmla="*/ 17100 w 21600"/>
                  <a:gd name="T18" fmla="*/ 17121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5400" y="21600"/>
                    </a:lnTo>
                    <a:lnTo>
                      <a:pt x="16200" y="21600"/>
                    </a:lnTo>
                    <a:lnTo>
                      <a:pt x="21600" y="0"/>
                    </a:lnTo>
                    <a:lnTo>
                      <a:pt x="0" y="0"/>
                    </a:ln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24EB3"/>
                  </a:solidFill>
                </a:endParaRPr>
              </a:p>
            </p:txBody>
          </p:sp>
        </p:grpSp>
      </p:grpSp>
      <p:sp>
        <p:nvSpPr>
          <p:cNvPr id="115" name="AutoShape 143"/>
          <p:cNvSpPr>
            <a:spLocks noChangeArrowheads="1"/>
          </p:cNvSpPr>
          <p:nvPr/>
        </p:nvSpPr>
        <p:spPr bwMode="auto">
          <a:xfrm>
            <a:off x="1296571" y="1137355"/>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dirty="0">
                <a:ea typeface="黑体" panose="02010609060101010101" charset="-122"/>
              </a:rPr>
              <a:t>添加段落文字</a:t>
            </a:r>
            <a:endParaRPr lang="zh-CN" altLang="en-US" sz="1300" dirty="0">
              <a:ea typeface="黑体" panose="02010609060101010101" charset="-122"/>
            </a:endParaRPr>
          </a:p>
        </p:txBody>
      </p:sp>
      <p:sp>
        <p:nvSpPr>
          <p:cNvPr id="116" name="AutoShape 144"/>
          <p:cNvSpPr>
            <a:spLocks noChangeArrowheads="1"/>
          </p:cNvSpPr>
          <p:nvPr/>
        </p:nvSpPr>
        <p:spPr bwMode="auto">
          <a:xfrm>
            <a:off x="2993518" y="1480174"/>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a:ea typeface="黑体" panose="02010609060101010101" charset="-122"/>
              </a:rPr>
              <a:t>添加段落文字</a:t>
            </a:r>
            <a:endParaRPr lang="zh-CN" altLang="en-US" sz="1300">
              <a:ea typeface="黑体" panose="02010609060101010101" charset="-122"/>
            </a:endParaRPr>
          </a:p>
        </p:txBody>
      </p:sp>
      <p:sp>
        <p:nvSpPr>
          <p:cNvPr id="117" name="AutoShape 145"/>
          <p:cNvSpPr>
            <a:spLocks noChangeArrowheads="1"/>
          </p:cNvSpPr>
          <p:nvPr/>
        </p:nvSpPr>
        <p:spPr bwMode="auto">
          <a:xfrm>
            <a:off x="4948699" y="3529956"/>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a:ea typeface="黑体" panose="02010609060101010101" charset="-122"/>
              </a:rPr>
              <a:t>添加段落文字</a:t>
            </a:r>
            <a:endParaRPr lang="zh-CN" altLang="en-US" sz="1300">
              <a:ea typeface="黑体" panose="02010609060101010101" charset="-122"/>
            </a:endParaRPr>
          </a:p>
        </p:txBody>
      </p:sp>
      <p:sp>
        <p:nvSpPr>
          <p:cNvPr id="118" name="AutoShape 146"/>
          <p:cNvSpPr>
            <a:spLocks noChangeArrowheads="1"/>
          </p:cNvSpPr>
          <p:nvPr/>
        </p:nvSpPr>
        <p:spPr bwMode="auto">
          <a:xfrm>
            <a:off x="6579005" y="1581354"/>
            <a:ext cx="1542247" cy="430905"/>
          </a:xfrm>
          <a:prstGeom prst="roundRect">
            <a:avLst>
              <a:gd name="adj" fmla="val 50000"/>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300">
                <a:ea typeface="黑体" panose="02010609060101010101" charset="-122"/>
              </a:rPr>
              <a:t>添加段落文字</a:t>
            </a:r>
            <a:endParaRPr lang="zh-CN" altLang="en-US" sz="1300">
              <a:ea typeface="黑体" panose="02010609060101010101" charset="-122"/>
            </a:endParaRPr>
          </a:p>
        </p:txBody>
      </p:sp>
      <p:sp>
        <p:nvSpPr>
          <p:cNvPr id="119" name="Rectangle 147"/>
          <p:cNvSpPr>
            <a:spLocks noChangeArrowheads="1"/>
          </p:cNvSpPr>
          <p:nvPr/>
        </p:nvSpPr>
        <p:spPr bwMode="auto">
          <a:xfrm>
            <a:off x="1434613" y="1982499"/>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p:txBody>
      </p:sp>
      <p:sp>
        <p:nvSpPr>
          <p:cNvPr id="120" name="Rectangle 148"/>
          <p:cNvSpPr>
            <a:spLocks noChangeArrowheads="1"/>
          </p:cNvSpPr>
          <p:nvPr/>
        </p:nvSpPr>
        <p:spPr bwMode="auto">
          <a:xfrm>
            <a:off x="3185111" y="2756227"/>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p:txBody>
      </p:sp>
      <p:sp>
        <p:nvSpPr>
          <p:cNvPr id="121" name="Rectangle 149"/>
          <p:cNvSpPr>
            <a:spLocks noChangeArrowheads="1"/>
          </p:cNvSpPr>
          <p:nvPr/>
        </p:nvSpPr>
        <p:spPr bwMode="auto">
          <a:xfrm>
            <a:off x="5122438" y="1915840"/>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a:p>
            <a:pPr algn="ctr" eaLnBrk="1" hangingPunct="1"/>
            <a:r>
              <a:rPr lang="zh-CN" altLang="en-US" sz="1300" b="0" dirty="0">
                <a:ea typeface="黑体" panose="02010609060101010101" charset="-122"/>
              </a:rPr>
              <a:t>点击添加文本</a:t>
            </a:r>
            <a:endParaRPr lang="zh-CN" altLang="en-US" sz="1300" b="0" dirty="0">
              <a:ea typeface="黑体" panose="02010609060101010101" charset="-122"/>
            </a:endParaRPr>
          </a:p>
        </p:txBody>
      </p:sp>
      <p:sp>
        <p:nvSpPr>
          <p:cNvPr id="122" name="Rectangle 150"/>
          <p:cNvSpPr>
            <a:spLocks noChangeArrowheads="1"/>
          </p:cNvSpPr>
          <p:nvPr/>
        </p:nvSpPr>
        <p:spPr bwMode="auto">
          <a:xfrm>
            <a:off x="6814628" y="2606243"/>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a:p>
            <a:pPr algn="ctr" eaLnBrk="1" hangingPunct="1"/>
            <a:r>
              <a:rPr lang="zh-CN" altLang="en-US" sz="1100" b="0" dirty="0">
                <a:ea typeface="黑体" panose="02010609060101010101" charset="-122"/>
              </a:rPr>
              <a:t>点击添加文本</a:t>
            </a:r>
            <a:endParaRPr lang="zh-CN" altLang="en-US" sz="1100" b="0" dirty="0">
              <a:ea typeface="黑体" panose="02010609060101010101"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childTnLst>
                                </p:cTn>
                              </p:par>
                              <p:par>
                                <p:cTn id="9" presetID="1" presetClass="entr" presetSubtype="0" fill="hold" nodeType="withEffect">
                                  <p:stCondLst>
                                    <p:cond delay="300"/>
                                  </p:stCondLst>
                                  <p:childTnLst>
                                    <p:set>
                                      <p:cBhvr>
                                        <p:cTn id="10" dur="1" fill="hold">
                                          <p:stCondLst>
                                            <p:cond delay="0"/>
                                          </p:stCondLst>
                                        </p:cTn>
                                        <p:tgtEl>
                                          <p:spTgt spid="17"/>
                                        </p:tgtEl>
                                        <p:attrNameLst>
                                          <p:attrName>style.visibility</p:attrName>
                                        </p:attrNameLst>
                                      </p:cBhvr>
                                      <p:to>
                                        <p:strVal val="visible"/>
                                      </p:to>
                                    </p:set>
                                  </p:childTnLst>
                                </p:cTn>
                              </p:par>
                              <p:par>
                                <p:cTn id="11" presetID="6" presetClass="emph" presetSubtype="0" fill="hold" nodeType="withEffect">
                                  <p:stCondLst>
                                    <p:cond delay="300"/>
                                  </p:stCondLst>
                                  <p:childTnLst>
                                    <p:animScale>
                                      <p:cBhvr>
                                        <p:cTn id="12" dur="200" fill="hold"/>
                                        <p:tgtEl>
                                          <p:spTgt spid="17"/>
                                        </p:tgtEl>
                                      </p:cBhvr>
                                      <p:by x="150000" y="150000"/>
                                    </p:animScale>
                                  </p:childTnLst>
                                </p:cTn>
                              </p:par>
                              <p:par>
                                <p:cTn id="13" presetID="10" presetClass="exit" presetSubtype="0" fill="hold" nodeType="withEffect">
                                  <p:stCondLst>
                                    <p:cond delay="300"/>
                                  </p:stCondLst>
                                  <p:childTnLst>
                                    <p:animEffect transition="out" filter="fade">
                                      <p:cBhvr>
                                        <p:cTn id="14" dur="200"/>
                                        <p:tgtEl>
                                          <p:spTgt spid="17"/>
                                        </p:tgtEl>
                                      </p:cBhvr>
                                    </p:animEffect>
                                    <p:set>
                                      <p:cBhvr>
                                        <p:cTn id="15" dur="1" fill="hold">
                                          <p:stCondLst>
                                            <p:cond delay="199"/>
                                          </p:stCondLst>
                                        </p:cTn>
                                        <p:tgtEl>
                                          <p:spTgt spid="17"/>
                                        </p:tgtEl>
                                        <p:attrNameLst>
                                          <p:attrName>style.visibility</p:attrName>
                                        </p:attrNameLst>
                                      </p:cBhvr>
                                      <p:to>
                                        <p:strVal val="hidden"/>
                                      </p:to>
                                    </p:set>
                                  </p:childTnLst>
                                </p:cTn>
                              </p:par>
                            </p:childTnLst>
                          </p:cTn>
                        </p:par>
                        <p:par>
                          <p:cTn id="16" fill="hold">
                            <p:stCondLst>
                              <p:cond delay="500"/>
                            </p:stCondLst>
                            <p:childTnLst>
                              <p:par>
                                <p:cTn id="17" presetID="23" presetClass="entr" presetSubtype="16"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300" fill="hold"/>
                                        <p:tgtEl>
                                          <p:spTgt spid="31"/>
                                        </p:tgtEl>
                                        <p:attrNameLst>
                                          <p:attrName>ppt_w</p:attrName>
                                        </p:attrNameLst>
                                      </p:cBhvr>
                                      <p:tavLst>
                                        <p:tav tm="0">
                                          <p:val>
                                            <p:fltVal val="0"/>
                                          </p:val>
                                        </p:tav>
                                        <p:tav tm="100000">
                                          <p:val>
                                            <p:strVal val="#ppt_w"/>
                                          </p:val>
                                        </p:tav>
                                      </p:tavLst>
                                    </p:anim>
                                    <p:anim calcmode="lin" valueType="num">
                                      <p:cBhvr>
                                        <p:cTn id="20" dur="300" fill="hold"/>
                                        <p:tgtEl>
                                          <p:spTgt spid="31"/>
                                        </p:tgtEl>
                                        <p:attrNameLst>
                                          <p:attrName>ppt_h</p:attrName>
                                        </p:attrNameLst>
                                      </p:cBhvr>
                                      <p:tavLst>
                                        <p:tav tm="0">
                                          <p:val>
                                            <p:fltVal val="0"/>
                                          </p:val>
                                        </p:tav>
                                        <p:tav tm="100000">
                                          <p:val>
                                            <p:strVal val="#ppt_h"/>
                                          </p:val>
                                        </p:tav>
                                      </p:tavLst>
                                    </p:anim>
                                  </p:childTnLst>
                                </p:cTn>
                              </p:par>
                              <p:par>
                                <p:cTn id="21" presetID="1" presetClass="entr" presetSubtype="0" fill="hold" nodeType="withEffect">
                                  <p:stCondLst>
                                    <p:cond delay="300"/>
                                  </p:stCondLst>
                                  <p:childTnLst>
                                    <p:set>
                                      <p:cBhvr>
                                        <p:cTn id="22" dur="1" fill="hold">
                                          <p:stCondLst>
                                            <p:cond delay="0"/>
                                          </p:stCondLst>
                                        </p:cTn>
                                        <p:tgtEl>
                                          <p:spTgt spid="45"/>
                                        </p:tgtEl>
                                        <p:attrNameLst>
                                          <p:attrName>style.visibility</p:attrName>
                                        </p:attrNameLst>
                                      </p:cBhvr>
                                      <p:to>
                                        <p:strVal val="visible"/>
                                      </p:to>
                                    </p:set>
                                  </p:childTnLst>
                                </p:cTn>
                              </p:par>
                              <p:par>
                                <p:cTn id="23" presetID="6" presetClass="emph" presetSubtype="0" fill="hold" nodeType="withEffect">
                                  <p:stCondLst>
                                    <p:cond delay="300"/>
                                  </p:stCondLst>
                                  <p:childTnLst>
                                    <p:animScale>
                                      <p:cBhvr>
                                        <p:cTn id="24" dur="200" fill="hold"/>
                                        <p:tgtEl>
                                          <p:spTgt spid="45"/>
                                        </p:tgtEl>
                                      </p:cBhvr>
                                      <p:by x="150000" y="150000"/>
                                    </p:animScale>
                                  </p:childTnLst>
                                </p:cTn>
                              </p:par>
                              <p:par>
                                <p:cTn id="25" presetID="10" presetClass="exit" presetSubtype="0" fill="hold" nodeType="withEffect">
                                  <p:stCondLst>
                                    <p:cond delay="300"/>
                                  </p:stCondLst>
                                  <p:childTnLst>
                                    <p:animEffect transition="out" filter="fade">
                                      <p:cBhvr>
                                        <p:cTn id="26" dur="200"/>
                                        <p:tgtEl>
                                          <p:spTgt spid="45"/>
                                        </p:tgtEl>
                                      </p:cBhvr>
                                    </p:animEffect>
                                    <p:set>
                                      <p:cBhvr>
                                        <p:cTn id="27" dur="1" fill="hold">
                                          <p:stCondLst>
                                            <p:cond delay="199"/>
                                          </p:stCondLst>
                                        </p:cTn>
                                        <p:tgtEl>
                                          <p:spTgt spid="45"/>
                                        </p:tgtEl>
                                        <p:attrNameLst>
                                          <p:attrName>style.visibility</p:attrName>
                                        </p:attrNameLst>
                                      </p:cBhvr>
                                      <p:to>
                                        <p:strVal val="hidden"/>
                                      </p:to>
                                    </p:set>
                                  </p:childTnLst>
                                </p:cTn>
                              </p:par>
                            </p:childTnLst>
                          </p:cTn>
                        </p:par>
                        <p:par>
                          <p:cTn id="28" fill="hold">
                            <p:stCondLst>
                              <p:cond delay="1000"/>
                            </p:stCondLst>
                            <p:childTnLst>
                              <p:par>
                                <p:cTn id="29" presetID="23" presetClass="entr" presetSubtype="16"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p:cTn id="31" dur="300" fill="hold"/>
                                        <p:tgtEl>
                                          <p:spTgt spid="59"/>
                                        </p:tgtEl>
                                        <p:attrNameLst>
                                          <p:attrName>ppt_w</p:attrName>
                                        </p:attrNameLst>
                                      </p:cBhvr>
                                      <p:tavLst>
                                        <p:tav tm="0">
                                          <p:val>
                                            <p:fltVal val="0"/>
                                          </p:val>
                                        </p:tav>
                                        <p:tav tm="100000">
                                          <p:val>
                                            <p:strVal val="#ppt_w"/>
                                          </p:val>
                                        </p:tav>
                                      </p:tavLst>
                                    </p:anim>
                                    <p:anim calcmode="lin" valueType="num">
                                      <p:cBhvr>
                                        <p:cTn id="32" dur="300" fill="hold"/>
                                        <p:tgtEl>
                                          <p:spTgt spid="59"/>
                                        </p:tgtEl>
                                        <p:attrNameLst>
                                          <p:attrName>ppt_h</p:attrName>
                                        </p:attrNameLst>
                                      </p:cBhvr>
                                      <p:tavLst>
                                        <p:tav tm="0">
                                          <p:val>
                                            <p:fltVal val="0"/>
                                          </p:val>
                                        </p:tav>
                                        <p:tav tm="100000">
                                          <p:val>
                                            <p:strVal val="#ppt_h"/>
                                          </p:val>
                                        </p:tav>
                                      </p:tavLst>
                                    </p:anim>
                                  </p:childTnLst>
                                </p:cTn>
                              </p:par>
                              <p:par>
                                <p:cTn id="33" presetID="1" presetClass="entr" presetSubtype="0" fill="hold" nodeType="withEffect">
                                  <p:stCondLst>
                                    <p:cond delay="300"/>
                                  </p:stCondLst>
                                  <p:childTnLst>
                                    <p:set>
                                      <p:cBhvr>
                                        <p:cTn id="34" dur="1" fill="hold">
                                          <p:stCondLst>
                                            <p:cond delay="0"/>
                                          </p:stCondLst>
                                        </p:cTn>
                                        <p:tgtEl>
                                          <p:spTgt spid="73"/>
                                        </p:tgtEl>
                                        <p:attrNameLst>
                                          <p:attrName>style.visibility</p:attrName>
                                        </p:attrNameLst>
                                      </p:cBhvr>
                                      <p:to>
                                        <p:strVal val="visible"/>
                                      </p:to>
                                    </p:set>
                                  </p:childTnLst>
                                </p:cTn>
                              </p:par>
                              <p:par>
                                <p:cTn id="35" presetID="6" presetClass="emph" presetSubtype="0" fill="hold" nodeType="withEffect">
                                  <p:stCondLst>
                                    <p:cond delay="300"/>
                                  </p:stCondLst>
                                  <p:childTnLst>
                                    <p:animScale>
                                      <p:cBhvr>
                                        <p:cTn id="36" dur="200" fill="hold"/>
                                        <p:tgtEl>
                                          <p:spTgt spid="73"/>
                                        </p:tgtEl>
                                      </p:cBhvr>
                                      <p:by x="150000" y="150000"/>
                                    </p:animScale>
                                  </p:childTnLst>
                                </p:cTn>
                              </p:par>
                              <p:par>
                                <p:cTn id="37" presetID="10" presetClass="exit" presetSubtype="0" fill="hold" nodeType="withEffect">
                                  <p:stCondLst>
                                    <p:cond delay="300"/>
                                  </p:stCondLst>
                                  <p:childTnLst>
                                    <p:animEffect transition="out" filter="fade">
                                      <p:cBhvr>
                                        <p:cTn id="38" dur="200"/>
                                        <p:tgtEl>
                                          <p:spTgt spid="73"/>
                                        </p:tgtEl>
                                      </p:cBhvr>
                                    </p:animEffect>
                                    <p:set>
                                      <p:cBhvr>
                                        <p:cTn id="39" dur="1" fill="hold">
                                          <p:stCondLst>
                                            <p:cond delay="199"/>
                                          </p:stCondLst>
                                        </p:cTn>
                                        <p:tgtEl>
                                          <p:spTgt spid="73"/>
                                        </p:tgtEl>
                                        <p:attrNameLst>
                                          <p:attrName>style.visibility</p:attrName>
                                        </p:attrNameLst>
                                      </p:cBhvr>
                                      <p:to>
                                        <p:strVal val="hidden"/>
                                      </p:to>
                                    </p:set>
                                  </p:childTnLst>
                                </p:cTn>
                              </p:par>
                            </p:childTnLst>
                          </p:cTn>
                        </p:par>
                        <p:par>
                          <p:cTn id="40" fill="hold">
                            <p:stCondLst>
                              <p:cond delay="1500"/>
                            </p:stCondLst>
                            <p:childTnLst>
                              <p:par>
                                <p:cTn id="41" presetID="23" presetClass="entr" presetSubtype="16"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p:cTn id="43" dur="300" fill="hold"/>
                                        <p:tgtEl>
                                          <p:spTgt spid="87"/>
                                        </p:tgtEl>
                                        <p:attrNameLst>
                                          <p:attrName>ppt_w</p:attrName>
                                        </p:attrNameLst>
                                      </p:cBhvr>
                                      <p:tavLst>
                                        <p:tav tm="0">
                                          <p:val>
                                            <p:fltVal val="0"/>
                                          </p:val>
                                        </p:tav>
                                        <p:tav tm="100000">
                                          <p:val>
                                            <p:strVal val="#ppt_w"/>
                                          </p:val>
                                        </p:tav>
                                      </p:tavLst>
                                    </p:anim>
                                    <p:anim calcmode="lin" valueType="num">
                                      <p:cBhvr>
                                        <p:cTn id="44" dur="300" fill="hold"/>
                                        <p:tgtEl>
                                          <p:spTgt spid="87"/>
                                        </p:tgtEl>
                                        <p:attrNameLst>
                                          <p:attrName>ppt_h</p:attrName>
                                        </p:attrNameLst>
                                      </p:cBhvr>
                                      <p:tavLst>
                                        <p:tav tm="0">
                                          <p:val>
                                            <p:fltVal val="0"/>
                                          </p:val>
                                        </p:tav>
                                        <p:tav tm="100000">
                                          <p:val>
                                            <p:strVal val="#ppt_h"/>
                                          </p:val>
                                        </p:tav>
                                      </p:tavLst>
                                    </p:anim>
                                  </p:childTnLst>
                                </p:cTn>
                              </p:par>
                              <p:par>
                                <p:cTn id="45" presetID="1" presetClass="entr" presetSubtype="0" fill="hold" nodeType="withEffect">
                                  <p:stCondLst>
                                    <p:cond delay="300"/>
                                  </p:stCondLst>
                                  <p:childTnLst>
                                    <p:set>
                                      <p:cBhvr>
                                        <p:cTn id="46" dur="1" fill="hold">
                                          <p:stCondLst>
                                            <p:cond delay="0"/>
                                          </p:stCondLst>
                                        </p:cTn>
                                        <p:tgtEl>
                                          <p:spTgt spid="101"/>
                                        </p:tgtEl>
                                        <p:attrNameLst>
                                          <p:attrName>style.visibility</p:attrName>
                                        </p:attrNameLst>
                                      </p:cBhvr>
                                      <p:to>
                                        <p:strVal val="visible"/>
                                      </p:to>
                                    </p:set>
                                  </p:childTnLst>
                                </p:cTn>
                              </p:par>
                              <p:par>
                                <p:cTn id="47" presetID="6" presetClass="emph" presetSubtype="0" fill="hold" nodeType="withEffect">
                                  <p:stCondLst>
                                    <p:cond delay="300"/>
                                  </p:stCondLst>
                                  <p:childTnLst>
                                    <p:animScale>
                                      <p:cBhvr>
                                        <p:cTn id="48" dur="2000" fill="hold"/>
                                        <p:tgtEl>
                                          <p:spTgt spid="101"/>
                                        </p:tgtEl>
                                      </p:cBhvr>
                                      <p:by x="150000" y="150000"/>
                                    </p:animScale>
                                  </p:childTnLst>
                                </p:cTn>
                              </p:par>
                              <p:par>
                                <p:cTn id="49" presetID="10" presetClass="exit" presetSubtype="0" fill="hold" nodeType="withEffect">
                                  <p:stCondLst>
                                    <p:cond delay="300"/>
                                  </p:stCondLst>
                                  <p:childTnLst>
                                    <p:animEffect transition="out" filter="fade">
                                      <p:cBhvr>
                                        <p:cTn id="50" dur="200"/>
                                        <p:tgtEl>
                                          <p:spTgt spid="101"/>
                                        </p:tgtEl>
                                      </p:cBhvr>
                                    </p:animEffect>
                                    <p:set>
                                      <p:cBhvr>
                                        <p:cTn id="51" dur="1" fill="hold">
                                          <p:stCondLst>
                                            <p:cond delay="199"/>
                                          </p:stCondLst>
                                        </p:cTn>
                                        <p:tgtEl>
                                          <p:spTgt spid="101"/>
                                        </p:tgtEl>
                                        <p:attrNameLst>
                                          <p:attrName>style.visibility</p:attrName>
                                        </p:attrNameLst>
                                      </p:cBhvr>
                                      <p:to>
                                        <p:strVal val="hidden"/>
                                      </p:to>
                                    </p:set>
                                  </p:childTnLst>
                                </p:cTn>
                              </p:par>
                            </p:childTnLst>
                          </p:cTn>
                        </p:par>
                        <p:par>
                          <p:cTn id="52" fill="hold">
                            <p:stCondLst>
                              <p:cond delay="2000"/>
                            </p:stCondLst>
                            <p:childTnLst>
                              <p:par>
                                <p:cTn id="53" presetID="8" presetClass="emph" presetSubtype="0" fill="hold" nodeType="afterEffect">
                                  <p:stCondLst>
                                    <p:cond delay="0"/>
                                  </p:stCondLst>
                                  <p:childTnLst>
                                    <p:animRot by="-43199940">
                                      <p:cBhvr>
                                        <p:cTn id="54" dur="2000" fill="hold"/>
                                        <p:tgtEl>
                                          <p:spTgt spid="3"/>
                                        </p:tgtEl>
                                        <p:attrNameLst>
                                          <p:attrName>r</p:attrName>
                                        </p:attrNameLst>
                                      </p:cBhvr>
                                    </p:animRot>
                                  </p:childTnLst>
                                </p:cTn>
                              </p:par>
                              <p:par>
                                <p:cTn id="55" presetID="8" presetClass="emph" presetSubtype="0" fill="hold" nodeType="withEffect">
                                  <p:stCondLst>
                                    <p:cond delay="0"/>
                                  </p:stCondLst>
                                  <p:childTnLst>
                                    <p:animRot by="-43199940">
                                      <p:cBhvr>
                                        <p:cTn id="56" dur="2000" fill="hold"/>
                                        <p:tgtEl>
                                          <p:spTgt spid="31"/>
                                        </p:tgtEl>
                                        <p:attrNameLst>
                                          <p:attrName>r</p:attrName>
                                        </p:attrNameLst>
                                      </p:cBhvr>
                                    </p:animRot>
                                  </p:childTnLst>
                                </p:cTn>
                              </p:par>
                              <p:par>
                                <p:cTn id="57" presetID="8" presetClass="emph" presetSubtype="0" fill="hold" nodeType="withEffect">
                                  <p:stCondLst>
                                    <p:cond delay="0"/>
                                  </p:stCondLst>
                                  <p:childTnLst>
                                    <p:animRot by="-43199940">
                                      <p:cBhvr>
                                        <p:cTn id="58" dur="2000" fill="hold"/>
                                        <p:tgtEl>
                                          <p:spTgt spid="59"/>
                                        </p:tgtEl>
                                        <p:attrNameLst>
                                          <p:attrName>r</p:attrName>
                                        </p:attrNameLst>
                                      </p:cBhvr>
                                    </p:animRot>
                                  </p:childTnLst>
                                </p:cTn>
                              </p:par>
                              <p:par>
                                <p:cTn id="59" presetID="8" presetClass="emph" presetSubtype="0" fill="hold" nodeType="withEffect">
                                  <p:stCondLst>
                                    <p:cond delay="0"/>
                                  </p:stCondLst>
                                  <p:childTnLst>
                                    <p:animRot by="-43199940">
                                      <p:cBhvr>
                                        <p:cTn id="60" dur="2000" fill="hold"/>
                                        <p:tgtEl>
                                          <p:spTgt spid="87"/>
                                        </p:tgtEl>
                                        <p:attrNameLst>
                                          <p:attrName>r</p:attrName>
                                        </p:attrNameLst>
                                      </p:cBhvr>
                                    </p:animRot>
                                  </p:childTnLst>
                                </p:cTn>
                              </p:par>
                              <p:par>
                                <p:cTn id="61" presetID="42" presetClass="entr" presetSubtype="0" fill="hold" grpId="0" nodeType="withEffect">
                                  <p:stCondLst>
                                    <p:cond delay="1000"/>
                                  </p:stCondLst>
                                  <p:childTnLst>
                                    <p:set>
                                      <p:cBhvr>
                                        <p:cTn id="62" dur="1" fill="hold">
                                          <p:stCondLst>
                                            <p:cond delay="0"/>
                                          </p:stCondLst>
                                        </p:cTn>
                                        <p:tgtEl>
                                          <p:spTgt spid="115"/>
                                        </p:tgtEl>
                                        <p:attrNameLst>
                                          <p:attrName>style.visibility</p:attrName>
                                        </p:attrNameLst>
                                      </p:cBhvr>
                                      <p:to>
                                        <p:strVal val="visible"/>
                                      </p:to>
                                    </p:set>
                                    <p:animEffect transition="in" filter="fade">
                                      <p:cBhvr>
                                        <p:cTn id="63" dur="1000"/>
                                        <p:tgtEl>
                                          <p:spTgt spid="115"/>
                                        </p:tgtEl>
                                      </p:cBhvr>
                                    </p:animEffect>
                                    <p:anim calcmode="lin" valueType="num">
                                      <p:cBhvr>
                                        <p:cTn id="64" dur="1000" fill="hold"/>
                                        <p:tgtEl>
                                          <p:spTgt spid="115"/>
                                        </p:tgtEl>
                                        <p:attrNameLst>
                                          <p:attrName>ppt_x</p:attrName>
                                        </p:attrNameLst>
                                      </p:cBhvr>
                                      <p:tavLst>
                                        <p:tav tm="0">
                                          <p:val>
                                            <p:strVal val="#ppt_x"/>
                                          </p:val>
                                        </p:tav>
                                        <p:tav tm="100000">
                                          <p:val>
                                            <p:strVal val="#ppt_x"/>
                                          </p:val>
                                        </p:tav>
                                      </p:tavLst>
                                    </p:anim>
                                    <p:anim calcmode="lin" valueType="num">
                                      <p:cBhvr>
                                        <p:cTn id="65" dur="1000" fill="hold"/>
                                        <p:tgtEl>
                                          <p:spTgt spid="1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100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1000"/>
                                        <p:tgtEl>
                                          <p:spTgt spid="116"/>
                                        </p:tgtEl>
                                      </p:cBhvr>
                                    </p:animEffect>
                                    <p:anim calcmode="lin" valueType="num">
                                      <p:cBhvr>
                                        <p:cTn id="69" dur="1000" fill="hold"/>
                                        <p:tgtEl>
                                          <p:spTgt spid="116"/>
                                        </p:tgtEl>
                                        <p:attrNameLst>
                                          <p:attrName>ppt_x</p:attrName>
                                        </p:attrNameLst>
                                      </p:cBhvr>
                                      <p:tavLst>
                                        <p:tav tm="0">
                                          <p:val>
                                            <p:strVal val="#ppt_x"/>
                                          </p:val>
                                        </p:tav>
                                        <p:tav tm="100000">
                                          <p:val>
                                            <p:strVal val="#ppt_x"/>
                                          </p:val>
                                        </p:tav>
                                      </p:tavLst>
                                    </p:anim>
                                    <p:anim calcmode="lin" valueType="num">
                                      <p:cBhvr>
                                        <p:cTn id="70" dur="1000" fill="hold"/>
                                        <p:tgtEl>
                                          <p:spTgt spid="116"/>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100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1000"/>
                                        <p:tgtEl>
                                          <p:spTgt spid="117"/>
                                        </p:tgtEl>
                                      </p:cBhvr>
                                    </p:animEffect>
                                    <p:anim calcmode="lin" valueType="num">
                                      <p:cBhvr>
                                        <p:cTn id="74" dur="1000" fill="hold"/>
                                        <p:tgtEl>
                                          <p:spTgt spid="117"/>
                                        </p:tgtEl>
                                        <p:attrNameLst>
                                          <p:attrName>ppt_x</p:attrName>
                                        </p:attrNameLst>
                                      </p:cBhvr>
                                      <p:tavLst>
                                        <p:tav tm="0">
                                          <p:val>
                                            <p:strVal val="#ppt_x"/>
                                          </p:val>
                                        </p:tav>
                                        <p:tav tm="100000">
                                          <p:val>
                                            <p:strVal val="#ppt_x"/>
                                          </p:val>
                                        </p:tav>
                                      </p:tavLst>
                                    </p:anim>
                                    <p:anim calcmode="lin" valueType="num">
                                      <p:cBhvr>
                                        <p:cTn id="75" dur="1000" fill="hold"/>
                                        <p:tgtEl>
                                          <p:spTgt spid="11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1000"/>
                                  </p:stCondLst>
                                  <p:childTnLst>
                                    <p:set>
                                      <p:cBhvr>
                                        <p:cTn id="77" dur="1" fill="hold">
                                          <p:stCondLst>
                                            <p:cond delay="0"/>
                                          </p:stCondLst>
                                        </p:cTn>
                                        <p:tgtEl>
                                          <p:spTgt spid="118"/>
                                        </p:tgtEl>
                                        <p:attrNameLst>
                                          <p:attrName>style.visibility</p:attrName>
                                        </p:attrNameLst>
                                      </p:cBhvr>
                                      <p:to>
                                        <p:strVal val="visible"/>
                                      </p:to>
                                    </p:set>
                                    <p:animEffect transition="in" filter="fade">
                                      <p:cBhvr>
                                        <p:cTn id="78" dur="1000"/>
                                        <p:tgtEl>
                                          <p:spTgt spid="118"/>
                                        </p:tgtEl>
                                      </p:cBhvr>
                                    </p:animEffect>
                                    <p:anim calcmode="lin" valueType="num">
                                      <p:cBhvr>
                                        <p:cTn id="79" dur="1000" fill="hold"/>
                                        <p:tgtEl>
                                          <p:spTgt spid="118"/>
                                        </p:tgtEl>
                                        <p:attrNameLst>
                                          <p:attrName>ppt_x</p:attrName>
                                        </p:attrNameLst>
                                      </p:cBhvr>
                                      <p:tavLst>
                                        <p:tav tm="0">
                                          <p:val>
                                            <p:strVal val="#ppt_x"/>
                                          </p:val>
                                        </p:tav>
                                        <p:tav tm="100000">
                                          <p:val>
                                            <p:strVal val="#ppt_x"/>
                                          </p:val>
                                        </p:tav>
                                      </p:tavLst>
                                    </p:anim>
                                    <p:anim calcmode="lin" valueType="num">
                                      <p:cBhvr>
                                        <p:cTn id="80" dur="1000" fill="hold"/>
                                        <p:tgtEl>
                                          <p:spTgt spid="118"/>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1500"/>
                                  </p:stCondLst>
                                  <p:childTnLst>
                                    <p:set>
                                      <p:cBhvr>
                                        <p:cTn id="82" dur="1" fill="hold">
                                          <p:stCondLst>
                                            <p:cond delay="0"/>
                                          </p:stCondLst>
                                        </p:cTn>
                                        <p:tgtEl>
                                          <p:spTgt spid="119"/>
                                        </p:tgtEl>
                                        <p:attrNameLst>
                                          <p:attrName>style.visibility</p:attrName>
                                        </p:attrNameLst>
                                      </p:cBhvr>
                                      <p:to>
                                        <p:strVal val="visible"/>
                                      </p:to>
                                    </p:set>
                                    <p:animEffect transition="in" filter="fade">
                                      <p:cBhvr>
                                        <p:cTn id="83" dur="800"/>
                                        <p:tgtEl>
                                          <p:spTgt spid="119"/>
                                        </p:tgtEl>
                                      </p:cBhvr>
                                    </p:animEffect>
                                  </p:childTnLst>
                                </p:cTn>
                              </p:par>
                              <p:par>
                                <p:cTn id="84" presetID="10" presetClass="entr" presetSubtype="0" fill="hold" grpId="0" nodeType="withEffect">
                                  <p:stCondLst>
                                    <p:cond delay="150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800"/>
                                        <p:tgtEl>
                                          <p:spTgt spid="120"/>
                                        </p:tgtEl>
                                      </p:cBhvr>
                                    </p:animEffect>
                                  </p:childTnLst>
                                </p:cTn>
                              </p:par>
                              <p:par>
                                <p:cTn id="87" presetID="10" presetClass="entr" presetSubtype="0" fill="hold" grpId="0" nodeType="withEffect">
                                  <p:stCondLst>
                                    <p:cond delay="1500"/>
                                  </p:stCondLst>
                                  <p:childTnLst>
                                    <p:set>
                                      <p:cBhvr>
                                        <p:cTn id="88" dur="1" fill="hold">
                                          <p:stCondLst>
                                            <p:cond delay="0"/>
                                          </p:stCondLst>
                                        </p:cTn>
                                        <p:tgtEl>
                                          <p:spTgt spid="121"/>
                                        </p:tgtEl>
                                        <p:attrNameLst>
                                          <p:attrName>style.visibility</p:attrName>
                                        </p:attrNameLst>
                                      </p:cBhvr>
                                      <p:to>
                                        <p:strVal val="visible"/>
                                      </p:to>
                                    </p:set>
                                    <p:animEffect transition="in" filter="fade">
                                      <p:cBhvr>
                                        <p:cTn id="89" dur="800"/>
                                        <p:tgtEl>
                                          <p:spTgt spid="121"/>
                                        </p:tgtEl>
                                      </p:cBhvr>
                                    </p:animEffect>
                                  </p:childTnLst>
                                </p:cTn>
                              </p:par>
                              <p:par>
                                <p:cTn id="90" presetID="10" presetClass="entr" presetSubtype="0" fill="hold" grpId="0" nodeType="withEffect">
                                  <p:stCondLst>
                                    <p:cond delay="1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8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utoUpdateAnimBg="0"/>
      <p:bldP spid="116" grpId="0" autoUpdateAnimBg="0"/>
      <p:bldP spid="117" grpId="0" autoUpdateAnimBg="0"/>
      <p:bldP spid="118" grpId="0" autoUpdateAnimBg="0"/>
      <p:bldP spid="119" grpId="0" autoUpdateAnimBg="0"/>
      <p:bldP spid="120" grpId="0" autoUpdateAnimBg="0"/>
      <p:bldP spid="121" grpId="0" autoUpdateAnimBg="0"/>
      <p:bldP spid="1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项 目 成 果 展 示</a:t>
            </a:r>
            <a:endParaRPr lang="zh-CN" altLang="en-US" sz="1600" b="1" dirty="0">
              <a:solidFill>
                <a:schemeClr val="bg1"/>
              </a:solidFill>
              <a:ea typeface="微软雅黑" panose="020B0503020204020204" charset="-122"/>
            </a:endParaRPr>
          </a:p>
        </p:txBody>
      </p:sp>
      <p:grpSp>
        <p:nvGrpSpPr>
          <p:cNvPr id="3" name="组合 2"/>
          <p:cNvGrpSpPr/>
          <p:nvPr/>
        </p:nvGrpSpPr>
        <p:grpSpPr bwMode="auto">
          <a:xfrm>
            <a:off x="730968" y="771550"/>
            <a:ext cx="3192960" cy="3950783"/>
            <a:chOff x="865232" y="1286330"/>
            <a:chExt cx="4013321" cy="4966128"/>
          </a:xfrm>
        </p:grpSpPr>
        <p:pic>
          <p:nvPicPr>
            <p:cNvPr id="4" name="Picture 3"/>
            <p:cNvPicPr>
              <a:picLocks noChangeAspect="1"/>
            </p:cNvPicPr>
            <p:nvPr/>
          </p:nvPicPr>
          <p:blipFill>
            <a:blip r:embed="rId1" cstate="print">
              <a:duotone>
                <a:schemeClr val="accent1">
                  <a:shade val="45000"/>
                  <a:satMod val="135000"/>
                </a:schemeClr>
                <a:prstClr val="white"/>
              </a:duotone>
            </a:blip>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5" name="Rectangle 4"/>
            <p:cNvSpPr/>
            <p:nvPr/>
          </p:nvSpPr>
          <p:spPr>
            <a:xfrm>
              <a:off x="1454212" y="1875344"/>
              <a:ext cx="2840124" cy="3699194"/>
            </a:xfrm>
            <a:prstGeom prst="rect">
              <a:avLst/>
            </a:prstGeom>
            <a:blipFill>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sz="3200">
                <a:solidFill>
                  <a:schemeClr val="tx1">
                    <a:lumMod val="65000"/>
                    <a:lumOff val="35000"/>
                  </a:schemeClr>
                </a:solidFill>
                <a:latin typeface="微软雅黑" panose="020B0503020204020204" charset="-122"/>
                <a:ea typeface="微软雅黑" panose="020B0503020204020204" charset="-122"/>
              </a:endParaRPr>
            </a:p>
          </p:txBody>
        </p:sp>
      </p:grpSp>
      <p:sp>
        <p:nvSpPr>
          <p:cNvPr id="6" name="矩形 5"/>
          <p:cNvSpPr>
            <a:spLocks noChangeArrowheads="1"/>
          </p:cNvSpPr>
          <p:nvPr/>
        </p:nvSpPr>
        <p:spPr bwMode="auto">
          <a:xfrm>
            <a:off x="4352621" y="3524621"/>
            <a:ext cx="1338069" cy="338552"/>
          </a:xfrm>
          <a:prstGeom prst="rect">
            <a:avLst/>
          </a:prstGeom>
          <a:noFill/>
          <a:ln w="9525">
            <a:noFill/>
            <a:miter lim="800000"/>
          </a:ln>
        </p:spPr>
        <p:txBody>
          <a:bodyPr wrap="square" lIns="91435" tIns="45719" rIns="91435" bIns="45719">
            <a:spAutoFit/>
          </a:bodyPr>
          <a:lstStyle/>
          <a:p>
            <a:r>
              <a:rPr lang="zh-CN" altLang="en-US" sz="1600" b="1" dirty="0">
                <a:solidFill>
                  <a:srgbClr val="0070C0"/>
                </a:solidFill>
                <a:latin typeface="微软雅黑" panose="020B0503020204020204" charset="-122"/>
                <a:ea typeface="微软雅黑" panose="020B0503020204020204" charset="-122"/>
              </a:rPr>
              <a:t>添加标题</a:t>
            </a:r>
            <a:endParaRPr lang="en-US" altLang="zh-CN" sz="1600" b="1" dirty="0">
              <a:solidFill>
                <a:srgbClr val="0070C0"/>
              </a:solidFill>
              <a:latin typeface="微软雅黑" panose="020B0503020204020204" charset="-122"/>
              <a:ea typeface="微软雅黑" panose="020B0503020204020204" charset="-122"/>
            </a:endParaRPr>
          </a:p>
        </p:txBody>
      </p:sp>
      <p:sp>
        <p:nvSpPr>
          <p:cNvPr id="7" name="矩形 47"/>
          <p:cNvSpPr>
            <a:spLocks noChangeArrowheads="1"/>
          </p:cNvSpPr>
          <p:nvPr/>
        </p:nvSpPr>
        <p:spPr bwMode="auto">
          <a:xfrm>
            <a:off x="4338335" y="3836628"/>
            <a:ext cx="1928420" cy="701729"/>
          </a:xfrm>
          <a:prstGeom prst="rect">
            <a:avLst/>
          </a:prstGeom>
          <a:noFill/>
          <a:ln>
            <a:noFill/>
          </a:ln>
        </p:spPr>
        <p:txBody>
          <a:bodyPr wrap="square" lIns="91435" tIns="45719" rIns="91435" bIns="45719">
            <a:spAutoFit/>
          </a:bodyPr>
          <a:lstStyle/>
          <a:p>
            <a:pPr defTabSz="914400" fontAlgn="auto">
              <a:lnSpc>
                <a:spcPct val="120000"/>
              </a:lnSpc>
              <a:spcAft>
                <a:spcPts val="0"/>
              </a:spcAft>
              <a:buFont typeface="Arial" panose="020B0604020202020204" pitchFamily="34" charset="0"/>
              <a:buNone/>
              <a:defRPr/>
            </a:pPr>
            <a:r>
              <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在此录入本图表的综合描述说明，在此录入本图表的综合描述说明。</a:t>
            </a:r>
            <a:endPar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8" name="矩形 7"/>
          <p:cNvSpPr>
            <a:spLocks noChangeArrowheads="1"/>
          </p:cNvSpPr>
          <p:nvPr/>
        </p:nvSpPr>
        <p:spPr bwMode="auto">
          <a:xfrm>
            <a:off x="6546298" y="3524621"/>
            <a:ext cx="1338069" cy="338552"/>
          </a:xfrm>
          <a:prstGeom prst="rect">
            <a:avLst/>
          </a:prstGeom>
          <a:noFill/>
          <a:ln w="9525">
            <a:noFill/>
            <a:miter lim="800000"/>
          </a:ln>
        </p:spPr>
        <p:txBody>
          <a:bodyPr wrap="square" lIns="91435" tIns="45719" rIns="91435" bIns="45719">
            <a:spAutoFit/>
          </a:bodyPr>
          <a:lstStyle/>
          <a:p>
            <a:r>
              <a:rPr lang="zh-CN" altLang="en-US" sz="1600" b="1" dirty="0">
                <a:solidFill>
                  <a:srgbClr val="0070C0"/>
                </a:solidFill>
                <a:latin typeface="微软雅黑" panose="020B0503020204020204" charset="-122"/>
                <a:ea typeface="微软雅黑" panose="020B0503020204020204" charset="-122"/>
              </a:rPr>
              <a:t>添加标题</a:t>
            </a:r>
            <a:endParaRPr lang="en-US" altLang="zh-CN" sz="1600" b="1" dirty="0">
              <a:solidFill>
                <a:srgbClr val="0070C0"/>
              </a:solidFill>
              <a:latin typeface="微软雅黑" panose="020B0503020204020204" charset="-122"/>
              <a:ea typeface="微软雅黑" panose="020B0503020204020204" charset="-122"/>
            </a:endParaRPr>
          </a:p>
        </p:txBody>
      </p:sp>
      <p:sp>
        <p:nvSpPr>
          <p:cNvPr id="9" name="矩形 8"/>
          <p:cNvSpPr>
            <a:spLocks noChangeArrowheads="1"/>
          </p:cNvSpPr>
          <p:nvPr/>
        </p:nvSpPr>
        <p:spPr bwMode="auto">
          <a:xfrm>
            <a:off x="6532012" y="3836628"/>
            <a:ext cx="1928420" cy="701729"/>
          </a:xfrm>
          <a:prstGeom prst="rect">
            <a:avLst/>
          </a:prstGeom>
          <a:noFill/>
          <a:ln>
            <a:noFill/>
          </a:ln>
        </p:spPr>
        <p:txBody>
          <a:bodyPr wrap="square" lIns="91435" tIns="45719" rIns="91435" bIns="45719">
            <a:spAutoFit/>
          </a:bodyPr>
          <a:lstStyle/>
          <a:p>
            <a:pPr defTabSz="914400" fontAlgn="auto">
              <a:lnSpc>
                <a:spcPct val="120000"/>
              </a:lnSpc>
              <a:spcAft>
                <a:spcPts val="0"/>
              </a:spcAft>
              <a:buFont typeface="Arial" panose="020B0604020202020204" pitchFamily="34" charset="0"/>
              <a:buNone/>
              <a:defRPr/>
            </a:pPr>
            <a:r>
              <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在此录入本图表的综合描述说明，在此录入本图表的综合描述说明。</a:t>
            </a:r>
            <a:endParaRPr lang="zh-CN" altLang="en-US" sz="110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nvGrpSpPr>
        <p:grpSpPr>
          <a:xfrm>
            <a:off x="4339509" y="1049926"/>
            <a:ext cx="2263519" cy="350012"/>
            <a:chOff x="814328" y="3219334"/>
            <a:chExt cx="2797200" cy="432536"/>
          </a:xfrm>
        </p:grpSpPr>
        <p:grpSp>
          <p:nvGrpSpPr>
            <p:cNvPr id="11" name="组合 10"/>
            <p:cNvGrpSpPr/>
            <p:nvPr/>
          </p:nvGrpSpPr>
          <p:grpSpPr>
            <a:xfrm>
              <a:off x="814328" y="3219334"/>
              <a:ext cx="2797200" cy="432536"/>
              <a:chOff x="2173927" y="3285519"/>
              <a:chExt cx="3549387" cy="548848"/>
            </a:xfrm>
          </p:grpSpPr>
          <p:grpSp>
            <p:nvGrpSpPr>
              <p:cNvPr id="13" name="组合 12"/>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5" name="圆角矩形 14"/>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6" name="圆角矩形 15"/>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4" name="椭圆 13"/>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2" name="TextBox 11"/>
            <p:cNvSpPr txBox="1"/>
            <p:nvPr/>
          </p:nvSpPr>
          <p:spPr>
            <a:xfrm>
              <a:off x="1224125" y="3331792"/>
              <a:ext cx="2191136"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a:t>
              </a:r>
              <a:r>
                <a:rPr lang="zh-CN" altLang="en-US" sz="1100" b="0" dirty="0" smtClean="0">
                  <a:solidFill>
                    <a:schemeClr val="tx1">
                      <a:lumMod val="65000"/>
                      <a:lumOff val="35000"/>
                    </a:schemeClr>
                  </a:solidFill>
                </a:rPr>
                <a:t>文本小标签</a:t>
              </a:r>
              <a:endParaRPr lang="zh-CN" altLang="en-US" sz="1100" b="0" dirty="0">
                <a:solidFill>
                  <a:schemeClr val="tx1">
                    <a:lumMod val="65000"/>
                    <a:lumOff val="35000"/>
                  </a:schemeClr>
                </a:solidFill>
              </a:endParaRPr>
            </a:p>
          </p:txBody>
        </p:sp>
      </p:grpSp>
      <p:grpSp>
        <p:nvGrpSpPr>
          <p:cNvPr id="17" name="组合 16"/>
          <p:cNvGrpSpPr/>
          <p:nvPr/>
        </p:nvGrpSpPr>
        <p:grpSpPr>
          <a:xfrm>
            <a:off x="4341392" y="1481973"/>
            <a:ext cx="2916000" cy="350012"/>
            <a:chOff x="814327" y="3219334"/>
            <a:chExt cx="3603522" cy="432536"/>
          </a:xfrm>
        </p:grpSpPr>
        <p:grpSp>
          <p:nvGrpSpPr>
            <p:cNvPr id="18" name="组合 17"/>
            <p:cNvGrpSpPr/>
            <p:nvPr/>
          </p:nvGrpSpPr>
          <p:grpSpPr>
            <a:xfrm>
              <a:off x="814327" y="3219334"/>
              <a:ext cx="3603522" cy="432536"/>
              <a:chOff x="2173926" y="3285519"/>
              <a:chExt cx="4572535" cy="548848"/>
            </a:xfrm>
          </p:grpSpPr>
          <p:grpSp>
            <p:nvGrpSpPr>
              <p:cNvPr id="20" name="组合 19"/>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2" name="圆角矩形 21"/>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23" name="圆角矩形 22"/>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1" name="椭圆 20"/>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9" name="TextBox 18"/>
            <p:cNvSpPr txBox="1"/>
            <p:nvPr/>
          </p:nvSpPr>
          <p:spPr>
            <a:xfrm>
              <a:off x="1224125" y="3331792"/>
              <a:ext cx="2989681"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a:t>
              </a:r>
              <a:r>
                <a:rPr lang="zh-CN" altLang="en-US" sz="1100" b="0" dirty="0" smtClean="0">
                  <a:solidFill>
                    <a:schemeClr val="tx1">
                      <a:lumMod val="65000"/>
                      <a:lumOff val="35000"/>
                    </a:schemeClr>
                  </a:solidFill>
                </a:rPr>
                <a:t>文本及描述说明</a:t>
              </a:r>
              <a:endParaRPr lang="zh-CN" altLang="en-US" sz="1100" b="0" dirty="0">
                <a:solidFill>
                  <a:schemeClr val="tx1">
                    <a:lumMod val="65000"/>
                    <a:lumOff val="35000"/>
                  </a:schemeClr>
                </a:solidFill>
              </a:endParaRPr>
            </a:p>
          </p:txBody>
        </p:sp>
      </p:grpSp>
      <p:grpSp>
        <p:nvGrpSpPr>
          <p:cNvPr id="24" name="组合 23"/>
          <p:cNvGrpSpPr/>
          <p:nvPr/>
        </p:nvGrpSpPr>
        <p:grpSpPr>
          <a:xfrm>
            <a:off x="4352623" y="1914021"/>
            <a:ext cx="2401200" cy="350012"/>
            <a:chOff x="814328" y="3219334"/>
            <a:chExt cx="2967344" cy="432536"/>
          </a:xfrm>
        </p:grpSpPr>
        <p:grpSp>
          <p:nvGrpSpPr>
            <p:cNvPr id="25" name="组合 24"/>
            <p:cNvGrpSpPr/>
            <p:nvPr/>
          </p:nvGrpSpPr>
          <p:grpSpPr>
            <a:xfrm>
              <a:off x="814328" y="3219334"/>
              <a:ext cx="2967344" cy="432536"/>
              <a:chOff x="2173927" y="3285519"/>
              <a:chExt cx="3765284" cy="548848"/>
            </a:xfrm>
          </p:grpSpPr>
          <p:grpSp>
            <p:nvGrpSpPr>
              <p:cNvPr id="27" name="组合 26"/>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29" name="圆角矩形 28"/>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30" name="圆角矩形 29"/>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8" name="椭圆 27"/>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6" name="TextBox 25"/>
            <p:cNvSpPr txBox="1"/>
            <p:nvPr/>
          </p:nvSpPr>
          <p:spPr>
            <a:xfrm>
              <a:off x="1224125" y="3331792"/>
              <a:ext cx="2371197"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a:t>
              </a:r>
              <a:r>
                <a:rPr lang="zh-CN" altLang="en-US" sz="1100" b="0" dirty="0" smtClean="0">
                  <a:solidFill>
                    <a:schemeClr val="tx1">
                      <a:lumMod val="65000"/>
                      <a:lumOff val="35000"/>
                    </a:schemeClr>
                  </a:solidFill>
                </a:rPr>
                <a:t>文本小标签</a:t>
              </a:r>
              <a:endParaRPr lang="zh-CN" altLang="en-US" sz="1100" b="0" dirty="0">
                <a:solidFill>
                  <a:schemeClr val="tx1">
                    <a:lumMod val="65000"/>
                    <a:lumOff val="35000"/>
                  </a:schemeClr>
                </a:solidFill>
              </a:endParaRPr>
            </a:p>
          </p:txBody>
        </p:sp>
      </p:grpSp>
      <p:grpSp>
        <p:nvGrpSpPr>
          <p:cNvPr id="31" name="组合 30"/>
          <p:cNvGrpSpPr/>
          <p:nvPr/>
        </p:nvGrpSpPr>
        <p:grpSpPr>
          <a:xfrm>
            <a:off x="4350152" y="2346069"/>
            <a:ext cx="1972203" cy="350012"/>
            <a:chOff x="814328" y="3219334"/>
            <a:chExt cx="2437200" cy="432536"/>
          </a:xfrm>
        </p:grpSpPr>
        <p:grpSp>
          <p:nvGrpSpPr>
            <p:cNvPr id="32" name="组合 31"/>
            <p:cNvGrpSpPr/>
            <p:nvPr/>
          </p:nvGrpSpPr>
          <p:grpSpPr>
            <a:xfrm>
              <a:off x="814328" y="3219334"/>
              <a:ext cx="2437200" cy="432536"/>
              <a:chOff x="2173927" y="3285519"/>
              <a:chExt cx="3092581" cy="548848"/>
            </a:xfrm>
          </p:grpSpPr>
          <p:grpSp>
            <p:nvGrpSpPr>
              <p:cNvPr id="34" name="组合 33"/>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6" name="圆角矩形 35"/>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37" name="圆角矩形 36"/>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35" name="椭圆 34"/>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33" name="TextBox 32"/>
            <p:cNvSpPr txBox="1"/>
            <p:nvPr/>
          </p:nvSpPr>
          <p:spPr>
            <a:xfrm>
              <a:off x="1224126" y="3331792"/>
              <a:ext cx="1911028"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点击输入标题文本</a:t>
              </a:r>
              <a:endParaRPr lang="zh-CN" altLang="en-US" sz="1100" b="0" dirty="0">
                <a:solidFill>
                  <a:schemeClr val="tx1">
                    <a:lumMod val="65000"/>
                    <a:lumOff val="35000"/>
                  </a:schemeClr>
                </a:solidFill>
              </a:endParaRPr>
            </a:p>
          </p:txBody>
        </p:sp>
      </p:grpSp>
      <p:grpSp>
        <p:nvGrpSpPr>
          <p:cNvPr id="38" name="组合 37"/>
          <p:cNvGrpSpPr/>
          <p:nvPr/>
        </p:nvGrpSpPr>
        <p:grpSpPr>
          <a:xfrm>
            <a:off x="4367074" y="2778117"/>
            <a:ext cx="2344214" cy="350012"/>
            <a:chOff x="814328" y="3219334"/>
            <a:chExt cx="2896922" cy="432536"/>
          </a:xfrm>
        </p:grpSpPr>
        <p:grpSp>
          <p:nvGrpSpPr>
            <p:cNvPr id="39" name="组合 38"/>
            <p:cNvGrpSpPr/>
            <p:nvPr/>
          </p:nvGrpSpPr>
          <p:grpSpPr>
            <a:xfrm>
              <a:off x="814328" y="3219334"/>
              <a:ext cx="2896922" cy="432536"/>
              <a:chOff x="2173927" y="3285519"/>
              <a:chExt cx="3675925" cy="548848"/>
            </a:xfrm>
          </p:grpSpPr>
          <p:grpSp>
            <p:nvGrpSpPr>
              <p:cNvPr id="41" name="组合 40"/>
              <p:cNvGrpSpPr/>
              <p:nvPr/>
            </p:nvGrpSpPr>
            <p:grpSpPr>
              <a:xfrm>
                <a:off x="2173927" y="3285519"/>
                <a:ext cx="3675925" cy="548848"/>
                <a:chOff x="4304043" y="1286668"/>
                <a:chExt cx="8196910" cy="2757793"/>
              </a:xfrm>
              <a:effectLst>
                <a:outerShdw blurRad="381000" dist="254000" dir="8100000" algn="tr" rotWithShape="0">
                  <a:prstClr val="black">
                    <a:alpha val="40000"/>
                  </a:prstClr>
                </a:outerShdw>
              </a:effectLst>
            </p:grpSpPr>
            <p:sp>
              <p:nvSpPr>
                <p:cNvPr id="43" name="圆角矩形 42"/>
                <p:cNvSpPr/>
                <p:nvPr/>
              </p:nvSpPr>
              <p:spPr>
                <a:xfrm>
                  <a:off x="4304043" y="1286668"/>
                  <a:ext cx="8149029"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4" name="圆角矩形 43"/>
                <p:cNvSpPr/>
                <p:nvPr/>
              </p:nvSpPr>
              <p:spPr>
                <a:xfrm>
                  <a:off x="4351924" y="1373342"/>
                  <a:ext cx="8149029"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2" name="椭圆 41"/>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0" name="TextBox 39"/>
            <p:cNvSpPr txBox="1"/>
            <p:nvPr/>
          </p:nvSpPr>
          <p:spPr>
            <a:xfrm>
              <a:off x="1224125" y="3331792"/>
              <a:ext cx="2334260" cy="20918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100" b="0" dirty="0">
                  <a:solidFill>
                    <a:schemeClr val="tx1">
                      <a:lumMod val="65000"/>
                      <a:lumOff val="35000"/>
                    </a:schemeClr>
                  </a:solidFill>
                </a:rPr>
                <a:t>点击输入</a:t>
              </a:r>
              <a:r>
                <a:rPr lang="zh-CN" altLang="en-US" sz="1100" b="0" dirty="0" smtClean="0">
                  <a:solidFill>
                    <a:schemeClr val="tx1">
                      <a:lumMod val="65000"/>
                      <a:lumOff val="35000"/>
                    </a:schemeClr>
                  </a:solidFill>
                </a:rPr>
                <a:t>标题描述文本</a:t>
              </a:r>
              <a:endParaRPr lang="zh-CN" altLang="en-US" sz="1100" b="0" dirty="0">
                <a:solidFill>
                  <a:schemeClr val="tx1">
                    <a:lumMod val="65000"/>
                    <a:lumOff val="3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50"/>
                                        <p:tgtEl>
                                          <p:spTgt spid="10"/>
                                        </p:tgtEl>
                                        <p:attrNameLst>
                                          <p:attrName>ppt_x</p:attrName>
                                        </p:attrNameLst>
                                      </p:cBhvr>
                                      <p:tavLst>
                                        <p:tav tm="0">
                                          <p:val>
                                            <p:strVal val="#ppt_x-#ppt_w*1.125000"/>
                                          </p:val>
                                        </p:tav>
                                        <p:tav tm="100000">
                                          <p:val>
                                            <p:strVal val="#ppt_x"/>
                                          </p:val>
                                        </p:tav>
                                      </p:tavLst>
                                    </p:anim>
                                    <p:animEffect transition="in" filter="wipe(right)">
                                      <p:cBhvr>
                                        <p:cTn id="13" dur="350"/>
                                        <p:tgtEl>
                                          <p:spTgt spid="10"/>
                                        </p:tgtEl>
                                      </p:cBhvr>
                                    </p:animEffect>
                                  </p:childTnLst>
                                </p:cTn>
                              </p:par>
                              <p:par>
                                <p:cTn id="14" presetID="12" presetClass="entr" presetSubtype="8" fill="hold" nodeType="withEffect">
                                  <p:stCondLst>
                                    <p:cond delay="10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350"/>
                                        <p:tgtEl>
                                          <p:spTgt spid="17"/>
                                        </p:tgtEl>
                                        <p:attrNameLst>
                                          <p:attrName>ppt_x</p:attrName>
                                        </p:attrNameLst>
                                      </p:cBhvr>
                                      <p:tavLst>
                                        <p:tav tm="0">
                                          <p:val>
                                            <p:strVal val="#ppt_x-#ppt_w*1.125000"/>
                                          </p:val>
                                        </p:tav>
                                        <p:tav tm="100000">
                                          <p:val>
                                            <p:strVal val="#ppt_x"/>
                                          </p:val>
                                        </p:tav>
                                      </p:tavLst>
                                    </p:anim>
                                    <p:animEffect transition="in" filter="wipe(right)">
                                      <p:cBhvr>
                                        <p:cTn id="17" dur="350"/>
                                        <p:tgtEl>
                                          <p:spTgt spid="17"/>
                                        </p:tgtEl>
                                      </p:cBhvr>
                                    </p:animEffect>
                                  </p:childTnLst>
                                </p:cTn>
                              </p:par>
                              <p:par>
                                <p:cTn id="18" presetID="12" presetClass="entr" presetSubtype="8" fill="hold" nodeType="withEffect">
                                  <p:stCondLst>
                                    <p:cond delay="2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350"/>
                                        <p:tgtEl>
                                          <p:spTgt spid="24"/>
                                        </p:tgtEl>
                                        <p:attrNameLst>
                                          <p:attrName>ppt_x</p:attrName>
                                        </p:attrNameLst>
                                      </p:cBhvr>
                                      <p:tavLst>
                                        <p:tav tm="0">
                                          <p:val>
                                            <p:strVal val="#ppt_x-#ppt_w*1.125000"/>
                                          </p:val>
                                        </p:tav>
                                        <p:tav tm="100000">
                                          <p:val>
                                            <p:strVal val="#ppt_x"/>
                                          </p:val>
                                        </p:tav>
                                      </p:tavLst>
                                    </p:anim>
                                    <p:animEffect transition="in" filter="wipe(right)">
                                      <p:cBhvr>
                                        <p:cTn id="21" dur="350"/>
                                        <p:tgtEl>
                                          <p:spTgt spid="24"/>
                                        </p:tgtEl>
                                      </p:cBhvr>
                                    </p:animEffect>
                                  </p:childTnLst>
                                </p:cTn>
                              </p:par>
                              <p:par>
                                <p:cTn id="22" presetID="12" presetClass="entr" presetSubtype="8" fill="hold" nodeType="withEffect">
                                  <p:stCondLst>
                                    <p:cond delay="30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350"/>
                                        <p:tgtEl>
                                          <p:spTgt spid="31"/>
                                        </p:tgtEl>
                                        <p:attrNameLst>
                                          <p:attrName>ppt_x</p:attrName>
                                        </p:attrNameLst>
                                      </p:cBhvr>
                                      <p:tavLst>
                                        <p:tav tm="0">
                                          <p:val>
                                            <p:strVal val="#ppt_x-#ppt_w*1.125000"/>
                                          </p:val>
                                        </p:tav>
                                        <p:tav tm="100000">
                                          <p:val>
                                            <p:strVal val="#ppt_x"/>
                                          </p:val>
                                        </p:tav>
                                      </p:tavLst>
                                    </p:anim>
                                    <p:animEffect transition="in" filter="wipe(right)">
                                      <p:cBhvr>
                                        <p:cTn id="25" dur="350"/>
                                        <p:tgtEl>
                                          <p:spTgt spid="31"/>
                                        </p:tgtEl>
                                      </p:cBhvr>
                                    </p:animEffect>
                                  </p:childTnLst>
                                </p:cTn>
                              </p:par>
                              <p:par>
                                <p:cTn id="26" presetID="12" presetClass="entr" presetSubtype="8" fill="hold" nodeType="withEffect">
                                  <p:stCondLst>
                                    <p:cond delay="40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350"/>
                                        <p:tgtEl>
                                          <p:spTgt spid="38"/>
                                        </p:tgtEl>
                                        <p:attrNameLst>
                                          <p:attrName>ppt_x</p:attrName>
                                        </p:attrNameLst>
                                      </p:cBhvr>
                                      <p:tavLst>
                                        <p:tav tm="0">
                                          <p:val>
                                            <p:strVal val="#ppt_x-#ppt_w*1.125000"/>
                                          </p:val>
                                        </p:tav>
                                        <p:tav tm="100000">
                                          <p:val>
                                            <p:strVal val="#ppt_x"/>
                                          </p:val>
                                        </p:tav>
                                      </p:tavLst>
                                    </p:anim>
                                    <p:animEffect transition="in" filter="wipe(right)">
                                      <p:cBhvr>
                                        <p:cTn id="29" dur="350"/>
                                        <p:tgtEl>
                                          <p:spTgt spid="38"/>
                                        </p:tgtEl>
                                      </p:cBhvr>
                                    </p:animEffect>
                                  </p:childTnLst>
                                </p:cTn>
                              </p:par>
                            </p:childTnLst>
                          </p:cTn>
                        </p:par>
                        <p:par>
                          <p:cTn id="30" fill="hold">
                            <p:stCondLst>
                              <p:cond delay="1000"/>
                            </p:stCondLst>
                            <p:childTnLst>
                              <p:par>
                                <p:cTn id="31" presetID="12"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p:tgtEl>
                                          <p:spTgt spid="6"/>
                                        </p:tgtEl>
                                        <p:attrNameLst>
                                          <p:attrName>ppt_y</p:attrName>
                                        </p:attrNameLst>
                                      </p:cBhvr>
                                      <p:tavLst>
                                        <p:tav tm="0">
                                          <p:val>
                                            <p:strVal val="#ppt_y+#ppt_h*1.125000"/>
                                          </p:val>
                                        </p:tav>
                                        <p:tav tm="100000">
                                          <p:val>
                                            <p:strVal val="#ppt_y"/>
                                          </p:val>
                                        </p:tav>
                                      </p:tavLst>
                                    </p:anim>
                                    <p:animEffect transition="in" filter="wipe(up)">
                                      <p:cBhvr>
                                        <p:cTn id="34" dur="500"/>
                                        <p:tgtEl>
                                          <p:spTgt spid="6"/>
                                        </p:tgtEl>
                                      </p:cBhvr>
                                    </p:animEffect>
                                  </p:childTnLst>
                                </p:cTn>
                              </p:par>
                              <p:par>
                                <p:cTn id="35" presetID="12" presetClass="entr" presetSubtype="4" fill="hold" grpId="0" nodeType="withEffect">
                                  <p:stCondLst>
                                    <p:cond delay="2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par>
                                <p:cTn id="39" presetID="12" presetClass="entr" presetSubtype="4" fill="hold" grpId="0" nodeType="withEffect">
                                  <p:stCondLst>
                                    <p:cond delay="40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p:tgtEl>
                                          <p:spTgt spid="8"/>
                                        </p:tgtEl>
                                        <p:attrNameLst>
                                          <p:attrName>ppt_y</p:attrName>
                                        </p:attrNameLst>
                                      </p:cBhvr>
                                      <p:tavLst>
                                        <p:tav tm="0">
                                          <p:val>
                                            <p:strVal val="#ppt_y+#ppt_h*1.125000"/>
                                          </p:val>
                                        </p:tav>
                                        <p:tav tm="100000">
                                          <p:val>
                                            <p:strVal val="#ppt_y"/>
                                          </p:val>
                                        </p:tav>
                                      </p:tavLst>
                                    </p:anim>
                                    <p:animEffect transition="in" filter="wipe(up)">
                                      <p:cBhvr>
                                        <p:cTn id="42" dur="500"/>
                                        <p:tgtEl>
                                          <p:spTgt spid="8"/>
                                        </p:tgtEl>
                                      </p:cBhvr>
                                    </p:animEffect>
                                  </p:childTnLst>
                                </p:cTn>
                              </p:par>
                              <p:par>
                                <p:cTn id="43" presetID="12" presetClass="entr" presetSubtype="4" fill="hold" grpId="0" nodeType="withEffect">
                                  <p:stCondLst>
                                    <p:cond delay="60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ppt_y</p:attrName>
                                        </p:attrNameLst>
                                      </p:cBhvr>
                                      <p:tavLst>
                                        <p:tav tm="0">
                                          <p:val>
                                            <p:strVal val="#ppt_y+#ppt_h*1.125000"/>
                                          </p:val>
                                        </p:tav>
                                        <p:tav tm="100000">
                                          <p:val>
                                            <p:strVal val="#ppt_y"/>
                                          </p:val>
                                        </p:tav>
                                      </p:tavLst>
                                    </p:anim>
                                    <p:animEffect transition="in" filter="wipe(up)">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04</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工作不足之处</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14:presetBounceEnd="57000">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14:bounceEnd="57000">
                                          <p:cBhvr additive="base">
                                            <p:cTn id="21"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400" fill="hold"/>
                                            <p:tgtEl>
                                              <p:spTgt spid="8"/>
                                            </p:tgtEl>
                                            <p:attrNameLst>
                                              <p:attrName>ppt_x</p:attrName>
                                            </p:attrNameLst>
                                          </p:cBhvr>
                                          <p:tavLst>
                                            <p:tav tm="0">
                                              <p:val>
                                                <p:strVal val="1+#ppt_w/2"/>
                                              </p:val>
                                            </p:tav>
                                            <p:tav tm="100000">
                                              <p:val>
                                                <p:strVal val="#ppt_x"/>
                                              </p:val>
                                            </p:tav>
                                          </p:tavLst>
                                        </p:anim>
                                        <p:anim calcmode="lin" valueType="num">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grpSp>
        <p:nvGrpSpPr>
          <p:cNvPr id="33" name="组合 11"/>
          <p:cNvGrpSpPr/>
          <p:nvPr/>
        </p:nvGrpSpPr>
        <p:grpSpPr bwMode="auto">
          <a:xfrm>
            <a:off x="3239124" y="1321225"/>
            <a:ext cx="2606790" cy="2566988"/>
            <a:chOff x="2327275" y="1219200"/>
            <a:chExt cx="4491038" cy="4421188"/>
          </a:xfrm>
        </p:grpSpPr>
        <p:sp>
          <p:nvSpPr>
            <p:cNvPr id="34" name="Freeform 7"/>
            <p:cNvSpPr/>
            <p:nvPr/>
          </p:nvSpPr>
          <p:spPr bwMode="auto">
            <a:xfrm>
              <a:off x="4537932" y="3429794"/>
              <a:ext cx="1056112" cy="1058132"/>
            </a:xfrm>
            <a:custGeom>
              <a:avLst/>
              <a:gdLst>
                <a:gd name="T0" fmla="*/ 1001713 w 666"/>
                <a:gd name="T1" fmla="*/ 1003300 h 667"/>
                <a:gd name="T2" fmla="*/ 1057275 w 666"/>
                <a:gd name="T3" fmla="*/ 577850 h 667"/>
                <a:gd name="T4" fmla="*/ 954088 w 666"/>
                <a:gd name="T5" fmla="*/ 0 h 667"/>
                <a:gd name="T6" fmla="*/ 0 w 666"/>
                <a:gd name="T7" fmla="*/ 954088 h 667"/>
                <a:gd name="T8" fmla="*/ 576263 w 666"/>
                <a:gd name="T9" fmla="*/ 1058863 h 667"/>
                <a:gd name="T10" fmla="*/ 1001713 w 666"/>
                <a:gd name="T11" fmla="*/ 1003300 h 6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6" h="667">
                  <a:moveTo>
                    <a:pt x="631" y="632"/>
                  </a:moveTo>
                  <a:cubicBezTo>
                    <a:pt x="654" y="547"/>
                    <a:pt x="666" y="457"/>
                    <a:pt x="666" y="364"/>
                  </a:cubicBezTo>
                  <a:cubicBezTo>
                    <a:pt x="666" y="236"/>
                    <a:pt x="643" y="113"/>
                    <a:pt x="601" y="0"/>
                  </a:cubicBezTo>
                  <a:cubicBezTo>
                    <a:pt x="496" y="277"/>
                    <a:pt x="277" y="497"/>
                    <a:pt x="0" y="601"/>
                  </a:cubicBezTo>
                  <a:cubicBezTo>
                    <a:pt x="113" y="644"/>
                    <a:pt x="235" y="667"/>
                    <a:pt x="363" y="667"/>
                  </a:cubicBezTo>
                  <a:cubicBezTo>
                    <a:pt x="456" y="667"/>
                    <a:pt x="546" y="655"/>
                    <a:pt x="631" y="632"/>
                  </a:cubicBezTo>
                </a:path>
              </a:pathLst>
            </a:custGeom>
            <a:solidFill>
              <a:sysClr val="window" lastClr="FFFFFF">
                <a:lumMod val="85000"/>
              </a:sys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35" name="Freeform 8"/>
            <p:cNvSpPr/>
            <p:nvPr/>
          </p:nvSpPr>
          <p:spPr bwMode="auto">
            <a:xfrm>
              <a:off x="2327275" y="1219200"/>
              <a:ext cx="2210657" cy="2210594"/>
            </a:xfrm>
            <a:custGeom>
              <a:avLst/>
              <a:gdLst>
                <a:gd name="T0" fmla="*/ 761 w 1392"/>
                <a:gd name="T1" fmla="*/ 761 h 1392"/>
                <a:gd name="T2" fmla="*/ 1392 w 1392"/>
                <a:gd name="T3" fmla="*/ 66 h 1392"/>
                <a:gd name="T4" fmla="*/ 1029 w 1392"/>
                <a:gd name="T5" fmla="*/ 0 h 1392"/>
                <a:gd name="T6" fmla="*/ 0 w 1392"/>
                <a:gd name="T7" fmla="*/ 1029 h 1392"/>
                <a:gd name="T8" fmla="*/ 66 w 1392"/>
                <a:gd name="T9" fmla="*/ 1392 h 1392"/>
                <a:gd name="T10" fmla="*/ 761 w 1392"/>
                <a:gd name="T11" fmla="*/ 761 h 1392"/>
              </a:gdLst>
              <a:ahLst/>
              <a:cxnLst>
                <a:cxn ang="0">
                  <a:pos x="T0" y="T1"/>
                </a:cxn>
                <a:cxn ang="0">
                  <a:pos x="T2" y="T3"/>
                </a:cxn>
                <a:cxn ang="0">
                  <a:pos x="T4" y="T5"/>
                </a:cxn>
                <a:cxn ang="0">
                  <a:pos x="T6" y="T7"/>
                </a:cxn>
                <a:cxn ang="0">
                  <a:pos x="T8" y="T9"/>
                </a:cxn>
                <a:cxn ang="0">
                  <a:pos x="T10" y="T11"/>
                </a:cxn>
              </a:cxnLst>
              <a:rect l="0" t="0" r="r" b="b"/>
              <a:pathLst>
                <a:path w="1392" h="1392">
                  <a:moveTo>
                    <a:pt x="761" y="761"/>
                  </a:moveTo>
                  <a:cubicBezTo>
                    <a:pt x="848" y="441"/>
                    <a:pt x="1085" y="182"/>
                    <a:pt x="1392" y="66"/>
                  </a:cubicBezTo>
                  <a:cubicBezTo>
                    <a:pt x="1279" y="24"/>
                    <a:pt x="1157" y="0"/>
                    <a:pt x="1029" y="0"/>
                  </a:cubicBezTo>
                  <a:cubicBezTo>
                    <a:pt x="461" y="0"/>
                    <a:pt x="0" y="461"/>
                    <a:pt x="0" y="1029"/>
                  </a:cubicBezTo>
                  <a:cubicBezTo>
                    <a:pt x="0" y="1157"/>
                    <a:pt x="23" y="1280"/>
                    <a:pt x="66" y="1392"/>
                  </a:cubicBezTo>
                  <a:cubicBezTo>
                    <a:pt x="182" y="1085"/>
                    <a:pt x="440" y="848"/>
                    <a:pt x="761" y="761"/>
                  </a:cubicBezTo>
                </a:path>
              </a:pathLst>
            </a:custGeom>
            <a:gradFill>
              <a:gsLst>
                <a:gs pos="100000">
                  <a:srgbClr val="C5C5C5"/>
                </a:gs>
                <a:gs pos="0">
                  <a:srgbClr val="A9A9A9"/>
                </a:gs>
              </a:gsLst>
              <a:lin ang="16200000" scaled="0"/>
            </a:gradFill>
            <a:ln w="3175" cap="flat" cmpd="sng" algn="ctr">
              <a:solidFill>
                <a:sysClr val="window" lastClr="FFFFFF"/>
              </a:solidFill>
              <a:prstDash val="solid"/>
            </a:ln>
            <a:effectLst/>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36" name="Freeform 9"/>
            <p:cNvSpPr/>
            <p:nvPr/>
          </p:nvSpPr>
          <p:spPr bwMode="auto">
            <a:xfrm>
              <a:off x="4537075" y="1219200"/>
              <a:ext cx="2209800" cy="2116138"/>
            </a:xfrm>
            <a:custGeom>
              <a:avLst/>
              <a:gdLst>
                <a:gd name="T0" fmla="*/ 2138363 w 1392"/>
                <a:gd name="T1" fmla="*/ 2116138 h 1333"/>
                <a:gd name="T2" fmla="*/ 2209800 w 1392"/>
                <a:gd name="T3" fmla="*/ 1633538 h 1333"/>
                <a:gd name="T4" fmla="*/ 576262 w 1392"/>
                <a:gd name="T5" fmla="*/ 0 h 1333"/>
                <a:gd name="T6" fmla="*/ 0 w 1392"/>
                <a:gd name="T7" fmla="*/ 104775 h 1333"/>
                <a:gd name="T8" fmla="*/ 996950 w 1392"/>
                <a:gd name="T9" fmla="*/ 1190625 h 1333"/>
                <a:gd name="T10" fmla="*/ 2138363 w 1392"/>
                <a:gd name="T11" fmla="*/ 2116138 h 1333"/>
                <a:gd name="T12" fmla="*/ 0 60000 65536"/>
                <a:gd name="T13" fmla="*/ 0 60000 65536"/>
                <a:gd name="T14" fmla="*/ 0 60000 65536"/>
                <a:gd name="T15" fmla="*/ 0 60000 65536"/>
                <a:gd name="T16" fmla="*/ 0 60000 65536"/>
                <a:gd name="T17" fmla="*/ 0 60000 65536"/>
                <a:gd name="T18" fmla="*/ 0 w 1392"/>
                <a:gd name="T19" fmla="*/ 0 h 1333"/>
                <a:gd name="T20" fmla="*/ 1392 w 1392"/>
                <a:gd name="T21" fmla="*/ 1333 h 1333"/>
              </a:gdLst>
              <a:ahLst/>
              <a:cxnLst>
                <a:cxn ang="T12">
                  <a:pos x="T0" y="T1"/>
                </a:cxn>
                <a:cxn ang="T13">
                  <a:pos x="T2" y="T3"/>
                </a:cxn>
                <a:cxn ang="T14">
                  <a:pos x="T4" y="T5"/>
                </a:cxn>
                <a:cxn ang="T15">
                  <a:pos x="T6" y="T7"/>
                </a:cxn>
                <a:cxn ang="T16">
                  <a:pos x="T8" y="T9"/>
                </a:cxn>
                <a:cxn ang="T17">
                  <a:pos x="T10" y="T11"/>
                </a:cxn>
              </a:cxnLst>
              <a:rect l="T18" t="T19" r="T20" b="T21"/>
              <a:pathLst>
                <a:path w="1392" h="1333">
                  <a:moveTo>
                    <a:pt x="1347" y="1333"/>
                  </a:moveTo>
                  <a:cubicBezTo>
                    <a:pt x="1376" y="1237"/>
                    <a:pt x="1392" y="1135"/>
                    <a:pt x="1392" y="1029"/>
                  </a:cubicBezTo>
                  <a:cubicBezTo>
                    <a:pt x="1392" y="461"/>
                    <a:pt x="931" y="0"/>
                    <a:pt x="363" y="0"/>
                  </a:cubicBezTo>
                  <a:cubicBezTo>
                    <a:pt x="235" y="0"/>
                    <a:pt x="113" y="24"/>
                    <a:pt x="0" y="66"/>
                  </a:cubicBezTo>
                  <a:cubicBezTo>
                    <a:pt x="304" y="180"/>
                    <a:pt x="539" y="434"/>
                    <a:pt x="628" y="750"/>
                  </a:cubicBezTo>
                  <a:cubicBezTo>
                    <a:pt x="949" y="820"/>
                    <a:pt x="1214" y="1040"/>
                    <a:pt x="1347" y="1333"/>
                  </a:cubicBezTo>
                </a:path>
              </a:pathLst>
            </a:custGeom>
            <a:solidFill>
              <a:srgbClr val="0070C0"/>
            </a:solidFill>
            <a:ln w="3175" algn="ctr">
              <a:solidFill>
                <a:srgbClr val="92D050"/>
              </a:solidFill>
              <a:miter lim="800000"/>
            </a:ln>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37" name="Freeform 10"/>
            <p:cNvSpPr/>
            <p:nvPr/>
          </p:nvSpPr>
          <p:spPr bwMode="auto">
            <a:xfrm>
              <a:off x="5491163" y="2409825"/>
              <a:ext cx="1184275" cy="2022475"/>
            </a:xfrm>
            <a:custGeom>
              <a:avLst/>
              <a:gdLst>
                <a:gd name="T0" fmla="*/ 1184275 w 746"/>
                <a:gd name="T1" fmla="*/ 925513 h 1274"/>
                <a:gd name="T2" fmla="*/ 42862 w 746"/>
                <a:gd name="T3" fmla="*/ 0 h 1274"/>
                <a:gd name="T4" fmla="*/ 103188 w 746"/>
                <a:gd name="T5" fmla="*/ 442913 h 1274"/>
                <a:gd name="T6" fmla="*/ 0 w 746"/>
                <a:gd name="T7" fmla="*/ 1019175 h 1274"/>
                <a:gd name="T8" fmla="*/ 103188 w 746"/>
                <a:gd name="T9" fmla="*/ 1597025 h 1274"/>
                <a:gd name="T10" fmla="*/ 47625 w 746"/>
                <a:gd name="T11" fmla="*/ 2022475 h 1274"/>
                <a:gd name="T12" fmla="*/ 1184275 w 746"/>
                <a:gd name="T13" fmla="*/ 925513 h 1274"/>
                <a:gd name="T14" fmla="*/ 0 60000 65536"/>
                <a:gd name="T15" fmla="*/ 0 60000 65536"/>
                <a:gd name="T16" fmla="*/ 0 60000 65536"/>
                <a:gd name="T17" fmla="*/ 0 60000 65536"/>
                <a:gd name="T18" fmla="*/ 0 60000 65536"/>
                <a:gd name="T19" fmla="*/ 0 60000 65536"/>
                <a:gd name="T20" fmla="*/ 0 60000 65536"/>
                <a:gd name="T21" fmla="*/ 0 w 746"/>
                <a:gd name="T22" fmla="*/ 0 h 1274"/>
                <a:gd name="T23" fmla="*/ 746 w 746"/>
                <a:gd name="T24" fmla="*/ 1274 h 1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6" h="1274">
                  <a:moveTo>
                    <a:pt x="746" y="583"/>
                  </a:moveTo>
                  <a:cubicBezTo>
                    <a:pt x="613" y="290"/>
                    <a:pt x="348" y="70"/>
                    <a:pt x="27" y="0"/>
                  </a:cubicBezTo>
                  <a:cubicBezTo>
                    <a:pt x="52" y="89"/>
                    <a:pt x="65" y="183"/>
                    <a:pt x="65" y="279"/>
                  </a:cubicBezTo>
                  <a:cubicBezTo>
                    <a:pt x="65" y="407"/>
                    <a:pt x="42" y="530"/>
                    <a:pt x="0" y="642"/>
                  </a:cubicBezTo>
                  <a:cubicBezTo>
                    <a:pt x="42" y="755"/>
                    <a:pt x="65" y="878"/>
                    <a:pt x="65" y="1006"/>
                  </a:cubicBezTo>
                  <a:cubicBezTo>
                    <a:pt x="65" y="1099"/>
                    <a:pt x="53" y="1189"/>
                    <a:pt x="30" y="1274"/>
                  </a:cubicBezTo>
                  <a:cubicBezTo>
                    <a:pt x="371" y="1182"/>
                    <a:pt x="642" y="919"/>
                    <a:pt x="746" y="583"/>
                  </a:cubicBezTo>
                </a:path>
              </a:pathLst>
            </a:custGeom>
            <a:solidFill>
              <a:srgbClr val="0070C0">
                <a:alpha val="53000"/>
              </a:srgbClr>
            </a:solidFill>
            <a:ln w="3175" cap="rnd">
              <a:solidFill>
                <a:srgbClr val="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38" name="Freeform 11"/>
            <p:cNvSpPr/>
            <p:nvPr/>
          </p:nvSpPr>
          <p:spPr bwMode="auto">
            <a:xfrm>
              <a:off x="4572795" y="3335464"/>
              <a:ext cx="2245518" cy="2304924"/>
            </a:xfrm>
            <a:custGeom>
              <a:avLst/>
              <a:gdLst>
                <a:gd name="T0" fmla="*/ 0 w 1414"/>
                <a:gd name="T1" fmla="*/ 1377 h 1452"/>
                <a:gd name="T2" fmla="*/ 385 w 1414"/>
                <a:gd name="T3" fmla="*/ 1452 h 1452"/>
                <a:gd name="T4" fmla="*/ 1414 w 1414"/>
                <a:gd name="T5" fmla="*/ 423 h 1452"/>
                <a:gd name="T6" fmla="*/ 1324 w 1414"/>
                <a:gd name="T7" fmla="*/ 0 h 1452"/>
                <a:gd name="T8" fmla="*/ 608 w 1414"/>
                <a:gd name="T9" fmla="*/ 691 h 1452"/>
                <a:gd name="T10" fmla="*/ 0 w 1414"/>
                <a:gd name="T11" fmla="*/ 1377 h 1452"/>
              </a:gdLst>
              <a:ahLst/>
              <a:cxnLst>
                <a:cxn ang="0">
                  <a:pos x="T0" y="T1"/>
                </a:cxn>
                <a:cxn ang="0">
                  <a:pos x="T2" y="T3"/>
                </a:cxn>
                <a:cxn ang="0">
                  <a:pos x="T4" y="T5"/>
                </a:cxn>
                <a:cxn ang="0">
                  <a:pos x="T6" y="T7"/>
                </a:cxn>
                <a:cxn ang="0">
                  <a:pos x="T8" y="T9"/>
                </a:cxn>
                <a:cxn ang="0">
                  <a:pos x="T10" y="T11"/>
                </a:cxn>
              </a:cxnLst>
              <a:rect l="0" t="0" r="r" b="b"/>
              <a:pathLst>
                <a:path w="1414" h="1452">
                  <a:moveTo>
                    <a:pt x="0" y="1377"/>
                  </a:moveTo>
                  <a:cubicBezTo>
                    <a:pt x="119" y="1425"/>
                    <a:pt x="249" y="1452"/>
                    <a:pt x="385" y="1452"/>
                  </a:cubicBezTo>
                  <a:cubicBezTo>
                    <a:pt x="953" y="1452"/>
                    <a:pt x="1414" y="991"/>
                    <a:pt x="1414" y="423"/>
                  </a:cubicBezTo>
                  <a:cubicBezTo>
                    <a:pt x="1414" y="272"/>
                    <a:pt x="1382" y="129"/>
                    <a:pt x="1324" y="0"/>
                  </a:cubicBezTo>
                  <a:cubicBezTo>
                    <a:pt x="1220" y="336"/>
                    <a:pt x="949" y="599"/>
                    <a:pt x="608" y="691"/>
                  </a:cubicBezTo>
                  <a:cubicBezTo>
                    <a:pt x="524" y="1004"/>
                    <a:pt x="296" y="1258"/>
                    <a:pt x="0" y="1377"/>
                  </a:cubicBezTo>
                </a:path>
              </a:pathLst>
            </a:custGeom>
            <a:gradFill>
              <a:gsLst>
                <a:gs pos="83000">
                  <a:sysClr val="window" lastClr="FFFFFF">
                    <a:lumMod val="75000"/>
                  </a:sysClr>
                </a:gs>
                <a:gs pos="0">
                  <a:sysClr val="window" lastClr="FFFFFF">
                    <a:lumMod val="95000"/>
                  </a:sysClr>
                </a:gs>
              </a:gsLst>
              <a:lin ang="5400000" scaled="0"/>
            </a:gradFill>
            <a:ln w="3175" cap="flat" cmpd="sng" algn="ctr">
              <a:solidFill>
                <a:sysClr val="window" lastClr="FFFFFF"/>
              </a:solidFill>
              <a:prstDash val="solid"/>
            </a:ln>
            <a:effectLst/>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39" name="Freeform 12"/>
            <p:cNvSpPr/>
            <p:nvPr/>
          </p:nvSpPr>
          <p:spPr bwMode="auto">
            <a:xfrm>
              <a:off x="2327275" y="3429794"/>
              <a:ext cx="2245520" cy="2210594"/>
            </a:xfrm>
            <a:custGeom>
              <a:avLst/>
              <a:gdLst>
                <a:gd name="T0" fmla="*/ 809 w 1415"/>
                <a:gd name="T1" fmla="*/ 644 h 1393"/>
                <a:gd name="T2" fmla="*/ 66 w 1415"/>
                <a:gd name="T3" fmla="*/ 0 h 1393"/>
                <a:gd name="T4" fmla="*/ 0 w 1415"/>
                <a:gd name="T5" fmla="*/ 364 h 1393"/>
                <a:gd name="T6" fmla="*/ 1029 w 1415"/>
                <a:gd name="T7" fmla="*/ 1393 h 1393"/>
                <a:gd name="T8" fmla="*/ 1415 w 1415"/>
                <a:gd name="T9" fmla="*/ 1318 h 1393"/>
                <a:gd name="T10" fmla="*/ 809 w 1415"/>
                <a:gd name="T11" fmla="*/ 644 h 1393"/>
              </a:gdLst>
              <a:ahLst/>
              <a:cxnLst>
                <a:cxn ang="0">
                  <a:pos x="T0" y="T1"/>
                </a:cxn>
                <a:cxn ang="0">
                  <a:pos x="T2" y="T3"/>
                </a:cxn>
                <a:cxn ang="0">
                  <a:pos x="T4" y="T5"/>
                </a:cxn>
                <a:cxn ang="0">
                  <a:pos x="T6" y="T7"/>
                </a:cxn>
                <a:cxn ang="0">
                  <a:pos x="T8" y="T9"/>
                </a:cxn>
                <a:cxn ang="0">
                  <a:pos x="T10" y="T11"/>
                </a:cxn>
              </a:cxnLst>
              <a:rect l="0" t="0" r="r" b="b"/>
              <a:pathLst>
                <a:path w="1415" h="1393">
                  <a:moveTo>
                    <a:pt x="809" y="644"/>
                  </a:moveTo>
                  <a:cubicBezTo>
                    <a:pt x="467" y="569"/>
                    <a:pt x="188" y="323"/>
                    <a:pt x="66" y="0"/>
                  </a:cubicBezTo>
                  <a:cubicBezTo>
                    <a:pt x="23" y="113"/>
                    <a:pt x="0" y="236"/>
                    <a:pt x="0" y="364"/>
                  </a:cubicBezTo>
                  <a:cubicBezTo>
                    <a:pt x="0" y="932"/>
                    <a:pt x="461" y="1393"/>
                    <a:pt x="1029" y="1393"/>
                  </a:cubicBezTo>
                  <a:cubicBezTo>
                    <a:pt x="1166" y="1393"/>
                    <a:pt x="1296" y="1366"/>
                    <a:pt x="1415" y="1318"/>
                  </a:cubicBezTo>
                  <a:cubicBezTo>
                    <a:pt x="1122" y="1200"/>
                    <a:pt x="896" y="951"/>
                    <a:pt x="809" y="644"/>
                  </a:cubicBezTo>
                </a:path>
              </a:pathLst>
            </a:custGeom>
            <a:gradFill>
              <a:gsLst>
                <a:gs pos="73000">
                  <a:sysClr val="window" lastClr="FFFFFF">
                    <a:lumMod val="75000"/>
                  </a:sysClr>
                </a:gs>
                <a:gs pos="0">
                  <a:sysClr val="window" lastClr="FFFFFF">
                    <a:lumMod val="95000"/>
                  </a:sysClr>
                </a:gs>
              </a:gsLst>
              <a:lin ang="5400000" scaled="0"/>
            </a:gradFill>
            <a:ln w="3175" cap="flat" cmpd="sng" algn="ctr">
              <a:solidFill>
                <a:sysClr val="window" lastClr="FFFFFF"/>
              </a:solidFill>
              <a:prstDash val="solid"/>
            </a:ln>
            <a:effectLst/>
          </p:spPr>
          <p:txBody>
            <a:bodyPr vert="eaVert" anchor="ctr"/>
            <a:lstStyle/>
            <a:p>
              <a:pPr>
                <a:defRPr/>
              </a:pPr>
              <a:endParaRPr lang="zh-CN" altLang="en-US" sz="3000" kern="0" dirty="0">
                <a:latin typeface="微软雅黑" panose="020B0503020204020204" charset="-122"/>
                <a:ea typeface="微软雅黑" panose="020B0503020204020204" charset="-122"/>
              </a:endParaRPr>
            </a:p>
          </p:txBody>
        </p:sp>
        <p:sp>
          <p:nvSpPr>
            <p:cNvPr id="40" name="Freeform 13"/>
            <p:cNvSpPr/>
            <p:nvPr/>
          </p:nvSpPr>
          <p:spPr bwMode="auto">
            <a:xfrm>
              <a:off x="3611015" y="4383343"/>
              <a:ext cx="1927660" cy="1138108"/>
            </a:xfrm>
            <a:custGeom>
              <a:avLst/>
              <a:gdLst>
                <a:gd name="T0" fmla="*/ 0 w 1214"/>
                <a:gd name="T1" fmla="*/ 68262 h 717"/>
                <a:gd name="T2" fmla="*/ 962025 w 1214"/>
                <a:gd name="T3" fmla="*/ 1138237 h 717"/>
                <a:gd name="T4" fmla="*/ 1927225 w 1214"/>
                <a:gd name="T5" fmla="*/ 49212 h 717"/>
                <a:gd name="T6" fmla="*/ 1501775 w 1214"/>
                <a:gd name="T7" fmla="*/ 104775 h 717"/>
                <a:gd name="T8" fmla="*/ 925513 w 1214"/>
                <a:gd name="T9" fmla="*/ 0 h 717"/>
                <a:gd name="T10" fmla="*/ 349250 w 1214"/>
                <a:gd name="T11" fmla="*/ 104775 h 717"/>
                <a:gd name="T12" fmla="*/ 0 w 1214"/>
                <a:gd name="T13" fmla="*/ 68262 h 7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4" h="717">
                  <a:moveTo>
                    <a:pt x="0" y="43"/>
                  </a:moveTo>
                  <a:cubicBezTo>
                    <a:pt x="87" y="350"/>
                    <a:pt x="313" y="599"/>
                    <a:pt x="606" y="717"/>
                  </a:cubicBezTo>
                  <a:cubicBezTo>
                    <a:pt x="902" y="598"/>
                    <a:pt x="1130" y="344"/>
                    <a:pt x="1214" y="31"/>
                  </a:cubicBezTo>
                  <a:cubicBezTo>
                    <a:pt x="1129" y="54"/>
                    <a:pt x="1039" y="66"/>
                    <a:pt x="946" y="66"/>
                  </a:cubicBezTo>
                  <a:cubicBezTo>
                    <a:pt x="818" y="66"/>
                    <a:pt x="696" y="43"/>
                    <a:pt x="583" y="0"/>
                  </a:cubicBezTo>
                  <a:cubicBezTo>
                    <a:pt x="470" y="43"/>
                    <a:pt x="348" y="66"/>
                    <a:pt x="220" y="66"/>
                  </a:cubicBezTo>
                  <a:cubicBezTo>
                    <a:pt x="145" y="66"/>
                    <a:pt x="71" y="58"/>
                    <a:pt x="0" y="43"/>
                  </a:cubicBezTo>
                </a:path>
              </a:pathLst>
            </a:custGeom>
            <a:gradFill rotWithShape="0">
              <a:gsLst>
                <a:gs pos="0">
                  <a:sysClr val="window" lastClr="FFFFFF">
                    <a:lumMod val="85000"/>
                  </a:sysClr>
                </a:gs>
                <a:gs pos="100000">
                  <a:sysClr val="window" lastClr="FFFFFF">
                    <a:lumMod val="75000"/>
                  </a:sysClr>
                </a:gs>
              </a:gsLst>
              <a:lin ang="5400000" scaled="0"/>
            </a:gra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1" name="Freeform 14"/>
            <p:cNvSpPr/>
            <p:nvPr/>
          </p:nvSpPr>
          <p:spPr bwMode="auto">
            <a:xfrm>
              <a:off x="4572795" y="2371662"/>
              <a:ext cx="1021250" cy="1058132"/>
            </a:xfrm>
            <a:custGeom>
              <a:avLst/>
              <a:gdLst>
                <a:gd name="T0" fmla="*/ 0 w 643"/>
                <a:gd name="T1" fmla="*/ 75 h 666"/>
                <a:gd name="T2" fmla="*/ 578 w 643"/>
                <a:gd name="T3" fmla="*/ 666 h 666"/>
                <a:gd name="T4" fmla="*/ 643 w 643"/>
                <a:gd name="T5" fmla="*/ 303 h 666"/>
                <a:gd name="T6" fmla="*/ 605 w 643"/>
                <a:gd name="T7" fmla="*/ 24 h 666"/>
                <a:gd name="T8" fmla="*/ 385 w 643"/>
                <a:gd name="T9" fmla="*/ 0 h 666"/>
                <a:gd name="T10" fmla="*/ 0 w 643"/>
                <a:gd name="T11" fmla="*/ 75 h 666"/>
              </a:gdLst>
              <a:ahLst/>
              <a:cxnLst>
                <a:cxn ang="0">
                  <a:pos x="T0" y="T1"/>
                </a:cxn>
                <a:cxn ang="0">
                  <a:pos x="T2" y="T3"/>
                </a:cxn>
                <a:cxn ang="0">
                  <a:pos x="T4" y="T5"/>
                </a:cxn>
                <a:cxn ang="0">
                  <a:pos x="T6" y="T7"/>
                </a:cxn>
                <a:cxn ang="0">
                  <a:pos x="T8" y="T9"/>
                </a:cxn>
                <a:cxn ang="0">
                  <a:pos x="T10" y="T11"/>
                </a:cxn>
              </a:cxnLst>
              <a:rect l="0" t="0" r="r" b="b"/>
              <a:pathLst>
                <a:path w="643" h="666">
                  <a:moveTo>
                    <a:pt x="0" y="75"/>
                  </a:moveTo>
                  <a:cubicBezTo>
                    <a:pt x="265" y="182"/>
                    <a:pt x="476" y="398"/>
                    <a:pt x="578" y="666"/>
                  </a:cubicBezTo>
                  <a:cubicBezTo>
                    <a:pt x="620" y="554"/>
                    <a:pt x="643" y="431"/>
                    <a:pt x="643" y="303"/>
                  </a:cubicBezTo>
                  <a:cubicBezTo>
                    <a:pt x="643" y="207"/>
                    <a:pt x="630" y="113"/>
                    <a:pt x="605" y="24"/>
                  </a:cubicBezTo>
                  <a:cubicBezTo>
                    <a:pt x="534" y="8"/>
                    <a:pt x="460" y="0"/>
                    <a:pt x="385" y="0"/>
                  </a:cubicBezTo>
                  <a:cubicBezTo>
                    <a:pt x="249" y="0"/>
                    <a:pt x="119" y="27"/>
                    <a:pt x="0" y="75"/>
                  </a:cubicBezTo>
                </a:path>
              </a:pathLst>
            </a:custGeom>
            <a:solidFill>
              <a:srgbClr val="2676FF">
                <a:lumMod val="20000"/>
                <a:lumOff val="80000"/>
              </a:srgb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2" name="Freeform 15"/>
            <p:cNvSpPr/>
            <p:nvPr/>
          </p:nvSpPr>
          <p:spPr bwMode="auto">
            <a:xfrm>
              <a:off x="3535363" y="1323975"/>
              <a:ext cx="1998662" cy="1166813"/>
            </a:xfrm>
            <a:custGeom>
              <a:avLst/>
              <a:gdLst>
                <a:gd name="T0" fmla="*/ 1038225 w 1259"/>
                <a:gd name="T1" fmla="*/ 1166813 h 735"/>
                <a:gd name="T2" fmla="*/ 1649412 w 1259"/>
                <a:gd name="T3" fmla="*/ 1047750 h 735"/>
                <a:gd name="T4" fmla="*/ 1998662 w 1259"/>
                <a:gd name="T5" fmla="*/ 1085850 h 735"/>
                <a:gd name="T6" fmla="*/ 1001712 w 1259"/>
                <a:gd name="T7" fmla="*/ 0 h 735"/>
                <a:gd name="T8" fmla="*/ 0 w 1259"/>
                <a:gd name="T9" fmla="*/ 1103313 h 735"/>
                <a:gd name="T10" fmla="*/ 425450 w 1259"/>
                <a:gd name="T11" fmla="*/ 1047750 h 735"/>
                <a:gd name="T12" fmla="*/ 1038225 w 1259"/>
                <a:gd name="T13" fmla="*/ 1166813 h 735"/>
                <a:gd name="T14" fmla="*/ 0 60000 65536"/>
                <a:gd name="T15" fmla="*/ 0 60000 65536"/>
                <a:gd name="T16" fmla="*/ 0 60000 65536"/>
                <a:gd name="T17" fmla="*/ 0 60000 65536"/>
                <a:gd name="T18" fmla="*/ 0 60000 65536"/>
                <a:gd name="T19" fmla="*/ 0 60000 65536"/>
                <a:gd name="T20" fmla="*/ 0 60000 65536"/>
                <a:gd name="T21" fmla="*/ 0 w 1259"/>
                <a:gd name="T22" fmla="*/ 0 h 735"/>
                <a:gd name="T23" fmla="*/ 1259 w 1259"/>
                <a:gd name="T24" fmla="*/ 735 h 7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9" h="735">
                  <a:moveTo>
                    <a:pt x="654" y="735"/>
                  </a:moveTo>
                  <a:cubicBezTo>
                    <a:pt x="773" y="687"/>
                    <a:pt x="903" y="660"/>
                    <a:pt x="1039" y="660"/>
                  </a:cubicBezTo>
                  <a:cubicBezTo>
                    <a:pt x="1114" y="660"/>
                    <a:pt x="1188" y="668"/>
                    <a:pt x="1259" y="684"/>
                  </a:cubicBezTo>
                  <a:cubicBezTo>
                    <a:pt x="1170" y="368"/>
                    <a:pt x="935" y="114"/>
                    <a:pt x="631" y="0"/>
                  </a:cubicBezTo>
                  <a:cubicBezTo>
                    <a:pt x="324" y="116"/>
                    <a:pt x="87" y="375"/>
                    <a:pt x="0" y="695"/>
                  </a:cubicBezTo>
                  <a:cubicBezTo>
                    <a:pt x="86" y="672"/>
                    <a:pt x="175" y="660"/>
                    <a:pt x="268" y="660"/>
                  </a:cubicBezTo>
                  <a:cubicBezTo>
                    <a:pt x="405" y="660"/>
                    <a:pt x="535" y="687"/>
                    <a:pt x="654" y="735"/>
                  </a:cubicBezTo>
                </a:path>
              </a:pathLst>
            </a:custGeom>
            <a:solidFill>
              <a:srgbClr val="0070C0">
                <a:alpha val="53000"/>
              </a:srgbClr>
            </a:solidFill>
            <a:ln w="3175" cap="rnd">
              <a:solidFill>
                <a:srgbClr val="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3" name="Freeform 16"/>
            <p:cNvSpPr/>
            <p:nvPr/>
          </p:nvSpPr>
          <p:spPr bwMode="auto">
            <a:xfrm>
              <a:off x="2431861" y="2427029"/>
              <a:ext cx="1191457" cy="2023986"/>
            </a:xfrm>
            <a:custGeom>
              <a:avLst/>
              <a:gdLst>
                <a:gd name="T0" fmla="*/ 1190625 w 750"/>
                <a:gd name="T1" fmla="*/ 1096962 h 1275"/>
                <a:gd name="T2" fmla="*/ 1047750 w 750"/>
                <a:gd name="T3" fmla="*/ 425450 h 1275"/>
                <a:gd name="T4" fmla="*/ 1103313 w 750"/>
                <a:gd name="T5" fmla="*/ 0 h 1275"/>
                <a:gd name="T6" fmla="*/ 0 w 750"/>
                <a:gd name="T7" fmla="*/ 1001712 h 1275"/>
                <a:gd name="T8" fmla="*/ 1179513 w 750"/>
                <a:gd name="T9" fmla="*/ 2024062 h 1275"/>
                <a:gd name="T10" fmla="*/ 1119188 w 750"/>
                <a:gd name="T11" fmla="*/ 1579562 h 1275"/>
                <a:gd name="T12" fmla="*/ 1190625 w 750"/>
                <a:gd name="T13" fmla="*/ 1096962 h 12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0" h="1275">
                  <a:moveTo>
                    <a:pt x="750" y="691"/>
                  </a:moveTo>
                  <a:cubicBezTo>
                    <a:pt x="692" y="562"/>
                    <a:pt x="660" y="419"/>
                    <a:pt x="660" y="268"/>
                  </a:cubicBezTo>
                  <a:cubicBezTo>
                    <a:pt x="660" y="176"/>
                    <a:pt x="672" y="86"/>
                    <a:pt x="695" y="0"/>
                  </a:cubicBezTo>
                  <a:cubicBezTo>
                    <a:pt x="374" y="87"/>
                    <a:pt x="116" y="324"/>
                    <a:pt x="0" y="631"/>
                  </a:cubicBezTo>
                  <a:cubicBezTo>
                    <a:pt x="122" y="954"/>
                    <a:pt x="401" y="1200"/>
                    <a:pt x="743" y="1275"/>
                  </a:cubicBezTo>
                  <a:cubicBezTo>
                    <a:pt x="718" y="1185"/>
                    <a:pt x="705" y="1092"/>
                    <a:pt x="705" y="995"/>
                  </a:cubicBezTo>
                  <a:cubicBezTo>
                    <a:pt x="705" y="889"/>
                    <a:pt x="721" y="787"/>
                    <a:pt x="750" y="691"/>
                  </a:cubicBezTo>
                </a:path>
              </a:pathLst>
            </a:custGeom>
            <a:gradFill rotWithShape="0">
              <a:gsLst>
                <a:gs pos="0">
                  <a:sysClr val="window" lastClr="FFFFFF">
                    <a:lumMod val="85000"/>
                  </a:sysClr>
                </a:gs>
                <a:gs pos="100000">
                  <a:sysClr val="window" lastClr="FFFFFF">
                    <a:lumMod val="75000"/>
                  </a:sysClr>
                </a:gs>
              </a:gsLst>
              <a:lin ang="5400000" scaled="0"/>
            </a:gra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4" name="Freeform 17"/>
            <p:cNvSpPr/>
            <p:nvPr/>
          </p:nvSpPr>
          <p:spPr bwMode="auto">
            <a:xfrm>
              <a:off x="3479770" y="2371662"/>
              <a:ext cx="1093025" cy="1152462"/>
            </a:xfrm>
            <a:custGeom>
              <a:avLst/>
              <a:gdLst>
                <a:gd name="T0" fmla="*/ 142875 w 689"/>
                <a:gd name="T1" fmla="*/ 1152525 h 726"/>
                <a:gd name="T2" fmla="*/ 1093788 w 689"/>
                <a:gd name="T3" fmla="*/ 119063 h 726"/>
                <a:gd name="T4" fmla="*/ 481013 w 689"/>
                <a:gd name="T5" fmla="*/ 0 h 726"/>
                <a:gd name="T6" fmla="*/ 55563 w 689"/>
                <a:gd name="T7" fmla="*/ 55563 h 726"/>
                <a:gd name="T8" fmla="*/ 0 w 689"/>
                <a:gd name="T9" fmla="*/ 481013 h 726"/>
                <a:gd name="T10" fmla="*/ 142875 w 689"/>
                <a:gd name="T11" fmla="*/ 1152525 h 7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9" h="726">
                  <a:moveTo>
                    <a:pt x="90" y="726"/>
                  </a:moveTo>
                  <a:cubicBezTo>
                    <a:pt x="182" y="429"/>
                    <a:pt x="404" y="190"/>
                    <a:pt x="689" y="75"/>
                  </a:cubicBezTo>
                  <a:cubicBezTo>
                    <a:pt x="570" y="27"/>
                    <a:pt x="440" y="0"/>
                    <a:pt x="303" y="0"/>
                  </a:cubicBezTo>
                  <a:cubicBezTo>
                    <a:pt x="210" y="0"/>
                    <a:pt x="121" y="12"/>
                    <a:pt x="35" y="35"/>
                  </a:cubicBezTo>
                  <a:cubicBezTo>
                    <a:pt x="12" y="121"/>
                    <a:pt x="0" y="211"/>
                    <a:pt x="0" y="303"/>
                  </a:cubicBezTo>
                  <a:cubicBezTo>
                    <a:pt x="0" y="454"/>
                    <a:pt x="32" y="597"/>
                    <a:pt x="90" y="726"/>
                  </a:cubicBezTo>
                </a:path>
              </a:pathLst>
            </a:custGeom>
            <a:solidFill>
              <a:sysClr val="window" lastClr="FFFFFF">
                <a:lumMod val="85000"/>
              </a:sys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5" name="Freeform 18"/>
            <p:cNvSpPr/>
            <p:nvPr/>
          </p:nvSpPr>
          <p:spPr bwMode="auto">
            <a:xfrm>
              <a:off x="3623319" y="2490599"/>
              <a:ext cx="1868190" cy="1892744"/>
            </a:xfrm>
            <a:custGeom>
              <a:avLst/>
              <a:gdLst>
                <a:gd name="T0" fmla="*/ 0 w 1177"/>
                <a:gd name="T1" fmla="*/ 1033463 h 1192"/>
                <a:gd name="T2" fmla="*/ 914400 w 1177"/>
                <a:gd name="T3" fmla="*/ 1892300 h 1192"/>
                <a:gd name="T4" fmla="*/ 1868488 w 1177"/>
                <a:gd name="T5" fmla="*/ 938213 h 1192"/>
                <a:gd name="T6" fmla="*/ 950913 w 1177"/>
                <a:gd name="T7" fmla="*/ 0 h 1192"/>
                <a:gd name="T8" fmla="*/ 0 w 1177"/>
                <a:gd name="T9" fmla="*/ 1033463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7" h="1192">
                  <a:moveTo>
                    <a:pt x="0" y="651"/>
                  </a:moveTo>
                  <a:cubicBezTo>
                    <a:pt x="112" y="900"/>
                    <a:pt x="320" y="1096"/>
                    <a:pt x="576" y="1192"/>
                  </a:cubicBezTo>
                  <a:cubicBezTo>
                    <a:pt x="853" y="1088"/>
                    <a:pt x="1072" y="868"/>
                    <a:pt x="1177" y="591"/>
                  </a:cubicBezTo>
                  <a:cubicBezTo>
                    <a:pt x="1075" y="323"/>
                    <a:pt x="864" y="107"/>
                    <a:pt x="599" y="0"/>
                  </a:cubicBezTo>
                  <a:cubicBezTo>
                    <a:pt x="314" y="115"/>
                    <a:pt x="92" y="354"/>
                    <a:pt x="0" y="651"/>
                  </a:cubicBezTo>
                </a:path>
              </a:pathLst>
            </a:custGeom>
            <a:solidFill>
              <a:srgbClr val="F9F9F9"/>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sp>
          <p:nvSpPr>
            <p:cNvPr id="46" name="Freeform 19"/>
            <p:cNvSpPr/>
            <p:nvPr/>
          </p:nvSpPr>
          <p:spPr bwMode="auto">
            <a:xfrm>
              <a:off x="3551545" y="3524124"/>
              <a:ext cx="986387" cy="963803"/>
            </a:xfrm>
            <a:custGeom>
              <a:avLst/>
              <a:gdLst>
                <a:gd name="T0" fmla="*/ 71437 w 621"/>
                <a:gd name="T1" fmla="*/ 0 h 607"/>
                <a:gd name="T2" fmla="*/ 0 w 621"/>
                <a:gd name="T3" fmla="*/ 482600 h 607"/>
                <a:gd name="T4" fmla="*/ 60325 w 621"/>
                <a:gd name="T5" fmla="*/ 927100 h 607"/>
                <a:gd name="T6" fmla="*/ 409575 w 621"/>
                <a:gd name="T7" fmla="*/ 963613 h 607"/>
                <a:gd name="T8" fmla="*/ 985837 w 621"/>
                <a:gd name="T9" fmla="*/ 858838 h 607"/>
                <a:gd name="T10" fmla="*/ 71437 w 621"/>
                <a:gd name="T11" fmla="*/ 0 h 6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1" h="607">
                  <a:moveTo>
                    <a:pt x="45" y="0"/>
                  </a:moveTo>
                  <a:cubicBezTo>
                    <a:pt x="16" y="96"/>
                    <a:pt x="0" y="198"/>
                    <a:pt x="0" y="304"/>
                  </a:cubicBezTo>
                  <a:cubicBezTo>
                    <a:pt x="0" y="401"/>
                    <a:pt x="13" y="494"/>
                    <a:pt x="38" y="584"/>
                  </a:cubicBezTo>
                  <a:cubicBezTo>
                    <a:pt x="109" y="599"/>
                    <a:pt x="183" y="607"/>
                    <a:pt x="258" y="607"/>
                  </a:cubicBezTo>
                  <a:cubicBezTo>
                    <a:pt x="386" y="607"/>
                    <a:pt x="508" y="584"/>
                    <a:pt x="621" y="541"/>
                  </a:cubicBezTo>
                  <a:cubicBezTo>
                    <a:pt x="365" y="445"/>
                    <a:pt x="157" y="249"/>
                    <a:pt x="45" y="0"/>
                  </a:cubicBezTo>
                </a:path>
              </a:pathLst>
            </a:custGeom>
            <a:solidFill>
              <a:sysClr val="window" lastClr="FFFFFF">
                <a:lumMod val="85000"/>
              </a:sysClr>
            </a:solidFill>
            <a:ln w="9525" cap="rnd">
              <a:solidFill>
                <a:sysClr val="window" lastClr="FFFFFF"/>
              </a:solidFill>
              <a:round/>
            </a:ln>
          </p:spPr>
          <p:txBody>
            <a:bodyPr vert="eaVert" anchor="ctr"/>
            <a:lstStyle/>
            <a:p>
              <a:pPr>
                <a:defRPr/>
              </a:pPr>
              <a:endParaRPr lang="zh-CN" altLang="en-US" sz="1800" kern="0" dirty="0">
                <a:latin typeface="微软雅黑" panose="020B0503020204020204" charset="-122"/>
                <a:ea typeface="微软雅黑" panose="020B0503020204020204" charset="-122"/>
              </a:endParaRPr>
            </a:p>
          </p:txBody>
        </p:sp>
      </p:grpSp>
      <p:sp>
        <p:nvSpPr>
          <p:cNvPr id="47" name="WordArt 20"/>
          <p:cNvSpPr>
            <a:spLocks noChangeArrowheads="1" noChangeShapeType="1" noTextEdit="1"/>
          </p:cNvSpPr>
          <p:nvPr/>
        </p:nvSpPr>
        <p:spPr bwMode="gray">
          <a:xfrm rot="-2700000">
            <a:off x="3247456" y="1597451"/>
            <a:ext cx="1159367" cy="60126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2773839"/>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48" name="WordArt 20"/>
          <p:cNvSpPr>
            <a:spLocks noChangeArrowheads="1" noChangeShapeType="1" noTextEdit="1"/>
          </p:cNvSpPr>
          <p:nvPr/>
        </p:nvSpPr>
        <p:spPr bwMode="gray">
          <a:xfrm rot="2551090">
            <a:off x="4628222" y="1605785"/>
            <a:ext cx="1158176" cy="602456"/>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2672811"/>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49" name="WordArt 20"/>
          <p:cNvSpPr>
            <a:spLocks noChangeArrowheads="1" noChangeShapeType="1" noTextEdit="1"/>
          </p:cNvSpPr>
          <p:nvPr/>
        </p:nvSpPr>
        <p:spPr bwMode="gray">
          <a:xfrm rot="8257672">
            <a:off x="4635364" y="3028582"/>
            <a:ext cx="1159367" cy="60126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2896700"/>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50" name="WordArt 20"/>
          <p:cNvSpPr>
            <a:spLocks noChangeArrowheads="1" noChangeShapeType="1" noTextEdit="1"/>
          </p:cNvSpPr>
          <p:nvPr/>
        </p:nvSpPr>
        <p:spPr bwMode="gray">
          <a:xfrm rot="-8463669">
            <a:off x="3265310" y="3027391"/>
            <a:ext cx="1158177" cy="601266"/>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lIns="68562" tIns="34281" rIns="68562" bIns="34281" fromWordArt="1">
            <a:prstTxWarp prst="textArchUp">
              <a:avLst>
                <a:gd name="adj" fmla="val 13018241"/>
              </a:avLst>
            </a:prstTxWarp>
          </a:bodyPr>
          <a:lstStyle/>
          <a:p>
            <a:r>
              <a:rPr lang="zh-CN" altLang="en-US" sz="300" kern="10">
                <a:latin typeface="微软雅黑" panose="020B0503020204020204" charset="-122"/>
                <a:ea typeface="微软雅黑" panose="020B0503020204020204" charset="-122"/>
              </a:rPr>
              <a:t>单击此处输入文字</a:t>
            </a:r>
            <a:endParaRPr lang="zh-CN" altLang="en-US" sz="300" kern="10">
              <a:latin typeface="微软雅黑" panose="020B0503020204020204" charset="-122"/>
              <a:ea typeface="微软雅黑" panose="020B0503020204020204" charset="-122"/>
            </a:endParaRPr>
          </a:p>
        </p:txBody>
      </p:sp>
      <p:sp>
        <p:nvSpPr>
          <p:cNvPr id="51" name="矩形 50"/>
          <p:cNvSpPr/>
          <p:nvPr/>
        </p:nvSpPr>
        <p:spPr>
          <a:xfrm>
            <a:off x="4196137" y="2452320"/>
            <a:ext cx="830781" cy="484748"/>
          </a:xfrm>
          <a:prstGeom prst="rect">
            <a:avLst/>
          </a:prstGeom>
        </p:spPr>
        <p:txBody>
          <a:bodyPr wrap="none" lIns="68562" tIns="34281" rIns="68562" bIns="34281">
            <a:spAutoFit/>
          </a:bodyPr>
          <a:lstStyle/>
          <a:p>
            <a:pPr>
              <a:defRPr/>
            </a:pPr>
            <a:r>
              <a:rPr lang="zh-CN" altLang="en-US" sz="2700" b="1" kern="0" dirty="0">
                <a:latin typeface="微软雅黑" panose="020B0503020204020204" charset="-122"/>
                <a:ea typeface="微软雅黑" panose="020B0503020204020204" charset="-122"/>
              </a:rPr>
              <a:t>文本</a:t>
            </a:r>
            <a:endParaRPr lang="zh-CN" altLang="en-US" sz="1800" kern="0" dirty="0">
              <a:latin typeface="微软雅黑" panose="020B0503020204020204" charset="-122"/>
              <a:ea typeface="微软雅黑" panose="020B0503020204020204" charset="-122"/>
            </a:endParaRPr>
          </a:p>
        </p:txBody>
      </p:sp>
      <p:sp>
        <p:nvSpPr>
          <p:cNvPr id="52" name="TextBox 51"/>
          <p:cNvSpPr txBox="1"/>
          <p:nvPr/>
        </p:nvSpPr>
        <p:spPr bwMode="auto">
          <a:xfrm>
            <a:off x="1853597" y="2928570"/>
            <a:ext cx="1179603" cy="992561"/>
          </a:xfrm>
          <a:prstGeom prst="rect">
            <a:avLst/>
          </a:prstGeom>
          <a:noFill/>
        </p:spPr>
        <p:txBody>
          <a:bodyPr lIns="68562" tIns="34281" rIns="68562" bIns="34281">
            <a:spAutoFit/>
          </a:bodyPr>
          <a:lstStyle/>
          <a:p>
            <a:pP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
        <p:nvSpPr>
          <p:cNvPr id="53" name="TextBox 52"/>
          <p:cNvSpPr txBox="1"/>
          <p:nvPr/>
        </p:nvSpPr>
        <p:spPr bwMode="auto">
          <a:xfrm>
            <a:off x="1853597" y="1683176"/>
            <a:ext cx="1179603" cy="992561"/>
          </a:xfrm>
          <a:prstGeom prst="rect">
            <a:avLst/>
          </a:prstGeom>
          <a:noFill/>
        </p:spPr>
        <p:txBody>
          <a:bodyPr lIns="68562" tIns="34281" rIns="68562" bIns="34281">
            <a:spAutoFit/>
          </a:bodyPr>
          <a:lstStyle/>
          <a:p>
            <a:pP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
        <p:nvSpPr>
          <p:cNvPr id="54" name="TextBox 53"/>
          <p:cNvSpPr txBox="1"/>
          <p:nvPr/>
        </p:nvSpPr>
        <p:spPr bwMode="auto">
          <a:xfrm>
            <a:off x="6024461" y="1683176"/>
            <a:ext cx="1179603" cy="965374"/>
          </a:xfrm>
          <a:prstGeom prst="rect">
            <a:avLst/>
          </a:prstGeom>
          <a:noFill/>
        </p:spPr>
        <p:txBody>
          <a:bodyPr lIns="68562" tIns="34281" rIns="68562" bIns="34281">
            <a:spAutoFit/>
          </a:bodyPr>
          <a:lstStyle/>
          <a:p>
            <a:pPr algn="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
        <p:nvSpPr>
          <p:cNvPr id="55" name="TextBox 54"/>
          <p:cNvSpPr txBox="1"/>
          <p:nvPr/>
        </p:nvSpPr>
        <p:spPr bwMode="auto">
          <a:xfrm>
            <a:off x="6024461" y="2928570"/>
            <a:ext cx="1179603" cy="965374"/>
          </a:xfrm>
          <a:prstGeom prst="rect">
            <a:avLst/>
          </a:prstGeom>
          <a:noFill/>
        </p:spPr>
        <p:txBody>
          <a:bodyPr lIns="68562" tIns="34281" rIns="68562" bIns="34281">
            <a:spAutoFit/>
          </a:bodyPr>
          <a:lstStyle/>
          <a:p>
            <a:pPr algn="r">
              <a:lnSpc>
                <a:spcPct val="150000"/>
              </a:lnSpc>
              <a:defRPr/>
            </a:pPr>
            <a:r>
              <a:rPr lang="zh-CN" altLang="en-US" sz="1000" kern="0" dirty="0">
                <a:latin typeface="微软雅黑" panose="020B0503020204020204" charset="-122"/>
                <a:ea typeface="微软雅黑" panose="020B0503020204020204" charset="-122"/>
              </a:rPr>
              <a:t>单击此处添加段落文本单击此处添加段落文本单击此处添加段落</a:t>
            </a:r>
            <a:endParaRPr lang="zh-CN" altLang="en-US" sz="1000" kern="0" dirty="0">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anim calcmode="lin" valueType="num">
                                      <p:cBhvr>
                                        <p:cTn id="8" dur="2000" fill="hold"/>
                                        <p:tgtEl>
                                          <p:spTgt spid="33"/>
                                        </p:tgtEl>
                                        <p:attrNameLst>
                                          <p:attrName>style.rotation</p:attrName>
                                        </p:attrNameLst>
                                      </p:cBhvr>
                                      <p:tavLst>
                                        <p:tav tm="0">
                                          <p:val>
                                            <p:fltVal val="720"/>
                                          </p:val>
                                        </p:tav>
                                        <p:tav tm="100000">
                                          <p:val>
                                            <p:fltVal val="0"/>
                                          </p:val>
                                        </p:tav>
                                      </p:tavLst>
                                    </p:anim>
                                    <p:anim calcmode="lin" valueType="num">
                                      <p:cBhvr>
                                        <p:cTn id="9" dur="2000" fill="hold"/>
                                        <p:tgtEl>
                                          <p:spTgt spid="33"/>
                                        </p:tgtEl>
                                        <p:attrNameLst>
                                          <p:attrName>ppt_h</p:attrName>
                                        </p:attrNameLst>
                                      </p:cBhvr>
                                      <p:tavLst>
                                        <p:tav tm="0">
                                          <p:val>
                                            <p:fltVal val="0"/>
                                          </p:val>
                                        </p:tav>
                                        <p:tav tm="100000">
                                          <p:val>
                                            <p:strVal val="#ppt_h"/>
                                          </p:val>
                                        </p:tav>
                                      </p:tavLst>
                                    </p:anim>
                                    <p:anim calcmode="lin" valueType="num">
                                      <p:cBhvr>
                                        <p:cTn id="10" dur="2000" fill="hold"/>
                                        <p:tgtEl>
                                          <p:spTgt spid="33"/>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3" presetClass="entr" presetSubtype="16"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p:cTn id="14" dur="500" fill="hold"/>
                                        <p:tgtEl>
                                          <p:spTgt spid="51"/>
                                        </p:tgtEl>
                                        <p:attrNameLst>
                                          <p:attrName>ppt_w</p:attrName>
                                        </p:attrNameLst>
                                      </p:cBhvr>
                                      <p:tavLst>
                                        <p:tav tm="0">
                                          <p:val>
                                            <p:fltVal val="0"/>
                                          </p:val>
                                        </p:tav>
                                        <p:tav tm="100000">
                                          <p:val>
                                            <p:strVal val="#ppt_w"/>
                                          </p:val>
                                        </p:tav>
                                      </p:tavLst>
                                    </p:anim>
                                    <p:anim calcmode="lin" valueType="num">
                                      <p:cBhvr>
                                        <p:cTn id="15" dur="500" fill="hold"/>
                                        <p:tgtEl>
                                          <p:spTgt spid="51"/>
                                        </p:tgtEl>
                                        <p:attrNameLst>
                                          <p:attrName>ppt_h</p:attrName>
                                        </p:attrNameLst>
                                      </p:cBhvr>
                                      <p:tavLst>
                                        <p:tav tm="0">
                                          <p:val>
                                            <p:fltVal val="0"/>
                                          </p:val>
                                        </p:tav>
                                        <p:tav tm="100000">
                                          <p:val>
                                            <p:strVal val="#ppt_h"/>
                                          </p:val>
                                        </p:tav>
                                      </p:tavLst>
                                    </p:anim>
                                  </p:childTnLst>
                                </p:cTn>
                              </p:par>
                            </p:childTnLst>
                          </p:cTn>
                        </p:par>
                        <p:par>
                          <p:cTn id="16" fill="hold">
                            <p:stCondLst>
                              <p:cond delay="2500"/>
                            </p:stCondLst>
                            <p:childTnLst>
                              <p:par>
                                <p:cTn id="17" presetID="23" presetClass="entr" presetSubtype="528"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ppt_w</p:attrName>
                                        </p:attrNameLst>
                                      </p:cBhvr>
                                      <p:tavLst>
                                        <p:tav tm="0">
                                          <p:val>
                                            <p:fltVal val="0"/>
                                          </p:val>
                                        </p:tav>
                                        <p:tav tm="100000">
                                          <p:val>
                                            <p:strVal val="#ppt_w"/>
                                          </p:val>
                                        </p:tav>
                                      </p:tavLst>
                                    </p:anim>
                                    <p:anim calcmode="lin" valueType="num">
                                      <p:cBhvr>
                                        <p:cTn id="20" dur="500" fill="hold"/>
                                        <p:tgtEl>
                                          <p:spTgt spid="48"/>
                                        </p:tgtEl>
                                        <p:attrNameLst>
                                          <p:attrName>ppt_h</p:attrName>
                                        </p:attrNameLst>
                                      </p:cBhvr>
                                      <p:tavLst>
                                        <p:tav tm="0">
                                          <p:val>
                                            <p:fltVal val="0"/>
                                          </p:val>
                                        </p:tav>
                                        <p:tav tm="100000">
                                          <p:val>
                                            <p:strVal val="#ppt_h"/>
                                          </p:val>
                                        </p:tav>
                                      </p:tavLst>
                                    </p:anim>
                                    <p:anim calcmode="lin" valueType="num">
                                      <p:cBhvr>
                                        <p:cTn id="21" dur="500" fill="hold"/>
                                        <p:tgtEl>
                                          <p:spTgt spid="48"/>
                                        </p:tgtEl>
                                        <p:attrNameLst>
                                          <p:attrName>ppt_x</p:attrName>
                                        </p:attrNameLst>
                                      </p:cBhvr>
                                      <p:tavLst>
                                        <p:tav tm="0">
                                          <p:val>
                                            <p:fltVal val="0.5"/>
                                          </p:val>
                                        </p:tav>
                                        <p:tav tm="100000">
                                          <p:val>
                                            <p:strVal val="#ppt_x"/>
                                          </p:val>
                                        </p:tav>
                                      </p:tavLst>
                                    </p:anim>
                                    <p:anim calcmode="lin" valueType="num">
                                      <p:cBhvr>
                                        <p:cTn id="22" dur="500" fill="hold"/>
                                        <p:tgtEl>
                                          <p:spTgt spid="48"/>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 calcmode="lin" valueType="num">
                                      <p:cBhvr>
                                        <p:cTn id="27" dur="500" fill="hold"/>
                                        <p:tgtEl>
                                          <p:spTgt spid="49"/>
                                        </p:tgtEl>
                                        <p:attrNameLst>
                                          <p:attrName>ppt_x</p:attrName>
                                        </p:attrNameLst>
                                      </p:cBhvr>
                                      <p:tavLst>
                                        <p:tav tm="0">
                                          <p:val>
                                            <p:fltVal val="0.5"/>
                                          </p:val>
                                        </p:tav>
                                        <p:tav tm="100000">
                                          <p:val>
                                            <p:strVal val="#ppt_x"/>
                                          </p:val>
                                        </p:tav>
                                      </p:tavLst>
                                    </p:anim>
                                    <p:anim calcmode="lin" valueType="num">
                                      <p:cBhvr>
                                        <p:cTn id="28" dur="500" fill="hold"/>
                                        <p:tgtEl>
                                          <p:spTgt spid="49"/>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 calcmode="lin" valueType="num">
                                      <p:cBhvr>
                                        <p:cTn id="33" dur="500" fill="hold"/>
                                        <p:tgtEl>
                                          <p:spTgt spid="50"/>
                                        </p:tgtEl>
                                        <p:attrNameLst>
                                          <p:attrName>ppt_x</p:attrName>
                                        </p:attrNameLst>
                                      </p:cBhvr>
                                      <p:tavLst>
                                        <p:tav tm="0">
                                          <p:val>
                                            <p:fltVal val="0.5"/>
                                          </p:val>
                                        </p:tav>
                                        <p:tav tm="100000">
                                          <p:val>
                                            <p:strVal val="#ppt_x"/>
                                          </p:val>
                                        </p:tav>
                                      </p:tavLst>
                                    </p:anim>
                                    <p:anim calcmode="lin" valueType="num">
                                      <p:cBhvr>
                                        <p:cTn id="34" dur="500" fill="hold"/>
                                        <p:tgtEl>
                                          <p:spTgt spid="50"/>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 calcmode="lin" valueType="num">
                                      <p:cBhvr>
                                        <p:cTn id="39" dur="500" fill="hold"/>
                                        <p:tgtEl>
                                          <p:spTgt spid="47"/>
                                        </p:tgtEl>
                                        <p:attrNameLst>
                                          <p:attrName>ppt_x</p:attrName>
                                        </p:attrNameLst>
                                      </p:cBhvr>
                                      <p:tavLst>
                                        <p:tav tm="0">
                                          <p:val>
                                            <p:fltVal val="0.5"/>
                                          </p:val>
                                        </p:tav>
                                        <p:tav tm="100000">
                                          <p:val>
                                            <p:strVal val="#ppt_x"/>
                                          </p:val>
                                        </p:tav>
                                      </p:tavLst>
                                    </p:anim>
                                    <p:anim calcmode="lin" valueType="num">
                                      <p:cBhvr>
                                        <p:cTn id="40" dur="500" fill="hold"/>
                                        <p:tgtEl>
                                          <p:spTgt spid="47"/>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23" presetClass="entr" presetSubtype="528"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 calcmode="lin" valueType="num">
                                      <p:cBhvr>
                                        <p:cTn id="44" dur="500" fill="hold"/>
                                        <p:tgtEl>
                                          <p:spTgt spid="54"/>
                                        </p:tgtEl>
                                        <p:attrNameLst>
                                          <p:attrName>ppt_w</p:attrName>
                                        </p:attrNameLst>
                                      </p:cBhvr>
                                      <p:tavLst>
                                        <p:tav tm="0">
                                          <p:val>
                                            <p:fltVal val="0"/>
                                          </p:val>
                                        </p:tav>
                                        <p:tav tm="100000">
                                          <p:val>
                                            <p:strVal val="#ppt_w"/>
                                          </p:val>
                                        </p:tav>
                                      </p:tavLst>
                                    </p:anim>
                                    <p:anim calcmode="lin" valueType="num">
                                      <p:cBhvr>
                                        <p:cTn id="45" dur="500" fill="hold"/>
                                        <p:tgtEl>
                                          <p:spTgt spid="54"/>
                                        </p:tgtEl>
                                        <p:attrNameLst>
                                          <p:attrName>ppt_h</p:attrName>
                                        </p:attrNameLst>
                                      </p:cBhvr>
                                      <p:tavLst>
                                        <p:tav tm="0">
                                          <p:val>
                                            <p:fltVal val="0"/>
                                          </p:val>
                                        </p:tav>
                                        <p:tav tm="100000">
                                          <p:val>
                                            <p:strVal val="#ppt_h"/>
                                          </p:val>
                                        </p:tav>
                                      </p:tavLst>
                                    </p:anim>
                                    <p:anim calcmode="lin" valueType="num">
                                      <p:cBhvr>
                                        <p:cTn id="46" dur="500" fill="hold"/>
                                        <p:tgtEl>
                                          <p:spTgt spid="54"/>
                                        </p:tgtEl>
                                        <p:attrNameLst>
                                          <p:attrName>ppt_x</p:attrName>
                                        </p:attrNameLst>
                                      </p:cBhvr>
                                      <p:tavLst>
                                        <p:tav tm="0">
                                          <p:val>
                                            <p:fltVal val="0.5"/>
                                          </p:val>
                                        </p:tav>
                                        <p:tav tm="100000">
                                          <p:val>
                                            <p:strVal val="#ppt_x"/>
                                          </p:val>
                                        </p:tav>
                                      </p:tavLst>
                                    </p:anim>
                                    <p:anim calcmode="lin" valueType="num">
                                      <p:cBhvr>
                                        <p:cTn id="47" dur="500" fill="hold"/>
                                        <p:tgtEl>
                                          <p:spTgt spid="54"/>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p:cTn id="50" dur="500" fill="hold"/>
                                        <p:tgtEl>
                                          <p:spTgt spid="55"/>
                                        </p:tgtEl>
                                        <p:attrNameLst>
                                          <p:attrName>ppt_w</p:attrName>
                                        </p:attrNameLst>
                                      </p:cBhvr>
                                      <p:tavLst>
                                        <p:tav tm="0">
                                          <p:val>
                                            <p:fltVal val="0"/>
                                          </p:val>
                                        </p:tav>
                                        <p:tav tm="100000">
                                          <p:val>
                                            <p:strVal val="#ppt_w"/>
                                          </p:val>
                                        </p:tav>
                                      </p:tavLst>
                                    </p:anim>
                                    <p:anim calcmode="lin" valueType="num">
                                      <p:cBhvr>
                                        <p:cTn id="51" dur="500" fill="hold"/>
                                        <p:tgtEl>
                                          <p:spTgt spid="55"/>
                                        </p:tgtEl>
                                        <p:attrNameLst>
                                          <p:attrName>ppt_h</p:attrName>
                                        </p:attrNameLst>
                                      </p:cBhvr>
                                      <p:tavLst>
                                        <p:tav tm="0">
                                          <p:val>
                                            <p:fltVal val="0"/>
                                          </p:val>
                                        </p:tav>
                                        <p:tav tm="100000">
                                          <p:val>
                                            <p:strVal val="#ppt_h"/>
                                          </p:val>
                                        </p:tav>
                                      </p:tavLst>
                                    </p:anim>
                                    <p:anim calcmode="lin" valueType="num">
                                      <p:cBhvr>
                                        <p:cTn id="52" dur="500" fill="hold"/>
                                        <p:tgtEl>
                                          <p:spTgt spid="55"/>
                                        </p:tgtEl>
                                        <p:attrNameLst>
                                          <p:attrName>ppt_x</p:attrName>
                                        </p:attrNameLst>
                                      </p:cBhvr>
                                      <p:tavLst>
                                        <p:tav tm="0">
                                          <p:val>
                                            <p:fltVal val="0.5"/>
                                          </p:val>
                                        </p:tav>
                                        <p:tav tm="100000">
                                          <p:val>
                                            <p:strVal val="#ppt_x"/>
                                          </p:val>
                                        </p:tav>
                                      </p:tavLst>
                                    </p:anim>
                                    <p:anim calcmode="lin" valueType="num">
                                      <p:cBhvr>
                                        <p:cTn id="53" dur="500" fill="hold"/>
                                        <p:tgtEl>
                                          <p:spTgt spid="55"/>
                                        </p:tgtEl>
                                        <p:attrNameLst>
                                          <p:attrName>ppt_y</p:attrName>
                                        </p:attrNameLst>
                                      </p:cBhvr>
                                      <p:tavLst>
                                        <p:tav tm="0">
                                          <p:val>
                                            <p:fltVal val="0.5"/>
                                          </p:val>
                                        </p:tav>
                                        <p:tav tm="100000">
                                          <p:val>
                                            <p:strVal val="#ppt_y"/>
                                          </p:val>
                                        </p:tav>
                                      </p:tavLst>
                                    </p:anim>
                                  </p:childTnLst>
                                </p:cTn>
                              </p:par>
                              <p:par>
                                <p:cTn id="54" presetID="23" presetClass="entr" presetSubtype="528"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500" fill="hold"/>
                                        <p:tgtEl>
                                          <p:spTgt spid="52"/>
                                        </p:tgtEl>
                                        <p:attrNameLst>
                                          <p:attrName>ppt_w</p:attrName>
                                        </p:attrNameLst>
                                      </p:cBhvr>
                                      <p:tavLst>
                                        <p:tav tm="0">
                                          <p:val>
                                            <p:fltVal val="0"/>
                                          </p:val>
                                        </p:tav>
                                        <p:tav tm="100000">
                                          <p:val>
                                            <p:strVal val="#ppt_w"/>
                                          </p:val>
                                        </p:tav>
                                      </p:tavLst>
                                    </p:anim>
                                    <p:anim calcmode="lin" valueType="num">
                                      <p:cBhvr>
                                        <p:cTn id="57" dur="500" fill="hold"/>
                                        <p:tgtEl>
                                          <p:spTgt spid="52"/>
                                        </p:tgtEl>
                                        <p:attrNameLst>
                                          <p:attrName>ppt_h</p:attrName>
                                        </p:attrNameLst>
                                      </p:cBhvr>
                                      <p:tavLst>
                                        <p:tav tm="0">
                                          <p:val>
                                            <p:fltVal val="0"/>
                                          </p:val>
                                        </p:tav>
                                        <p:tav tm="100000">
                                          <p:val>
                                            <p:strVal val="#ppt_h"/>
                                          </p:val>
                                        </p:tav>
                                      </p:tavLst>
                                    </p:anim>
                                    <p:anim calcmode="lin" valueType="num">
                                      <p:cBhvr>
                                        <p:cTn id="58" dur="500" fill="hold"/>
                                        <p:tgtEl>
                                          <p:spTgt spid="52"/>
                                        </p:tgtEl>
                                        <p:attrNameLst>
                                          <p:attrName>ppt_x</p:attrName>
                                        </p:attrNameLst>
                                      </p:cBhvr>
                                      <p:tavLst>
                                        <p:tav tm="0">
                                          <p:val>
                                            <p:fltVal val="0.5"/>
                                          </p:val>
                                        </p:tav>
                                        <p:tav tm="100000">
                                          <p:val>
                                            <p:strVal val="#ppt_x"/>
                                          </p:val>
                                        </p:tav>
                                      </p:tavLst>
                                    </p:anim>
                                    <p:anim calcmode="lin" valueType="num">
                                      <p:cBhvr>
                                        <p:cTn id="59" dur="500" fill="hold"/>
                                        <p:tgtEl>
                                          <p:spTgt spid="52"/>
                                        </p:tgtEl>
                                        <p:attrNameLst>
                                          <p:attrName>ppt_y</p:attrName>
                                        </p:attrNameLst>
                                      </p:cBhvr>
                                      <p:tavLst>
                                        <p:tav tm="0">
                                          <p:val>
                                            <p:fltVal val="0.5"/>
                                          </p:val>
                                        </p:tav>
                                        <p:tav tm="100000">
                                          <p:val>
                                            <p:strVal val="#ppt_y"/>
                                          </p:val>
                                        </p:tav>
                                      </p:tavLst>
                                    </p:anim>
                                  </p:childTnLst>
                                </p:cTn>
                              </p:par>
                              <p:par>
                                <p:cTn id="60" presetID="23" presetClass="entr" presetSubtype="528"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p:cTn id="62" dur="500" fill="hold"/>
                                        <p:tgtEl>
                                          <p:spTgt spid="53"/>
                                        </p:tgtEl>
                                        <p:attrNameLst>
                                          <p:attrName>ppt_w</p:attrName>
                                        </p:attrNameLst>
                                      </p:cBhvr>
                                      <p:tavLst>
                                        <p:tav tm="0">
                                          <p:val>
                                            <p:fltVal val="0"/>
                                          </p:val>
                                        </p:tav>
                                        <p:tav tm="100000">
                                          <p:val>
                                            <p:strVal val="#ppt_w"/>
                                          </p:val>
                                        </p:tav>
                                      </p:tavLst>
                                    </p:anim>
                                    <p:anim calcmode="lin" valueType="num">
                                      <p:cBhvr>
                                        <p:cTn id="63" dur="500" fill="hold"/>
                                        <p:tgtEl>
                                          <p:spTgt spid="53"/>
                                        </p:tgtEl>
                                        <p:attrNameLst>
                                          <p:attrName>ppt_h</p:attrName>
                                        </p:attrNameLst>
                                      </p:cBhvr>
                                      <p:tavLst>
                                        <p:tav tm="0">
                                          <p:val>
                                            <p:fltVal val="0"/>
                                          </p:val>
                                        </p:tav>
                                        <p:tav tm="100000">
                                          <p:val>
                                            <p:strVal val="#ppt_h"/>
                                          </p:val>
                                        </p:tav>
                                      </p:tavLst>
                                    </p:anim>
                                    <p:anim calcmode="lin" valueType="num">
                                      <p:cBhvr>
                                        <p:cTn id="64" dur="500" fill="hold"/>
                                        <p:tgtEl>
                                          <p:spTgt spid="53"/>
                                        </p:tgtEl>
                                        <p:attrNameLst>
                                          <p:attrName>ppt_x</p:attrName>
                                        </p:attrNameLst>
                                      </p:cBhvr>
                                      <p:tavLst>
                                        <p:tav tm="0">
                                          <p:val>
                                            <p:fltVal val="0.5"/>
                                          </p:val>
                                        </p:tav>
                                        <p:tav tm="100000">
                                          <p:val>
                                            <p:strVal val="#ppt_x"/>
                                          </p:val>
                                        </p:tav>
                                      </p:tavLst>
                                    </p:anim>
                                    <p:anim calcmode="lin" valueType="num">
                                      <p:cBhvr>
                                        <p:cTn id="65" dur="500" fill="hold"/>
                                        <p:tgtEl>
                                          <p:spTgt spid="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76801" y="1095910"/>
            <a:ext cx="3161021" cy="3132024"/>
            <a:chOff x="3665655" y="995806"/>
            <a:chExt cx="4215792" cy="4176032"/>
          </a:xfrm>
        </p:grpSpPr>
        <p:sp>
          <p:nvSpPr>
            <p:cNvPr id="3" name="椭圆 2"/>
            <p:cNvSpPr/>
            <p:nvPr/>
          </p:nvSpPr>
          <p:spPr>
            <a:xfrm>
              <a:off x="3829551" y="1283838"/>
              <a:ext cx="3888000" cy="38880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正五边形 3"/>
            <p:cNvSpPr/>
            <p:nvPr/>
          </p:nvSpPr>
          <p:spPr>
            <a:xfrm>
              <a:off x="3865339" y="1196752"/>
              <a:ext cx="3816424" cy="3634690"/>
            </a:xfrm>
            <a:prstGeom prst="pentagon">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 name="椭圆 4"/>
            <p:cNvSpPr/>
            <p:nvPr/>
          </p:nvSpPr>
          <p:spPr>
            <a:xfrm>
              <a:off x="5485519" y="995806"/>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1</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6" name="椭圆 5"/>
            <p:cNvSpPr/>
            <p:nvPr/>
          </p:nvSpPr>
          <p:spPr>
            <a:xfrm>
              <a:off x="3665655" y="2293831"/>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5</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7" name="椭圆 6"/>
            <p:cNvSpPr/>
            <p:nvPr/>
          </p:nvSpPr>
          <p:spPr>
            <a:xfrm>
              <a:off x="7305383" y="2293831"/>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2</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8" name="椭圆 7"/>
            <p:cNvSpPr/>
            <p:nvPr/>
          </p:nvSpPr>
          <p:spPr>
            <a:xfrm>
              <a:off x="4297387" y="4462905"/>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4</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sp>
          <p:nvSpPr>
            <p:cNvPr id="9" name="椭圆 8"/>
            <p:cNvSpPr/>
            <p:nvPr/>
          </p:nvSpPr>
          <p:spPr>
            <a:xfrm>
              <a:off x="6673651" y="4462905"/>
              <a:ext cx="576064" cy="576064"/>
            </a:xfrm>
            <a:prstGeom prst="ellipse">
              <a:avLst/>
            </a:prstGeom>
            <a:solidFill>
              <a:schemeClr val="bg1"/>
            </a:solid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lumMod val="65000"/>
                      <a:lumOff val="35000"/>
                    </a:schemeClr>
                  </a:solidFill>
                  <a:latin typeface="微软雅黑" panose="020B0503020204020204" charset="-122"/>
                  <a:ea typeface="微软雅黑" panose="020B0503020204020204" charset="-122"/>
                </a:rPr>
                <a:t>3</a:t>
              </a:r>
              <a:endParaRPr lang="zh-CN" altLang="en-US" sz="2100" dirty="0">
                <a:solidFill>
                  <a:schemeClr val="tx1">
                    <a:lumMod val="65000"/>
                    <a:lumOff val="35000"/>
                  </a:schemeClr>
                </a:solidFill>
                <a:latin typeface="微软雅黑" panose="020B0503020204020204" charset="-122"/>
                <a:ea typeface="微软雅黑" panose="020B0503020204020204" charset="-122"/>
              </a:endParaRPr>
            </a:p>
          </p:txBody>
        </p:sp>
      </p:grpSp>
      <p:sp>
        <p:nvSpPr>
          <p:cNvPr id="10" name="TextBox 8"/>
          <p:cNvSpPr txBox="1"/>
          <p:nvPr/>
        </p:nvSpPr>
        <p:spPr>
          <a:xfrm>
            <a:off x="3737621" y="645074"/>
            <a:ext cx="1639382" cy="346230"/>
          </a:xfrm>
          <a:prstGeom prst="rect">
            <a:avLst/>
          </a:prstGeom>
          <a:noFill/>
        </p:spPr>
        <p:txBody>
          <a:bodyPr wrap="square" lIns="68562" tIns="34281" rIns="68562" bIns="34281" rtlCol="0">
            <a:spAutoFit/>
          </a:bodyPr>
          <a:lstStyle/>
          <a:p>
            <a:pPr algn="ctr"/>
            <a:r>
              <a:rPr lang="zh-CN" altLang="en-US" sz="1800" b="1" dirty="0" smtClean="0">
                <a:solidFill>
                  <a:schemeClr val="tx1">
                    <a:lumMod val="65000"/>
                    <a:lumOff val="35000"/>
                  </a:schemeClr>
                </a:solidFill>
                <a:latin typeface="微软雅黑" panose="020B0503020204020204" charset="-122"/>
                <a:ea typeface="微软雅黑" panose="020B0503020204020204" charset="-122"/>
              </a:rPr>
              <a:t>年度工作概述</a:t>
            </a:r>
            <a:endParaRPr lang="zh-CN" altLang="en-US" sz="1800" b="1" dirty="0">
              <a:solidFill>
                <a:schemeClr val="tx1">
                  <a:lumMod val="65000"/>
                  <a:lumOff val="35000"/>
                </a:schemeClr>
              </a:solidFill>
              <a:latin typeface="微软雅黑" panose="020B0503020204020204" charset="-122"/>
              <a:ea typeface="微软雅黑" panose="020B0503020204020204" charset="-122"/>
            </a:endParaRPr>
          </a:p>
        </p:txBody>
      </p:sp>
      <p:sp>
        <p:nvSpPr>
          <p:cNvPr id="11" name="TextBox 8"/>
          <p:cNvSpPr txBox="1"/>
          <p:nvPr/>
        </p:nvSpPr>
        <p:spPr>
          <a:xfrm>
            <a:off x="6137822" y="2112328"/>
            <a:ext cx="1746546"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工作完成情况</a:t>
            </a:r>
            <a:endParaRPr lang="zh-CN" altLang="en-US" sz="1800" b="1" dirty="0">
              <a:solidFill>
                <a:srgbClr val="5F5E5C"/>
              </a:solidFill>
              <a:latin typeface="微软雅黑" panose="020B0503020204020204" charset="-122"/>
              <a:ea typeface="微软雅黑" panose="020B0503020204020204" charset="-122"/>
            </a:endParaRPr>
          </a:p>
        </p:txBody>
      </p:sp>
      <p:sp>
        <p:nvSpPr>
          <p:cNvPr id="12" name="TextBox 8"/>
          <p:cNvSpPr txBox="1"/>
          <p:nvPr/>
        </p:nvSpPr>
        <p:spPr>
          <a:xfrm>
            <a:off x="5651895" y="3739134"/>
            <a:ext cx="1728417"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项目成果展示</a:t>
            </a:r>
            <a:endParaRPr lang="zh-CN" altLang="en-US" sz="1800" b="1" dirty="0">
              <a:solidFill>
                <a:srgbClr val="5F5E5C"/>
              </a:solidFill>
              <a:latin typeface="微软雅黑" panose="020B0503020204020204" charset="-122"/>
              <a:ea typeface="微软雅黑" panose="020B0503020204020204" charset="-122"/>
            </a:endParaRPr>
          </a:p>
        </p:txBody>
      </p:sp>
      <p:sp>
        <p:nvSpPr>
          <p:cNvPr id="13" name="TextBox 8"/>
          <p:cNvSpPr txBox="1"/>
          <p:nvPr/>
        </p:nvSpPr>
        <p:spPr>
          <a:xfrm>
            <a:off x="1835696" y="3739133"/>
            <a:ext cx="1511775"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工作不足之处</a:t>
            </a:r>
            <a:endParaRPr lang="zh-CN" altLang="en-US" sz="1800" b="1" dirty="0">
              <a:solidFill>
                <a:srgbClr val="5F5E5C"/>
              </a:solidFill>
              <a:latin typeface="微软雅黑" panose="020B0503020204020204" charset="-122"/>
              <a:ea typeface="微软雅黑" panose="020B0503020204020204" charset="-122"/>
            </a:endParaRPr>
          </a:p>
        </p:txBody>
      </p:sp>
      <p:sp>
        <p:nvSpPr>
          <p:cNvPr id="14" name="TextBox 8"/>
          <p:cNvSpPr txBox="1"/>
          <p:nvPr/>
        </p:nvSpPr>
        <p:spPr>
          <a:xfrm>
            <a:off x="1259632" y="2112328"/>
            <a:ext cx="1583214" cy="346249"/>
          </a:xfrm>
          <a:prstGeom prst="rect">
            <a:avLst/>
          </a:prstGeom>
          <a:noFill/>
        </p:spPr>
        <p:txBody>
          <a:bodyPr wrap="square" lIns="68562" tIns="34281" rIns="68562" bIns="34281" rtlCol="0">
            <a:spAutoFit/>
          </a:bodyPr>
          <a:lstStyle/>
          <a:p>
            <a:pPr algn="ctr"/>
            <a:r>
              <a:rPr lang="zh-CN" altLang="en-US" sz="1800" b="1" dirty="0" smtClean="0">
                <a:solidFill>
                  <a:srgbClr val="5F5E5C"/>
                </a:solidFill>
                <a:latin typeface="微软雅黑" panose="020B0503020204020204" charset="-122"/>
                <a:ea typeface="微软雅黑" panose="020B0503020204020204" charset="-122"/>
              </a:rPr>
              <a:t>明年工作计划</a:t>
            </a:r>
            <a:endParaRPr lang="zh-CN" altLang="en-US" sz="1800" b="1" dirty="0">
              <a:solidFill>
                <a:srgbClr val="5F5E5C"/>
              </a:solidFill>
              <a:latin typeface="微软雅黑" panose="020B0503020204020204" charset="-122"/>
              <a:ea typeface="微软雅黑" panose="020B0503020204020204" charset="-122"/>
            </a:endParaRPr>
          </a:p>
        </p:txBody>
      </p:sp>
      <p:sp>
        <p:nvSpPr>
          <p:cNvPr id="15" name="椭圆 14"/>
          <p:cNvSpPr/>
          <p:nvPr/>
        </p:nvSpPr>
        <p:spPr>
          <a:xfrm>
            <a:off x="3496558" y="1709450"/>
            <a:ext cx="2120415" cy="2120967"/>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2" presetClass="entr" presetSubtype="1" decel="10000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1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6" decel="100000"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8" decel="100000"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grpSp>
        <p:nvGrpSpPr>
          <p:cNvPr id="91" name="组合 90"/>
          <p:cNvGrpSpPr/>
          <p:nvPr/>
        </p:nvGrpSpPr>
        <p:grpSpPr>
          <a:xfrm>
            <a:off x="1305487" y="1451064"/>
            <a:ext cx="4130383" cy="513057"/>
            <a:chOff x="11027754" y="2126774"/>
            <a:chExt cx="5508612" cy="684076"/>
          </a:xfrm>
        </p:grpSpPr>
        <p:cxnSp>
          <p:nvCxnSpPr>
            <p:cNvPr id="92" name="直接连接符 91"/>
            <p:cNvCxnSpPr/>
            <p:nvPr/>
          </p:nvCxnSpPr>
          <p:spPr>
            <a:xfrm>
              <a:off x="11711830" y="2468812"/>
              <a:ext cx="4824536" cy="0"/>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93" name="椭圆 92"/>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1</a:t>
              </a:r>
              <a:endParaRPr lang="zh-CN" altLang="en-US" sz="2700" dirty="0">
                <a:solidFill>
                  <a:srgbClr val="0070C0"/>
                </a:solidFill>
                <a:latin typeface="Broadway" panose="04040905080B02020502" pitchFamily="82" charset="0"/>
              </a:endParaRPr>
            </a:p>
          </p:txBody>
        </p:sp>
      </p:grpSp>
      <p:grpSp>
        <p:nvGrpSpPr>
          <p:cNvPr id="94" name="组合 93"/>
          <p:cNvGrpSpPr/>
          <p:nvPr/>
        </p:nvGrpSpPr>
        <p:grpSpPr>
          <a:xfrm>
            <a:off x="1305488" y="3480851"/>
            <a:ext cx="4232269" cy="513057"/>
            <a:chOff x="11027754" y="2126774"/>
            <a:chExt cx="5644495" cy="684076"/>
          </a:xfrm>
        </p:grpSpPr>
        <p:cxnSp>
          <p:nvCxnSpPr>
            <p:cNvPr id="95" name="直接连接符 94"/>
            <p:cNvCxnSpPr/>
            <p:nvPr/>
          </p:nvCxnSpPr>
          <p:spPr>
            <a:xfrm>
              <a:off x="11747661" y="2423445"/>
              <a:ext cx="4924588" cy="1696"/>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96" name="椭圆 95"/>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4</a:t>
              </a:r>
              <a:endParaRPr lang="zh-CN" altLang="en-US" sz="2700" dirty="0">
                <a:solidFill>
                  <a:srgbClr val="0070C0"/>
                </a:solidFill>
              </a:endParaRPr>
            </a:p>
          </p:txBody>
        </p:sp>
      </p:grpSp>
      <p:grpSp>
        <p:nvGrpSpPr>
          <p:cNvPr id="97" name="组合 96"/>
          <p:cNvGrpSpPr/>
          <p:nvPr/>
        </p:nvGrpSpPr>
        <p:grpSpPr>
          <a:xfrm>
            <a:off x="1305487" y="2804255"/>
            <a:ext cx="3806432" cy="513057"/>
            <a:chOff x="11027754" y="2126774"/>
            <a:chExt cx="5076564" cy="684076"/>
          </a:xfrm>
        </p:grpSpPr>
        <p:cxnSp>
          <p:nvCxnSpPr>
            <p:cNvPr id="98" name="直接连接符 97"/>
            <p:cNvCxnSpPr/>
            <p:nvPr/>
          </p:nvCxnSpPr>
          <p:spPr>
            <a:xfrm>
              <a:off x="11711830" y="2468812"/>
              <a:ext cx="4392488" cy="0"/>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99" name="椭圆 98"/>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3</a:t>
              </a:r>
              <a:endParaRPr lang="zh-CN" altLang="en-US" sz="2700" dirty="0">
                <a:solidFill>
                  <a:srgbClr val="0070C0"/>
                </a:solidFill>
              </a:endParaRPr>
            </a:p>
          </p:txBody>
        </p:sp>
      </p:grpSp>
      <p:grpSp>
        <p:nvGrpSpPr>
          <p:cNvPr id="100" name="组合 99"/>
          <p:cNvGrpSpPr/>
          <p:nvPr/>
        </p:nvGrpSpPr>
        <p:grpSpPr>
          <a:xfrm>
            <a:off x="1305487" y="2127660"/>
            <a:ext cx="3806432" cy="513057"/>
            <a:chOff x="11027754" y="2126774"/>
            <a:chExt cx="5076564" cy="684076"/>
          </a:xfrm>
        </p:grpSpPr>
        <p:cxnSp>
          <p:nvCxnSpPr>
            <p:cNvPr id="101" name="直接连接符 100"/>
            <p:cNvCxnSpPr/>
            <p:nvPr/>
          </p:nvCxnSpPr>
          <p:spPr>
            <a:xfrm>
              <a:off x="11711830" y="2468812"/>
              <a:ext cx="4392488" cy="0"/>
            </a:xfrm>
            <a:prstGeom prst="lin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102" name="椭圆 101"/>
            <p:cNvSpPr/>
            <p:nvPr/>
          </p:nvSpPr>
          <p:spPr>
            <a:xfrm>
              <a:off x="11027754" y="2126774"/>
              <a:ext cx="684076" cy="684076"/>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Broadway" panose="04040905080B02020502" pitchFamily="82" charset="0"/>
                </a:rPr>
                <a:t>2</a:t>
              </a:r>
              <a:endParaRPr lang="zh-CN" altLang="en-US" sz="2700" dirty="0">
                <a:solidFill>
                  <a:srgbClr val="0070C0"/>
                </a:solidFill>
              </a:endParaRPr>
            </a:p>
          </p:txBody>
        </p:sp>
      </p:grpSp>
      <p:sp>
        <p:nvSpPr>
          <p:cNvPr id="103" name="椭圆 102"/>
          <p:cNvSpPr/>
          <p:nvPr/>
        </p:nvSpPr>
        <p:spPr>
          <a:xfrm>
            <a:off x="5076056" y="1203598"/>
            <a:ext cx="2969227" cy="2970000"/>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04" name="TextBox 103"/>
          <p:cNvSpPr txBox="1"/>
          <p:nvPr/>
        </p:nvSpPr>
        <p:spPr>
          <a:xfrm>
            <a:off x="5399843" y="1671590"/>
            <a:ext cx="2321653" cy="2033872"/>
          </a:xfrm>
          <a:prstGeom prst="rect">
            <a:avLst/>
          </a:prstGeom>
          <a:noFill/>
        </p:spPr>
        <p:txBody>
          <a:bodyPr wrap="square" lIns="68562" tIns="34281" rIns="68562" bIns="34281">
            <a:spAutoFit/>
          </a:bodyPr>
          <a:lstStyle/>
          <a:p>
            <a:pPr indent="73025">
              <a:lnSpc>
                <a:spcPct val="133000"/>
              </a:lnSpc>
              <a:defRPr/>
            </a:pPr>
            <a:r>
              <a:rPr lang="zh-CN" altLang="en-US" sz="1200" dirty="0" smtClean="0">
                <a:latin typeface="微软雅黑" panose="020B0503020204020204" charset="-122"/>
                <a:ea typeface="微软雅黑" panose="020B0503020204020204" charset="-122"/>
              </a:rPr>
              <a:t>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击此处添加文本内容单</a:t>
            </a:r>
            <a:endParaRPr lang="zh-CN" altLang="en-US" sz="1200" dirty="0">
              <a:latin typeface="微软雅黑" panose="020B0503020204020204" charset="-122"/>
              <a:ea typeface="微软雅黑" panose="020B0503020204020204" charset="-122"/>
            </a:endParaRPr>
          </a:p>
        </p:txBody>
      </p:sp>
      <p:sp>
        <p:nvSpPr>
          <p:cNvPr id="105" name="TextBox 104"/>
          <p:cNvSpPr txBox="1"/>
          <p:nvPr/>
        </p:nvSpPr>
        <p:spPr>
          <a:xfrm>
            <a:off x="1868930" y="1356804"/>
            <a:ext cx="3566941" cy="314846"/>
          </a:xfrm>
          <a:prstGeom prst="rect">
            <a:avLst/>
          </a:prstGeom>
          <a:noFill/>
        </p:spPr>
        <p:txBody>
          <a:bodyPr wrap="square" lIns="68562" tIns="34281" rIns="68562" bIns="34281">
            <a:spAutoFit/>
          </a:bodyPr>
          <a:lstStyle/>
          <a:p>
            <a:pPr>
              <a:lnSpc>
                <a:spcPct val="133000"/>
              </a:lnSpc>
              <a:defRPr/>
            </a:pPr>
            <a:r>
              <a:rPr lang="zh-CN" altLang="en-US" sz="1200" dirty="0">
                <a:latin typeface="微软雅黑" panose="020B0503020204020204" charset="-122"/>
                <a:ea typeface="微软雅黑" panose="020B0503020204020204" charset="-122"/>
                <a:sym typeface="微软雅黑" panose="020B0503020204020204" charset="-122"/>
              </a:rPr>
              <a:t>点击此处添加文字描述，点击此处添加文字描述</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106" name="TextBox 105"/>
          <p:cNvSpPr txBox="1"/>
          <p:nvPr/>
        </p:nvSpPr>
        <p:spPr>
          <a:xfrm>
            <a:off x="1868930" y="2047597"/>
            <a:ext cx="3242989" cy="314846"/>
          </a:xfrm>
          <a:prstGeom prst="rect">
            <a:avLst/>
          </a:prstGeom>
          <a:noFill/>
        </p:spPr>
        <p:txBody>
          <a:bodyPr wrap="square" lIns="68562" tIns="34281" rIns="68562" bIns="34281">
            <a:spAutoFit/>
          </a:bodyPr>
          <a:lstStyle/>
          <a:p>
            <a:pPr>
              <a:lnSpc>
                <a:spcPct val="133000"/>
              </a:lnSpc>
              <a:defRPr/>
            </a:pPr>
            <a:r>
              <a:rPr lang="zh-CN" altLang="en-US" sz="1200" dirty="0">
                <a:latin typeface="微软雅黑" panose="020B0503020204020204" charset="-122"/>
                <a:ea typeface="微软雅黑" panose="020B0503020204020204" charset="-122"/>
                <a:sym typeface="微软雅黑" panose="020B0503020204020204" charset="-122"/>
              </a:rPr>
              <a:t>点击此处添加文字描述，点击此处添加文字描</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107" name="TextBox 106"/>
          <p:cNvSpPr txBox="1"/>
          <p:nvPr/>
        </p:nvSpPr>
        <p:spPr>
          <a:xfrm>
            <a:off x="1868929" y="2713671"/>
            <a:ext cx="3242990" cy="560392"/>
          </a:xfrm>
          <a:prstGeom prst="rect">
            <a:avLst/>
          </a:prstGeom>
          <a:noFill/>
        </p:spPr>
        <p:txBody>
          <a:bodyPr wrap="square" lIns="68562" tIns="34281" rIns="68562" bIns="34281">
            <a:spAutoFit/>
          </a:bodyPr>
          <a:lstStyle/>
          <a:p>
            <a:pPr>
              <a:lnSpc>
                <a:spcPct val="133000"/>
              </a:lnSpc>
              <a:defRPr/>
            </a:pPr>
            <a:r>
              <a:rPr lang="zh-CN" altLang="en-US" sz="1200" dirty="0">
                <a:latin typeface="微软雅黑" panose="020B0503020204020204" charset="-122"/>
                <a:ea typeface="微软雅黑" panose="020B0503020204020204" charset="-122"/>
                <a:sym typeface="微软雅黑" panose="020B0503020204020204" charset="-122"/>
              </a:rPr>
              <a:t>点击此处添加文字描述，点击此处添加文字描</a:t>
            </a:r>
            <a:endParaRPr lang="zh-CN" altLang="en-US" sz="1200" dirty="0">
              <a:latin typeface="微软雅黑" panose="020B0503020204020204" charset="-122"/>
              <a:ea typeface="微软雅黑" panose="020B0503020204020204" charset="-122"/>
              <a:sym typeface="微软雅黑" panose="020B0503020204020204" charset="-122"/>
            </a:endParaRPr>
          </a:p>
          <a:p>
            <a:pPr>
              <a:lnSpc>
                <a:spcPct val="133000"/>
              </a:lnSpc>
              <a:defRPr/>
            </a:pP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108" name="TextBox 107"/>
          <p:cNvSpPr txBox="1"/>
          <p:nvPr/>
        </p:nvSpPr>
        <p:spPr>
          <a:xfrm>
            <a:off x="1868930" y="3363838"/>
            <a:ext cx="3728917" cy="290061"/>
          </a:xfrm>
          <a:prstGeom prst="rect">
            <a:avLst/>
          </a:prstGeom>
          <a:noFill/>
        </p:spPr>
        <p:txBody>
          <a:bodyPr wrap="square" lIns="68562" tIns="34281" rIns="68562" bIns="34281">
            <a:spAutoFit/>
          </a:bodyPr>
          <a:lstStyle/>
          <a:p>
            <a:pPr>
              <a:lnSpc>
                <a:spcPct val="133000"/>
              </a:lnSpc>
              <a:defRPr/>
            </a:pPr>
            <a:r>
              <a:rPr lang="zh-CN" altLang="en-US" sz="1200" dirty="0" smtClean="0">
                <a:latin typeface="微软雅黑" panose="020B0503020204020204" charset="-122"/>
                <a:ea typeface="微软雅黑" panose="020B0503020204020204" charset="-122"/>
                <a:sym typeface="微软雅黑" panose="020B0503020204020204" charset="-122"/>
              </a:rPr>
              <a:t>点击此处添加</a:t>
            </a:r>
            <a:r>
              <a:rPr lang="zh-CN" altLang="en-US" sz="1200" dirty="0">
                <a:latin typeface="微软雅黑" panose="020B0503020204020204" charset="-122"/>
                <a:ea typeface="微软雅黑" panose="020B0503020204020204" charset="-122"/>
                <a:sym typeface="微软雅黑" panose="020B0503020204020204" charset="-122"/>
              </a:rPr>
              <a:t>文字描述，点击此处添加文字</a:t>
            </a:r>
            <a:r>
              <a:rPr lang="zh-CN" altLang="en-US" sz="1200" dirty="0" smtClean="0">
                <a:latin typeface="微软雅黑" panose="020B0503020204020204" charset="-122"/>
                <a:ea typeface="微软雅黑" panose="020B0503020204020204" charset="-122"/>
                <a:sym typeface="微软雅黑" panose="020B0503020204020204" charset="-122"/>
              </a:rPr>
              <a:t>描</a:t>
            </a:r>
            <a:endParaRPr lang="zh-CN" altLang="en-US" sz="1200"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heel(1)">
                                      <p:cBhvr>
                                        <p:cTn id="7" dur="2000"/>
                                        <p:tgtEl>
                                          <p:spTgt spid="103"/>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p:cTn id="11" dur="500" fill="hold"/>
                                        <p:tgtEl>
                                          <p:spTgt spid="104"/>
                                        </p:tgtEl>
                                        <p:attrNameLst>
                                          <p:attrName>ppt_w</p:attrName>
                                        </p:attrNameLst>
                                      </p:cBhvr>
                                      <p:tavLst>
                                        <p:tav tm="0">
                                          <p:val>
                                            <p:fltVal val="0"/>
                                          </p:val>
                                        </p:tav>
                                        <p:tav tm="100000">
                                          <p:val>
                                            <p:strVal val="#ppt_w"/>
                                          </p:val>
                                        </p:tav>
                                      </p:tavLst>
                                    </p:anim>
                                    <p:anim calcmode="lin" valueType="num">
                                      <p:cBhvr>
                                        <p:cTn id="12" dur="500" fill="hold"/>
                                        <p:tgtEl>
                                          <p:spTgt spid="104"/>
                                        </p:tgtEl>
                                        <p:attrNameLst>
                                          <p:attrName>ppt_h</p:attrName>
                                        </p:attrNameLst>
                                      </p:cBhvr>
                                      <p:tavLst>
                                        <p:tav tm="0">
                                          <p:val>
                                            <p:fltVal val="0"/>
                                          </p:val>
                                        </p:tav>
                                        <p:tav tm="100000">
                                          <p:val>
                                            <p:strVal val="#ppt_h"/>
                                          </p:val>
                                        </p:tav>
                                      </p:tavLst>
                                    </p:anim>
                                    <p:animEffect transition="in" filter="fade">
                                      <p:cBhvr>
                                        <p:cTn id="13" dur="500"/>
                                        <p:tgtEl>
                                          <p:spTgt spid="104"/>
                                        </p:tgtEl>
                                      </p:cBhvr>
                                    </p:animEffect>
                                  </p:childTnLst>
                                </p:cTn>
                              </p:par>
                              <p:par>
                                <p:cTn id="14" presetID="8" presetClass="emph" presetSubtype="0" fill="hold" grpId="1" nodeType="withEffect">
                                  <p:stCondLst>
                                    <p:cond delay="0"/>
                                  </p:stCondLst>
                                  <p:childTnLst>
                                    <p:animRot by="21600000">
                                      <p:cBhvr>
                                        <p:cTn id="15" dur="500" fill="hold"/>
                                        <p:tgtEl>
                                          <p:spTgt spid="104"/>
                                        </p:tgtEl>
                                        <p:attrNameLst>
                                          <p:attrName>r</p:attrName>
                                        </p:attrNameLst>
                                      </p:cBhvr>
                                    </p:animRot>
                                  </p:childTnLst>
                                </p:cTn>
                              </p:par>
                            </p:childTnLst>
                          </p:cTn>
                        </p:par>
                        <p:par>
                          <p:cTn id="16" fill="hold">
                            <p:stCondLst>
                              <p:cond delay="2500"/>
                            </p:stCondLst>
                            <p:childTnLst>
                              <p:par>
                                <p:cTn id="17" presetID="12" presetClass="entr" presetSubtype="2"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p:tgtEl>
                                          <p:spTgt spid="91"/>
                                        </p:tgtEl>
                                        <p:attrNameLst>
                                          <p:attrName>ppt_x</p:attrName>
                                        </p:attrNameLst>
                                      </p:cBhvr>
                                      <p:tavLst>
                                        <p:tav tm="0">
                                          <p:val>
                                            <p:strVal val="#ppt_x+#ppt_w*1.125000"/>
                                          </p:val>
                                        </p:tav>
                                        <p:tav tm="100000">
                                          <p:val>
                                            <p:strVal val="#ppt_x"/>
                                          </p:val>
                                        </p:tav>
                                      </p:tavLst>
                                    </p:anim>
                                    <p:animEffect transition="in" filter="wipe(left)">
                                      <p:cBhvr>
                                        <p:cTn id="20" dur="500"/>
                                        <p:tgtEl>
                                          <p:spTgt spid="91"/>
                                        </p:tgtEl>
                                      </p:cBhvr>
                                    </p:animEffect>
                                  </p:childTnLst>
                                </p:cTn>
                              </p:par>
                            </p:childTnLst>
                          </p:cTn>
                        </p:par>
                        <p:par>
                          <p:cTn id="21" fill="hold">
                            <p:stCondLst>
                              <p:cond delay="3000"/>
                            </p:stCondLst>
                            <p:childTnLst>
                              <p:par>
                                <p:cTn id="22" presetID="12" presetClass="entr" presetSubtype="2" fill="hold" nodeType="afterEffect">
                                  <p:stCondLst>
                                    <p:cond delay="0"/>
                                  </p:stCondLst>
                                  <p:childTnLst>
                                    <p:set>
                                      <p:cBhvr>
                                        <p:cTn id="23" dur="1" fill="hold">
                                          <p:stCondLst>
                                            <p:cond delay="0"/>
                                          </p:stCondLst>
                                        </p:cTn>
                                        <p:tgtEl>
                                          <p:spTgt spid="100"/>
                                        </p:tgtEl>
                                        <p:attrNameLst>
                                          <p:attrName>style.visibility</p:attrName>
                                        </p:attrNameLst>
                                      </p:cBhvr>
                                      <p:to>
                                        <p:strVal val="visible"/>
                                      </p:to>
                                    </p:set>
                                    <p:anim calcmode="lin" valueType="num">
                                      <p:cBhvr additive="base">
                                        <p:cTn id="24" dur="500"/>
                                        <p:tgtEl>
                                          <p:spTgt spid="100"/>
                                        </p:tgtEl>
                                        <p:attrNameLst>
                                          <p:attrName>ppt_x</p:attrName>
                                        </p:attrNameLst>
                                      </p:cBhvr>
                                      <p:tavLst>
                                        <p:tav tm="0">
                                          <p:val>
                                            <p:strVal val="#ppt_x+#ppt_w*1.125000"/>
                                          </p:val>
                                        </p:tav>
                                        <p:tav tm="100000">
                                          <p:val>
                                            <p:strVal val="#ppt_x"/>
                                          </p:val>
                                        </p:tav>
                                      </p:tavLst>
                                    </p:anim>
                                    <p:animEffect transition="in" filter="wipe(left)">
                                      <p:cBhvr>
                                        <p:cTn id="25" dur="500"/>
                                        <p:tgtEl>
                                          <p:spTgt spid="100"/>
                                        </p:tgtEl>
                                      </p:cBhvr>
                                    </p:animEffect>
                                  </p:childTnLst>
                                </p:cTn>
                              </p:par>
                            </p:childTnLst>
                          </p:cTn>
                        </p:par>
                        <p:par>
                          <p:cTn id="26" fill="hold">
                            <p:stCondLst>
                              <p:cond delay="3500"/>
                            </p:stCondLst>
                            <p:childTnLst>
                              <p:par>
                                <p:cTn id="27" presetID="12" presetClass="entr" presetSubtype="2" fill="hold" nodeType="afterEffect">
                                  <p:stCondLst>
                                    <p:cond delay="0"/>
                                  </p:stCondLst>
                                  <p:childTnLst>
                                    <p:set>
                                      <p:cBhvr>
                                        <p:cTn id="28" dur="1" fill="hold">
                                          <p:stCondLst>
                                            <p:cond delay="0"/>
                                          </p:stCondLst>
                                        </p:cTn>
                                        <p:tgtEl>
                                          <p:spTgt spid="97"/>
                                        </p:tgtEl>
                                        <p:attrNameLst>
                                          <p:attrName>style.visibility</p:attrName>
                                        </p:attrNameLst>
                                      </p:cBhvr>
                                      <p:to>
                                        <p:strVal val="visible"/>
                                      </p:to>
                                    </p:set>
                                    <p:anim calcmode="lin" valueType="num">
                                      <p:cBhvr additive="base">
                                        <p:cTn id="29" dur="500"/>
                                        <p:tgtEl>
                                          <p:spTgt spid="97"/>
                                        </p:tgtEl>
                                        <p:attrNameLst>
                                          <p:attrName>ppt_x</p:attrName>
                                        </p:attrNameLst>
                                      </p:cBhvr>
                                      <p:tavLst>
                                        <p:tav tm="0">
                                          <p:val>
                                            <p:strVal val="#ppt_x+#ppt_w*1.125000"/>
                                          </p:val>
                                        </p:tav>
                                        <p:tav tm="100000">
                                          <p:val>
                                            <p:strVal val="#ppt_x"/>
                                          </p:val>
                                        </p:tav>
                                      </p:tavLst>
                                    </p:anim>
                                    <p:animEffect transition="in" filter="wipe(left)">
                                      <p:cBhvr>
                                        <p:cTn id="30" dur="500"/>
                                        <p:tgtEl>
                                          <p:spTgt spid="97"/>
                                        </p:tgtEl>
                                      </p:cBhvr>
                                    </p:animEffect>
                                  </p:childTnLst>
                                </p:cTn>
                              </p:par>
                            </p:childTnLst>
                          </p:cTn>
                        </p:par>
                        <p:par>
                          <p:cTn id="31" fill="hold">
                            <p:stCondLst>
                              <p:cond delay="4000"/>
                            </p:stCondLst>
                            <p:childTnLst>
                              <p:par>
                                <p:cTn id="32" presetID="12" presetClass="entr" presetSubtype="2"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 calcmode="lin" valueType="num">
                                      <p:cBhvr additive="base">
                                        <p:cTn id="34" dur="500"/>
                                        <p:tgtEl>
                                          <p:spTgt spid="94"/>
                                        </p:tgtEl>
                                        <p:attrNameLst>
                                          <p:attrName>ppt_x</p:attrName>
                                        </p:attrNameLst>
                                      </p:cBhvr>
                                      <p:tavLst>
                                        <p:tav tm="0">
                                          <p:val>
                                            <p:strVal val="#ppt_x+#ppt_w*1.125000"/>
                                          </p:val>
                                        </p:tav>
                                        <p:tav tm="100000">
                                          <p:val>
                                            <p:strVal val="#ppt_x"/>
                                          </p:val>
                                        </p:tav>
                                      </p:tavLst>
                                    </p:anim>
                                    <p:animEffect transition="in" filter="wipe(left)">
                                      <p:cBhvr>
                                        <p:cTn id="35" dur="500"/>
                                        <p:tgtEl>
                                          <p:spTgt spid="94"/>
                                        </p:tgtEl>
                                      </p:cBhvr>
                                    </p:animEffect>
                                  </p:childTnLst>
                                </p:cTn>
                              </p:par>
                            </p:childTnLst>
                          </p:cTn>
                        </p:par>
                        <p:par>
                          <p:cTn id="36" fill="hold">
                            <p:stCondLst>
                              <p:cond delay="4500"/>
                            </p:stCondLst>
                            <p:childTnLst>
                              <p:par>
                                <p:cTn id="37" presetID="14" presetClass="entr" presetSubtype="10" fill="hold" grpId="0"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randombar(horizontal)">
                                      <p:cBhvr>
                                        <p:cTn id="39" dur="500"/>
                                        <p:tgtEl>
                                          <p:spTgt spid="105"/>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randombar(horizontal)">
                                      <p:cBhvr>
                                        <p:cTn id="43" dur="500"/>
                                        <p:tgtEl>
                                          <p:spTgt spid="106"/>
                                        </p:tgtEl>
                                      </p:cBhvr>
                                    </p:animEffect>
                                  </p:childTnLst>
                                </p:cTn>
                              </p:par>
                            </p:childTnLst>
                          </p:cTn>
                        </p:par>
                        <p:par>
                          <p:cTn id="44" fill="hold">
                            <p:stCondLst>
                              <p:cond delay="5500"/>
                            </p:stCondLst>
                            <p:childTnLst>
                              <p:par>
                                <p:cTn id="45" presetID="14" presetClass="entr" presetSubtype="10" fill="hold" grpId="0"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randombar(horizontal)">
                                      <p:cBhvr>
                                        <p:cTn id="47" dur="500"/>
                                        <p:tgtEl>
                                          <p:spTgt spid="107"/>
                                        </p:tgtEl>
                                      </p:cBhvr>
                                    </p:animEffect>
                                  </p:childTnLst>
                                </p:cTn>
                              </p:par>
                            </p:childTnLst>
                          </p:cTn>
                        </p:par>
                        <p:par>
                          <p:cTn id="48" fill="hold">
                            <p:stCondLst>
                              <p:cond delay="6000"/>
                            </p:stCondLst>
                            <p:childTnLst>
                              <p:par>
                                <p:cTn id="49" presetID="14" presetClass="entr" presetSubtype="10" fill="hold" grpId="0" nodeType="after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randombar(horizontal)">
                                      <p:cBhvr>
                                        <p:cTn id="5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p:bldP spid="104" grpId="1"/>
      <p:bldP spid="105" grpId="0"/>
      <p:bldP spid="106" grpId="0"/>
      <p:bldP spid="107" grpId="0"/>
      <p:bldP spid="1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sp>
        <p:nvSpPr>
          <p:cNvPr id="16" name="椭圆 18"/>
          <p:cNvSpPr>
            <a:spLocks noChangeArrowheads="1"/>
          </p:cNvSpPr>
          <p:nvPr/>
        </p:nvSpPr>
        <p:spPr bwMode="auto">
          <a:xfrm>
            <a:off x="3320707" y="1271953"/>
            <a:ext cx="2571080" cy="2571750"/>
          </a:xfrm>
          <a:prstGeom prst="ellipse">
            <a:avLst/>
          </a:prstGeom>
          <a:solidFill>
            <a:srgbClr val="D8D8D8">
              <a:alpha val="40999"/>
            </a:srgbClr>
          </a:solidFill>
          <a:ln>
            <a:noFill/>
          </a:ln>
          <a:effectLst/>
          <a:extLst>
            <a:ext uri="{91240B29-F687-4F45-9708-019B960494DF}">
              <a14:hiddenLine xmlns:a14="http://schemas.microsoft.com/office/drawing/2010/main" w="25400">
                <a:solidFill>
                  <a:srgbClr val="395E8A"/>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nchor="ctr"/>
          <a:lstStyle/>
          <a:p>
            <a:pPr algn="ctr"/>
            <a:r>
              <a:rPr lang="zh-CN" altLang="en-US" sz="1500" b="1">
                <a:latin typeface="微软雅黑" panose="020B0503020204020204" charset="-122"/>
                <a:ea typeface="微软雅黑" panose="020B0503020204020204" charset="-122"/>
                <a:sym typeface="微软雅黑" panose="020B0503020204020204" charset="-122"/>
              </a:rPr>
              <a:t>点击添加文字</a:t>
            </a:r>
            <a:endParaRPr lang="zh-CN" altLang="en-US" sz="1500" b="1">
              <a:latin typeface="微软雅黑" panose="020B0503020204020204" charset="-122"/>
              <a:ea typeface="微软雅黑" panose="020B0503020204020204" charset="-122"/>
              <a:sym typeface="微软雅黑" panose="020B0503020204020204" charset="-122"/>
            </a:endParaRPr>
          </a:p>
          <a:p>
            <a:pPr algn="ctr"/>
            <a:r>
              <a:rPr lang="zh-CN" altLang="en-US" sz="1500" b="1">
                <a:latin typeface="微软雅黑" panose="020B0503020204020204" charset="-122"/>
                <a:ea typeface="微软雅黑" panose="020B0503020204020204" charset="-122"/>
                <a:sym typeface="微软雅黑" panose="020B0503020204020204" charset="-122"/>
              </a:rPr>
              <a:t>标题</a:t>
            </a:r>
            <a:endParaRPr lang="zh-CN" altLang="en-US" sz="1500"/>
          </a:p>
        </p:txBody>
      </p:sp>
      <p:grpSp>
        <p:nvGrpSpPr>
          <p:cNvPr id="17" name="Group 3"/>
          <p:cNvGrpSpPr/>
          <p:nvPr/>
        </p:nvGrpSpPr>
        <p:grpSpPr bwMode="auto">
          <a:xfrm>
            <a:off x="3294520" y="652829"/>
            <a:ext cx="2800811" cy="2827735"/>
            <a:chOff x="0" y="0"/>
            <a:chExt cx="3734600" cy="3771280"/>
          </a:xfrm>
        </p:grpSpPr>
        <p:sp>
          <p:nvSpPr>
            <p:cNvPr id="18" name="椭圆 21"/>
            <p:cNvSpPr>
              <a:spLocks noChangeArrowheads="1"/>
            </p:cNvSpPr>
            <p:nvPr/>
          </p:nvSpPr>
          <p:spPr bwMode="auto">
            <a:xfrm>
              <a:off x="1023774" y="0"/>
              <a:ext cx="1465728" cy="1465728"/>
            </a:xfrm>
            <a:prstGeom prst="ellipse">
              <a:avLst/>
            </a:prstGeom>
            <a:solidFill>
              <a:schemeClr val="bg1"/>
            </a:solidFill>
            <a:ln w="76200" cap="flat" cmpd="sng">
              <a:solidFill>
                <a:srgbClr val="007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a:latin typeface="微软雅黑" panose="020B0503020204020204" charset="-122"/>
                  <a:ea typeface="微软雅黑" panose="020B0503020204020204" charset="-122"/>
                  <a:sym typeface="微软雅黑" panose="020B0503020204020204" charset="-122"/>
                </a:rPr>
                <a:t>添加标题</a:t>
              </a:r>
              <a:endParaRPr lang="zh-CN" altLang="en-US" sz="1200" b="1">
                <a:latin typeface="微软雅黑" panose="020B0503020204020204" charset="-122"/>
                <a:ea typeface="微软雅黑" panose="020B0503020204020204" charset="-122"/>
                <a:sym typeface="微软雅黑" panose="020B0503020204020204" charset="-122"/>
              </a:endParaRPr>
            </a:p>
          </p:txBody>
        </p:sp>
        <p:sp>
          <p:nvSpPr>
            <p:cNvPr id="19" name="环形箭头 22"/>
            <p:cNvSpPr>
              <a:spLocks noChangeArrowheads="1"/>
            </p:cNvSpPr>
            <p:nvPr/>
          </p:nvSpPr>
          <p:spPr bwMode="auto">
            <a:xfrm rot="20877171">
              <a:off x="0" y="429169"/>
              <a:ext cx="3734600" cy="3342111"/>
            </a:xfrm>
            <a:custGeom>
              <a:avLst/>
              <a:gdLst>
                <a:gd name="G0" fmla="+- 22651829 0 0"/>
                <a:gd name="G1" fmla="+- 20127502 0 0"/>
                <a:gd name="G2" fmla="+- 22651829 0 20127502"/>
                <a:gd name="G3" fmla="+- 10800 0 0"/>
                <a:gd name="G4" fmla="+- 0 0 22651829"/>
                <a:gd name="T0" fmla="*/ 360 256 1"/>
                <a:gd name="T1" fmla="*/ 0 256 1"/>
                <a:gd name="G5" fmla="+- G2 T0 T1"/>
                <a:gd name="G6" fmla="?: G2 G2 G5"/>
                <a:gd name="G7" fmla="+- 0 0 G6"/>
                <a:gd name="G8" fmla="+- 9916 0 0"/>
                <a:gd name="G9" fmla="+- 0 0 20127502"/>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20127502"/>
                <a:gd name="G36" fmla="sin G34 20127502"/>
                <a:gd name="G37" fmla="+/ 20127502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793 w 21600"/>
                <a:gd name="T5" fmla="*/ 4820 h 21600"/>
                <a:gd name="T6" fmla="*/ 17051 w 21600"/>
                <a:gd name="T7" fmla="*/ 2540 h 21600"/>
                <a:gd name="T8" fmla="*/ 19057 w 21600"/>
                <a:gd name="T9" fmla="*/ 5309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49" y="6167"/>
                    <a:pt x="18573" y="4247"/>
                    <a:pt x="16784" y="2893"/>
                  </a:cubicBezTo>
                  <a:lnTo>
                    <a:pt x="17317" y="2188"/>
                  </a:lnTo>
                  <a:cubicBezTo>
                    <a:pt x="19265" y="3663"/>
                    <a:pt x="20656" y="5754"/>
                    <a:pt x="21262" y="8121"/>
                  </a:cubicBezTo>
                  <a:lnTo>
                    <a:pt x="23878" y="7451"/>
                  </a:lnTo>
                  <a:lnTo>
                    <a:pt x="21614" y="11274"/>
                  </a:lnTo>
                  <a:lnTo>
                    <a:pt x="17790" y="9010"/>
                  </a:lnTo>
                  <a:lnTo>
                    <a:pt x="20406" y="8340"/>
                  </a:lnTo>
                  <a:close/>
                </a:path>
              </a:pathLst>
            </a:custGeom>
            <a:solidFill>
              <a:srgbClr val="0070C0"/>
            </a:solidFill>
            <a:ln>
              <a:noFill/>
            </a:ln>
            <a:effectLst/>
            <a:extLst>
              <a:ext uri="{91240B29-F687-4F45-9708-019B960494DF}">
                <a14:hiddenLine xmlns:a14="http://schemas.microsoft.com/office/drawing/2010/main" w="25400">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latin typeface="宋体" panose="02010600030101010101" pitchFamily="2" charset="-122"/>
                <a:sym typeface="宋体" panose="02010600030101010101" pitchFamily="2" charset="-122"/>
              </a:endParaRPr>
            </a:p>
          </p:txBody>
        </p:sp>
      </p:grpSp>
      <p:grpSp>
        <p:nvGrpSpPr>
          <p:cNvPr id="20" name="Group 6"/>
          <p:cNvGrpSpPr/>
          <p:nvPr/>
        </p:nvGrpSpPr>
        <p:grpSpPr bwMode="auto">
          <a:xfrm rot="5400000">
            <a:off x="3739333" y="1193741"/>
            <a:ext cx="2800350" cy="2832950"/>
            <a:chOff x="0" y="0"/>
            <a:chExt cx="3734600" cy="3778934"/>
          </a:xfrm>
        </p:grpSpPr>
        <p:sp>
          <p:nvSpPr>
            <p:cNvPr id="21" name="椭圆 24"/>
            <p:cNvSpPr>
              <a:spLocks noChangeArrowheads="1"/>
            </p:cNvSpPr>
            <p:nvPr/>
          </p:nvSpPr>
          <p:spPr bwMode="auto">
            <a:xfrm rot="16200000">
              <a:off x="1081123" y="0"/>
              <a:ext cx="1465728" cy="1465728"/>
            </a:xfrm>
            <a:prstGeom prst="ellipse">
              <a:avLst/>
            </a:prstGeom>
            <a:solidFill>
              <a:schemeClr val="bg1"/>
            </a:solidFill>
            <a:ln w="76200" cap="flat" cmpd="sng">
              <a:solidFill>
                <a:srgbClr val="007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a:latin typeface="微软雅黑" panose="020B0503020204020204" charset="-122"/>
                  <a:ea typeface="微软雅黑" panose="020B0503020204020204" charset="-122"/>
                  <a:sym typeface="微软雅黑" panose="020B0503020204020204" charset="-122"/>
                </a:rPr>
                <a:t>添加标题</a:t>
              </a:r>
              <a:endParaRPr lang="zh-CN" altLang="en-US" sz="1200" b="1">
                <a:latin typeface="微软雅黑" panose="020B0503020204020204" charset="-122"/>
                <a:ea typeface="微软雅黑" panose="020B0503020204020204" charset="-122"/>
                <a:sym typeface="微软雅黑" panose="020B0503020204020204" charset="-122"/>
              </a:endParaRPr>
            </a:p>
          </p:txBody>
        </p:sp>
        <p:sp>
          <p:nvSpPr>
            <p:cNvPr id="22" name="环形箭头 25"/>
            <p:cNvSpPr>
              <a:spLocks noChangeArrowheads="1"/>
            </p:cNvSpPr>
            <p:nvPr/>
          </p:nvSpPr>
          <p:spPr bwMode="auto">
            <a:xfrm rot="20877171">
              <a:off x="0" y="436823"/>
              <a:ext cx="3734600" cy="3342111"/>
            </a:xfrm>
            <a:custGeom>
              <a:avLst/>
              <a:gdLst>
                <a:gd name="G0" fmla="+- 22651829 0 0"/>
                <a:gd name="G1" fmla="+- 20159254 0 0"/>
                <a:gd name="G2" fmla="+- 22651829 0 20159254"/>
                <a:gd name="G3" fmla="+- 10800 0 0"/>
                <a:gd name="G4" fmla="+- 0 0 22651829"/>
                <a:gd name="T0" fmla="*/ 360 256 1"/>
                <a:gd name="T1" fmla="*/ 0 256 1"/>
                <a:gd name="G5" fmla="+- G2 T0 T1"/>
                <a:gd name="G6" fmla="?: G2 G2 G5"/>
                <a:gd name="G7" fmla="+- 0 0 G6"/>
                <a:gd name="G8" fmla="+- 9916 0 0"/>
                <a:gd name="G9" fmla="+- 0 0 20159254"/>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20159254"/>
                <a:gd name="G36" fmla="sin G34 20159254"/>
                <a:gd name="G37" fmla="+/ 20159254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818 w 21600"/>
                <a:gd name="T5" fmla="*/ 4858 h 21600"/>
                <a:gd name="T6" fmla="*/ 17120 w 21600"/>
                <a:gd name="T7" fmla="*/ 2594 h 21600"/>
                <a:gd name="T8" fmla="*/ 19080 w 21600"/>
                <a:gd name="T9" fmla="*/ 5344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56" y="6195"/>
                    <a:pt x="18605" y="4295"/>
                    <a:pt x="16850" y="2944"/>
                  </a:cubicBezTo>
                  <a:lnTo>
                    <a:pt x="17390" y="2243"/>
                  </a:lnTo>
                  <a:cubicBezTo>
                    <a:pt x="19301" y="3715"/>
                    <a:pt x="20664" y="5784"/>
                    <a:pt x="21262" y="8121"/>
                  </a:cubicBezTo>
                  <a:lnTo>
                    <a:pt x="23878" y="7451"/>
                  </a:lnTo>
                  <a:lnTo>
                    <a:pt x="21614" y="11274"/>
                  </a:lnTo>
                  <a:lnTo>
                    <a:pt x="17790" y="9010"/>
                  </a:lnTo>
                  <a:lnTo>
                    <a:pt x="20406" y="8340"/>
                  </a:lnTo>
                  <a:close/>
                </a:path>
              </a:pathLst>
            </a:custGeom>
            <a:solidFill>
              <a:srgbClr val="0070C0"/>
            </a:solidFill>
            <a:ln w="25400" cap="flat" cmpd="sng">
              <a:no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1200">
                <a:latin typeface="宋体" panose="02010600030101010101" pitchFamily="2" charset="-122"/>
                <a:sym typeface="宋体" panose="02010600030101010101" pitchFamily="2" charset="-122"/>
              </a:endParaRPr>
            </a:p>
          </p:txBody>
        </p:sp>
      </p:grpSp>
      <p:grpSp>
        <p:nvGrpSpPr>
          <p:cNvPr id="23" name="Group 9"/>
          <p:cNvGrpSpPr/>
          <p:nvPr/>
        </p:nvGrpSpPr>
        <p:grpSpPr bwMode="auto">
          <a:xfrm>
            <a:off x="3094547" y="1605329"/>
            <a:ext cx="2799621" cy="2774156"/>
            <a:chOff x="0" y="0"/>
            <a:chExt cx="3734600" cy="3699705"/>
          </a:xfrm>
        </p:grpSpPr>
        <p:sp>
          <p:nvSpPr>
            <p:cNvPr id="24" name="椭圆 27"/>
            <p:cNvSpPr>
              <a:spLocks noChangeArrowheads="1"/>
            </p:cNvSpPr>
            <p:nvPr/>
          </p:nvSpPr>
          <p:spPr bwMode="auto">
            <a:xfrm>
              <a:off x="1347561" y="2233977"/>
              <a:ext cx="1455185" cy="1465728"/>
            </a:xfrm>
            <a:prstGeom prst="ellipse">
              <a:avLst/>
            </a:prstGeom>
            <a:noFill/>
            <a:ln w="76200" cap="flat" cmpd="sng">
              <a:solidFill>
                <a:srgbClr val="0070C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a:latin typeface="微软雅黑" panose="020B0503020204020204" charset="-122"/>
                  <a:ea typeface="微软雅黑" panose="020B0503020204020204" charset="-122"/>
                  <a:sym typeface="微软雅黑" panose="020B0503020204020204" charset="-122"/>
                </a:rPr>
                <a:t>添加标题</a:t>
              </a:r>
              <a:endParaRPr lang="zh-CN" altLang="en-US" sz="1200" b="1">
                <a:latin typeface="微软雅黑" panose="020B0503020204020204" charset="-122"/>
                <a:ea typeface="微软雅黑" panose="020B0503020204020204" charset="-122"/>
                <a:sym typeface="微软雅黑" panose="020B0503020204020204" charset="-122"/>
              </a:endParaRPr>
            </a:p>
          </p:txBody>
        </p:sp>
        <p:sp>
          <p:nvSpPr>
            <p:cNvPr id="25" name="环形箭头 28"/>
            <p:cNvSpPr>
              <a:spLocks noChangeArrowheads="1"/>
            </p:cNvSpPr>
            <p:nvPr/>
          </p:nvSpPr>
          <p:spPr bwMode="auto">
            <a:xfrm rot="9856082">
              <a:off x="0" y="0"/>
              <a:ext cx="3734600" cy="3342111"/>
            </a:xfrm>
            <a:custGeom>
              <a:avLst/>
              <a:gdLst>
                <a:gd name="G0" fmla="+- 22651829 0 0"/>
                <a:gd name="G1" fmla="+- 19958443 0 0"/>
                <a:gd name="G2" fmla="+- 22651829 0 19958443"/>
                <a:gd name="G3" fmla="+- 10800 0 0"/>
                <a:gd name="G4" fmla="+- 0 0 22651829"/>
                <a:gd name="T0" fmla="*/ 360 256 1"/>
                <a:gd name="T1" fmla="*/ 0 256 1"/>
                <a:gd name="G5" fmla="+- G2 T0 T1"/>
                <a:gd name="G6" fmla="?: G2 G2 G5"/>
                <a:gd name="G7" fmla="+- 0 0 G6"/>
                <a:gd name="G8" fmla="+- 9916 0 0"/>
                <a:gd name="G9" fmla="+- 0 0 19958443"/>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19958443"/>
                <a:gd name="G36" fmla="sin G34 19958443"/>
                <a:gd name="G37" fmla="+/ 19958443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656 w 21600"/>
                <a:gd name="T5" fmla="*/ 4619 h 21600"/>
                <a:gd name="T6" fmla="*/ 16673 w 21600"/>
                <a:gd name="T7" fmla="*/ 2267 h 21600"/>
                <a:gd name="T8" fmla="*/ 18931 w 21600"/>
                <a:gd name="T9" fmla="*/ 5125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11" y="6018"/>
                    <a:pt x="18396" y="3990"/>
                    <a:pt x="16422" y="2632"/>
                  </a:cubicBezTo>
                  <a:lnTo>
                    <a:pt x="16923" y="1903"/>
                  </a:lnTo>
                  <a:cubicBezTo>
                    <a:pt x="19073" y="3383"/>
                    <a:pt x="20615" y="5592"/>
                    <a:pt x="21262" y="8121"/>
                  </a:cubicBezTo>
                  <a:lnTo>
                    <a:pt x="23878" y="7451"/>
                  </a:lnTo>
                  <a:lnTo>
                    <a:pt x="21614" y="11274"/>
                  </a:lnTo>
                  <a:lnTo>
                    <a:pt x="17790" y="9010"/>
                  </a:lnTo>
                  <a:lnTo>
                    <a:pt x="20406" y="8340"/>
                  </a:lnTo>
                  <a:close/>
                </a:path>
              </a:pathLst>
            </a:custGeom>
            <a:solidFill>
              <a:srgbClr val="0070C0"/>
            </a:solidFill>
            <a:ln>
              <a:noFill/>
            </a:ln>
            <a:effectLst/>
            <a:extLst>
              <a:ext uri="{91240B29-F687-4F45-9708-019B960494DF}">
                <a14:hiddenLine xmlns:a14="http://schemas.microsoft.com/office/drawing/2010/main" w="25400">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1200">
                <a:latin typeface="宋体" panose="02010600030101010101" pitchFamily="2" charset="-122"/>
                <a:sym typeface="宋体" panose="02010600030101010101" pitchFamily="2" charset="-122"/>
              </a:endParaRPr>
            </a:p>
          </p:txBody>
        </p:sp>
      </p:grpSp>
      <p:grpSp>
        <p:nvGrpSpPr>
          <p:cNvPr id="26" name="Group 12"/>
          <p:cNvGrpSpPr/>
          <p:nvPr/>
        </p:nvGrpSpPr>
        <p:grpSpPr bwMode="auto">
          <a:xfrm rot="5400000">
            <a:off x="2726970" y="958601"/>
            <a:ext cx="2800350" cy="2898417"/>
            <a:chOff x="0" y="0"/>
            <a:chExt cx="3734600" cy="3866796"/>
          </a:xfrm>
        </p:grpSpPr>
        <p:sp>
          <p:nvSpPr>
            <p:cNvPr id="27" name="椭圆 30"/>
            <p:cNvSpPr>
              <a:spLocks noChangeArrowheads="1"/>
            </p:cNvSpPr>
            <p:nvPr/>
          </p:nvSpPr>
          <p:spPr bwMode="auto">
            <a:xfrm rot="16200000">
              <a:off x="1302902" y="2401068"/>
              <a:ext cx="1465728" cy="1465728"/>
            </a:xfrm>
            <a:prstGeom prst="ellipse">
              <a:avLst/>
            </a:prstGeom>
            <a:solidFill>
              <a:schemeClr val="bg1"/>
            </a:solidFill>
            <a:ln w="76200" cap="flat" cmpd="sng">
              <a:solidFill>
                <a:srgbClr val="007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1200" b="1" dirty="0">
                  <a:latin typeface="微软雅黑" panose="020B0503020204020204" charset="-122"/>
                  <a:ea typeface="微软雅黑" panose="020B0503020204020204" charset="-122"/>
                  <a:sym typeface="微软雅黑" panose="020B0503020204020204" charset="-122"/>
                </a:rPr>
                <a:t>添加标题</a:t>
              </a:r>
              <a:endParaRPr lang="zh-CN" altLang="en-US" sz="1200" b="1" dirty="0">
                <a:latin typeface="微软雅黑" panose="020B0503020204020204" charset="-122"/>
                <a:ea typeface="微软雅黑" panose="020B0503020204020204" charset="-122"/>
                <a:sym typeface="微软雅黑" panose="020B0503020204020204" charset="-122"/>
              </a:endParaRPr>
            </a:p>
          </p:txBody>
        </p:sp>
        <p:sp>
          <p:nvSpPr>
            <p:cNvPr id="28" name="环形箭头 31"/>
            <p:cNvSpPr>
              <a:spLocks noChangeArrowheads="1"/>
            </p:cNvSpPr>
            <p:nvPr/>
          </p:nvSpPr>
          <p:spPr bwMode="auto">
            <a:xfrm rot="9856082">
              <a:off x="0" y="0"/>
              <a:ext cx="3734600" cy="3342111"/>
            </a:xfrm>
            <a:custGeom>
              <a:avLst/>
              <a:gdLst>
                <a:gd name="G0" fmla="+- 22651829 0 0"/>
                <a:gd name="G1" fmla="+- 20102944 0 0"/>
                <a:gd name="G2" fmla="+- 22651829 0 20102944"/>
                <a:gd name="G3" fmla="+- 10800 0 0"/>
                <a:gd name="G4" fmla="+- 0 0 22651829"/>
                <a:gd name="T0" fmla="*/ 360 256 1"/>
                <a:gd name="T1" fmla="*/ 0 256 1"/>
                <a:gd name="G5" fmla="+- G2 T0 T1"/>
                <a:gd name="G6" fmla="?: G2 G2 G5"/>
                <a:gd name="G7" fmla="+- 0 0 G6"/>
                <a:gd name="G8" fmla="+- 9916 0 0"/>
                <a:gd name="G9" fmla="+- 0 0 20102944"/>
                <a:gd name="G10" fmla="+- 9916 0 2700"/>
                <a:gd name="G11" fmla="cos G10 22651829"/>
                <a:gd name="G12" fmla="sin G10 22651829"/>
                <a:gd name="G13" fmla="cos 13500 22651829"/>
                <a:gd name="G14" fmla="sin 13500 22651829"/>
                <a:gd name="G15" fmla="+- G11 10800 0"/>
                <a:gd name="G16" fmla="+- G12 10800 0"/>
                <a:gd name="G17" fmla="+- G13 10800 0"/>
                <a:gd name="G18" fmla="+- G14 10800 0"/>
                <a:gd name="G19" fmla="*/ 9916 1 2"/>
                <a:gd name="G20" fmla="+- G19 5400 0"/>
                <a:gd name="G21" fmla="cos G20 22651829"/>
                <a:gd name="G22" fmla="sin G20 22651829"/>
                <a:gd name="G23" fmla="+- G21 10800 0"/>
                <a:gd name="G24" fmla="+- G12 G23 G22"/>
                <a:gd name="G25" fmla="+- G22 G23 G11"/>
                <a:gd name="G26" fmla="cos 10800 22651829"/>
                <a:gd name="G27" fmla="sin 10800 22651829"/>
                <a:gd name="G28" fmla="cos 9916 22651829"/>
                <a:gd name="G29" fmla="sin 9916 22651829"/>
                <a:gd name="G30" fmla="+- G26 10800 0"/>
                <a:gd name="G31" fmla="+- G27 10800 0"/>
                <a:gd name="G32" fmla="+- G28 10800 0"/>
                <a:gd name="G33" fmla="+- G29 10800 0"/>
                <a:gd name="G34" fmla="+- G19 5400 0"/>
                <a:gd name="G35" fmla="cos G34 20102944"/>
                <a:gd name="G36" fmla="sin G34 20102944"/>
                <a:gd name="G37" fmla="+/ 20102944 22651829 2"/>
                <a:gd name="T2" fmla="*/ 180 256 1"/>
                <a:gd name="T3" fmla="*/ 0 256 1"/>
                <a:gd name="G38" fmla="+- G37 T2 T3"/>
                <a:gd name="G39" fmla="?: G2 G37 G38"/>
                <a:gd name="G40" fmla="cos 10800 G39"/>
                <a:gd name="G41" fmla="sin 10800 G39"/>
                <a:gd name="G42" fmla="cos 9916 G39"/>
                <a:gd name="G43" fmla="sin 9916 G39"/>
                <a:gd name="G44" fmla="+- G40 10800 0"/>
                <a:gd name="G45" fmla="+- G41 10800 0"/>
                <a:gd name="G46" fmla="+- G42 10800 0"/>
                <a:gd name="G47" fmla="+- G43 10800 0"/>
                <a:gd name="G48" fmla="+- G35 10800 0"/>
                <a:gd name="G49" fmla="+- G36 10800 0"/>
                <a:gd name="T4" fmla="*/ 19773 w 21600"/>
                <a:gd name="T5" fmla="*/ 4790 h 21600"/>
                <a:gd name="T6" fmla="*/ 16996 w 21600"/>
                <a:gd name="T7" fmla="*/ 2500 h 21600"/>
                <a:gd name="T8" fmla="*/ 19039 w 21600"/>
                <a:gd name="T9" fmla="*/ 5282 h 21600"/>
                <a:gd name="T10" fmla="*/ 23878 w 21600"/>
                <a:gd name="T11" fmla="*/ 7451 h 21600"/>
                <a:gd name="T12" fmla="*/ 21614 w 21600"/>
                <a:gd name="T13" fmla="*/ 11274 h 21600"/>
                <a:gd name="T14" fmla="*/ 17790 w 21600"/>
                <a:gd name="T15" fmla="*/ 901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406" y="8340"/>
                  </a:moveTo>
                  <a:cubicBezTo>
                    <a:pt x="19844" y="6145"/>
                    <a:pt x="18547" y="4209"/>
                    <a:pt x="16732" y="2854"/>
                  </a:cubicBezTo>
                  <a:lnTo>
                    <a:pt x="17261" y="2146"/>
                  </a:lnTo>
                  <a:cubicBezTo>
                    <a:pt x="19238" y="3622"/>
                    <a:pt x="20650" y="5731"/>
                    <a:pt x="21262" y="8121"/>
                  </a:cubicBezTo>
                  <a:lnTo>
                    <a:pt x="23878" y="7451"/>
                  </a:lnTo>
                  <a:lnTo>
                    <a:pt x="21614" y="11274"/>
                  </a:lnTo>
                  <a:lnTo>
                    <a:pt x="17790" y="9010"/>
                  </a:lnTo>
                  <a:lnTo>
                    <a:pt x="20406" y="8340"/>
                  </a:lnTo>
                  <a:close/>
                </a:path>
              </a:pathLst>
            </a:custGeom>
            <a:solidFill>
              <a:srgbClr val="0070C0"/>
            </a:solidFill>
            <a:ln>
              <a:noFill/>
            </a:ln>
            <a:effectLst/>
            <a:extLst>
              <a:ext uri="{91240B29-F687-4F45-9708-019B960494DF}">
                <a14:hiddenLine xmlns:a14="http://schemas.microsoft.com/office/drawing/2010/main" w="25400">
                  <a:solidFill>
                    <a:srgbClr val="395E8A"/>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sz="1200">
                <a:latin typeface="宋体" panose="02010600030101010101" pitchFamily="2" charset="-122"/>
                <a:sym typeface="宋体" panose="02010600030101010101" pitchFamily="2" charset="-122"/>
              </a:endParaRPr>
            </a:p>
          </p:txBody>
        </p:sp>
      </p:grpSp>
      <p:sp>
        <p:nvSpPr>
          <p:cNvPr id="29" name="TextBox 34"/>
          <p:cNvSpPr>
            <a:spLocks noChangeArrowheads="1"/>
          </p:cNvSpPr>
          <p:nvPr/>
        </p:nvSpPr>
        <p:spPr bwMode="auto">
          <a:xfrm rot="5046637">
            <a:off x="6462649" y="2386693"/>
            <a:ext cx="1266825" cy="556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p>
            <a:pPr marL="216535" indent="-216535">
              <a:lnSpc>
                <a:spcPts val="1875"/>
              </a:lnSpc>
              <a:buFont typeface="Wingdings" panose="05000000000000000000" pitchFamily="2" charset="2"/>
              <a:buChar char="l"/>
            </a:pPr>
            <a:r>
              <a:rPr lang="zh-CN" altLang="en-US" sz="1200" dirty="0">
                <a:ea typeface="微软雅黑" panose="020B0503020204020204" charset="-122"/>
                <a:sym typeface="微软雅黑" panose="020B0503020204020204" charset="-122"/>
              </a:rPr>
              <a:t>点击此处添加文字描述</a:t>
            </a:r>
            <a:r>
              <a:rPr lang="zh-CN" altLang="en-US" sz="1200" dirty="0">
                <a:latin typeface="微软雅黑" panose="020B0503020204020204" charset="-122"/>
                <a:ea typeface="微软雅黑" panose="020B0503020204020204" charset="-122"/>
                <a:sym typeface="微软雅黑" panose="020B0503020204020204" charset="-122"/>
              </a:rPr>
              <a:t>。</a:t>
            </a:r>
            <a:endParaRPr lang="zh-CN" altLang="en-US" dirty="0">
              <a:ea typeface="微软雅黑" panose="020B0503020204020204" charset="-122"/>
            </a:endParaRPr>
          </a:p>
        </p:txBody>
      </p:sp>
      <p:sp>
        <p:nvSpPr>
          <p:cNvPr id="30" name="TextBox 35"/>
          <p:cNvSpPr>
            <a:spLocks noChangeArrowheads="1"/>
          </p:cNvSpPr>
          <p:nvPr/>
        </p:nvSpPr>
        <p:spPr bwMode="auto">
          <a:xfrm rot="21364603">
            <a:off x="5846685" y="3570907"/>
            <a:ext cx="2156851" cy="800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p>
            <a:pPr marL="216535" indent="-216535">
              <a:lnSpc>
                <a:spcPts val="1875"/>
              </a:lnSpc>
              <a:buFont typeface="Wingdings" panose="05000000000000000000" pitchFamily="2" charset="2"/>
              <a:buChar char="l"/>
            </a:pPr>
            <a:r>
              <a:rPr lang="zh-CN" altLang="en-US" sz="1200" dirty="0" smtClean="0">
                <a:latin typeface="微软雅黑" panose="020B0503020204020204" charset="-122"/>
                <a:ea typeface="微软雅黑" panose="020B0503020204020204" charset="-122"/>
                <a:sym typeface="微软雅黑" panose="020B0503020204020204" charset="-122"/>
              </a:rPr>
              <a:t>单击此处添加文本内容单击此处添加文本内容单击此处添加文本内容</a:t>
            </a:r>
            <a:endParaRPr lang="zh-CN" altLang="en-US" sz="1200" dirty="0">
              <a:latin typeface="微软雅黑" panose="020B0503020204020204" charset="-122"/>
              <a:ea typeface="微软雅黑" panose="020B0503020204020204" charset="-122"/>
              <a:sym typeface="微软雅黑" panose="020B0503020204020204" charset="-122"/>
            </a:endParaRPr>
          </a:p>
        </p:txBody>
      </p:sp>
      <p:sp>
        <p:nvSpPr>
          <p:cNvPr id="31" name="TextBox 36"/>
          <p:cNvSpPr>
            <a:spLocks noChangeArrowheads="1"/>
          </p:cNvSpPr>
          <p:nvPr/>
        </p:nvSpPr>
        <p:spPr bwMode="auto">
          <a:xfrm rot="3946473">
            <a:off x="468699" y="2537662"/>
            <a:ext cx="2943225" cy="800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2" tIns="34281" rIns="68562" bIns="34281">
            <a:spAutoFit/>
          </a:bodyPr>
          <a:lstStyle/>
          <a:p>
            <a:pPr marL="216535" indent="-216535">
              <a:lnSpc>
                <a:spcPts val="1875"/>
              </a:lnSpc>
              <a:buFont typeface="Wingdings" panose="05000000000000000000" pitchFamily="2" charset="2"/>
              <a:buChar char="l"/>
            </a:pPr>
            <a:r>
              <a:rPr lang="zh-CN" altLang="en-US" sz="1200" dirty="0" smtClean="0">
                <a:latin typeface="微软雅黑" panose="020B0503020204020204" charset="-122"/>
                <a:ea typeface="微软雅黑" panose="020B0503020204020204" charset="-122"/>
              </a:rPr>
              <a:t>单击此处添加文本内容单击此处添加文本内容单击此处添加文本内容单击此处添加文本内容</a:t>
            </a:r>
            <a:endParaRPr lang="zh-CN" altLang="en-US" sz="1200" dirty="0">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360"/>
                                          </p:val>
                                        </p:tav>
                                        <p:tav tm="100000">
                                          <p:val>
                                            <p:fltVal val="0"/>
                                          </p:val>
                                        </p:tav>
                                      </p:tavLst>
                                    </p:anim>
                                    <p:animEffect>
                                      <p:cBhvr>
                                        <p:cTn id="10" dur="1000"/>
                                        <p:tgtEl>
                                          <p:spTgt spid="17"/>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360"/>
                                          </p:val>
                                        </p:tav>
                                        <p:tav tm="100000">
                                          <p:val>
                                            <p:fltVal val="0"/>
                                          </p:val>
                                        </p:tav>
                                      </p:tavLst>
                                    </p:anim>
                                    <p:animEffect>
                                      <p:cBhvr>
                                        <p:cTn id="16" dur="1000"/>
                                        <p:tgtEl>
                                          <p:spTgt spid="20"/>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360"/>
                                          </p:val>
                                        </p:tav>
                                        <p:tav tm="100000">
                                          <p:val>
                                            <p:fltVal val="0"/>
                                          </p:val>
                                        </p:tav>
                                      </p:tavLst>
                                    </p:anim>
                                    <p:animEffect>
                                      <p:cBhvr>
                                        <p:cTn id="22" dur="1000"/>
                                        <p:tgtEl>
                                          <p:spTgt spid="1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360"/>
                                          </p:val>
                                        </p:tav>
                                        <p:tav tm="100000">
                                          <p:val>
                                            <p:fltVal val="0"/>
                                          </p:val>
                                        </p:tav>
                                      </p:tavLst>
                                    </p:anim>
                                    <p:animEffect>
                                      <p:cBhvr>
                                        <p:cTn id="28" dur="1000"/>
                                        <p:tgtEl>
                                          <p:spTgt spid="26"/>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style.rotation</p:attrName>
                                        </p:attrNameLst>
                                      </p:cBhvr>
                                      <p:tavLst>
                                        <p:tav tm="0">
                                          <p:val>
                                            <p:fltVal val="360"/>
                                          </p:val>
                                        </p:tav>
                                        <p:tav tm="100000">
                                          <p:val>
                                            <p:fltVal val="0"/>
                                          </p:val>
                                        </p:tav>
                                      </p:tavLst>
                                    </p:anim>
                                    <p:animEffect>
                                      <p:cBhvr>
                                        <p:cTn id="34" dur="1000"/>
                                        <p:tgtEl>
                                          <p:spTgt spid="23"/>
                                        </p:tgtEl>
                                      </p:cBhvr>
                                    </p:animEffect>
                                  </p:childTnLst>
                                </p:cTn>
                              </p:par>
                              <p:par>
                                <p:cTn id="35" presetID="2" presetClass="entr" presetSubtype="3" fill="hold" grpId="0" nodeType="withEffect">
                                  <p:stCondLst>
                                    <p:cond delay="10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ppt_x</p:attrName>
                                        </p:attrNameLst>
                                      </p:cBhvr>
                                      <p:tavLst>
                                        <p:tav tm="0">
                                          <p:val>
                                            <p:strVal val="1+#ppt_w/2"/>
                                          </p:val>
                                        </p:tav>
                                        <p:tav tm="100000">
                                          <p:val>
                                            <p:strVal val="#ppt_x"/>
                                          </p:val>
                                        </p:tav>
                                      </p:tavLst>
                                    </p:anim>
                                    <p:anim calcmode="lin" valueType="num">
                                      <p:cBhvr>
                                        <p:cTn id="38" dur="500" fill="hold"/>
                                        <p:tgtEl>
                                          <p:spTgt spid="2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2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ppt_x</p:attrName>
                                        </p:attrNameLst>
                                      </p:cBhvr>
                                      <p:tavLst>
                                        <p:tav tm="0">
                                          <p:val>
                                            <p:strVal val="#ppt_x"/>
                                          </p:val>
                                        </p:tav>
                                        <p:tav tm="100000">
                                          <p:val>
                                            <p:strVal val="#ppt_x"/>
                                          </p:val>
                                        </p:tav>
                                      </p:tavLst>
                                    </p:anim>
                                    <p:anim calcmode="lin" valueType="num">
                                      <p:cBhvr>
                                        <p:cTn id="42" dur="500" fill="hold"/>
                                        <p:tgtEl>
                                          <p:spTgt spid="30"/>
                                        </p:tgtEl>
                                        <p:attrNameLst>
                                          <p:attrName>ppt_y</p:attrName>
                                        </p:attrNameLst>
                                      </p:cBhvr>
                                      <p:tavLst>
                                        <p:tav tm="0">
                                          <p:val>
                                            <p:strVal val="1+#ppt_h/2"/>
                                          </p:val>
                                        </p:tav>
                                        <p:tav tm="100000">
                                          <p:val>
                                            <p:strVal val="#ppt_y"/>
                                          </p:val>
                                        </p:tav>
                                      </p:tavLst>
                                    </p:anim>
                                  </p:childTnLst>
                                </p:cTn>
                              </p:par>
                              <p:par>
                                <p:cTn id="43" presetID="2" presetClass="entr" presetSubtype="9" fill="hold" grpId="0" nodeType="withEffect">
                                  <p:stCondLst>
                                    <p:cond delay="300"/>
                                  </p:stCondLst>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ppt_x</p:attrName>
                                        </p:attrNameLst>
                                      </p:cBhvr>
                                      <p:tavLst>
                                        <p:tav tm="0">
                                          <p:val>
                                            <p:strVal val="0-#ppt_w/2"/>
                                          </p:val>
                                        </p:tav>
                                        <p:tav tm="100000">
                                          <p:val>
                                            <p:strVal val="#ppt_x"/>
                                          </p:val>
                                        </p:tav>
                                      </p:tavLst>
                                    </p:anim>
                                    <p:anim calcmode="lin" valueType="num">
                                      <p:cBhvr>
                                        <p:cTn id="4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utoUpdateAnimBg="0"/>
      <p:bldP spid="30" grpId="0" bldLvl="0" autoUpdateAnimBg="0"/>
      <p:bldP spid="31"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pic>
        <p:nvPicPr>
          <p:cNvPr id="48" name="Picture 2"/>
          <p:cNvPicPr>
            <a:picLocks noChangeAspect="1" noChangeArrowheads="1"/>
          </p:cNvPicPr>
          <p:nvPr/>
        </p:nvPicPr>
        <p:blipFill>
          <a:blip r:embed="rId1" cstate="print">
            <a:grayscl/>
            <a:lum bright="-6000"/>
            <a:extLst>
              <a:ext uri="{28A0092B-C50C-407E-A947-70E740481C1C}">
                <a14:useLocalDpi xmlns:a14="http://schemas.microsoft.com/office/drawing/2010/main" val="0"/>
              </a:ext>
            </a:extLst>
          </a:blip>
          <a:srcRect/>
          <a:stretch>
            <a:fillRect/>
          </a:stretch>
        </p:blipFill>
        <p:spPr bwMode="gray">
          <a:xfrm>
            <a:off x="2906595" y="3468692"/>
            <a:ext cx="3363104" cy="7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椭圆 48"/>
          <p:cNvSpPr/>
          <p:nvPr/>
        </p:nvSpPr>
        <p:spPr>
          <a:xfrm>
            <a:off x="3292257" y="1414839"/>
            <a:ext cx="2460943" cy="2461133"/>
          </a:xfrm>
          <a:prstGeom prst="ellipse">
            <a:avLst/>
          </a:prstGeom>
          <a:solidFill>
            <a:srgbClr val="0070C0"/>
          </a:solidFill>
          <a:ln w="3175" cap="flat" cmpd="sng" algn="ctr">
            <a:solidFill>
              <a:srgbClr val="D7D7D7"/>
            </a:solidFill>
            <a:prstDash val="solid"/>
          </a:ln>
          <a:effectLst>
            <a:outerShdw blurRad="50800" dist="38100" dir="5400000" algn="t" rotWithShape="0">
              <a:prstClr val="black">
                <a:alpha val="40000"/>
              </a:prstClr>
            </a:outerShdw>
          </a:effectLst>
        </p:spPr>
        <p:txBody>
          <a:bodyPr lIns="0" tIns="34295" rIns="0" bIns="34295" anchor="ctr"/>
          <a:lstStyle/>
          <a:p>
            <a:pPr algn="ctr" fontAlgn="base">
              <a:lnSpc>
                <a:spcPct val="120000"/>
              </a:lnSpc>
              <a:spcBef>
                <a:spcPts val="450"/>
              </a:spcBef>
              <a:spcAft>
                <a:spcPts val="450"/>
              </a:spcAft>
              <a:defRPr/>
            </a:pPr>
            <a:endParaRPr lang="en-US" sz="2100" kern="0" dirty="0">
              <a:solidFill>
                <a:sysClr val="window" lastClr="FFFFFF"/>
              </a:solidFill>
              <a:latin typeface="Impact" panose="020B0806030902050204" pitchFamily="34" charset="0"/>
              <a:ea typeface="微软雅黑" panose="020B0503020204020204" charset="-122"/>
            </a:endParaRPr>
          </a:p>
        </p:txBody>
      </p:sp>
      <p:sp>
        <p:nvSpPr>
          <p:cNvPr id="50" name="Rectangle 12"/>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1" name="Rectangle 13"/>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2" name="Rectangle 14"/>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3" name="Rectangle 15"/>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4" name="Rectangle 16"/>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5" name="Rectangle 17"/>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6" name="Rectangle 18"/>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7" name="Rectangle 19"/>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8" name="Rectangle 20"/>
          <p:cNvSpPr>
            <a:spLocks noChangeArrowheads="1"/>
          </p:cNvSpPr>
          <p:nvPr/>
        </p:nvSpPr>
        <p:spPr bwMode="gray">
          <a:xfrm>
            <a:off x="4537830" y="2649669"/>
            <a:ext cx="1191" cy="0"/>
          </a:xfrm>
          <a:prstGeom prst="rect">
            <a:avLst/>
          </a:pr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59" name="Freeform 21"/>
          <p:cNvSpPr/>
          <p:nvPr/>
        </p:nvSpPr>
        <p:spPr bwMode="gray">
          <a:xfrm>
            <a:off x="4537830" y="2649669"/>
            <a:ext cx="1191" cy="0"/>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0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rgbClr val="69A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lstStyle/>
          <a:p>
            <a:pPr>
              <a:defRPr/>
            </a:pPr>
            <a:endParaRPr lang="zh-CN" altLang="zh-CN" sz="1500" kern="0" dirty="0">
              <a:solidFill>
                <a:sysClr val="windowText" lastClr="000000"/>
              </a:solidFill>
              <a:latin typeface="微软雅黑" panose="020B0503020204020204" charset="-122"/>
              <a:ea typeface="微软雅黑" panose="020B0503020204020204" charset="-122"/>
            </a:endParaRPr>
          </a:p>
        </p:txBody>
      </p:sp>
      <p:grpSp>
        <p:nvGrpSpPr>
          <p:cNvPr id="60" name="Group 33"/>
          <p:cNvGrpSpPr/>
          <p:nvPr/>
        </p:nvGrpSpPr>
        <p:grpSpPr bwMode="auto">
          <a:xfrm>
            <a:off x="3545810" y="1665910"/>
            <a:ext cx="1979277" cy="1959182"/>
            <a:chOff x="3642" y="1678"/>
            <a:chExt cx="1422" cy="1408"/>
          </a:xfrm>
        </p:grpSpPr>
        <p:grpSp>
          <p:nvGrpSpPr>
            <p:cNvPr id="61" name="Group 34"/>
            <p:cNvGrpSpPr/>
            <p:nvPr/>
          </p:nvGrpSpPr>
          <p:grpSpPr bwMode="auto">
            <a:xfrm>
              <a:off x="3642" y="1678"/>
              <a:ext cx="1422" cy="1408"/>
              <a:chOff x="3642" y="1678"/>
              <a:chExt cx="1422" cy="1408"/>
            </a:xfrm>
          </p:grpSpPr>
          <p:sp>
            <p:nvSpPr>
              <p:cNvPr id="75" name="Freeform 35"/>
              <p:cNvSpPr/>
              <p:nvPr/>
            </p:nvSpPr>
            <p:spPr bwMode="gray">
              <a:xfrm>
                <a:off x="3987" y="1762"/>
                <a:ext cx="49" cy="62"/>
              </a:xfrm>
              <a:custGeom>
                <a:avLst/>
                <a:gdLst>
                  <a:gd name="T0" fmla="*/ 0 w 35"/>
                  <a:gd name="T1" fmla="*/ 220 h 45"/>
                  <a:gd name="T2" fmla="*/ 413 w 35"/>
                  <a:gd name="T3" fmla="*/ 0 h 45"/>
                  <a:gd name="T4" fmla="*/ 1021 w 35"/>
                  <a:gd name="T5" fmla="*/ 856 h 45"/>
                  <a:gd name="T6" fmla="*/ 560 w 35"/>
                  <a:gd name="T7" fmla="*/ 1102 h 45"/>
                  <a:gd name="T8" fmla="*/ 0 w 35"/>
                  <a:gd name="T9" fmla="*/ 220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0" y="9"/>
                    </a:moveTo>
                    <a:lnTo>
                      <a:pt x="14" y="0"/>
                    </a:lnTo>
                    <a:lnTo>
                      <a:pt x="35" y="35"/>
                    </a:lnTo>
                    <a:lnTo>
                      <a:pt x="19" y="45"/>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76" name="Rectangle 36"/>
              <p:cNvSpPr>
                <a:spLocks noChangeArrowheads="1"/>
              </p:cNvSpPr>
              <p:nvPr/>
            </p:nvSpPr>
            <p:spPr bwMode="gray">
              <a:xfrm>
                <a:off x="4342" y="1678"/>
                <a:ext cx="22" cy="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77" name="Freeform 37"/>
              <p:cNvSpPr/>
              <p:nvPr/>
            </p:nvSpPr>
            <p:spPr bwMode="gray">
              <a:xfrm>
                <a:off x="3728" y="2019"/>
                <a:ext cx="60" cy="46"/>
              </a:xfrm>
              <a:custGeom>
                <a:avLst/>
                <a:gdLst>
                  <a:gd name="T0" fmla="*/ 0 w 45"/>
                  <a:gd name="T1" fmla="*/ 216 h 35"/>
                  <a:gd name="T2" fmla="*/ 172 w 45"/>
                  <a:gd name="T3" fmla="*/ 0 h 35"/>
                  <a:gd name="T4" fmla="*/ 805 w 45"/>
                  <a:gd name="T5" fmla="*/ 296 h 35"/>
                  <a:gd name="T6" fmla="*/ 635 w 45"/>
                  <a:gd name="T7" fmla="*/ 538 h 35"/>
                  <a:gd name="T8" fmla="*/ 0 w 45"/>
                  <a:gd name="T9" fmla="*/ 21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0" y="14"/>
                    </a:moveTo>
                    <a:lnTo>
                      <a:pt x="10" y="0"/>
                    </a:lnTo>
                    <a:lnTo>
                      <a:pt x="45" y="19"/>
                    </a:lnTo>
                    <a:lnTo>
                      <a:pt x="36" y="35"/>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78" name="Rectangle 38"/>
              <p:cNvSpPr>
                <a:spLocks noChangeArrowheads="1"/>
              </p:cNvSpPr>
              <p:nvPr/>
            </p:nvSpPr>
            <p:spPr bwMode="gray">
              <a:xfrm>
                <a:off x="3642" y="2367"/>
                <a:ext cx="55"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79" name="Freeform 39"/>
              <p:cNvSpPr/>
              <p:nvPr/>
            </p:nvSpPr>
            <p:spPr bwMode="gray">
              <a:xfrm>
                <a:off x="3728" y="2694"/>
                <a:ext cx="60" cy="49"/>
              </a:xfrm>
              <a:custGeom>
                <a:avLst/>
                <a:gdLst>
                  <a:gd name="T0" fmla="*/ 172 w 45"/>
                  <a:gd name="T1" fmla="*/ 478 h 38"/>
                  <a:gd name="T2" fmla="*/ 0 w 45"/>
                  <a:gd name="T3" fmla="*/ 269 h 38"/>
                  <a:gd name="T4" fmla="*/ 635 w 45"/>
                  <a:gd name="T5" fmla="*/ 0 h 38"/>
                  <a:gd name="T6" fmla="*/ 805 w 45"/>
                  <a:gd name="T7" fmla="*/ 209 h 38"/>
                  <a:gd name="T8" fmla="*/ 172 w 45"/>
                  <a:gd name="T9" fmla="*/ 478 h 38"/>
                  <a:gd name="T10" fmla="*/ 0 60000 65536"/>
                  <a:gd name="T11" fmla="*/ 0 60000 65536"/>
                  <a:gd name="T12" fmla="*/ 0 60000 65536"/>
                  <a:gd name="T13" fmla="*/ 0 60000 65536"/>
                  <a:gd name="T14" fmla="*/ 0 60000 65536"/>
                  <a:gd name="T15" fmla="*/ 0 w 45"/>
                  <a:gd name="T16" fmla="*/ 0 h 38"/>
                  <a:gd name="T17" fmla="*/ 45 w 45"/>
                  <a:gd name="T18" fmla="*/ 38 h 38"/>
                </a:gdLst>
                <a:ahLst/>
                <a:cxnLst>
                  <a:cxn ang="T10">
                    <a:pos x="T0" y="T1"/>
                  </a:cxn>
                  <a:cxn ang="T11">
                    <a:pos x="T2" y="T3"/>
                  </a:cxn>
                  <a:cxn ang="T12">
                    <a:pos x="T4" y="T5"/>
                  </a:cxn>
                  <a:cxn ang="T13">
                    <a:pos x="T6" y="T7"/>
                  </a:cxn>
                  <a:cxn ang="T14">
                    <a:pos x="T8" y="T9"/>
                  </a:cxn>
                </a:cxnLst>
                <a:rect l="T15" t="T16" r="T17" b="T18"/>
                <a:pathLst>
                  <a:path w="45" h="38">
                    <a:moveTo>
                      <a:pt x="10" y="38"/>
                    </a:moveTo>
                    <a:lnTo>
                      <a:pt x="0" y="22"/>
                    </a:lnTo>
                    <a:lnTo>
                      <a:pt x="36" y="0"/>
                    </a:lnTo>
                    <a:lnTo>
                      <a:pt x="45" y="17"/>
                    </a:lnTo>
                    <a:lnTo>
                      <a:pt x="1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0" name="Freeform 40"/>
              <p:cNvSpPr/>
              <p:nvPr/>
            </p:nvSpPr>
            <p:spPr bwMode="gray">
              <a:xfrm>
                <a:off x="3987" y="2936"/>
                <a:ext cx="49" cy="60"/>
              </a:xfrm>
              <a:custGeom>
                <a:avLst/>
                <a:gdLst>
                  <a:gd name="T0" fmla="*/ 413 w 35"/>
                  <a:gd name="T1" fmla="*/ 805 h 45"/>
                  <a:gd name="T2" fmla="*/ 0 w 35"/>
                  <a:gd name="T3" fmla="*/ 635 h 45"/>
                  <a:gd name="T4" fmla="*/ 560 w 35"/>
                  <a:gd name="T5" fmla="*/ 0 h 45"/>
                  <a:gd name="T6" fmla="*/ 1021 w 35"/>
                  <a:gd name="T7" fmla="*/ 172 h 45"/>
                  <a:gd name="T8" fmla="*/ 413 w 35"/>
                  <a:gd name="T9" fmla="*/ 805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14" y="45"/>
                    </a:moveTo>
                    <a:lnTo>
                      <a:pt x="0" y="36"/>
                    </a:lnTo>
                    <a:lnTo>
                      <a:pt x="19" y="0"/>
                    </a:lnTo>
                    <a:lnTo>
                      <a:pt x="35" y="10"/>
                    </a:lnTo>
                    <a:lnTo>
                      <a:pt x="14"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1" name="Rectangle 41"/>
              <p:cNvSpPr>
                <a:spLocks noChangeArrowheads="1"/>
              </p:cNvSpPr>
              <p:nvPr/>
            </p:nvSpPr>
            <p:spPr bwMode="gray">
              <a:xfrm>
                <a:off x="4342" y="3033"/>
                <a:ext cx="27" cy="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82" name="Freeform 42"/>
              <p:cNvSpPr/>
              <p:nvPr/>
            </p:nvSpPr>
            <p:spPr bwMode="gray">
              <a:xfrm>
                <a:off x="4671" y="2936"/>
                <a:ext cx="49" cy="60"/>
              </a:xfrm>
              <a:custGeom>
                <a:avLst/>
                <a:gdLst>
                  <a:gd name="T0" fmla="*/ 789 w 36"/>
                  <a:gd name="T1" fmla="*/ 635 h 45"/>
                  <a:gd name="T2" fmla="*/ 411 w 36"/>
                  <a:gd name="T3" fmla="*/ 805 h 45"/>
                  <a:gd name="T4" fmla="*/ 0 w 36"/>
                  <a:gd name="T5" fmla="*/ 172 h 45"/>
                  <a:gd name="T6" fmla="*/ 302 w 36"/>
                  <a:gd name="T7" fmla="*/ 0 h 45"/>
                  <a:gd name="T8" fmla="*/ 789 w 36"/>
                  <a:gd name="T9" fmla="*/ 635 h 45"/>
                  <a:gd name="T10" fmla="*/ 0 60000 65536"/>
                  <a:gd name="T11" fmla="*/ 0 60000 65536"/>
                  <a:gd name="T12" fmla="*/ 0 60000 65536"/>
                  <a:gd name="T13" fmla="*/ 0 60000 65536"/>
                  <a:gd name="T14" fmla="*/ 0 60000 65536"/>
                  <a:gd name="T15" fmla="*/ 0 w 36"/>
                  <a:gd name="T16" fmla="*/ 0 h 45"/>
                  <a:gd name="T17" fmla="*/ 36 w 36"/>
                  <a:gd name="T18" fmla="*/ 45 h 45"/>
                </a:gdLst>
                <a:ahLst/>
                <a:cxnLst>
                  <a:cxn ang="T10">
                    <a:pos x="T0" y="T1"/>
                  </a:cxn>
                  <a:cxn ang="T11">
                    <a:pos x="T2" y="T3"/>
                  </a:cxn>
                  <a:cxn ang="T12">
                    <a:pos x="T4" y="T5"/>
                  </a:cxn>
                  <a:cxn ang="T13">
                    <a:pos x="T6" y="T7"/>
                  </a:cxn>
                  <a:cxn ang="T14">
                    <a:pos x="T8" y="T9"/>
                  </a:cxn>
                </a:cxnLst>
                <a:rect l="T15" t="T16" r="T17" b="T18"/>
                <a:pathLst>
                  <a:path w="36" h="45">
                    <a:moveTo>
                      <a:pt x="36" y="36"/>
                    </a:moveTo>
                    <a:lnTo>
                      <a:pt x="19" y="45"/>
                    </a:lnTo>
                    <a:lnTo>
                      <a:pt x="0" y="10"/>
                    </a:lnTo>
                    <a:lnTo>
                      <a:pt x="14" y="0"/>
                    </a:lnTo>
                    <a:lnTo>
                      <a:pt x="36"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3" name="Freeform 43"/>
              <p:cNvSpPr/>
              <p:nvPr/>
            </p:nvSpPr>
            <p:spPr bwMode="gray">
              <a:xfrm>
                <a:off x="4914" y="2697"/>
                <a:ext cx="61" cy="45"/>
              </a:xfrm>
              <a:custGeom>
                <a:avLst/>
                <a:gdLst>
                  <a:gd name="T0" fmla="*/ 948 w 45"/>
                  <a:gd name="T1" fmla="*/ 296 h 35"/>
                  <a:gd name="T2" fmla="*/ 733 w 45"/>
                  <a:gd name="T3" fmla="*/ 538 h 35"/>
                  <a:gd name="T4" fmla="*/ 0 w 45"/>
                  <a:gd name="T5" fmla="*/ 216 h 35"/>
                  <a:gd name="T6" fmla="*/ 190 w 45"/>
                  <a:gd name="T7" fmla="*/ 0 h 35"/>
                  <a:gd name="T8" fmla="*/ 948 w 45"/>
                  <a:gd name="T9" fmla="*/ 29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45" y="19"/>
                    </a:moveTo>
                    <a:lnTo>
                      <a:pt x="35" y="35"/>
                    </a:lnTo>
                    <a:lnTo>
                      <a:pt x="0" y="14"/>
                    </a:lnTo>
                    <a:lnTo>
                      <a:pt x="9" y="0"/>
                    </a:lnTo>
                    <a:lnTo>
                      <a:pt x="4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4" name="Rectangle 44"/>
              <p:cNvSpPr>
                <a:spLocks noChangeArrowheads="1"/>
              </p:cNvSpPr>
              <p:nvPr/>
            </p:nvSpPr>
            <p:spPr bwMode="gray">
              <a:xfrm>
                <a:off x="5010" y="2367"/>
                <a:ext cx="54"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500" kern="0" noProof="1">
                  <a:solidFill>
                    <a:srgbClr val="FFFFFF"/>
                  </a:solidFill>
                  <a:latin typeface="微软雅黑" panose="020B0503020204020204" charset="-122"/>
                  <a:ea typeface="微软雅黑" panose="020B0503020204020204" charset="-122"/>
                </a:endParaRPr>
              </a:p>
            </p:txBody>
          </p:sp>
          <p:sp>
            <p:nvSpPr>
              <p:cNvPr id="85" name="Freeform 45"/>
              <p:cNvSpPr/>
              <p:nvPr/>
            </p:nvSpPr>
            <p:spPr bwMode="gray">
              <a:xfrm>
                <a:off x="4918" y="2017"/>
                <a:ext cx="57" cy="48"/>
              </a:xfrm>
              <a:custGeom>
                <a:avLst/>
                <a:gdLst>
                  <a:gd name="T0" fmla="*/ 551 w 43"/>
                  <a:gd name="T1" fmla="*/ 0 h 37"/>
                  <a:gd name="T2" fmla="*/ 729 w 43"/>
                  <a:gd name="T3" fmla="*/ 211 h 37"/>
                  <a:gd name="T4" fmla="*/ 114 w 43"/>
                  <a:gd name="T5" fmla="*/ 494 h 37"/>
                  <a:gd name="T6" fmla="*/ 0 w 43"/>
                  <a:gd name="T7" fmla="*/ 274 h 37"/>
                  <a:gd name="T8" fmla="*/ 551 w 43"/>
                  <a:gd name="T9" fmla="*/ 0 h 37"/>
                  <a:gd name="T10" fmla="*/ 0 60000 65536"/>
                  <a:gd name="T11" fmla="*/ 0 60000 65536"/>
                  <a:gd name="T12" fmla="*/ 0 60000 65536"/>
                  <a:gd name="T13" fmla="*/ 0 60000 65536"/>
                  <a:gd name="T14" fmla="*/ 0 60000 65536"/>
                  <a:gd name="T15" fmla="*/ 0 w 43"/>
                  <a:gd name="T16" fmla="*/ 0 h 37"/>
                  <a:gd name="T17" fmla="*/ 43 w 43"/>
                  <a:gd name="T18" fmla="*/ 37 h 37"/>
                </a:gdLst>
                <a:ahLst/>
                <a:cxnLst>
                  <a:cxn ang="T10">
                    <a:pos x="T0" y="T1"/>
                  </a:cxn>
                  <a:cxn ang="T11">
                    <a:pos x="T2" y="T3"/>
                  </a:cxn>
                  <a:cxn ang="T12">
                    <a:pos x="T4" y="T5"/>
                  </a:cxn>
                  <a:cxn ang="T13">
                    <a:pos x="T6" y="T7"/>
                  </a:cxn>
                  <a:cxn ang="T14">
                    <a:pos x="T8" y="T9"/>
                  </a:cxn>
                </a:cxnLst>
                <a:rect l="T15" t="T16" r="T17" b="T18"/>
                <a:pathLst>
                  <a:path w="43" h="37">
                    <a:moveTo>
                      <a:pt x="33" y="0"/>
                    </a:moveTo>
                    <a:lnTo>
                      <a:pt x="43" y="16"/>
                    </a:lnTo>
                    <a:lnTo>
                      <a:pt x="7" y="37"/>
                    </a:lnTo>
                    <a:lnTo>
                      <a:pt x="0" y="21"/>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6" name="Freeform 46"/>
              <p:cNvSpPr/>
              <p:nvPr/>
            </p:nvSpPr>
            <p:spPr bwMode="gray">
              <a:xfrm>
                <a:off x="4671" y="1766"/>
                <a:ext cx="49" cy="58"/>
              </a:xfrm>
              <a:custGeom>
                <a:avLst/>
                <a:gdLst>
                  <a:gd name="T0" fmla="*/ 411 w 36"/>
                  <a:gd name="T1" fmla="*/ 0 h 43"/>
                  <a:gd name="T2" fmla="*/ 789 w 36"/>
                  <a:gd name="T3" fmla="*/ 132 h 43"/>
                  <a:gd name="T4" fmla="*/ 302 w 36"/>
                  <a:gd name="T5" fmla="*/ 857 h 43"/>
                  <a:gd name="T6" fmla="*/ 0 w 36"/>
                  <a:gd name="T7" fmla="*/ 668 h 43"/>
                  <a:gd name="T8" fmla="*/ 411 w 36"/>
                  <a:gd name="T9" fmla="*/ 0 h 43"/>
                  <a:gd name="T10" fmla="*/ 0 60000 65536"/>
                  <a:gd name="T11" fmla="*/ 0 60000 65536"/>
                  <a:gd name="T12" fmla="*/ 0 60000 65536"/>
                  <a:gd name="T13" fmla="*/ 0 60000 65536"/>
                  <a:gd name="T14" fmla="*/ 0 60000 65536"/>
                  <a:gd name="T15" fmla="*/ 0 w 36"/>
                  <a:gd name="T16" fmla="*/ 0 h 43"/>
                  <a:gd name="T17" fmla="*/ 36 w 36"/>
                  <a:gd name="T18" fmla="*/ 43 h 43"/>
                </a:gdLst>
                <a:ahLst/>
                <a:cxnLst>
                  <a:cxn ang="T10">
                    <a:pos x="T0" y="T1"/>
                  </a:cxn>
                  <a:cxn ang="T11">
                    <a:pos x="T2" y="T3"/>
                  </a:cxn>
                  <a:cxn ang="T12">
                    <a:pos x="T4" y="T5"/>
                  </a:cxn>
                  <a:cxn ang="T13">
                    <a:pos x="T6" y="T7"/>
                  </a:cxn>
                  <a:cxn ang="T14">
                    <a:pos x="T8" y="T9"/>
                  </a:cxn>
                </a:cxnLst>
                <a:rect l="T15" t="T16" r="T17" b="T18"/>
                <a:pathLst>
                  <a:path w="36" h="43">
                    <a:moveTo>
                      <a:pt x="19" y="0"/>
                    </a:moveTo>
                    <a:lnTo>
                      <a:pt x="36" y="7"/>
                    </a:lnTo>
                    <a:lnTo>
                      <a:pt x="14" y="43"/>
                    </a:lnTo>
                    <a:lnTo>
                      <a:pt x="0" y="3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7" name="Freeform 47"/>
              <p:cNvSpPr/>
              <p:nvPr/>
            </p:nvSpPr>
            <p:spPr bwMode="gray">
              <a:xfrm>
                <a:off x="4626" y="1733"/>
                <a:ext cx="23" cy="29"/>
              </a:xfrm>
              <a:custGeom>
                <a:avLst/>
                <a:gdLst>
                  <a:gd name="T0" fmla="*/ 135 w 17"/>
                  <a:gd name="T1" fmla="*/ 0 h 22"/>
                  <a:gd name="T2" fmla="*/ 349 w 17"/>
                  <a:gd name="T3" fmla="*/ 49 h 22"/>
                  <a:gd name="T4" fmla="*/ 135 w 17"/>
                  <a:gd name="T5" fmla="*/ 348 h 22"/>
                  <a:gd name="T6" fmla="*/ 0 w 17"/>
                  <a:gd name="T7" fmla="*/ 302 h 22"/>
                  <a:gd name="T8" fmla="*/ 135 w 17"/>
                  <a:gd name="T9" fmla="*/ 0 h 22"/>
                  <a:gd name="T10" fmla="*/ 0 60000 65536"/>
                  <a:gd name="T11" fmla="*/ 0 60000 65536"/>
                  <a:gd name="T12" fmla="*/ 0 60000 65536"/>
                  <a:gd name="T13" fmla="*/ 0 60000 65536"/>
                  <a:gd name="T14" fmla="*/ 0 60000 65536"/>
                  <a:gd name="T15" fmla="*/ 0 w 17"/>
                  <a:gd name="T16" fmla="*/ 0 h 22"/>
                  <a:gd name="T17" fmla="*/ 17 w 17"/>
                  <a:gd name="T18" fmla="*/ 22 h 22"/>
                </a:gdLst>
                <a:ahLst/>
                <a:cxnLst>
                  <a:cxn ang="T10">
                    <a:pos x="T0" y="T1"/>
                  </a:cxn>
                  <a:cxn ang="T11">
                    <a:pos x="T2" y="T3"/>
                  </a:cxn>
                  <a:cxn ang="T12">
                    <a:pos x="T4" y="T5"/>
                  </a:cxn>
                  <a:cxn ang="T13">
                    <a:pos x="T6" y="T7"/>
                  </a:cxn>
                  <a:cxn ang="T14">
                    <a:pos x="T8" y="T9"/>
                  </a:cxn>
                </a:cxnLst>
                <a:rect l="T15" t="T16" r="T17" b="T18"/>
                <a:pathLst>
                  <a:path w="17" h="22">
                    <a:moveTo>
                      <a:pt x="7" y="0"/>
                    </a:moveTo>
                    <a:lnTo>
                      <a:pt x="17" y="3"/>
                    </a:lnTo>
                    <a:lnTo>
                      <a:pt x="7" y="22"/>
                    </a:lnTo>
                    <a:lnTo>
                      <a:pt x="0" y="1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8" name="Freeform 48"/>
              <p:cNvSpPr/>
              <p:nvPr/>
            </p:nvSpPr>
            <p:spPr bwMode="gray">
              <a:xfrm>
                <a:off x="4559" y="1709"/>
                <a:ext cx="20" cy="28"/>
              </a:xfrm>
              <a:custGeom>
                <a:avLst/>
                <a:gdLst>
                  <a:gd name="T0" fmla="*/ 151 w 15"/>
                  <a:gd name="T1" fmla="*/ 0 h 22"/>
                  <a:gd name="T2" fmla="*/ 268 w 15"/>
                  <a:gd name="T3" fmla="*/ 36 h 22"/>
                  <a:gd name="T4" fmla="*/ 151 w 15"/>
                  <a:gd name="T5" fmla="*/ 249 h 22"/>
                  <a:gd name="T6" fmla="*/ 0 w 15"/>
                  <a:gd name="T7" fmla="*/ 213 h 22"/>
                  <a:gd name="T8" fmla="*/ 151 w 15"/>
                  <a:gd name="T9" fmla="*/ 0 h 22"/>
                  <a:gd name="T10" fmla="*/ 0 60000 65536"/>
                  <a:gd name="T11" fmla="*/ 0 60000 65536"/>
                  <a:gd name="T12" fmla="*/ 0 60000 65536"/>
                  <a:gd name="T13" fmla="*/ 0 60000 65536"/>
                  <a:gd name="T14" fmla="*/ 0 60000 65536"/>
                  <a:gd name="T15" fmla="*/ 0 w 15"/>
                  <a:gd name="T16" fmla="*/ 0 h 22"/>
                  <a:gd name="T17" fmla="*/ 15 w 15"/>
                  <a:gd name="T18" fmla="*/ 22 h 22"/>
                </a:gdLst>
                <a:ahLst/>
                <a:cxnLst>
                  <a:cxn ang="T10">
                    <a:pos x="T0" y="T1"/>
                  </a:cxn>
                  <a:cxn ang="T11">
                    <a:pos x="T2" y="T3"/>
                  </a:cxn>
                  <a:cxn ang="T12">
                    <a:pos x="T4" y="T5"/>
                  </a:cxn>
                  <a:cxn ang="T13">
                    <a:pos x="T6" y="T7"/>
                  </a:cxn>
                  <a:cxn ang="T14">
                    <a:pos x="T8" y="T9"/>
                  </a:cxn>
                </a:cxnLst>
                <a:rect l="T15" t="T16" r="T17" b="T18"/>
                <a:pathLst>
                  <a:path w="15" h="22">
                    <a:moveTo>
                      <a:pt x="8" y="0"/>
                    </a:moveTo>
                    <a:lnTo>
                      <a:pt x="15" y="3"/>
                    </a:lnTo>
                    <a:lnTo>
                      <a:pt x="8" y="22"/>
                    </a:lnTo>
                    <a:lnTo>
                      <a:pt x="0" y="19"/>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89" name="Freeform 49"/>
              <p:cNvSpPr/>
              <p:nvPr/>
            </p:nvSpPr>
            <p:spPr bwMode="gray">
              <a:xfrm>
                <a:off x="4491" y="1689"/>
                <a:ext cx="15" cy="31"/>
              </a:xfrm>
              <a:custGeom>
                <a:avLst/>
                <a:gdLst>
                  <a:gd name="T0" fmla="*/ 46 w 11"/>
                  <a:gd name="T1" fmla="*/ 0 h 22"/>
                  <a:gd name="T2" fmla="*/ 123 w 11"/>
                  <a:gd name="T3" fmla="*/ 89 h 22"/>
                  <a:gd name="T4" fmla="*/ 76 w 11"/>
                  <a:gd name="T5" fmla="*/ 683 h 22"/>
                  <a:gd name="T6" fmla="*/ 0 w 11"/>
                  <a:gd name="T7" fmla="*/ 596 h 22"/>
                  <a:gd name="T8" fmla="*/ 46 w 11"/>
                  <a:gd name="T9" fmla="*/ 0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4" y="0"/>
                    </a:moveTo>
                    <a:lnTo>
                      <a:pt x="11" y="3"/>
                    </a:lnTo>
                    <a:lnTo>
                      <a:pt x="7" y="22"/>
                    </a:lnTo>
                    <a:lnTo>
                      <a:pt x="0" y="19"/>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0" name="Freeform 50"/>
              <p:cNvSpPr/>
              <p:nvPr/>
            </p:nvSpPr>
            <p:spPr bwMode="gray">
              <a:xfrm>
                <a:off x="4420" y="1680"/>
                <a:ext cx="10" cy="29"/>
              </a:xfrm>
              <a:custGeom>
                <a:avLst/>
                <a:gdLst>
                  <a:gd name="T0" fmla="*/ 2 w 9"/>
                  <a:gd name="T1" fmla="*/ 0 h 21"/>
                  <a:gd name="T2" fmla="*/ 24 w 9"/>
                  <a:gd name="T3" fmla="*/ 0 h 21"/>
                  <a:gd name="T4" fmla="*/ 20 w 9"/>
                  <a:gd name="T5" fmla="*/ 526 h 21"/>
                  <a:gd name="T6" fmla="*/ 0 w 9"/>
                  <a:gd name="T7" fmla="*/ 476 h 21"/>
                  <a:gd name="T8" fmla="*/ 2 w 9"/>
                  <a:gd name="T9" fmla="*/ 0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2" y="0"/>
                    </a:moveTo>
                    <a:lnTo>
                      <a:pt x="9" y="0"/>
                    </a:lnTo>
                    <a:lnTo>
                      <a:pt x="7" y="21"/>
                    </a:lnTo>
                    <a:lnTo>
                      <a:pt x="0" y="19"/>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1" name="Freeform 51"/>
              <p:cNvSpPr/>
              <p:nvPr/>
            </p:nvSpPr>
            <p:spPr bwMode="gray">
              <a:xfrm>
                <a:off x="4902" y="1961"/>
                <a:ext cx="27" cy="25"/>
              </a:xfrm>
              <a:custGeom>
                <a:avLst/>
                <a:gdLst>
                  <a:gd name="T0" fmla="*/ 208 w 21"/>
                  <a:gd name="T1" fmla="*/ 0 h 19"/>
                  <a:gd name="T2" fmla="*/ 261 w 21"/>
                  <a:gd name="T3" fmla="*/ 125 h 19"/>
                  <a:gd name="T4" fmla="*/ 85 w 21"/>
                  <a:gd name="T5" fmla="*/ 296 h 19"/>
                  <a:gd name="T6" fmla="*/ 0 w 21"/>
                  <a:gd name="T7" fmla="*/ 192 h 19"/>
                  <a:gd name="T8" fmla="*/ 208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8"/>
                    </a:lnTo>
                    <a:lnTo>
                      <a:pt x="7" y="19"/>
                    </a:lnTo>
                    <a:lnTo>
                      <a:pt x="0" y="12"/>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2" name="Freeform 52"/>
              <p:cNvSpPr/>
              <p:nvPr/>
            </p:nvSpPr>
            <p:spPr bwMode="gray">
              <a:xfrm>
                <a:off x="4857" y="1905"/>
                <a:ext cx="28" cy="27"/>
              </a:xfrm>
              <a:custGeom>
                <a:avLst/>
                <a:gdLst>
                  <a:gd name="T0" fmla="*/ 305 w 21"/>
                  <a:gd name="T1" fmla="*/ 0 h 19"/>
                  <a:gd name="T2" fmla="*/ 368 w 21"/>
                  <a:gd name="T3" fmla="*/ 172 h 19"/>
                  <a:gd name="T4" fmla="*/ 116 w 21"/>
                  <a:gd name="T5" fmla="*/ 441 h 19"/>
                  <a:gd name="T6" fmla="*/ 0 w 21"/>
                  <a:gd name="T7" fmla="*/ 322 h 19"/>
                  <a:gd name="T8" fmla="*/ 305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7"/>
                    </a:lnTo>
                    <a:lnTo>
                      <a:pt x="7" y="19"/>
                    </a:lnTo>
                    <a:lnTo>
                      <a:pt x="0" y="14"/>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3" name="Freeform 53"/>
              <p:cNvSpPr/>
              <p:nvPr/>
            </p:nvSpPr>
            <p:spPr bwMode="gray">
              <a:xfrm>
                <a:off x="4804" y="1850"/>
                <a:ext cx="31" cy="30"/>
              </a:xfrm>
              <a:custGeom>
                <a:avLst/>
                <a:gdLst>
                  <a:gd name="T0" fmla="*/ 431 w 22"/>
                  <a:gd name="T1" fmla="*/ 0 h 21"/>
                  <a:gd name="T2" fmla="*/ 683 w 22"/>
                  <a:gd name="T3" fmla="*/ 244 h 21"/>
                  <a:gd name="T4" fmla="*/ 217 w 22"/>
                  <a:gd name="T5" fmla="*/ 737 h 21"/>
                  <a:gd name="T6" fmla="*/ 0 w 22"/>
                  <a:gd name="T7" fmla="*/ 571 h 21"/>
                  <a:gd name="T8" fmla="*/ 431 w 22"/>
                  <a:gd name="T9" fmla="*/ 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14" y="0"/>
                    </a:moveTo>
                    <a:lnTo>
                      <a:pt x="22" y="7"/>
                    </a:lnTo>
                    <a:lnTo>
                      <a:pt x="7" y="21"/>
                    </a:lnTo>
                    <a:lnTo>
                      <a:pt x="0" y="16"/>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4" name="Freeform 54"/>
              <p:cNvSpPr/>
              <p:nvPr/>
            </p:nvSpPr>
            <p:spPr bwMode="gray">
              <a:xfrm>
                <a:off x="4748" y="1808"/>
                <a:ext cx="25" cy="27"/>
              </a:xfrm>
              <a:custGeom>
                <a:avLst/>
                <a:gdLst>
                  <a:gd name="T0" fmla="*/ 192 w 19"/>
                  <a:gd name="T1" fmla="*/ 0 h 21"/>
                  <a:gd name="T2" fmla="*/ 296 w 19"/>
                  <a:gd name="T3" fmla="*/ 46 h 21"/>
                  <a:gd name="T4" fmla="*/ 111 w 19"/>
                  <a:gd name="T5" fmla="*/ 261 h 21"/>
                  <a:gd name="T6" fmla="*/ 0 w 19"/>
                  <a:gd name="T7" fmla="*/ 203 h 21"/>
                  <a:gd name="T8" fmla="*/ 192 w 19"/>
                  <a:gd name="T9" fmla="*/ 0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2" y="0"/>
                    </a:moveTo>
                    <a:lnTo>
                      <a:pt x="19" y="4"/>
                    </a:lnTo>
                    <a:lnTo>
                      <a:pt x="7" y="21"/>
                    </a:lnTo>
                    <a:lnTo>
                      <a:pt x="0" y="16"/>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5" name="Freeform 55"/>
              <p:cNvSpPr/>
              <p:nvPr/>
            </p:nvSpPr>
            <p:spPr bwMode="gray">
              <a:xfrm>
                <a:off x="5032" y="2300"/>
                <a:ext cx="28" cy="15"/>
              </a:xfrm>
              <a:custGeom>
                <a:avLst/>
                <a:gdLst>
                  <a:gd name="T0" fmla="*/ 476 w 21"/>
                  <a:gd name="T1" fmla="*/ 0 h 12"/>
                  <a:gd name="T2" fmla="*/ 526 w 21"/>
                  <a:gd name="T3" fmla="*/ 172 h 12"/>
                  <a:gd name="T4" fmla="*/ 0 w 21"/>
                  <a:gd name="T5" fmla="*/ 207 h 12"/>
                  <a:gd name="T6" fmla="*/ 0 w 21"/>
                  <a:gd name="T7" fmla="*/ 49 h 12"/>
                  <a:gd name="T8" fmla="*/ 476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10"/>
                    </a:lnTo>
                    <a:lnTo>
                      <a:pt x="0" y="12"/>
                    </a:lnTo>
                    <a:lnTo>
                      <a:pt x="0" y="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6" name="Freeform 56"/>
              <p:cNvSpPr/>
              <p:nvPr/>
            </p:nvSpPr>
            <p:spPr bwMode="gray">
              <a:xfrm>
                <a:off x="5022" y="2228"/>
                <a:ext cx="30" cy="15"/>
              </a:xfrm>
              <a:custGeom>
                <a:avLst/>
                <a:gdLst>
                  <a:gd name="T0" fmla="*/ 680 w 21"/>
                  <a:gd name="T1" fmla="*/ 0 h 12"/>
                  <a:gd name="T2" fmla="*/ 737 w 21"/>
                  <a:gd name="T3" fmla="*/ 155 h 12"/>
                  <a:gd name="T4" fmla="*/ 0 w 21"/>
                  <a:gd name="T5" fmla="*/ 207 h 12"/>
                  <a:gd name="T6" fmla="*/ 0 w 21"/>
                  <a:gd name="T7" fmla="*/ 87 h 12"/>
                  <a:gd name="T8" fmla="*/ 680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9"/>
                    </a:lnTo>
                    <a:lnTo>
                      <a:pt x="0" y="12"/>
                    </a:lnTo>
                    <a:lnTo>
                      <a:pt x="0" y="5"/>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7" name="Freeform 57"/>
              <p:cNvSpPr/>
              <p:nvPr/>
            </p:nvSpPr>
            <p:spPr bwMode="gray">
              <a:xfrm>
                <a:off x="4999" y="2158"/>
                <a:ext cx="31" cy="19"/>
              </a:xfrm>
              <a:custGeom>
                <a:avLst/>
                <a:gdLst>
                  <a:gd name="T0" fmla="*/ 596 w 22"/>
                  <a:gd name="T1" fmla="*/ 0 h 14"/>
                  <a:gd name="T2" fmla="*/ 683 w 22"/>
                  <a:gd name="T3" fmla="*/ 161 h 14"/>
                  <a:gd name="T4" fmla="*/ 89 w 22"/>
                  <a:gd name="T5" fmla="*/ 297 h 14"/>
                  <a:gd name="T6" fmla="*/ 0 w 22"/>
                  <a:gd name="T7" fmla="*/ 119 h 14"/>
                  <a:gd name="T8" fmla="*/ 596 w 22"/>
                  <a:gd name="T9" fmla="*/ 0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19" y="0"/>
                    </a:moveTo>
                    <a:lnTo>
                      <a:pt x="22" y="7"/>
                    </a:lnTo>
                    <a:lnTo>
                      <a:pt x="3" y="14"/>
                    </a:lnTo>
                    <a:lnTo>
                      <a:pt x="0" y="5"/>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8" name="Freeform 58"/>
              <p:cNvSpPr/>
              <p:nvPr/>
            </p:nvSpPr>
            <p:spPr bwMode="gray">
              <a:xfrm>
                <a:off x="4975" y="2089"/>
                <a:ext cx="29" cy="22"/>
              </a:xfrm>
              <a:custGeom>
                <a:avLst/>
                <a:gdLst>
                  <a:gd name="T0" fmla="*/ 457 w 21"/>
                  <a:gd name="T1" fmla="*/ 0 h 17"/>
                  <a:gd name="T2" fmla="*/ 526 w 21"/>
                  <a:gd name="T3" fmla="*/ 97 h 17"/>
                  <a:gd name="T4" fmla="*/ 55 w 21"/>
                  <a:gd name="T5" fmla="*/ 221 h 17"/>
                  <a:gd name="T6" fmla="*/ 0 w 21"/>
                  <a:gd name="T7" fmla="*/ 97 h 17"/>
                  <a:gd name="T8" fmla="*/ 457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18" y="0"/>
                    </a:moveTo>
                    <a:lnTo>
                      <a:pt x="21" y="7"/>
                    </a:lnTo>
                    <a:lnTo>
                      <a:pt x="2" y="17"/>
                    </a:lnTo>
                    <a:lnTo>
                      <a:pt x="0" y="7"/>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99" name="Freeform 59"/>
              <p:cNvSpPr/>
              <p:nvPr/>
            </p:nvSpPr>
            <p:spPr bwMode="gray">
              <a:xfrm>
                <a:off x="4975" y="2653"/>
                <a:ext cx="31" cy="20"/>
              </a:xfrm>
              <a:custGeom>
                <a:avLst/>
                <a:gdLst>
                  <a:gd name="T0" fmla="*/ 464 w 23"/>
                  <a:gd name="T1" fmla="*/ 62 h 16"/>
                  <a:gd name="T2" fmla="*/ 346 w 23"/>
                  <a:gd name="T3" fmla="*/ 149 h 16"/>
                  <a:gd name="T4" fmla="*/ 0 w 23"/>
                  <a:gd name="T5" fmla="*/ 62 h 16"/>
                  <a:gd name="T6" fmla="*/ 73 w 23"/>
                  <a:gd name="T7" fmla="*/ 0 h 16"/>
                  <a:gd name="T8" fmla="*/ 464 w 23"/>
                  <a:gd name="T9" fmla="*/ 62 h 16"/>
                  <a:gd name="T10" fmla="*/ 0 60000 65536"/>
                  <a:gd name="T11" fmla="*/ 0 60000 65536"/>
                  <a:gd name="T12" fmla="*/ 0 60000 65536"/>
                  <a:gd name="T13" fmla="*/ 0 60000 65536"/>
                  <a:gd name="T14" fmla="*/ 0 60000 65536"/>
                  <a:gd name="T15" fmla="*/ 0 w 23"/>
                  <a:gd name="T16" fmla="*/ 0 h 16"/>
                  <a:gd name="T17" fmla="*/ 23 w 23"/>
                  <a:gd name="T18" fmla="*/ 16 h 16"/>
                </a:gdLst>
                <a:ahLst/>
                <a:cxnLst>
                  <a:cxn ang="T10">
                    <a:pos x="T0" y="T1"/>
                  </a:cxn>
                  <a:cxn ang="T11">
                    <a:pos x="T2" y="T3"/>
                  </a:cxn>
                  <a:cxn ang="T12">
                    <a:pos x="T4" y="T5"/>
                  </a:cxn>
                  <a:cxn ang="T13">
                    <a:pos x="T6" y="T7"/>
                  </a:cxn>
                  <a:cxn ang="T14">
                    <a:pos x="T8" y="T9"/>
                  </a:cxn>
                </a:cxnLst>
                <a:rect l="T15" t="T16" r="T17" b="T18"/>
                <a:pathLst>
                  <a:path w="23" h="16">
                    <a:moveTo>
                      <a:pt x="23" y="7"/>
                    </a:moveTo>
                    <a:lnTo>
                      <a:pt x="18" y="16"/>
                    </a:lnTo>
                    <a:lnTo>
                      <a:pt x="0" y="7"/>
                    </a:lnTo>
                    <a:lnTo>
                      <a:pt x="4" y="0"/>
                    </a:lnTo>
                    <a:lnTo>
                      <a:pt x="23"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0" name="Freeform 60"/>
              <p:cNvSpPr/>
              <p:nvPr/>
            </p:nvSpPr>
            <p:spPr bwMode="gray">
              <a:xfrm>
                <a:off x="4999" y="2585"/>
                <a:ext cx="31" cy="20"/>
              </a:xfrm>
              <a:custGeom>
                <a:avLst/>
                <a:gdLst>
                  <a:gd name="T0" fmla="*/ 683 w 22"/>
                  <a:gd name="T1" fmla="*/ 171 h 14"/>
                  <a:gd name="T2" fmla="*/ 596 w 22"/>
                  <a:gd name="T3" fmla="*/ 499 h 14"/>
                  <a:gd name="T4" fmla="*/ 0 w 22"/>
                  <a:gd name="T5" fmla="*/ 244 h 14"/>
                  <a:gd name="T6" fmla="*/ 89 w 22"/>
                  <a:gd name="T7" fmla="*/ 0 h 14"/>
                  <a:gd name="T8" fmla="*/ 683 w 22"/>
                  <a:gd name="T9" fmla="*/ 171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22" y="5"/>
                    </a:moveTo>
                    <a:lnTo>
                      <a:pt x="19" y="14"/>
                    </a:lnTo>
                    <a:lnTo>
                      <a:pt x="0" y="7"/>
                    </a:lnTo>
                    <a:lnTo>
                      <a:pt x="3" y="0"/>
                    </a:lnTo>
                    <a:lnTo>
                      <a:pt x="22"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1" name="Freeform 61"/>
              <p:cNvSpPr/>
              <p:nvPr/>
            </p:nvSpPr>
            <p:spPr bwMode="gray">
              <a:xfrm>
                <a:off x="5022" y="2516"/>
                <a:ext cx="30" cy="17"/>
              </a:xfrm>
              <a:custGeom>
                <a:avLst/>
                <a:gdLst>
                  <a:gd name="T0" fmla="*/ 737 w 21"/>
                  <a:gd name="T1" fmla="*/ 163 h 12"/>
                  <a:gd name="T2" fmla="*/ 680 w 21"/>
                  <a:gd name="T3" fmla="*/ 387 h 12"/>
                  <a:gd name="T4" fmla="*/ 0 w 21"/>
                  <a:gd name="T5" fmla="*/ 231 h 12"/>
                  <a:gd name="T6" fmla="*/ 0 w 21"/>
                  <a:gd name="T7" fmla="*/ 0 h 12"/>
                  <a:gd name="T8" fmla="*/ 737 w 21"/>
                  <a:gd name="T9" fmla="*/ 163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5"/>
                    </a:moveTo>
                    <a:lnTo>
                      <a:pt x="19" y="12"/>
                    </a:lnTo>
                    <a:lnTo>
                      <a:pt x="0" y="7"/>
                    </a:lnTo>
                    <a:lnTo>
                      <a:pt x="0" y="0"/>
                    </a:lnTo>
                    <a:lnTo>
                      <a:pt x="2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2" name="Freeform 62"/>
              <p:cNvSpPr/>
              <p:nvPr/>
            </p:nvSpPr>
            <p:spPr bwMode="gray">
              <a:xfrm>
                <a:off x="5032" y="2446"/>
                <a:ext cx="28" cy="13"/>
              </a:xfrm>
              <a:custGeom>
                <a:avLst/>
                <a:gdLst>
                  <a:gd name="T0" fmla="*/ 526 w 21"/>
                  <a:gd name="T1" fmla="*/ 81 h 9"/>
                  <a:gd name="T2" fmla="*/ 476 w 21"/>
                  <a:gd name="T3" fmla="*/ 352 h 9"/>
                  <a:gd name="T4" fmla="*/ 0 w 21"/>
                  <a:gd name="T5" fmla="*/ 264 h 9"/>
                  <a:gd name="T6" fmla="*/ 0 w 21"/>
                  <a:gd name="T7" fmla="*/ 0 h 9"/>
                  <a:gd name="T8" fmla="*/ 526 w 21"/>
                  <a:gd name="T9" fmla="*/ 81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21" y="2"/>
                    </a:moveTo>
                    <a:lnTo>
                      <a:pt x="19" y="9"/>
                    </a:lnTo>
                    <a:lnTo>
                      <a:pt x="0" y="7"/>
                    </a:lnTo>
                    <a:lnTo>
                      <a:pt x="0" y="0"/>
                    </a:lnTo>
                    <a:lnTo>
                      <a:pt x="21"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3" name="Freeform 63"/>
              <p:cNvSpPr/>
              <p:nvPr/>
            </p:nvSpPr>
            <p:spPr bwMode="gray">
              <a:xfrm>
                <a:off x="4748" y="2924"/>
                <a:ext cx="25" cy="29"/>
              </a:xfrm>
              <a:custGeom>
                <a:avLst/>
                <a:gdLst>
                  <a:gd name="T0" fmla="*/ 296 w 19"/>
                  <a:gd name="T1" fmla="*/ 399 h 21"/>
                  <a:gd name="T2" fmla="*/ 192 w 19"/>
                  <a:gd name="T3" fmla="*/ 526 h 21"/>
                  <a:gd name="T4" fmla="*/ 0 w 19"/>
                  <a:gd name="T5" fmla="*/ 181 h 21"/>
                  <a:gd name="T6" fmla="*/ 111 w 19"/>
                  <a:gd name="T7" fmla="*/ 0 h 21"/>
                  <a:gd name="T8" fmla="*/ 296 w 19"/>
                  <a:gd name="T9" fmla="*/ 399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9" y="16"/>
                    </a:moveTo>
                    <a:lnTo>
                      <a:pt x="12" y="21"/>
                    </a:lnTo>
                    <a:lnTo>
                      <a:pt x="0" y="7"/>
                    </a:lnTo>
                    <a:lnTo>
                      <a:pt x="7" y="0"/>
                    </a:lnTo>
                    <a:lnTo>
                      <a:pt x="19"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4" name="Freeform 64"/>
              <p:cNvSpPr/>
              <p:nvPr/>
            </p:nvSpPr>
            <p:spPr bwMode="gray">
              <a:xfrm>
                <a:off x="4804" y="2881"/>
                <a:ext cx="31" cy="27"/>
              </a:xfrm>
              <a:custGeom>
                <a:avLst/>
                <a:gdLst>
                  <a:gd name="T0" fmla="*/ 683 w 22"/>
                  <a:gd name="T1" fmla="*/ 203 h 21"/>
                  <a:gd name="T2" fmla="*/ 431 w 22"/>
                  <a:gd name="T3" fmla="*/ 261 h 21"/>
                  <a:gd name="T4" fmla="*/ 0 w 22"/>
                  <a:gd name="T5" fmla="*/ 85 h 21"/>
                  <a:gd name="T6" fmla="*/ 217 w 22"/>
                  <a:gd name="T7" fmla="*/ 0 h 21"/>
                  <a:gd name="T8" fmla="*/ 683 w 22"/>
                  <a:gd name="T9" fmla="*/ 203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6"/>
                    </a:moveTo>
                    <a:lnTo>
                      <a:pt x="14" y="21"/>
                    </a:lnTo>
                    <a:lnTo>
                      <a:pt x="0" y="7"/>
                    </a:lnTo>
                    <a:lnTo>
                      <a:pt x="7" y="0"/>
                    </a:lnTo>
                    <a:lnTo>
                      <a:pt x="22"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5" name="Freeform 65"/>
              <p:cNvSpPr/>
              <p:nvPr/>
            </p:nvSpPr>
            <p:spPr bwMode="gray">
              <a:xfrm>
                <a:off x="4857" y="2830"/>
                <a:ext cx="28" cy="27"/>
              </a:xfrm>
              <a:custGeom>
                <a:avLst/>
                <a:gdLst>
                  <a:gd name="T0" fmla="*/ 368 w 21"/>
                  <a:gd name="T1" fmla="*/ 174 h 21"/>
                  <a:gd name="T2" fmla="*/ 249 w 21"/>
                  <a:gd name="T3" fmla="*/ 261 h 21"/>
                  <a:gd name="T4" fmla="*/ 0 w 21"/>
                  <a:gd name="T5" fmla="*/ 85 h 21"/>
                  <a:gd name="T6" fmla="*/ 116 w 21"/>
                  <a:gd name="T7" fmla="*/ 0 h 21"/>
                  <a:gd name="T8" fmla="*/ 368 w 21"/>
                  <a:gd name="T9" fmla="*/ 174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4"/>
                    </a:moveTo>
                    <a:lnTo>
                      <a:pt x="14" y="21"/>
                    </a:lnTo>
                    <a:lnTo>
                      <a:pt x="0" y="7"/>
                    </a:lnTo>
                    <a:lnTo>
                      <a:pt x="7" y="0"/>
                    </a:lnTo>
                    <a:lnTo>
                      <a:pt x="21"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6" name="Freeform 66"/>
              <p:cNvSpPr/>
              <p:nvPr/>
            </p:nvSpPr>
            <p:spPr bwMode="gray">
              <a:xfrm>
                <a:off x="4905" y="2776"/>
                <a:ext cx="29" cy="26"/>
              </a:xfrm>
              <a:custGeom>
                <a:avLst/>
                <a:gdLst>
                  <a:gd name="T0" fmla="*/ 526 w 21"/>
                  <a:gd name="T1" fmla="*/ 270 h 19"/>
                  <a:gd name="T2" fmla="*/ 345 w 21"/>
                  <a:gd name="T3" fmla="*/ 441 h 19"/>
                  <a:gd name="T4" fmla="*/ 0 w 21"/>
                  <a:gd name="T5" fmla="*/ 172 h 19"/>
                  <a:gd name="T6" fmla="*/ 105 w 21"/>
                  <a:gd name="T7" fmla="*/ 0 h 19"/>
                  <a:gd name="T8" fmla="*/ 526 w 21"/>
                  <a:gd name="T9" fmla="*/ 27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12"/>
                    </a:moveTo>
                    <a:lnTo>
                      <a:pt x="14" y="19"/>
                    </a:lnTo>
                    <a:lnTo>
                      <a:pt x="0" y="7"/>
                    </a:lnTo>
                    <a:lnTo>
                      <a:pt x="4" y="0"/>
                    </a:lnTo>
                    <a:lnTo>
                      <a:pt x="21"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7" name="Freeform 67"/>
              <p:cNvSpPr/>
              <p:nvPr/>
            </p:nvSpPr>
            <p:spPr bwMode="gray">
              <a:xfrm>
                <a:off x="4420" y="3054"/>
                <a:ext cx="10" cy="28"/>
              </a:xfrm>
              <a:custGeom>
                <a:avLst/>
                <a:gdLst>
                  <a:gd name="T0" fmla="*/ 24 w 9"/>
                  <a:gd name="T1" fmla="*/ 476 h 21"/>
                  <a:gd name="T2" fmla="*/ 2 w 9"/>
                  <a:gd name="T3" fmla="*/ 526 h 21"/>
                  <a:gd name="T4" fmla="*/ 0 w 9"/>
                  <a:gd name="T5" fmla="*/ 0 h 21"/>
                  <a:gd name="T6" fmla="*/ 20 w 9"/>
                  <a:gd name="T7" fmla="*/ 0 h 21"/>
                  <a:gd name="T8" fmla="*/ 24 w 9"/>
                  <a:gd name="T9" fmla="*/ 476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9" y="19"/>
                    </a:moveTo>
                    <a:lnTo>
                      <a:pt x="2" y="21"/>
                    </a:lnTo>
                    <a:lnTo>
                      <a:pt x="0" y="0"/>
                    </a:lnTo>
                    <a:lnTo>
                      <a:pt x="7" y="0"/>
                    </a:lnTo>
                    <a:lnTo>
                      <a:pt x="9"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8" name="Freeform 68"/>
              <p:cNvSpPr/>
              <p:nvPr/>
            </p:nvSpPr>
            <p:spPr bwMode="gray">
              <a:xfrm>
                <a:off x="4491" y="3045"/>
                <a:ext cx="15" cy="29"/>
              </a:xfrm>
              <a:custGeom>
                <a:avLst/>
                <a:gdLst>
                  <a:gd name="T0" fmla="*/ 123 w 11"/>
                  <a:gd name="T1" fmla="*/ 457 h 21"/>
                  <a:gd name="T2" fmla="*/ 46 w 11"/>
                  <a:gd name="T3" fmla="*/ 526 h 21"/>
                  <a:gd name="T4" fmla="*/ 0 w 11"/>
                  <a:gd name="T5" fmla="*/ 0 h 21"/>
                  <a:gd name="T6" fmla="*/ 97 w 11"/>
                  <a:gd name="T7" fmla="*/ 0 h 21"/>
                  <a:gd name="T8" fmla="*/ 123 w 11"/>
                  <a:gd name="T9" fmla="*/ 457 h 21"/>
                  <a:gd name="T10" fmla="*/ 0 60000 65536"/>
                  <a:gd name="T11" fmla="*/ 0 60000 65536"/>
                  <a:gd name="T12" fmla="*/ 0 60000 65536"/>
                  <a:gd name="T13" fmla="*/ 0 60000 65536"/>
                  <a:gd name="T14" fmla="*/ 0 60000 65536"/>
                  <a:gd name="T15" fmla="*/ 0 w 11"/>
                  <a:gd name="T16" fmla="*/ 0 h 21"/>
                  <a:gd name="T17" fmla="*/ 11 w 11"/>
                  <a:gd name="T18" fmla="*/ 21 h 21"/>
                </a:gdLst>
                <a:ahLst/>
                <a:cxnLst>
                  <a:cxn ang="T10">
                    <a:pos x="T0" y="T1"/>
                  </a:cxn>
                  <a:cxn ang="T11">
                    <a:pos x="T2" y="T3"/>
                  </a:cxn>
                  <a:cxn ang="T12">
                    <a:pos x="T4" y="T5"/>
                  </a:cxn>
                  <a:cxn ang="T13">
                    <a:pos x="T6" y="T7"/>
                  </a:cxn>
                  <a:cxn ang="T14">
                    <a:pos x="T8" y="T9"/>
                  </a:cxn>
                </a:cxnLst>
                <a:rect l="T15" t="T16" r="T17" b="T18"/>
                <a:pathLst>
                  <a:path w="11" h="21">
                    <a:moveTo>
                      <a:pt x="11" y="18"/>
                    </a:moveTo>
                    <a:lnTo>
                      <a:pt x="4" y="21"/>
                    </a:lnTo>
                    <a:lnTo>
                      <a:pt x="0" y="0"/>
                    </a:lnTo>
                    <a:lnTo>
                      <a:pt x="9" y="0"/>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09" name="Freeform 69"/>
              <p:cNvSpPr/>
              <p:nvPr/>
            </p:nvSpPr>
            <p:spPr bwMode="gray">
              <a:xfrm>
                <a:off x="4559" y="3024"/>
                <a:ext cx="20" cy="26"/>
              </a:xfrm>
              <a:custGeom>
                <a:avLst/>
                <a:gdLst>
                  <a:gd name="T0" fmla="*/ 268 w 15"/>
                  <a:gd name="T1" fmla="*/ 167 h 21"/>
                  <a:gd name="T2" fmla="*/ 87 w 15"/>
                  <a:gd name="T3" fmla="*/ 181 h 21"/>
                  <a:gd name="T4" fmla="*/ 0 w 15"/>
                  <a:gd name="T5" fmla="*/ 2 h 21"/>
                  <a:gd name="T6" fmla="*/ 151 w 15"/>
                  <a:gd name="T7" fmla="*/ 0 h 21"/>
                  <a:gd name="T8" fmla="*/ 268 w 15"/>
                  <a:gd name="T9" fmla="*/ 167 h 21"/>
                  <a:gd name="T10" fmla="*/ 0 60000 65536"/>
                  <a:gd name="T11" fmla="*/ 0 60000 65536"/>
                  <a:gd name="T12" fmla="*/ 0 60000 65536"/>
                  <a:gd name="T13" fmla="*/ 0 60000 65536"/>
                  <a:gd name="T14" fmla="*/ 0 60000 65536"/>
                  <a:gd name="T15" fmla="*/ 0 w 15"/>
                  <a:gd name="T16" fmla="*/ 0 h 21"/>
                  <a:gd name="T17" fmla="*/ 15 w 15"/>
                  <a:gd name="T18" fmla="*/ 21 h 21"/>
                </a:gdLst>
                <a:ahLst/>
                <a:cxnLst>
                  <a:cxn ang="T10">
                    <a:pos x="T0" y="T1"/>
                  </a:cxn>
                  <a:cxn ang="T11">
                    <a:pos x="T2" y="T3"/>
                  </a:cxn>
                  <a:cxn ang="T12">
                    <a:pos x="T4" y="T5"/>
                  </a:cxn>
                  <a:cxn ang="T13">
                    <a:pos x="T6" y="T7"/>
                  </a:cxn>
                  <a:cxn ang="T14">
                    <a:pos x="T8" y="T9"/>
                  </a:cxn>
                </a:cxnLst>
                <a:rect l="T15" t="T16" r="T17" b="T18"/>
                <a:pathLst>
                  <a:path w="15" h="21">
                    <a:moveTo>
                      <a:pt x="15" y="19"/>
                    </a:moveTo>
                    <a:lnTo>
                      <a:pt x="5" y="21"/>
                    </a:lnTo>
                    <a:lnTo>
                      <a:pt x="0" y="2"/>
                    </a:lnTo>
                    <a:lnTo>
                      <a:pt x="8" y="0"/>
                    </a:lnTo>
                    <a:lnTo>
                      <a:pt x="1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0" name="Freeform 70"/>
              <p:cNvSpPr/>
              <p:nvPr/>
            </p:nvSpPr>
            <p:spPr bwMode="gray">
              <a:xfrm>
                <a:off x="4626" y="2996"/>
                <a:ext cx="23" cy="29"/>
              </a:xfrm>
              <a:custGeom>
                <a:avLst/>
                <a:gdLst>
                  <a:gd name="T0" fmla="*/ 349 w 17"/>
                  <a:gd name="T1" fmla="*/ 476 h 21"/>
                  <a:gd name="T2" fmla="*/ 135 w 17"/>
                  <a:gd name="T3" fmla="*/ 526 h 21"/>
                  <a:gd name="T4" fmla="*/ 0 w 17"/>
                  <a:gd name="T5" fmla="*/ 55 h 21"/>
                  <a:gd name="T6" fmla="*/ 135 w 17"/>
                  <a:gd name="T7" fmla="*/ 0 h 21"/>
                  <a:gd name="T8" fmla="*/ 349 w 17"/>
                  <a:gd name="T9" fmla="*/ 476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7" y="19"/>
                    </a:moveTo>
                    <a:lnTo>
                      <a:pt x="7" y="21"/>
                    </a:lnTo>
                    <a:lnTo>
                      <a:pt x="0" y="2"/>
                    </a:lnTo>
                    <a:lnTo>
                      <a:pt x="7" y="0"/>
                    </a:lnTo>
                    <a:lnTo>
                      <a:pt x="17"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1" name="Freeform 71"/>
              <p:cNvSpPr/>
              <p:nvPr/>
            </p:nvSpPr>
            <p:spPr bwMode="gray">
              <a:xfrm>
                <a:off x="4058" y="2996"/>
                <a:ext cx="21" cy="33"/>
              </a:xfrm>
              <a:custGeom>
                <a:avLst/>
                <a:gdLst>
                  <a:gd name="T0" fmla="*/ 110 w 16"/>
                  <a:gd name="T1" fmla="*/ 575 h 24"/>
                  <a:gd name="T2" fmla="*/ 0 w 16"/>
                  <a:gd name="T3" fmla="*/ 469 h 24"/>
                  <a:gd name="T4" fmla="*/ 110 w 16"/>
                  <a:gd name="T5" fmla="*/ 0 h 24"/>
                  <a:gd name="T6" fmla="*/ 248 w 16"/>
                  <a:gd name="T7" fmla="*/ 131 h 24"/>
                  <a:gd name="T8" fmla="*/ 110 w 16"/>
                  <a:gd name="T9" fmla="*/ 575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7" y="24"/>
                    </a:moveTo>
                    <a:lnTo>
                      <a:pt x="0" y="19"/>
                    </a:lnTo>
                    <a:lnTo>
                      <a:pt x="7" y="0"/>
                    </a:lnTo>
                    <a:lnTo>
                      <a:pt x="16" y="5"/>
                    </a:lnTo>
                    <a:lnTo>
                      <a:pt x="7"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2" name="Freeform 72"/>
              <p:cNvSpPr/>
              <p:nvPr/>
            </p:nvSpPr>
            <p:spPr bwMode="gray">
              <a:xfrm>
                <a:off x="4124" y="3024"/>
                <a:ext cx="24" cy="26"/>
              </a:xfrm>
              <a:custGeom>
                <a:avLst/>
                <a:gdLst>
                  <a:gd name="T0" fmla="*/ 315 w 17"/>
                  <a:gd name="T1" fmla="*/ 181 h 21"/>
                  <a:gd name="T2" fmla="*/ 0 w 17"/>
                  <a:gd name="T3" fmla="*/ 167 h 21"/>
                  <a:gd name="T4" fmla="*/ 223 w 17"/>
                  <a:gd name="T5" fmla="*/ 0 h 21"/>
                  <a:gd name="T6" fmla="*/ 541 w 17"/>
                  <a:gd name="T7" fmla="*/ 2 h 21"/>
                  <a:gd name="T8" fmla="*/ 315 w 17"/>
                  <a:gd name="T9" fmla="*/ 181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0" y="21"/>
                    </a:moveTo>
                    <a:lnTo>
                      <a:pt x="0" y="19"/>
                    </a:lnTo>
                    <a:lnTo>
                      <a:pt x="7" y="0"/>
                    </a:lnTo>
                    <a:lnTo>
                      <a:pt x="17" y="2"/>
                    </a:lnTo>
                    <a:lnTo>
                      <a:pt x="10"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3" name="Freeform 73"/>
              <p:cNvSpPr/>
              <p:nvPr/>
            </p:nvSpPr>
            <p:spPr bwMode="gray">
              <a:xfrm>
                <a:off x="4198" y="3045"/>
                <a:ext cx="20" cy="29"/>
              </a:xfrm>
              <a:custGeom>
                <a:avLst/>
                <a:gdLst>
                  <a:gd name="T0" fmla="*/ 333 w 14"/>
                  <a:gd name="T1" fmla="*/ 526 h 21"/>
                  <a:gd name="T2" fmla="*/ 0 w 14"/>
                  <a:gd name="T3" fmla="*/ 457 h 21"/>
                  <a:gd name="T4" fmla="*/ 163 w 14"/>
                  <a:gd name="T5" fmla="*/ 0 h 21"/>
                  <a:gd name="T6" fmla="*/ 499 w 14"/>
                  <a:gd name="T7" fmla="*/ 0 h 21"/>
                  <a:gd name="T8" fmla="*/ 333 w 14"/>
                  <a:gd name="T9" fmla="*/ 526 h 21"/>
                  <a:gd name="T10" fmla="*/ 0 60000 65536"/>
                  <a:gd name="T11" fmla="*/ 0 60000 65536"/>
                  <a:gd name="T12" fmla="*/ 0 60000 65536"/>
                  <a:gd name="T13" fmla="*/ 0 60000 65536"/>
                  <a:gd name="T14" fmla="*/ 0 60000 65536"/>
                  <a:gd name="T15" fmla="*/ 0 w 14"/>
                  <a:gd name="T16" fmla="*/ 0 h 21"/>
                  <a:gd name="T17" fmla="*/ 14 w 14"/>
                  <a:gd name="T18" fmla="*/ 21 h 21"/>
                </a:gdLst>
                <a:ahLst/>
                <a:cxnLst>
                  <a:cxn ang="T10">
                    <a:pos x="T0" y="T1"/>
                  </a:cxn>
                  <a:cxn ang="T11">
                    <a:pos x="T2" y="T3"/>
                  </a:cxn>
                  <a:cxn ang="T12">
                    <a:pos x="T4" y="T5"/>
                  </a:cxn>
                  <a:cxn ang="T13">
                    <a:pos x="T6" y="T7"/>
                  </a:cxn>
                  <a:cxn ang="T14">
                    <a:pos x="T8" y="T9"/>
                  </a:cxn>
                </a:cxnLst>
                <a:rect l="T15" t="T16" r="T17" b="T18"/>
                <a:pathLst>
                  <a:path w="14" h="21">
                    <a:moveTo>
                      <a:pt x="9" y="21"/>
                    </a:moveTo>
                    <a:lnTo>
                      <a:pt x="0" y="18"/>
                    </a:lnTo>
                    <a:lnTo>
                      <a:pt x="4" y="0"/>
                    </a:lnTo>
                    <a:lnTo>
                      <a:pt x="14" y="0"/>
                    </a:lnTo>
                    <a:lnTo>
                      <a:pt x="9"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4" name="Freeform 74"/>
              <p:cNvSpPr/>
              <p:nvPr/>
            </p:nvSpPr>
            <p:spPr bwMode="gray">
              <a:xfrm>
                <a:off x="4272" y="3054"/>
                <a:ext cx="17" cy="28"/>
              </a:xfrm>
              <a:custGeom>
                <a:avLst/>
                <a:gdLst>
                  <a:gd name="T0" fmla="*/ 299 w 12"/>
                  <a:gd name="T1" fmla="*/ 526 h 21"/>
                  <a:gd name="T2" fmla="*/ 0 w 12"/>
                  <a:gd name="T3" fmla="*/ 476 h 21"/>
                  <a:gd name="T4" fmla="*/ 74 w 12"/>
                  <a:gd name="T5" fmla="*/ 0 h 21"/>
                  <a:gd name="T6" fmla="*/ 387 w 12"/>
                  <a:gd name="T7" fmla="*/ 0 h 21"/>
                  <a:gd name="T8" fmla="*/ 299 w 12"/>
                  <a:gd name="T9" fmla="*/ 526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9" y="21"/>
                    </a:moveTo>
                    <a:lnTo>
                      <a:pt x="0" y="19"/>
                    </a:lnTo>
                    <a:lnTo>
                      <a:pt x="2" y="0"/>
                    </a:lnTo>
                    <a:lnTo>
                      <a:pt x="12" y="0"/>
                    </a:lnTo>
                    <a:lnTo>
                      <a:pt x="9"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5" name="Freeform 75"/>
              <p:cNvSpPr/>
              <p:nvPr/>
            </p:nvSpPr>
            <p:spPr bwMode="gray">
              <a:xfrm>
                <a:off x="3772" y="2773"/>
                <a:ext cx="31" cy="26"/>
              </a:xfrm>
              <a:custGeom>
                <a:avLst/>
                <a:gdLst>
                  <a:gd name="T0" fmla="*/ 154 w 22"/>
                  <a:gd name="T1" fmla="*/ 296 h 19"/>
                  <a:gd name="T2" fmla="*/ 0 w 22"/>
                  <a:gd name="T3" fmla="*/ 192 h 19"/>
                  <a:gd name="T4" fmla="*/ 533 w 22"/>
                  <a:gd name="T5" fmla="*/ 0 h 19"/>
                  <a:gd name="T6" fmla="*/ 683 w 22"/>
                  <a:gd name="T7" fmla="*/ 111 h 19"/>
                  <a:gd name="T8" fmla="*/ 154 w 22"/>
                  <a:gd name="T9" fmla="*/ 296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5" y="19"/>
                    </a:moveTo>
                    <a:lnTo>
                      <a:pt x="0" y="12"/>
                    </a:lnTo>
                    <a:lnTo>
                      <a:pt x="17" y="0"/>
                    </a:lnTo>
                    <a:lnTo>
                      <a:pt x="22" y="7"/>
                    </a:lnTo>
                    <a:lnTo>
                      <a:pt x="5"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6" name="Freeform 76"/>
              <p:cNvSpPr/>
              <p:nvPr/>
            </p:nvSpPr>
            <p:spPr bwMode="gray">
              <a:xfrm>
                <a:off x="3819" y="2830"/>
                <a:ext cx="28" cy="27"/>
              </a:xfrm>
              <a:custGeom>
                <a:avLst/>
                <a:gdLst>
                  <a:gd name="T0" fmla="*/ 116 w 21"/>
                  <a:gd name="T1" fmla="*/ 261 h 21"/>
                  <a:gd name="T2" fmla="*/ 0 w 21"/>
                  <a:gd name="T3" fmla="*/ 174 h 21"/>
                  <a:gd name="T4" fmla="*/ 276 w 21"/>
                  <a:gd name="T5" fmla="*/ 0 h 21"/>
                  <a:gd name="T6" fmla="*/ 368 w 21"/>
                  <a:gd name="T7" fmla="*/ 85 h 21"/>
                  <a:gd name="T8" fmla="*/ 116 w 21"/>
                  <a:gd name="T9" fmla="*/ 26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6" y="0"/>
                    </a:lnTo>
                    <a:lnTo>
                      <a:pt x="21" y="7"/>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7" name="Freeform 77"/>
              <p:cNvSpPr/>
              <p:nvPr/>
            </p:nvSpPr>
            <p:spPr bwMode="gray">
              <a:xfrm>
                <a:off x="3873" y="2881"/>
                <a:ext cx="26" cy="27"/>
              </a:xfrm>
              <a:custGeom>
                <a:avLst/>
                <a:gdLst>
                  <a:gd name="T0" fmla="*/ 172 w 19"/>
                  <a:gd name="T1" fmla="*/ 261 h 21"/>
                  <a:gd name="T2" fmla="*/ 0 w 19"/>
                  <a:gd name="T3" fmla="*/ 174 h 21"/>
                  <a:gd name="T4" fmla="*/ 322 w 19"/>
                  <a:gd name="T5" fmla="*/ 0 h 21"/>
                  <a:gd name="T6" fmla="*/ 441 w 19"/>
                  <a:gd name="T7" fmla="*/ 85 h 21"/>
                  <a:gd name="T8" fmla="*/ 172 w 19"/>
                  <a:gd name="T9" fmla="*/ 261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7" y="21"/>
                    </a:moveTo>
                    <a:lnTo>
                      <a:pt x="0" y="14"/>
                    </a:lnTo>
                    <a:lnTo>
                      <a:pt x="14" y="0"/>
                    </a:lnTo>
                    <a:lnTo>
                      <a:pt x="19" y="7"/>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8" name="Freeform 78"/>
              <p:cNvSpPr/>
              <p:nvPr/>
            </p:nvSpPr>
            <p:spPr bwMode="gray">
              <a:xfrm>
                <a:off x="3929" y="2928"/>
                <a:ext cx="31" cy="27"/>
              </a:xfrm>
              <a:custGeom>
                <a:avLst/>
                <a:gdLst>
                  <a:gd name="T0" fmla="*/ 244 w 21"/>
                  <a:gd name="T1" fmla="*/ 181 h 21"/>
                  <a:gd name="T2" fmla="*/ 0 w 21"/>
                  <a:gd name="T3" fmla="*/ 118 h 21"/>
                  <a:gd name="T4" fmla="*/ 416 w 21"/>
                  <a:gd name="T5" fmla="*/ 0 h 21"/>
                  <a:gd name="T6" fmla="*/ 737 w 21"/>
                  <a:gd name="T7" fmla="*/ 40 h 21"/>
                  <a:gd name="T8" fmla="*/ 244 w 21"/>
                  <a:gd name="T9" fmla="*/ 18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2" y="0"/>
                    </a:lnTo>
                    <a:lnTo>
                      <a:pt x="21" y="5"/>
                    </a:lnTo>
                    <a:lnTo>
                      <a:pt x="7" y="2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19" name="Freeform 79"/>
              <p:cNvSpPr/>
              <p:nvPr/>
            </p:nvSpPr>
            <p:spPr bwMode="gray">
              <a:xfrm>
                <a:off x="3646" y="2446"/>
                <a:ext cx="27" cy="13"/>
              </a:xfrm>
              <a:custGeom>
                <a:avLst/>
                <a:gdLst>
                  <a:gd name="T0" fmla="*/ 0 w 21"/>
                  <a:gd name="T1" fmla="*/ 352 h 9"/>
                  <a:gd name="T2" fmla="*/ 0 w 21"/>
                  <a:gd name="T3" fmla="*/ 81 h 9"/>
                  <a:gd name="T4" fmla="*/ 231 w 21"/>
                  <a:gd name="T5" fmla="*/ 0 h 9"/>
                  <a:gd name="T6" fmla="*/ 261 w 21"/>
                  <a:gd name="T7" fmla="*/ 264 h 9"/>
                  <a:gd name="T8" fmla="*/ 0 w 21"/>
                  <a:gd name="T9" fmla="*/ 352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0" y="9"/>
                    </a:moveTo>
                    <a:lnTo>
                      <a:pt x="0" y="2"/>
                    </a:lnTo>
                    <a:lnTo>
                      <a:pt x="19" y="0"/>
                    </a:lnTo>
                    <a:lnTo>
                      <a:pt x="21" y="7"/>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0" name="Freeform 80"/>
              <p:cNvSpPr/>
              <p:nvPr/>
            </p:nvSpPr>
            <p:spPr bwMode="gray">
              <a:xfrm>
                <a:off x="3655" y="2516"/>
                <a:ext cx="29" cy="17"/>
              </a:xfrm>
              <a:custGeom>
                <a:avLst/>
                <a:gdLst>
                  <a:gd name="T0" fmla="*/ 55 w 21"/>
                  <a:gd name="T1" fmla="*/ 387 h 12"/>
                  <a:gd name="T2" fmla="*/ 0 w 21"/>
                  <a:gd name="T3" fmla="*/ 163 h 12"/>
                  <a:gd name="T4" fmla="*/ 476 w 21"/>
                  <a:gd name="T5" fmla="*/ 0 h 12"/>
                  <a:gd name="T6" fmla="*/ 526 w 21"/>
                  <a:gd name="T7" fmla="*/ 299 h 12"/>
                  <a:gd name="T8" fmla="*/ 55 w 21"/>
                  <a:gd name="T9" fmla="*/ 38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 y="12"/>
                    </a:moveTo>
                    <a:lnTo>
                      <a:pt x="0" y="5"/>
                    </a:lnTo>
                    <a:lnTo>
                      <a:pt x="19" y="0"/>
                    </a:lnTo>
                    <a:lnTo>
                      <a:pt x="21" y="9"/>
                    </a:lnTo>
                    <a:lnTo>
                      <a:pt x="2"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1" name="Freeform 81"/>
              <p:cNvSpPr/>
              <p:nvPr/>
            </p:nvSpPr>
            <p:spPr bwMode="gray">
              <a:xfrm>
                <a:off x="3673" y="2585"/>
                <a:ext cx="31" cy="20"/>
              </a:xfrm>
              <a:custGeom>
                <a:avLst/>
                <a:gdLst>
                  <a:gd name="T0" fmla="*/ 89 w 22"/>
                  <a:gd name="T1" fmla="*/ 499 h 14"/>
                  <a:gd name="T2" fmla="*/ 0 w 22"/>
                  <a:gd name="T3" fmla="*/ 171 h 14"/>
                  <a:gd name="T4" fmla="*/ 596 w 22"/>
                  <a:gd name="T5" fmla="*/ 0 h 14"/>
                  <a:gd name="T6" fmla="*/ 683 w 22"/>
                  <a:gd name="T7" fmla="*/ 244 h 14"/>
                  <a:gd name="T8" fmla="*/ 89 w 22"/>
                  <a:gd name="T9" fmla="*/ 499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3" y="14"/>
                    </a:moveTo>
                    <a:lnTo>
                      <a:pt x="0" y="5"/>
                    </a:lnTo>
                    <a:lnTo>
                      <a:pt x="19" y="0"/>
                    </a:lnTo>
                    <a:lnTo>
                      <a:pt x="22" y="7"/>
                    </a:lnTo>
                    <a:lnTo>
                      <a:pt x="3"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2" name="Freeform 82"/>
              <p:cNvSpPr/>
              <p:nvPr/>
            </p:nvSpPr>
            <p:spPr bwMode="gray">
              <a:xfrm>
                <a:off x="3700" y="2653"/>
                <a:ext cx="33" cy="20"/>
              </a:xfrm>
              <a:custGeom>
                <a:avLst/>
                <a:gdLst>
                  <a:gd name="T0" fmla="*/ 131 w 24"/>
                  <a:gd name="T1" fmla="*/ 149 h 16"/>
                  <a:gd name="T2" fmla="*/ 0 w 24"/>
                  <a:gd name="T3" fmla="*/ 62 h 16"/>
                  <a:gd name="T4" fmla="*/ 469 w 24"/>
                  <a:gd name="T5" fmla="*/ 0 h 16"/>
                  <a:gd name="T6" fmla="*/ 575 w 24"/>
                  <a:gd name="T7" fmla="*/ 62 h 16"/>
                  <a:gd name="T8" fmla="*/ 131 w 24"/>
                  <a:gd name="T9" fmla="*/ 149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5" y="16"/>
                    </a:moveTo>
                    <a:lnTo>
                      <a:pt x="0" y="7"/>
                    </a:lnTo>
                    <a:lnTo>
                      <a:pt x="19" y="0"/>
                    </a:lnTo>
                    <a:lnTo>
                      <a:pt x="24" y="7"/>
                    </a:lnTo>
                    <a:lnTo>
                      <a:pt x="5"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3" name="Freeform 83"/>
              <p:cNvSpPr/>
              <p:nvPr/>
            </p:nvSpPr>
            <p:spPr bwMode="gray">
              <a:xfrm>
                <a:off x="3700" y="2089"/>
                <a:ext cx="28" cy="22"/>
              </a:xfrm>
              <a:custGeom>
                <a:avLst/>
                <a:gdLst>
                  <a:gd name="T0" fmla="*/ 0 w 21"/>
                  <a:gd name="T1" fmla="*/ 97 h 17"/>
                  <a:gd name="T2" fmla="*/ 49 w 21"/>
                  <a:gd name="T3" fmla="*/ 0 h 17"/>
                  <a:gd name="T4" fmla="*/ 368 w 21"/>
                  <a:gd name="T5" fmla="*/ 97 h 17"/>
                  <a:gd name="T6" fmla="*/ 332 w 21"/>
                  <a:gd name="T7" fmla="*/ 221 h 17"/>
                  <a:gd name="T8" fmla="*/ 0 w 21"/>
                  <a:gd name="T9" fmla="*/ 97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7"/>
                    </a:moveTo>
                    <a:lnTo>
                      <a:pt x="3" y="0"/>
                    </a:lnTo>
                    <a:lnTo>
                      <a:pt x="21" y="7"/>
                    </a:lnTo>
                    <a:lnTo>
                      <a:pt x="19" y="17"/>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4" name="Freeform 84"/>
              <p:cNvSpPr/>
              <p:nvPr/>
            </p:nvSpPr>
            <p:spPr bwMode="gray">
              <a:xfrm>
                <a:off x="3673" y="2156"/>
                <a:ext cx="31" cy="21"/>
              </a:xfrm>
              <a:custGeom>
                <a:avLst/>
                <a:gdLst>
                  <a:gd name="T0" fmla="*/ 0 w 22"/>
                  <a:gd name="T1" fmla="*/ 144 h 16"/>
                  <a:gd name="T2" fmla="*/ 89 w 22"/>
                  <a:gd name="T3" fmla="*/ 0 h 16"/>
                  <a:gd name="T4" fmla="*/ 683 w 22"/>
                  <a:gd name="T5" fmla="*/ 110 h 16"/>
                  <a:gd name="T6" fmla="*/ 596 w 22"/>
                  <a:gd name="T7" fmla="*/ 248 h 16"/>
                  <a:gd name="T8" fmla="*/ 0 w 22"/>
                  <a:gd name="T9" fmla="*/ 144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0" y="9"/>
                    </a:moveTo>
                    <a:lnTo>
                      <a:pt x="3" y="0"/>
                    </a:lnTo>
                    <a:lnTo>
                      <a:pt x="22" y="7"/>
                    </a:lnTo>
                    <a:lnTo>
                      <a:pt x="19" y="16"/>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5" name="Freeform 85"/>
              <p:cNvSpPr/>
              <p:nvPr/>
            </p:nvSpPr>
            <p:spPr bwMode="gray">
              <a:xfrm>
                <a:off x="3655" y="2228"/>
                <a:ext cx="29" cy="18"/>
              </a:xfrm>
              <a:custGeom>
                <a:avLst/>
                <a:gdLst>
                  <a:gd name="T0" fmla="*/ 0 w 21"/>
                  <a:gd name="T1" fmla="*/ 109 h 14"/>
                  <a:gd name="T2" fmla="*/ 55 w 21"/>
                  <a:gd name="T3" fmla="*/ 0 h 14"/>
                  <a:gd name="T4" fmla="*/ 526 w 21"/>
                  <a:gd name="T5" fmla="*/ 59 h 14"/>
                  <a:gd name="T6" fmla="*/ 476 w 21"/>
                  <a:gd name="T7" fmla="*/ 174 h 14"/>
                  <a:gd name="T8" fmla="*/ 0 w 21"/>
                  <a:gd name="T9" fmla="*/ 109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9"/>
                    </a:moveTo>
                    <a:lnTo>
                      <a:pt x="2" y="0"/>
                    </a:lnTo>
                    <a:lnTo>
                      <a:pt x="21" y="5"/>
                    </a:lnTo>
                    <a:lnTo>
                      <a:pt x="19" y="14"/>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6" name="Freeform 86"/>
              <p:cNvSpPr/>
              <p:nvPr/>
            </p:nvSpPr>
            <p:spPr bwMode="gray">
              <a:xfrm>
                <a:off x="3646" y="2300"/>
                <a:ext cx="27" cy="15"/>
              </a:xfrm>
              <a:custGeom>
                <a:avLst/>
                <a:gdLst>
                  <a:gd name="T0" fmla="*/ 0 w 21"/>
                  <a:gd name="T1" fmla="*/ 172 h 12"/>
                  <a:gd name="T2" fmla="*/ 0 w 21"/>
                  <a:gd name="T3" fmla="*/ 0 h 12"/>
                  <a:gd name="T4" fmla="*/ 261 w 21"/>
                  <a:gd name="T5" fmla="*/ 49 h 12"/>
                  <a:gd name="T6" fmla="*/ 231 w 21"/>
                  <a:gd name="T7" fmla="*/ 207 h 12"/>
                  <a:gd name="T8" fmla="*/ 0 w 21"/>
                  <a:gd name="T9" fmla="*/ 172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0" y="10"/>
                    </a:moveTo>
                    <a:lnTo>
                      <a:pt x="0" y="0"/>
                    </a:lnTo>
                    <a:lnTo>
                      <a:pt x="21" y="3"/>
                    </a:lnTo>
                    <a:lnTo>
                      <a:pt x="19" y="12"/>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7" name="Freeform 87"/>
              <p:cNvSpPr/>
              <p:nvPr/>
            </p:nvSpPr>
            <p:spPr bwMode="gray">
              <a:xfrm>
                <a:off x="3929" y="1808"/>
                <a:ext cx="27" cy="27"/>
              </a:xfrm>
              <a:custGeom>
                <a:avLst/>
                <a:gdLst>
                  <a:gd name="T0" fmla="*/ 0 w 19"/>
                  <a:gd name="T1" fmla="*/ 46 h 21"/>
                  <a:gd name="T2" fmla="*/ 172 w 19"/>
                  <a:gd name="T3" fmla="*/ 0 h 21"/>
                  <a:gd name="T4" fmla="*/ 441 w 19"/>
                  <a:gd name="T5" fmla="*/ 203 h 21"/>
                  <a:gd name="T6" fmla="*/ 270 w 19"/>
                  <a:gd name="T7" fmla="*/ 261 h 21"/>
                  <a:gd name="T8" fmla="*/ 0 w 19"/>
                  <a:gd name="T9" fmla="*/ 46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4"/>
                    </a:moveTo>
                    <a:lnTo>
                      <a:pt x="7" y="0"/>
                    </a:lnTo>
                    <a:lnTo>
                      <a:pt x="19" y="16"/>
                    </a:lnTo>
                    <a:lnTo>
                      <a:pt x="12" y="21"/>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8" name="Freeform 88"/>
              <p:cNvSpPr/>
              <p:nvPr/>
            </p:nvSpPr>
            <p:spPr bwMode="gray">
              <a:xfrm>
                <a:off x="3873" y="1850"/>
                <a:ext cx="26" cy="30"/>
              </a:xfrm>
              <a:custGeom>
                <a:avLst/>
                <a:gdLst>
                  <a:gd name="T0" fmla="*/ 0 w 19"/>
                  <a:gd name="T1" fmla="*/ 244 h 21"/>
                  <a:gd name="T2" fmla="*/ 172 w 19"/>
                  <a:gd name="T3" fmla="*/ 0 h 21"/>
                  <a:gd name="T4" fmla="*/ 441 w 19"/>
                  <a:gd name="T5" fmla="*/ 571 h 21"/>
                  <a:gd name="T6" fmla="*/ 322 w 19"/>
                  <a:gd name="T7" fmla="*/ 737 h 21"/>
                  <a:gd name="T8" fmla="*/ 0 w 19"/>
                  <a:gd name="T9" fmla="*/ 244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7"/>
                    </a:moveTo>
                    <a:lnTo>
                      <a:pt x="7" y="0"/>
                    </a:lnTo>
                    <a:lnTo>
                      <a:pt x="19" y="16"/>
                    </a:lnTo>
                    <a:lnTo>
                      <a:pt x="14" y="21"/>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29" name="Freeform 89"/>
              <p:cNvSpPr/>
              <p:nvPr/>
            </p:nvSpPr>
            <p:spPr bwMode="gray">
              <a:xfrm>
                <a:off x="3821" y="1905"/>
                <a:ext cx="27" cy="27"/>
              </a:xfrm>
              <a:custGeom>
                <a:avLst/>
                <a:gdLst>
                  <a:gd name="T0" fmla="*/ 0 w 19"/>
                  <a:gd name="T1" fmla="*/ 172 h 19"/>
                  <a:gd name="T2" fmla="*/ 126 w 19"/>
                  <a:gd name="T3" fmla="*/ 0 h 19"/>
                  <a:gd name="T4" fmla="*/ 441 w 19"/>
                  <a:gd name="T5" fmla="*/ 322 h 19"/>
                  <a:gd name="T6" fmla="*/ 322 w 19"/>
                  <a:gd name="T7" fmla="*/ 441 h 19"/>
                  <a:gd name="T8" fmla="*/ 0 w 19"/>
                  <a:gd name="T9" fmla="*/ 172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0" y="7"/>
                    </a:moveTo>
                    <a:lnTo>
                      <a:pt x="5" y="0"/>
                    </a:lnTo>
                    <a:lnTo>
                      <a:pt x="19" y="14"/>
                    </a:lnTo>
                    <a:lnTo>
                      <a:pt x="14" y="19"/>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0" name="Freeform 90"/>
              <p:cNvSpPr/>
              <p:nvPr/>
            </p:nvSpPr>
            <p:spPr bwMode="gray">
              <a:xfrm>
                <a:off x="3772" y="1961"/>
                <a:ext cx="31" cy="25"/>
              </a:xfrm>
              <a:custGeom>
                <a:avLst/>
                <a:gdLst>
                  <a:gd name="T0" fmla="*/ 0 w 22"/>
                  <a:gd name="T1" fmla="*/ 125 h 19"/>
                  <a:gd name="T2" fmla="*/ 154 w 22"/>
                  <a:gd name="T3" fmla="*/ 0 h 19"/>
                  <a:gd name="T4" fmla="*/ 683 w 22"/>
                  <a:gd name="T5" fmla="*/ 192 h 19"/>
                  <a:gd name="T6" fmla="*/ 533 w 22"/>
                  <a:gd name="T7" fmla="*/ 296 h 19"/>
                  <a:gd name="T8" fmla="*/ 0 w 22"/>
                  <a:gd name="T9" fmla="*/ 125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8"/>
                    </a:moveTo>
                    <a:lnTo>
                      <a:pt x="5" y="0"/>
                    </a:lnTo>
                    <a:lnTo>
                      <a:pt x="22" y="12"/>
                    </a:lnTo>
                    <a:lnTo>
                      <a:pt x="17" y="19"/>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1" name="Freeform 91"/>
              <p:cNvSpPr/>
              <p:nvPr/>
            </p:nvSpPr>
            <p:spPr bwMode="gray">
              <a:xfrm>
                <a:off x="4272" y="1680"/>
                <a:ext cx="17" cy="29"/>
              </a:xfrm>
              <a:custGeom>
                <a:avLst/>
                <a:gdLst>
                  <a:gd name="T0" fmla="*/ 0 w 12"/>
                  <a:gd name="T1" fmla="*/ 0 h 21"/>
                  <a:gd name="T2" fmla="*/ 299 w 12"/>
                  <a:gd name="T3" fmla="*/ 0 h 21"/>
                  <a:gd name="T4" fmla="*/ 387 w 12"/>
                  <a:gd name="T5" fmla="*/ 476 h 21"/>
                  <a:gd name="T6" fmla="*/ 74 w 12"/>
                  <a:gd name="T7" fmla="*/ 526 h 21"/>
                  <a:gd name="T8" fmla="*/ 0 w 12"/>
                  <a:gd name="T9" fmla="*/ 0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0" y="0"/>
                    </a:moveTo>
                    <a:lnTo>
                      <a:pt x="9" y="0"/>
                    </a:lnTo>
                    <a:lnTo>
                      <a:pt x="12" y="19"/>
                    </a:lnTo>
                    <a:lnTo>
                      <a:pt x="2" y="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2" name="Freeform 92"/>
              <p:cNvSpPr/>
              <p:nvPr/>
            </p:nvSpPr>
            <p:spPr bwMode="gray">
              <a:xfrm>
                <a:off x="4198" y="1689"/>
                <a:ext cx="16" cy="31"/>
              </a:xfrm>
              <a:custGeom>
                <a:avLst/>
                <a:gdLst>
                  <a:gd name="T0" fmla="*/ 0 w 11"/>
                  <a:gd name="T1" fmla="*/ 89 h 22"/>
                  <a:gd name="T2" fmla="*/ 391 w 11"/>
                  <a:gd name="T3" fmla="*/ 0 h 22"/>
                  <a:gd name="T4" fmla="*/ 455 w 11"/>
                  <a:gd name="T5" fmla="*/ 596 h 22"/>
                  <a:gd name="T6" fmla="*/ 185 w 11"/>
                  <a:gd name="T7" fmla="*/ 683 h 22"/>
                  <a:gd name="T8" fmla="*/ 0 w 11"/>
                  <a:gd name="T9" fmla="*/ 89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0" y="3"/>
                    </a:moveTo>
                    <a:lnTo>
                      <a:pt x="9" y="0"/>
                    </a:lnTo>
                    <a:lnTo>
                      <a:pt x="11" y="19"/>
                    </a:lnTo>
                    <a:lnTo>
                      <a:pt x="4" y="22"/>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3" name="Freeform 93"/>
              <p:cNvSpPr/>
              <p:nvPr/>
            </p:nvSpPr>
            <p:spPr bwMode="gray">
              <a:xfrm>
                <a:off x="4128" y="1709"/>
                <a:ext cx="20" cy="28"/>
              </a:xfrm>
              <a:custGeom>
                <a:avLst/>
                <a:gdLst>
                  <a:gd name="T0" fmla="*/ 0 w 14"/>
                  <a:gd name="T1" fmla="*/ 36 h 22"/>
                  <a:gd name="T2" fmla="*/ 244 w 14"/>
                  <a:gd name="T3" fmla="*/ 0 h 22"/>
                  <a:gd name="T4" fmla="*/ 499 w 14"/>
                  <a:gd name="T5" fmla="*/ 213 h 22"/>
                  <a:gd name="T6" fmla="*/ 163 w 14"/>
                  <a:gd name="T7" fmla="*/ 249 h 22"/>
                  <a:gd name="T8" fmla="*/ 0 w 14"/>
                  <a:gd name="T9" fmla="*/ 36 h 22"/>
                  <a:gd name="T10" fmla="*/ 0 60000 65536"/>
                  <a:gd name="T11" fmla="*/ 0 60000 65536"/>
                  <a:gd name="T12" fmla="*/ 0 60000 65536"/>
                  <a:gd name="T13" fmla="*/ 0 60000 65536"/>
                  <a:gd name="T14" fmla="*/ 0 60000 65536"/>
                  <a:gd name="T15" fmla="*/ 0 w 14"/>
                  <a:gd name="T16" fmla="*/ 0 h 22"/>
                  <a:gd name="T17" fmla="*/ 14 w 14"/>
                  <a:gd name="T18" fmla="*/ 22 h 22"/>
                </a:gdLst>
                <a:ahLst/>
                <a:cxnLst>
                  <a:cxn ang="T10">
                    <a:pos x="T0" y="T1"/>
                  </a:cxn>
                  <a:cxn ang="T11">
                    <a:pos x="T2" y="T3"/>
                  </a:cxn>
                  <a:cxn ang="T12">
                    <a:pos x="T4" y="T5"/>
                  </a:cxn>
                  <a:cxn ang="T13">
                    <a:pos x="T6" y="T7"/>
                  </a:cxn>
                  <a:cxn ang="T14">
                    <a:pos x="T8" y="T9"/>
                  </a:cxn>
                </a:cxnLst>
                <a:rect l="T15" t="T16" r="T17" b="T18"/>
                <a:pathLst>
                  <a:path w="14" h="22">
                    <a:moveTo>
                      <a:pt x="0" y="3"/>
                    </a:moveTo>
                    <a:lnTo>
                      <a:pt x="7" y="0"/>
                    </a:lnTo>
                    <a:lnTo>
                      <a:pt x="14" y="19"/>
                    </a:lnTo>
                    <a:lnTo>
                      <a:pt x="4" y="22"/>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sp>
            <p:nvSpPr>
              <p:cNvPr id="134" name="Freeform 94"/>
              <p:cNvSpPr/>
              <p:nvPr/>
            </p:nvSpPr>
            <p:spPr bwMode="gray">
              <a:xfrm>
                <a:off x="4058" y="1733"/>
                <a:ext cx="21" cy="33"/>
              </a:xfrm>
              <a:custGeom>
                <a:avLst/>
                <a:gdLst>
                  <a:gd name="T0" fmla="*/ 0 w 16"/>
                  <a:gd name="T1" fmla="*/ 131 h 24"/>
                  <a:gd name="T2" fmla="*/ 110 w 16"/>
                  <a:gd name="T3" fmla="*/ 0 h 24"/>
                  <a:gd name="T4" fmla="*/ 248 w 16"/>
                  <a:gd name="T5" fmla="*/ 469 h 24"/>
                  <a:gd name="T6" fmla="*/ 110 w 16"/>
                  <a:gd name="T7" fmla="*/ 575 h 24"/>
                  <a:gd name="T8" fmla="*/ 0 w 16"/>
                  <a:gd name="T9" fmla="*/ 131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0" y="5"/>
                    </a:moveTo>
                    <a:lnTo>
                      <a:pt x="7" y="0"/>
                    </a:lnTo>
                    <a:lnTo>
                      <a:pt x="16" y="19"/>
                    </a:lnTo>
                    <a:lnTo>
                      <a:pt x="7" y="24"/>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zh-CN" sz="1500" kern="0" dirty="0">
                  <a:solidFill>
                    <a:srgbClr val="FFFFFF"/>
                  </a:solidFill>
                  <a:latin typeface="微软雅黑" panose="020B0503020204020204" charset="-122"/>
                  <a:ea typeface="微软雅黑" panose="020B0503020204020204" charset="-122"/>
                </a:endParaRPr>
              </a:p>
            </p:txBody>
          </p:sp>
        </p:grpSp>
        <p:grpSp>
          <p:nvGrpSpPr>
            <p:cNvPr id="62" name="Group 95"/>
            <p:cNvGrpSpPr/>
            <p:nvPr/>
          </p:nvGrpSpPr>
          <p:grpSpPr bwMode="auto">
            <a:xfrm>
              <a:off x="3681" y="1716"/>
              <a:ext cx="1350" cy="1343"/>
              <a:chOff x="3681" y="1716"/>
              <a:chExt cx="1350" cy="1343"/>
            </a:xfrm>
          </p:grpSpPr>
          <p:sp>
            <p:nvSpPr>
              <p:cNvPr id="63" name="Text Box 96"/>
              <p:cNvSpPr txBox="1">
                <a:spLocks noChangeArrowheads="1"/>
              </p:cNvSpPr>
              <p:nvPr/>
            </p:nvSpPr>
            <p:spPr bwMode="gray">
              <a:xfrm>
                <a:off x="4278" y="287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6</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4" name="Text Box 97"/>
              <p:cNvSpPr txBox="1">
                <a:spLocks noChangeArrowheads="1"/>
              </p:cNvSpPr>
              <p:nvPr/>
            </p:nvSpPr>
            <p:spPr bwMode="gray">
              <a:xfrm>
                <a:off x="3977" y="279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7</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5" name="Text Box 98"/>
              <p:cNvSpPr txBox="1">
                <a:spLocks noChangeArrowheads="1"/>
              </p:cNvSpPr>
              <p:nvPr/>
            </p:nvSpPr>
            <p:spPr bwMode="gray">
              <a:xfrm>
                <a:off x="3767" y="2575"/>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8</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6" name="Text Box 99"/>
              <p:cNvSpPr txBox="1">
                <a:spLocks noChangeArrowheads="1"/>
              </p:cNvSpPr>
              <p:nvPr/>
            </p:nvSpPr>
            <p:spPr bwMode="gray">
              <a:xfrm>
                <a:off x="4249" y="1716"/>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12</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7" name="Text Box 100"/>
              <p:cNvSpPr txBox="1">
                <a:spLocks noChangeArrowheads="1"/>
              </p:cNvSpPr>
              <p:nvPr/>
            </p:nvSpPr>
            <p:spPr bwMode="gray">
              <a:xfrm>
                <a:off x="4569" y="1791"/>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8" name="Text Box 101"/>
              <p:cNvSpPr txBox="1">
                <a:spLocks noChangeArrowheads="1"/>
              </p:cNvSpPr>
              <p:nvPr/>
            </p:nvSpPr>
            <p:spPr bwMode="gray">
              <a:xfrm>
                <a:off x="4785" y="2006"/>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2</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69" name="Text Box 102"/>
              <p:cNvSpPr txBox="1">
                <a:spLocks noChangeArrowheads="1"/>
              </p:cNvSpPr>
              <p:nvPr/>
            </p:nvSpPr>
            <p:spPr bwMode="gray">
              <a:xfrm>
                <a:off x="4862" y="2297"/>
                <a:ext cx="16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3</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0" name="Text Box 103"/>
              <p:cNvSpPr txBox="1">
                <a:spLocks noChangeArrowheads="1"/>
              </p:cNvSpPr>
              <p:nvPr/>
            </p:nvSpPr>
            <p:spPr bwMode="gray">
              <a:xfrm>
                <a:off x="4785" y="2585"/>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4</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1" name="Text Box 104"/>
              <p:cNvSpPr txBox="1">
                <a:spLocks noChangeArrowheads="1"/>
              </p:cNvSpPr>
              <p:nvPr/>
            </p:nvSpPr>
            <p:spPr bwMode="gray">
              <a:xfrm>
                <a:off x="4579" y="2787"/>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5</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2" name="Text Box 105"/>
              <p:cNvSpPr txBox="1">
                <a:spLocks noChangeArrowheads="1"/>
              </p:cNvSpPr>
              <p:nvPr/>
            </p:nvSpPr>
            <p:spPr bwMode="gray">
              <a:xfrm>
                <a:off x="3681" y="2289"/>
                <a:ext cx="1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9</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3" name="Text Box 106"/>
              <p:cNvSpPr txBox="1">
                <a:spLocks noChangeArrowheads="1"/>
              </p:cNvSpPr>
              <p:nvPr/>
            </p:nvSpPr>
            <p:spPr bwMode="gray">
              <a:xfrm>
                <a:off x="3769" y="2002"/>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10</a:t>
                </a:r>
                <a:endParaRPr lang="de-DE" altLang="zh-CN" sz="1100" b="1" kern="0" dirty="0">
                  <a:solidFill>
                    <a:srgbClr val="FFFFFF"/>
                  </a:solidFill>
                  <a:latin typeface="微软雅黑" panose="020B0503020204020204" charset="-122"/>
                  <a:ea typeface="微软雅黑" panose="020B0503020204020204" charset="-122"/>
                </a:endParaRPr>
              </a:p>
            </p:txBody>
          </p:sp>
          <p:sp>
            <p:nvSpPr>
              <p:cNvPr id="74" name="Text Box 107"/>
              <p:cNvSpPr txBox="1">
                <a:spLocks noChangeArrowheads="1"/>
              </p:cNvSpPr>
              <p:nvPr/>
            </p:nvSpPr>
            <p:spPr bwMode="gray">
              <a:xfrm>
                <a:off x="3977" y="1798"/>
                <a:ext cx="2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defRPr/>
                </a:pPr>
                <a:r>
                  <a:rPr lang="de-DE" altLang="zh-CN" sz="1100" b="1" kern="0" dirty="0">
                    <a:solidFill>
                      <a:srgbClr val="FFFFFF"/>
                    </a:solidFill>
                    <a:latin typeface="微软雅黑" panose="020B0503020204020204" charset="-122"/>
                    <a:ea typeface="微软雅黑" panose="020B0503020204020204" charset="-122"/>
                  </a:rPr>
                  <a:t>11</a:t>
                </a:r>
                <a:endParaRPr lang="de-DE" altLang="zh-CN" sz="1100" b="1" kern="0" dirty="0">
                  <a:solidFill>
                    <a:srgbClr val="FFFFFF"/>
                  </a:solidFill>
                  <a:latin typeface="微软雅黑" panose="020B0503020204020204" charset="-122"/>
                  <a:ea typeface="微软雅黑" panose="020B0503020204020204" charset="-122"/>
                </a:endParaRPr>
              </a:p>
            </p:txBody>
          </p:sp>
        </p:grpSp>
      </p:grpSp>
      <p:grpSp>
        <p:nvGrpSpPr>
          <p:cNvPr id="135" name="Gruppieren 128"/>
          <p:cNvGrpSpPr/>
          <p:nvPr/>
        </p:nvGrpSpPr>
        <p:grpSpPr bwMode="auto">
          <a:xfrm>
            <a:off x="4469949" y="2018444"/>
            <a:ext cx="126235" cy="1255306"/>
            <a:chOff x="2776538" y="2833688"/>
            <a:chExt cx="133350" cy="1317625"/>
          </a:xfrm>
        </p:grpSpPr>
        <p:sp>
          <p:nvSpPr>
            <p:cNvPr id="136" name="Rectangle 108"/>
            <p:cNvSpPr>
              <a:spLocks noChangeAspect="1" noChangeArrowheads="1"/>
            </p:cNvSpPr>
            <p:nvPr/>
          </p:nvSpPr>
          <p:spPr bwMode="gray">
            <a:xfrm>
              <a:off x="2776538" y="2833688"/>
              <a:ext cx="133350" cy="1317625"/>
            </a:xfrm>
            <a:prstGeom prst="rect">
              <a:avLst/>
            </a:prstGeom>
            <a:solidFill>
              <a:srgbClr val="DDDDDD">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37" name="Rectangle 109"/>
            <p:cNvSpPr>
              <a:spLocks noChangeAspect="1" noChangeArrowheads="1"/>
            </p:cNvSpPr>
            <p:nvPr/>
          </p:nvSpPr>
          <p:spPr bwMode="gray">
            <a:xfrm flipH="1">
              <a:off x="2813019" y="2895243"/>
              <a:ext cx="49199" cy="606009"/>
            </a:xfrm>
            <a:prstGeom prst="rect">
              <a:avLst/>
            </a:prstGeom>
            <a:solidFill>
              <a:srgbClr val="000000"/>
            </a:solidFill>
            <a:ln w="38100">
              <a:solidFill>
                <a:srgbClr val="000000"/>
              </a:solidFill>
              <a:miter lim="800000"/>
            </a:ln>
          </p:spPr>
          <p:txBody>
            <a:bodyPr rot="10800000" vert="eaVert"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grpSp>
      <p:grpSp>
        <p:nvGrpSpPr>
          <p:cNvPr id="138" name="Group 110"/>
          <p:cNvGrpSpPr/>
          <p:nvPr/>
        </p:nvGrpSpPr>
        <p:grpSpPr bwMode="auto">
          <a:xfrm>
            <a:off x="4480071" y="1767738"/>
            <a:ext cx="104799" cy="1756715"/>
            <a:chOff x="3635" y="14"/>
            <a:chExt cx="76" cy="1262"/>
          </a:xfrm>
        </p:grpSpPr>
        <p:sp>
          <p:nvSpPr>
            <p:cNvPr id="139" name="Rectangle 111"/>
            <p:cNvSpPr>
              <a:spLocks noChangeArrowheads="1"/>
            </p:cNvSpPr>
            <p:nvPr/>
          </p:nvSpPr>
          <p:spPr bwMode="gray">
            <a:xfrm>
              <a:off x="3635" y="14"/>
              <a:ext cx="76" cy="1262"/>
            </a:xfrm>
            <a:prstGeom prst="rect">
              <a:avLst/>
            </a:prstGeom>
            <a:solidFill>
              <a:srgbClr val="DDDDDD">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0" name="Rectangle 112"/>
            <p:cNvSpPr>
              <a:spLocks noChangeArrowheads="1"/>
            </p:cNvSpPr>
            <p:nvPr/>
          </p:nvSpPr>
          <p:spPr bwMode="gray">
            <a:xfrm flipH="1">
              <a:off x="3658" y="91"/>
              <a:ext cx="29" cy="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1" name="Oval 113"/>
            <p:cNvSpPr>
              <a:spLocks noChangeArrowheads="1"/>
            </p:cNvSpPr>
            <p:nvPr/>
          </p:nvSpPr>
          <p:spPr bwMode="gray">
            <a:xfrm>
              <a:off x="3635" y="605"/>
              <a:ext cx="76" cy="7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2" name="Oval 114"/>
            <p:cNvSpPr>
              <a:spLocks noChangeArrowheads="1"/>
            </p:cNvSpPr>
            <p:nvPr/>
          </p:nvSpPr>
          <p:spPr bwMode="gray">
            <a:xfrm>
              <a:off x="3650" y="622"/>
              <a:ext cx="45" cy="4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sp>
          <p:nvSpPr>
            <p:cNvPr id="143" name="Oval 115"/>
            <p:cNvSpPr>
              <a:spLocks noChangeArrowheads="1"/>
            </p:cNvSpPr>
            <p:nvPr/>
          </p:nvSpPr>
          <p:spPr bwMode="gray">
            <a:xfrm>
              <a:off x="3664" y="633"/>
              <a:ext cx="19" cy="1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500" kern="0" noProof="1">
                <a:solidFill>
                  <a:sysClr val="windowText" lastClr="000000"/>
                </a:solidFill>
                <a:latin typeface="微软雅黑" panose="020B0503020204020204" charset="-122"/>
                <a:ea typeface="微软雅黑" panose="020B0503020204020204" charset="-122"/>
              </a:endParaRPr>
            </a:p>
          </p:txBody>
        </p:sp>
      </p:grpSp>
      <p:sp>
        <p:nvSpPr>
          <p:cNvPr id="144" name="矩形标注 143"/>
          <p:cNvSpPr/>
          <p:nvPr/>
        </p:nvSpPr>
        <p:spPr bwMode="auto">
          <a:xfrm>
            <a:off x="1387515" y="1906840"/>
            <a:ext cx="1610741" cy="402555"/>
          </a:xfrm>
          <a:prstGeom prst="wedgeRectCallout">
            <a:avLst>
              <a:gd name="adj1" fmla="val 96115"/>
              <a:gd name="adj2" fmla="val 219439"/>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rPr>
              <a:t>单击此处添加标题</a:t>
            </a:r>
            <a:endPar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endParaRPr>
          </a:p>
        </p:txBody>
      </p:sp>
      <p:sp>
        <p:nvSpPr>
          <p:cNvPr id="145" name="矩形标注 144"/>
          <p:cNvSpPr/>
          <p:nvPr/>
        </p:nvSpPr>
        <p:spPr bwMode="auto">
          <a:xfrm>
            <a:off x="5915255" y="3625092"/>
            <a:ext cx="1897105" cy="402555"/>
          </a:xfrm>
          <a:prstGeom prst="wedgeRectCallout">
            <a:avLst>
              <a:gd name="adj1" fmla="val -98533"/>
              <a:gd name="adj2" fmla="val -122834"/>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600" b="1" dirty="0">
                <a:solidFill>
                  <a:srgbClr val="7D7D7D"/>
                </a:solidFill>
                <a:latin typeface="微软雅黑" panose="020B0503020204020204" charset="-122"/>
                <a:ea typeface="微软雅黑" panose="020B0503020204020204" charset="-122"/>
                <a:cs typeface="宋体" panose="02010600030101010101" pitchFamily="2" charset="-122"/>
              </a:rPr>
              <a:t>单击此处添加标题</a:t>
            </a:r>
            <a:endParaRPr lang="zh-CN" altLang="zh-CN" sz="1600" b="1" dirty="0">
              <a:solidFill>
                <a:srgbClr val="7D7D7D"/>
              </a:solidFill>
              <a:latin typeface="微软雅黑" panose="020B0503020204020204" charset="-122"/>
              <a:ea typeface="微软雅黑" panose="020B0503020204020204" charset="-122"/>
              <a:cs typeface="宋体" panose="02010600030101010101" pitchFamily="2" charset="-122"/>
            </a:endParaRPr>
          </a:p>
        </p:txBody>
      </p:sp>
      <p:sp>
        <p:nvSpPr>
          <p:cNvPr id="146" name="矩形标注 145"/>
          <p:cNvSpPr/>
          <p:nvPr/>
        </p:nvSpPr>
        <p:spPr bwMode="auto">
          <a:xfrm>
            <a:off x="5969274" y="915566"/>
            <a:ext cx="1610741" cy="402555"/>
          </a:xfrm>
          <a:prstGeom prst="wedgeRectCallout">
            <a:avLst>
              <a:gd name="adj1" fmla="val -111139"/>
              <a:gd name="adj2" fmla="val 205806"/>
            </a:avLst>
          </a:prstGeom>
          <a:solidFill>
            <a:srgbClr val="FFFFFF"/>
          </a:solidFill>
          <a:ln w="12700" cap="flat" cmpd="sng" algn="ctr">
            <a:solidFill>
              <a:srgbClr val="EAEAEA">
                <a:lumMod val="75000"/>
              </a:srgbClr>
            </a:solidFill>
            <a:prstDash val="solid"/>
            <a:headEnd type="none" w="med" len="med"/>
            <a:tailEnd type="none" w="med" len="med"/>
          </a:ln>
          <a:effectLst/>
        </p:spPr>
        <p:txBody>
          <a:bodyPr wrap="none" lIns="68589" tIns="34295" rIns="68589" bIns="34295" anchor="ctr"/>
          <a:lstStyle/>
          <a:p>
            <a:pPr algn="ctr" fontAlgn="base">
              <a:spcBef>
                <a:spcPct val="0"/>
              </a:spcBef>
              <a:spcAft>
                <a:spcPct val="0"/>
              </a:spcAft>
            </a:pPr>
            <a:r>
              <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rPr>
              <a:t>单击此处添加标题</a:t>
            </a:r>
            <a:endParaRPr lang="zh-CN" altLang="zh-CN" sz="1400" b="1" dirty="0">
              <a:solidFill>
                <a:srgbClr val="7D7D7D"/>
              </a:solidFill>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par>
                          <p:cTn id="35" fill="hold">
                            <p:stCondLst>
                              <p:cond delay="0"/>
                            </p:stCondLst>
                            <p:childTnLst>
                              <p:par>
                                <p:cTn id="36" presetID="8" presetClass="emph" presetSubtype="0" fill="hold" nodeType="afterEffect">
                                  <p:stCondLst>
                                    <p:cond delay="0"/>
                                  </p:stCondLst>
                                  <p:childTnLst>
                                    <p:animRot by="21600000">
                                      <p:cBhvr>
                                        <p:cTn id="37" dur="2000" fill="hold"/>
                                        <p:tgtEl>
                                          <p:spTgt spid="138"/>
                                        </p:tgtEl>
                                        <p:attrNameLst>
                                          <p:attrName>r</p:attrName>
                                        </p:attrNameLst>
                                      </p:cBhvr>
                                    </p:animRot>
                                  </p:childTnLst>
                                </p:cTn>
                              </p:par>
                              <p:par>
                                <p:cTn id="38" presetID="8" presetClass="emph" presetSubtype="0" fill="hold" nodeType="withEffect">
                                  <p:stCondLst>
                                    <p:cond delay="0"/>
                                  </p:stCondLst>
                                  <p:childTnLst>
                                    <p:animRot by="1800000">
                                      <p:cBhvr>
                                        <p:cTn id="39" dur="2000" fill="hold"/>
                                        <p:tgtEl>
                                          <p:spTgt spid="135"/>
                                        </p:tgtEl>
                                        <p:attrNameLst>
                                          <p:attrName>r</p:attrName>
                                        </p:attrNameLst>
                                      </p:cBhvr>
                                    </p:animRo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wipe(left)">
                                      <p:cBhvr>
                                        <p:cTn id="43" dur="500"/>
                                        <p:tgtEl>
                                          <p:spTgt spid="146"/>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mph" presetSubtype="0" fill="hold" nodeType="clickEffect">
                                  <p:stCondLst>
                                    <p:cond delay="0"/>
                                  </p:stCondLst>
                                  <p:childTnLst>
                                    <p:animRot by="86400000">
                                      <p:cBhvr>
                                        <p:cTn id="47" dur="2000" fill="hold"/>
                                        <p:tgtEl>
                                          <p:spTgt spid="138"/>
                                        </p:tgtEl>
                                        <p:attrNameLst>
                                          <p:attrName>r</p:attrName>
                                        </p:attrNameLst>
                                      </p:cBhvr>
                                    </p:animRot>
                                  </p:childTnLst>
                                </p:cTn>
                              </p:par>
                              <p:par>
                                <p:cTn id="48" presetID="8" presetClass="emph" presetSubtype="0" fill="hold" nodeType="withEffect">
                                  <p:stCondLst>
                                    <p:cond delay="0"/>
                                  </p:stCondLst>
                                  <p:childTnLst>
                                    <p:animRot by="7200000">
                                      <p:cBhvr>
                                        <p:cTn id="49" dur="2000" fill="hold"/>
                                        <p:tgtEl>
                                          <p:spTgt spid="135"/>
                                        </p:tgtEl>
                                        <p:attrNameLst>
                                          <p:attrName>r</p:attrName>
                                        </p:attrNameLst>
                                      </p:cBhvr>
                                    </p:animRo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45"/>
                                        </p:tgtEl>
                                        <p:attrNameLst>
                                          <p:attrName>style.visibility</p:attrName>
                                        </p:attrNameLst>
                                      </p:cBhvr>
                                      <p:to>
                                        <p:strVal val="visible"/>
                                      </p:to>
                                    </p:set>
                                    <p:animEffect transition="in" filter="wipe(left)">
                                      <p:cBhvr>
                                        <p:cTn id="53" dur="500"/>
                                        <p:tgtEl>
                                          <p:spTgt spid="145"/>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mph" presetSubtype="0" fill="hold" nodeType="clickEffect">
                                  <p:stCondLst>
                                    <p:cond delay="0"/>
                                  </p:stCondLst>
                                  <p:childTnLst>
                                    <p:animRot by="64800000">
                                      <p:cBhvr>
                                        <p:cTn id="57" dur="2000" fill="hold"/>
                                        <p:tgtEl>
                                          <p:spTgt spid="138"/>
                                        </p:tgtEl>
                                        <p:attrNameLst>
                                          <p:attrName>r</p:attrName>
                                        </p:attrNameLst>
                                      </p:cBhvr>
                                    </p:animRot>
                                  </p:childTnLst>
                                </p:cTn>
                              </p:par>
                              <p:par>
                                <p:cTn id="58" presetID="8" presetClass="emph" presetSubtype="0" fill="hold" nodeType="withEffect">
                                  <p:stCondLst>
                                    <p:cond delay="0"/>
                                  </p:stCondLst>
                                  <p:childTnLst>
                                    <p:animRot by="5400000">
                                      <p:cBhvr>
                                        <p:cTn id="59" dur="2000" fill="hold"/>
                                        <p:tgtEl>
                                          <p:spTgt spid="135"/>
                                        </p:tgtEl>
                                        <p:attrNameLst>
                                          <p:attrName>r</p:attrName>
                                        </p:attrNameLst>
                                      </p:cBhvr>
                                    </p:animRot>
                                  </p:childTnLst>
                                </p:cTn>
                              </p:par>
                            </p:childTnLst>
                          </p:cTn>
                        </p:par>
                        <p:par>
                          <p:cTn id="60" fill="hold">
                            <p:stCondLst>
                              <p:cond delay="2000"/>
                            </p:stCondLst>
                            <p:childTnLst>
                              <p:par>
                                <p:cTn id="61" presetID="22" presetClass="entr" presetSubtype="2" fill="hold" grpId="0" nodeType="afterEffect">
                                  <p:stCondLst>
                                    <p:cond delay="0"/>
                                  </p:stCondLst>
                                  <p:childTnLst>
                                    <p:set>
                                      <p:cBhvr>
                                        <p:cTn id="62" dur="1" fill="hold">
                                          <p:stCondLst>
                                            <p:cond delay="0"/>
                                          </p:stCondLst>
                                        </p:cTn>
                                        <p:tgtEl>
                                          <p:spTgt spid="144"/>
                                        </p:tgtEl>
                                        <p:attrNameLst>
                                          <p:attrName>style.visibility</p:attrName>
                                        </p:attrNameLst>
                                      </p:cBhvr>
                                      <p:to>
                                        <p:strVal val="visible"/>
                                      </p:to>
                                    </p:set>
                                    <p:animEffect transition="in" filter="wipe(right)">
                                      <p:cBhvr>
                                        <p:cTn id="63"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144" grpId="0" animBg="1"/>
      <p:bldP spid="145" grpId="0" animBg="1"/>
      <p:bldP spid="1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sp>
        <p:nvSpPr>
          <p:cNvPr id="28" name="矩形 27"/>
          <p:cNvSpPr/>
          <p:nvPr/>
        </p:nvSpPr>
        <p:spPr>
          <a:xfrm>
            <a:off x="534313" y="967478"/>
            <a:ext cx="4851651" cy="3244892"/>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dirty="0"/>
          </a:p>
        </p:txBody>
      </p:sp>
      <p:grpSp>
        <p:nvGrpSpPr>
          <p:cNvPr id="29" name="组合 28"/>
          <p:cNvGrpSpPr/>
          <p:nvPr/>
        </p:nvGrpSpPr>
        <p:grpSpPr>
          <a:xfrm>
            <a:off x="5973825" y="675060"/>
            <a:ext cx="276081" cy="1132023"/>
            <a:chOff x="7969248" y="1151819"/>
            <a:chExt cx="368300" cy="1509714"/>
          </a:xfrm>
          <a:solidFill>
            <a:srgbClr val="C00000"/>
          </a:solidFill>
        </p:grpSpPr>
        <p:sp>
          <p:nvSpPr>
            <p:cNvPr id="30" name="等腰三角形 29"/>
            <p:cNvSpPr/>
            <p:nvPr/>
          </p:nvSpPr>
          <p:spPr>
            <a:xfrm rot="5400000">
              <a:off x="7939880" y="1213837"/>
              <a:ext cx="427036" cy="368300"/>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31" name="直接连接符 30"/>
            <p:cNvCxnSpPr>
              <a:endCxn id="44" idx="2"/>
            </p:cNvCxnSpPr>
            <p:nvPr/>
          </p:nvCxnSpPr>
          <p:spPr>
            <a:xfrm>
              <a:off x="7969249" y="1151819"/>
              <a:ext cx="7937" cy="1509714"/>
            </a:xfrm>
            <a:prstGeom prst="line">
              <a:avLst/>
            </a:prstGeom>
            <a:grpFill/>
            <a:ln>
              <a:solidFill>
                <a:srgbClr val="0070C0"/>
              </a:solidFill>
            </a:ln>
          </p:spPr>
          <p:style>
            <a:lnRef idx="2">
              <a:schemeClr val="accent6"/>
            </a:lnRef>
            <a:fillRef idx="0">
              <a:schemeClr val="accent6"/>
            </a:fillRef>
            <a:effectRef idx="1">
              <a:schemeClr val="accent6"/>
            </a:effectRef>
            <a:fontRef idx="minor">
              <a:schemeClr val="tx1"/>
            </a:fontRef>
          </p:style>
        </p:cxnSp>
      </p:grpSp>
      <p:sp>
        <p:nvSpPr>
          <p:cNvPr id="32" name="矩形 49"/>
          <p:cNvSpPr>
            <a:spLocks noChangeArrowheads="1"/>
          </p:cNvSpPr>
          <p:nvPr/>
        </p:nvSpPr>
        <p:spPr bwMode="auto">
          <a:xfrm>
            <a:off x="6447448" y="1207804"/>
            <a:ext cx="2334827" cy="5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spcAft>
                <a:spcPts val="450"/>
              </a:spcAft>
              <a:buClr>
                <a:srgbClr val="00B050"/>
              </a:buClr>
              <a:buSzPct val="80000"/>
              <a:defRPr/>
            </a:pPr>
            <a:r>
              <a:rPr lang="zh-CN" altLang="en-US" sz="10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000" dirty="0">
              <a:latin typeface="Adobe 黑体 Std R" pitchFamily="34" charset="-122"/>
              <a:ea typeface="Adobe 黑体 Std R" pitchFamily="34" charset="-122"/>
            </a:endParaRPr>
          </a:p>
        </p:txBody>
      </p:sp>
      <p:sp>
        <p:nvSpPr>
          <p:cNvPr id="33" name="矩形 50"/>
          <p:cNvSpPr>
            <a:spLocks noChangeArrowheads="1"/>
          </p:cNvSpPr>
          <p:nvPr/>
        </p:nvSpPr>
        <p:spPr bwMode="auto">
          <a:xfrm>
            <a:off x="6447449" y="3273184"/>
            <a:ext cx="803254" cy="34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1800" dirty="0" smtClean="0">
                <a:latin typeface="微软雅黑" panose="020B0503020204020204" charset="-122"/>
                <a:ea typeface="微软雅黑" panose="020B0503020204020204" charset="-122"/>
              </a:rPr>
              <a:t>2018</a:t>
            </a:r>
            <a:endParaRPr lang="en-US" altLang="zh-CN" sz="1800" dirty="0">
              <a:latin typeface="微软雅黑" panose="020B0503020204020204" charset="-122"/>
              <a:ea typeface="微软雅黑" panose="020B0503020204020204" charset="-122"/>
            </a:endParaRPr>
          </a:p>
        </p:txBody>
      </p:sp>
      <p:sp>
        <p:nvSpPr>
          <p:cNvPr id="34" name="矩形 51"/>
          <p:cNvSpPr>
            <a:spLocks noChangeArrowheads="1"/>
          </p:cNvSpPr>
          <p:nvPr/>
        </p:nvSpPr>
        <p:spPr bwMode="auto">
          <a:xfrm>
            <a:off x="6447448" y="2562545"/>
            <a:ext cx="2334827" cy="5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spcAft>
                <a:spcPts val="450"/>
              </a:spcAft>
              <a:buClr>
                <a:srgbClr val="00B050"/>
              </a:buClr>
              <a:buSzPct val="80000"/>
              <a:defRPr/>
            </a:pPr>
            <a:r>
              <a:rPr lang="zh-CN" altLang="en-US" sz="10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000" dirty="0">
              <a:latin typeface="Adobe 黑体 Std R" pitchFamily="34" charset="-122"/>
              <a:ea typeface="Adobe 黑体 Std R" pitchFamily="34" charset="-122"/>
            </a:endParaRPr>
          </a:p>
        </p:txBody>
      </p:sp>
      <p:sp>
        <p:nvSpPr>
          <p:cNvPr id="35" name="矩形 52"/>
          <p:cNvSpPr>
            <a:spLocks noChangeArrowheads="1"/>
          </p:cNvSpPr>
          <p:nvPr/>
        </p:nvSpPr>
        <p:spPr bwMode="auto">
          <a:xfrm>
            <a:off x="6447448" y="3707661"/>
            <a:ext cx="2334827" cy="5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spcAft>
                <a:spcPts val="450"/>
              </a:spcAft>
              <a:buClr>
                <a:srgbClr val="00B050"/>
              </a:buClr>
              <a:buSzPct val="80000"/>
              <a:defRPr/>
            </a:pPr>
            <a:r>
              <a:rPr lang="zh-CN" altLang="en-US" sz="10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000" dirty="0">
              <a:latin typeface="Adobe 黑体 Std R" pitchFamily="34" charset="-122"/>
              <a:ea typeface="Adobe 黑体 Std R" pitchFamily="34" charset="-122"/>
            </a:endParaRPr>
          </a:p>
        </p:txBody>
      </p:sp>
      <p:sp>
        <p:nvSpPr>
          <p:cNvPr id="36" name="矩形 53"/>
          <p:cNvSpPr>
            <a:spLocks noChangeArrowheads="1"/>
          </p:cNvSpPr>
          <p:nvPr/>
        </p:nvSpPr>
        <p:spPr bwMode="auto">
          <a:xfrm>
            <a:off x="6447449" y="843558"/>
            <a:ext cx="803254"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1800" dirty="0">
                <a:latin typeface="微软雅黑" panose="020B0503020204020204" charset="-122"/>
                <a:ea typeface="微软雅黑" panose="020B0503020204020204" charset="-122"/>
              </a:rPr>
              <a:t>2014</a:t>
            </a:r>
            <a:endParaRPr lang="en-US" altLang="zh-CN" sz="1800" dirty="0">
              <a:latin typeface="微软雅黑" panose="020B0503020204020204" charset="-122"/>
              <a:ea typeface="微软雅黑" panose="020B0503020204020204" charset="-122"/>
            </a:endParaRPr>
          </a:p>
        </p:txBody>
      </p:sp>
      <p:sp>
        <p:nvSpPr>
          <p:cNvPr id="37" name="矩形 54"/>
          <p:cNvSpPr>
            <a:spLocks noChangeArrowheads="1"/>
          </p:cNvSpPr>
          <p:nvPr/>
        </p:nvSpPr>
        <p:spPr bwMode="auto">
          <a:xfrm>
            <a:off x="6447449" y="2123306"/>
            <a:ext cx="803254" cy="34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1800" dirty="0">
                <a:latin typeface="微软雅黑" panose="020B0503020204020204" charset="-122"/>
                <a:ea typeface="微软雅黑" panose="020B0503020204020204" charset="-122"/>
              </a:rPr>
              <a:t>2015</a:t>
            </a:r>
            <a:endParaRPr lang="en-US" altLang="zh-CN" sz="1800" dirty="0">
              <a:latin typeface="微软雅黑" panose="020B0503020204020204" charset="-122"/>
              <a:ea typeface="微软雅黑" panose="020B0503020204020204" charset="-122"/>
            </a:endParaRPr>
          </a:p>
        </p:txBody>
      </p:sp>
      <p:grpSp>
        <p:nvGrpSpPr>
          <p:cNvPr id="38" name="组合 55"/>
          <p:cNvGrpSpPr/>
          <p:nvPr/>
        </p:nvGrpSpPr>
        <p:grpSpPr bwMode="auto">
          <a:xfrm>
            <a:off x="619993" y="2146016"/>
            <a:ext cx="1376836" cy="1314146"/>
            <a:chOff x="737456" y="1151778"/>
            <a:chExt cx="1836351" cy="1751527"/>
          </a:xfrm>
          <a:solidFill>
            <a:srgbClr val="C00000"/>
          </a:solidFill>
        </p:grpSpPr>
        <p:grpSp>
          <p:nvGrpSpPr>
            <p:cNvPr id="39" name="组合 56"/>
            <p:cNvGrpSpPr/>
            <p:nvPr/>
          </p:nvGrpSpPr>
          <p:grpSpPr bwMode="auto">
            <a:xfrm>
              <a:off x="737456" y="1151778"/>
              <a:ext cx="1836351" cy="1751527"/>
              <a:chOff x="1056067" y="1085043"/>
              <a:chExt cx="1836351" cy="1751527"/>
            </a:xfrm>
            <a:grpFill/>
          </p:grpSpPr>
          <p:sp>
            <p:nvSpPr>
              <p:cNvPr id="41" name="椭圆 40"/>
              <p:cNvSpPr/>
              <p:nvPr/>
            </p:nvSpPr>
            <p:spPr>
              <a:xfrm>
                <a:off x="1056067" y="1085043"/>
                <a:ext cx="1752232" cy="1751527"/>
              </a:xfrm>
              <a:prstGeom prst="ellipse">
                <a:avLst/>
              </a:prstGeom>
              <a:solidFill>
                <a:srgbClr val="0070C0"/>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等腰三角形 41"/>
              <p:cNvSpPr/>
              <p:nvPr/>
            </p:nvSpPr>
            <p:spPr>
              <a:xfrm rot="7863594">
                <a:off x="2472704" y="2397817"/>
                <a:ext cx="450574" cy="388855"/>
              </a:xfrm>
              <a:prstGeom prst="triangle">
                <a:avLst/>
              </a:prstGeom>
              <a:solidFill>
                <a:srgbClr val="0070C0"/>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0" name="矩形 57"/>
            <p:cNvSpPr>
              <a:spLocks noChangeArrowheads="1"/>
            </p:cNvSpPr>
            <p:nvPr/>
          </p:nvSpPr>
          <p:spPr bwMode="auto">
            <a:xfrm>
              <a:off x="813049" y="1719370"/>
              <a:ext cx="1600340" cy="4922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800" dirty="0" smtClean="0">
                  <a:solidFill>
                    <a:schemeClr val="bg1"/>
                  </a:solidFill>
                  <a:latin typeface="微软雅黑" panose="020B0503020204020204" charset="-122"/>
                  <a:ea typeface="微软雅黑" panose="020B0503020204020204" charset="-122"/>
                </a:rPr>
                <a:t>你</a:t>
              </a:r>
              <a:r>
                <a:rPr lang="zh-CN" altLang="en-US" dirty="0">
                  <a:solidFill>
                    <a:schemeClr val="bg1"/>
                  </a:solidFill>
                  <a:latin typeface="微软雅黑" panose="020B0503020204020204" charset="-122"/>
                  <a:ea typeface="微软雅黑" panose="020B0503020204020204" charset="-122"/>
                </a:rPr>
                <a:t>的</a:t>
              </a:r>
              <a:r>
                <a:rPr lang="zh-CN" altLang="en-US" sz="1800" dirty="0" smtClean="0">
                  <a:solidFill>
                    <a:schemeClr val="bg1"/>
                  </a:solidFill>
                  <a:latin typeface="微软雅黑" panose="020B0503020204020204" charset="-122"/>
                  <a:ea typeface="微软雅黑" panose="020B0503020204020204" charset="-122"/>
                </a:rPr>
                <a:t>标题</a:t>
              </a:r>
              <a:endParaRPr lang="en-US" altLang="zh-CN" sz="1800" dirty="0">
                <a:solidFill>
                  <a:schemeClr val="bg1"/>
                </a:solidFill>
                <a:latin typeface="微软雅黑" panose="020B0503020204020204" charset="-122"/>
                <a:ea typeface="微软雅黑" panose="020B0503020204020204" charset="-122"/>
              </a:endParaRPr>
            </a:p>
          </p:txBody>
        </p:sp>
      </p:grpSp>
      <p:grpSp>
        <p:nvGrpSpPr>
          <p:cNvPr id="43" name="组合 42"/>
          <p:cNvGrpSpPr/>
          <p:nvPr/>
        </p:nvGrpSpPr>
        <p:grpSpPr>
          <a:xfrm>
            <a:off x="5973827" y="1995686"/>
            <a:ext cx="282033" cy="1138986"/>
            <a:chOff x="7969248" y="3080834"/>
            <a:chExt cx="376240" cy="1519000"/>
          </a:xfrm>
          <a:solidFill>
            <a:srgbClr val="C00000"/>
          </a:solidFill>
        </p:grpSpPr>
        <p:sp>
          <p:nvSpPr>
            <p:cNvPr id="44" name="等腰三角形 43"/>
            <p:cNvSpPr/>
            <p:nvPr/>
          </p:nvSpPr>
          <p:spPr>
            <a:xfrm rot="5400000">
              <a:off x="7947819" y="3110203"/>
              <a:ext cx="427038" cy="368300"/>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45" name="直接连接符 44"/>
            <p:cNvCxnSpPr>
              <a:stCxn id="44" idx="2"/>
            </p:cNvCxnSpPr>
            <p:nvPr/>
          </p:nvCxnSpPr>
          <p:spPr>
            <a:xfrm flipH="1">
              <a:off x="7969248" y="3080835"/>
              <a:ext cx="7940" cy="1518999"/>
            </a:xfrm>
            <a:prstGeom prst="line">
              <a:avLst/>
            </a:prstGeom>
            <a:grpFill/>
            <a:ln>
              <a:solidFill>
                <a:srgbClr val="0070C0"/>
              </a:solidFill>
            </a:ln>
          </p:spPr>
          <p:style>
            <a:lnRef idx="2">
              <a:schemeClr val="accent6"/>
            </a:lnRef>
            <a:fillRef idx="0">
              <a:schemeClr val="accent6"/>
            </a:fillRef>
            <a:effectRef idx="1">
              <a:schemeClr val="accent6"/>
            </a:effectRef>
            <a:fontRef idx="minor">
              <a:schemeClr val="tx1"/>
            </a:fontRef>
          </p:style>
        </p:cxnSp>
      </p:grpSp>
      <p:grpSp>
        <p:nvGrpSpPr>
          <p:cNvPr id="46" name="组合 45"/>
          <p:cNvGrpSpPr/>
          <p:nvPr/>
        </p:nvGrpSpPr>
        <p:grpSpPr>
          <a:xfrm>
            <a:off x="5979777" y="3314846"/>
            <a:ext cx="276081" cy="1201120"/>
            <a:chOff x="7977188" y="4564234"/>
            <a:chExt cx="368300" cy="1601864"/>
          </a:xfrm>
          <a:solidFill>
            <a:srgbClr val="C00000"/>
          </a:solidFill>
        </p:grpSpPr>
        <p:sp>
          <p:nvSpPr>
            <p:cNvPr id="47" name="等腰三角形 46"/>
            <p:cNvSpPr/>
            <p:nvPr/>
          </p:nvSpPr>
          <p:spPr>
            <a:xfrm rot="5400000">
              <a:off x="7947819" y="4593603"/>
              <a:ext cx="427037" cy="368300"/>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48" name="直接连接符 47"/>
            <p:cNvCxnSpPr>
              <a:stCxn id="47" idx="2"/>
            </p:cNvCxnSpPr>
            <p:nvPr/>
          </p:nvCxnSpPr>
          <p:spPr>
            <a:xfrm>
              <a:off x="7977188" y="4564235"/>
              <a:ext cx="0" cy="1601863"/>
            </a:xfrm>
            <a:prstGeom prst="line">
              <a:avLst/>
            </a:prstGeom>
            <a:grpFill/>
            <a:ln>
              <a:solidFill>
                <a:srgbClr val="0070C0"/>
              </a:solidFill>
            </a:ln>
          </p:spPr>
          <p:style>
            <a:lnRef idx="2">
              <a:schemeClr val="accent6"/>
            </a:lnRef>
            <a:fillRef idx="0">
              <a:schemeClr val="accent6"/>
            </a:fillRef>
            <a:effectRef idx="1">
              <a:schemeClr val="accent6"/>
            </a:effectRef>
            <a:fontRef idx="minor">
              <a:schemeClr val="tx1"/>
            </a:fontRef>
          </p:style>
        </p:cxnSp>
      </p:grpSp>
      <p:sp>
        <p:nvSpPr>
          <p:cNvPr id="49" name="矩形 48"/>
          <p:cNvSpPr/>
          <p:nvPr/>
        </p:nvSpPr>
        <p:spPr>
          <a:xfrm>
            <a:off x="1657194" y="3134672"/>
            <a:ext cx="4156297" cy="1003340"/>
          </a:xfrm>
          <a:prstGeom prst="rect">
            <a:avLst/>
          </a:prstGeom>
        </p:spPr>
        <p:txBody>
          <a:bodyPr lIns="68543" tIns="34272" rIns="68543" bIns="34272"/>
          <a:lstStyle/>
          <a:p>
            <a:pPr algn="just">
              <a:spcAft>
                <a:spcPts val="450"/>
              </a:spcAft>
              <a:buClr>
                <a:srgbClr val="00B050"/>
              </a:buClr>
              <a:buSzPct val="80000"/>
              <a:defRPr/>
            </a:pPr>
            <a:endParaRPr lang="en-US" altLang="zh-CN" sz="1200" dirty="0">
              <a:latin typeface="Adobe 黑体 Std R" pitchFamily="34" charset="-122"/>
              <a:ea typeface="Adobe 黑体 Std R" pitchFamily="34" charset="-122"/>
            </a:endParaRPr>
          </a:p>
        </p:txBody>
      </p:sp>
      <p:sp>
        <p:nvSpPr>
          <p:cNvPr id="50" name="TextBox 49"/>
          <p:cNvSpPr txBox="1"/>
          <p:nvPr/>
        </p:nvSpPr>
        <p:spPr>
          <a:xfrm>
            <a:off x="1890513" y="3399519"/>
            <a:ext cx="3599111" cy="703876"/>
          </a:xfrm>
          <a:prstGeom prst="rect">
            <a:avLst/>
          </a:prstGeom>
          <a:noFill/>
        </p:spPr>
        <p:txBody>
          <a:bodyPr wrap="none" lIns="68543" tIns="34272" rIns="68543" bIns="34272" rtlCol="0">
            <a:spAutoFit/>
          </a:bodyPr>
          <a:lstStyle/>
          <a:p>
            <a:pPr algn="just">
              <a:spcAft>
                <a:spcPts val="450"/>
              </a:spcAft>
              <a:buClr>
                <a:srgbClr val="00B050"/>
              </a:buClr>
              <a:buSzPct val="80000"/>
              <a:defRPr/>
            </a:pPr>
            <a:r>
              <a:rPr lang="zh-CN" altLang="en-US" sz="1100" dirty="0">
                <a:latin typeface="Adobe 黑体 Std R" pitchFamily="34" charset="-122"/>
                <a:ea typeface="Adobe 黑体 Std R" pitchFamily="34" charset="-122"/>
              </a:rPr>
              <a:t>请在此处输入您的文本或者复制您的文本粘贴到此处，</a:t>
            </a:r>
            <a:endParaRPr lang="en-US" altLang="zh-CN" sz="11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100" dirty="0">
                <a:latin typeface="Adobe 黑体 Std R" pitchFamily="34" charset="-122"/>
                <a:ea typeface="Adobe 黑体 Std R" pitchFamily="34" charset="-122"/>
              </a:rPr>
              <a:t>请在此处输入您的文本或者复制您的文本粘贴到此处。</a:t>
            </a:r>
            <a:endParaRPr lang="en-US" altLang="zh-CN" sz="11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100" dirty="0">
                <a:latin typeface="Adobe 黑体 Std R" pitchFamily="34" charset="-122"/>
                <a:ea typeface="Adobe 黑体 Std R" pitchFamily="34" charset="-122"/>
              </a:rPr>
              <a:t>请在此处输入您的文本或者复制您的文本粘贴到此处，</a:t>
            </a:r>
            <a:endParaRPr lang="zh-CN" altLang="en-US" sz="11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iterate type="wd">
                                    <p:tmPct val="10000"/>
                                  </p:iterate>
                                  <p:childTnLst>
                                    <p:set>
                                      <p:cBhvr>
                                        <p:cTn id="6" dur="1" fill="hold">
                                          <p:stCondLst>
                                            <p:cond delay="0"/>
                                          </p:stCondLst>
                                        </p:cTn>
                                        <p:tgtEl>
                                          <p:spTgt spid="49"/>
                                        </p:tgtEl>
                                        <p:attrNameLst>
                                          <p:attrName>style.visibility</p:attrName>
                                        </p:attrNameLst>
                                      </p:cBhvr>
                                      <p:to>
                                        <p:strVal val="visible"/>
                                      </p:to>
                                    </p:set>
                                    <p:animEffect transition="in" filter="fade">
                                      <p:cBhvr>
                                        <p:cTn id="7" dur="250"/>
                                        <p:tgtEl>
                                          <p:spTgt spid="49"/>
                                        </p:tgtEl>
                                      </p:cBhvr>
                                    </p:animEffect>
                                    <p:anim calcmode="lin" valueType="num">
                                      <p:cBhvr>
                                        <p:cTn id="8" dur="250" fill="hold"/>
                                        <p:tgtEl>
                                          <p:spTgt spid="49"/>
                                        </p:tgtEl>
                                        <p:attrNameLst>
                                          <p:attrName>ppt_x</p:attrName>
                                        </p:attrNameLst>
                                      </p:cBhvr>
                                      <p:tavLst>
                                        <p:tav tm="0">
                                          <p:val>
                                            <p:strVal val="#ppt_x"/>
                                          </p:val>
                                        </p:tav>
                                        <p:tav tm="100000">
                                          <p:val>
                                            <p:strVal val="#ppt_x"/>
                                          </p:val>
                                        </p:tav>
                                      </p:tavLst>
                                    </p:anim>
                                    <p:anim calcmode="lin" valueType="num">
                                      <p:cBhvr>
                                        <p:cTn id="9" dur="250" fill="hold"/>
                                        <p:tgtEl>
                                          <p:spTgt spid="49"/>
                                        </p:tgtEl>
                                        <p:attrNameLst>
                                          <p:attrName>ppt_y</p:attrName>
                                        </p:attrNameLst>
                                      </p:cBhvr>
                                      <p:tavLst>
                                        <p:tav tm="0">
                                          <p:val>
                                            <p:strVal val="#ppt_y+.1"/>
                                          </p:val>
                                        </p:tav>
                                        <p:tav tm="100000">
                                          <p:val>
                                            <p:strVal val="#ppt_y"/>
                                          </p:val>
                                        </p:tav>
                                      </p:tavLst>
                                    </p:anim>
                                  </p:childTnLst>
                                </p:cTn>
                              </p:par>
                            </p:childTnLst>
                          </p:cTn>
                        </p:par>
                        <p:par>
                          <p:cTn id="10" fill="hold">
                            <p:stCondLst>
                              <p:cond delay="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500"/>
                            </p:stCondLst>
                            <p:childTnLst>
                              <p:par>
                                <p:cTn id="17" presetID="26"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80">
                                          <p:stCondLst>
                                            <p:cond delay="0"/>
                                          </p:stCondLst>
                                        </p:cTn>
                                        <p:tgtEl>
                                          <p:spTgt spid="38"/>
                                        </p:tgtEl>
                                      </p:cBhvr>
                                    </p:animEffect>
                                    <p:anim calcmode="lin" valueType="num">
                                      <p:cBhvr>
                                        <p:cTn id="2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5" dur="26">
                                          <p:stCondLst>
                                            <p:cond delay="650"/>
                                          </p:stCondLst>
                                        </p:cTn>
                                        <p:tgtEl>
                                          <p:spTgt spid="38"/>
                                        </p:tgtEl>
                                      </p:cBhvr>
                                      <p:to x="100000" y="60000"/>
                                    </p:animScale>
                                    <p:animScale>
                                      <p:cBhvr>
                                        <p:cTn id="26" dur="166" decel="50000">
                                          <p:stCondLst>
                                            <p:cond delay="676"/>
                                          </p:stCondLst>
                                        </p:cTn>
                                        <p:tgtEl>
                                          <p:spTgt spid="38"/>
                                        </p:tgtEl>
                                      </p:cBhvr>
                                      <p:to x="100000" y="100000"/>
                                    </p:animScale>
                                    <p:animScale>
                                      <p:cBhvr>
                                        <p:cTn id="27" dur="26">
                                          <p:stCondLst>
                                            <p:cond delay="1312"/>
                                          </p:stCondLst>
                                        </p:cTn>
                                        <p:tgtEl>
                                          <p:spTgt spid="38"/>
                                        </p:tgtEl>
                                      </p:cBhvr>
                                      <p:to x="100000" y="80000"/>
                                    </p:animScale>
                                    <p:animScale>
                                      <p:cBhvr>
                                        <p:cTn id="28" dur="166" decel="50000">
                                          <p:stCondLst>
                                            <p:cond delay="1338"/>
                                          </p:stCondLst>
                                        </p:cTn>
                                        <p:tgtEl>
                                          <p:spTgt spid="38"/>
                                        </p:tgtEl>
                                      </p:cBhvr>
                                      <p:to x="100000" y="100000"/>
                                    </p:animScale>
                                    <p:animScale>
                                      <p:cBhvr>
                                        <p:cTn id="29" dur="26">
                                          <p:stCondLst>
                                            <p:cond delay="1642"/>
                                          </p:stCondLst>
                                        </p:cTn>
                                        <p:tgtEl>
                                          <p:spTgt spid="38"/>
                                        </p:tgtEl>
                                      </p:cBhvr>
                                      <p:to x="100000" y="90000"/>
                                    </p:animScale>
                                    <p:animScale>
                                      <p:cBhvr>
                                        <p:cTn id="30" dur="166" decel="50000">
                                          <p:stCondLst>
                                            <p:cond delay="1668"/>
                                          </p:stCondLst>
                                        </p:cTn>
                                        <p:tgtEl>
                                          <p:spTgt spid="38"/>
                                        </p:tgtEl>
                                      </p:cBhvr>
                                      <p:to x="100000" y="100000"/>
                                    </p:animScale>
                                    <p:animScale>
                                      <p:cBhvr>
                                        <p:cTn id="31" dur="26">
                                          <p:stCondLst>
                                            <p:cond delay="1808"/>
                                          </p:stCondLst>
                                        </p:cTn>
                                        <p:tgtEl>
                                          <p:spTgt spid="38"/>
                                        </p:tgtEl>
                                      </p:cBhvr>
                                      <p:to x="100000" y="95000"/>
                                    </p:animScale>
                                    <p:animScale>
                                      <p:cBhvr>
                                        <p:cTn id="32" dur="166" decel="50000">
                                          <p:stCondLst>
                                            <p:cond delay="1834"/>
                                          </p:stCondLst>
                                        </p:cTn>
                                        <p:tgtEl>
                                          <p:spTgt spid="38"/>
                                        </p:tgtEl>
                                      </p:cBhvr>
                                      <p:to x="100000" y="100000"/>
                                    </p:animScale>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down)">
                                      <p:cBhvr>
                                        <p:cTn id="36" dur="500"/>
                                        <p:tgtEl>
                                          <p:spTgt spid="50"/>
                                        </p:tgtEl>
                                      </p:cBhvr>
                                    </p:animEffect>
                                  </p:childTnLst>
                                </p:cTn>
                              </p:par>
                            </p:childTnLst>
                          </p:cTn>
                        </p:par>
                        <p:par>
                          <p:cTn id="37" fill="hold">
                            <p:stCondLst>
                              <p:cond delay="3000"/>
                            </p:stCondLst>
                            <p:childTnLst>
                              <p:par>
                                <p:cTn id="38" presetID="2" presetClass="entr" presetSubtype="4"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2" presetClass="entr" presetSubtype="4"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 calcmode="lin" valueType="num">
                                      <p:cBhvr>
                                        <p:cTn id="52"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32"/>
                                        </p:tgtEl>
                                      </p:cBhvr>
                                    </p:animEffect>
                                  </p:childTnLst>
                                </p:cTn>
                              </p:par>
                            </p:childTnLst>
                          </p:cTn>
                        </p:par>
                        <p:par>
                          <p:cTn id="55" fill="hold">
                            <p:stCondLst>
                              <p:cond delay="6849"/>
                            </p:stCondLst>
                            <p:childTnLst>
                              <p:par>
                                <p:cTn id="56" presetID="2" presetClass="entr" presetSubtype="4" fill="hold" nodeType="after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ppt_x"/>
                                          </p:val>
                                        </p:tav>
                                        <p:tav tm="100000">
                                          <p:val>
                                            <p:strVal val="#ppt_x"/>
                                          </p:val>
                                        </p:tav>
                                      </p:tavLst>
                                    </p:anim>
                                    <p:anim calcmode="lin" valueType="num">
                                      <p:cBhvr additive="base">
                                        <p:cTn id="59" dur="500" fill="hold"/>
                                        <p:tgtEl>
                                          <p:spTgt spid="43"/>
                                        </p:tgtEl>
                                        <p:attrNameLst>
                                          <p:attrName>ppt_y</p:attrName>
                                        </p:attrNameLst>
                                      </p:cBhvr>
                                      <p:tavLst>
                                        <p:tav tm="0">
                                          <p:val>
                                            <p:strVal val="1+#ppt_h/2"/>
                                          </p:val>
                                        </p:tav>
                                        <p:tav tm="100000">
                                          <p:val>
                                            <p:strVal val="#ppt_y"/>
                                          </p:val>
                                        </p:tav>
                                      </p:tavLst>
                                    </p:anim>
                                  </p:childTnLst>
                                </p:cTn>
                              </p:par>
                            </p:childTnLst>
                          </p:cTn>
                        </p:par>
                        <p:par>
                          <p:cTn id="60" fill="hold">
                            <p:stCondLst>
                              <p:cond delay="7349"/>
                            </p:stCondLst>
                            <p:childTnLst>
                              <p:par>
                                <p:cTn id="61" presetID="2" presetClass="entr" presetSubtype="4"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childTnLst>
                          </p:cTn>
                        </p:par>
                        <p:par>
                          <p:cTn id="65" fill="hold">
                            <p:stCondLst>
                              <p:cond delay="7849"/>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34"/>
                                        </p:tgtEl>
                                        <p:attrNameLst>
                                          <p:attrName>ppt_y</p:attrName>
                                        </p:attrNameLst>
                                      </p:cBhvr>
                                      <p:tavLst>
                                        <p:tav tm="0">
                                          <p:val>
                                            <p:strVal val="#ppt_y"/>
                                          </p:val>
                                        </p:tav>
                                        <p:tav tm="100000">
                                          <p:val>
                                            <p:strVal val="#ppt_y"/>
                                          </p:val>
                                        </p:tav>
                                      </p:tavLst>
                                    </p:anim>
                                    <p:anim calcmode="lin" valueType="num">
                                      <p:cBhvr>
                                        <p:cTn id="70"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34"/>
                                        </p:tgtEl>
                                      </p:cBhvr>
                                    </p:animEffect>
                                  </p:childTnLst>
                                </p:cTn>
                              </p:par>
                            </p:childTnLst>
                          </p:cTn>
                        </p:par>
                        <p:par>
                          <p:cTn id="73" fill="hold">
                            <p:stCondLst>
                              <p:cond delay="10699"/>
                            </p:stCondLst>
                            <p:childTnLst>
                              <p:par>
                                <p:cTn id="74" presetID="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additive="base">
                                        <p:cTn id="76" dur="500" fill="hold"/>
                                        <p:tgtEl>
                                          <p:spTgt spid="46"/>
                                        </p:tgtEl>
                                        <p:attrNameLst>
                                          <p:attrName>ppt_x</p:attrName>
                                        </p:attrNameLst>
                                      </p:cBhvr>
                                      <p:tavLst>
                                        <p:tav tm="0">
                                          <p:val>
                                            <p:strVal val="#ppt_x"/>
                                          </p:val>
                                        </p:tav>
                                        <p:tav tm="100000">
                                          <p:val>
                                            <p:strVal val="#ppt_x"/>
                                          </p:val>
                                        </p:tav>
                                      </p:tavLst>
                                    </p:anim>
                                    <p:anim calcmode="lin" valueType="num">
                                      <p:cBhvr additive="base">
                                        <p:cTn id="77" dur="500" fill="hold"/>
                                        <p:tgtEl>
                                          <p:spTgt spid="46"/>
                                        </p:tgtEl>
                                        <p:attrNameLst>
                                          <p:attrName>ppt_y</p:attrName>
                                        </p:attrNameLst>
                                      </p:cBhvr>
                                      <p:tavLst>
                                        <p:tav tm="0">
                                          <p:val>
                                            <p:strVal val="1+#ppt_h/2"/>
                                          </p:val>
                                        </p:tav>
                                        <p:tav tm="100000">
                                          <p:val>
                                            <p:strVal val="#ppt_y"/>
                                          </p:val>
                                        </p:tav>
                                      </p:tavLst>
                                    </p:anim>
                                  </p:childTnLst>
                                </p:cTn>
                              </p:par>
                            </p:childTnLst>
                          </p:cTn>
                        </p:par>
                        <p:par>
                          <p:cTn id="78" fill="hold">
                            <p:stCondLst>
                              <p:cond delay="11199"/>
                            </p:stCondLst>
                            <p:childTnLst>
                              <p:par>
                                <p:cTn id="79" presetID="2" presetClass="entr" presetSubtype="4"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childTnLst>
                          </p:cTn>
                        </p:par>
                        <p:par>
                          <p:cTn id="83" fill="hold">
                            <p:stCondLst>
                              <p:cond delay="11699"/>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35"/>
                                        </p:tgtEl>
                                        <p:attrNameLst>
                                          <p:attrName>ppt_y</p:attrName>
                                        </p:attrNameLst>
                                      </p:cBhvr>
                                      <p:tavLst>
                                        <p:tav tm="0">
                                          <p:val>
                                            <p:strVal val="#ppt_y"/>
                                          </p:val>
                                        </p:tav>
                                        <p:tav tm="100000">
                                          <p:val>
                                            <p:strVal val="#ppt_y"/>
                                          </p:val>
                                        </p:tav>
                                      </p:tavLst>
                                    </p:anim>
                                    <p:anim calcmode="lin" valueType="num">
                                      <p:cBhvr>
                                        <p:cTn id="8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p:bldP spid="33" grpId="0"/>
      <p:bldP spid="34" grpId="0"/>
      <p:bldP spid="35" grpId="0"/>
      <p:bldP spid="36" grpId="0"/>
      <p:bldP spid="37" grpId="0"/>
      <p:bldP spid="49" grpId="0"/>
      <p:bldP spid="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grpSp>
        <p:nvGrpSpPr>
          <p:cNvPr id="38" name="Group 149"/>
          <p:cNvGrpSpPr/>
          <p:nvPr/>
        </p:nvGrpSpPr>
        <p:grpSpPr bwMode="auto">
          <a:xfrm>
            <a:off x="5607329" y="625176"/>
            <a:ext cx="661688" cy="662963"/>
            <a:chOff x="4216906" y="4857744"/>
            <a:chExt cx="713232" cy="713231"/>
          </a:xfrm>
          <a:solidFill>
            <a:srgbClr val="0070C0"/>
          </a:solidFill>
        </p:grpSpPr>
        <p:sp>
          <p:nvSpPr>
            <p:cNvPr id="39"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grpSp>
          <p:nvGrpSpPr>
            <p:cNvPr id="40" name="Gruppe 67"/>
            <p:cNvGrpSpPr/>
            <p:nvPr/>
          </p:nvGrpSpPr>
          <p:grpSpPr bwMode="auto">
            <a:xfrm>
              <a:off x="4370796" y="5028441"/>
              <a:ext cx="405456" cy="371850"/>
              <a:chOff x="355442" y="4350695"/>
              <a:chExt cx="900893" cy="825896"/>
            </a:xfrm>
            <a:grpFill/>
          </p:grpSpPr>
          <p:sp>
            <p:nvSpPr>
              <p:cNvPr id="41"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sp>
            <p:nvSpPr>
              <p:cNvPr id="42"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grpSp>
      </p:grpSp>
      <p:grpSp>
        <p:nvGrpSpPr>
          <p:cNvPr id="43" name="Group 144"/>
          <p:cNvGrpSpPr/>
          <p:nvPr/>
        </p:nvGrpSpPr>
        <p:grpSpPr bwMode="auto">
          <a:xfrm>
            <a:off x="6435173" y="3722408"/>
            <a:ext cx="660217" cy="662962"/>
            <a:chOff x="5109976" y="4636766"/>
            <a:chExt cx="713233" cy="713231"/>
          </a:xfrm>
          <a:solidFill>
            <a:srgbClr val="0070C0"/>
          </a:solidFill>
        </p:grpSpPr>
        <p:sp>
          <p:nvSpPr>
            <p:cNvPr id="4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grpSp>
          <p:nvGrpSpPr>
            <p:cNvPr id="45" name="Gruppe 66"/>
            <p:cNvGrpSpPr/>
            <p:nvPr/>
          </p:nvGrpSpPr>
          <p:grpSpPr bwMode="auto">
            <a:xfrm>
              <a:off x="5308125" y="4834464"/>
              <a:ext cx="316926" cy="317844"/>
              <a:chOff x="4167326" y="4389120"/>
              <a:chExt cx="785174" cy="787473"/>
            </a:xfrm>
            <a:grpFill/>
          </p:grpSpPr>
          <p:sp>
            <p:nvSpPr>
              <p:cNvPr id="46" name="Freeform 36"/>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sp>
            <p:nvSpPr>
              <p:cNvPr id="47" name="Freeform 37"/>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sp>
            <p:nvSpPr>
              <p:cNvPr id="48" name="Freeform 37"/>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grpFill/>
              <a:ln w="9525">
                <a:noFill/>
                <a:round/>
              </a:ln>
            </p:spPr>
            <p:txBody>
              <a:bodyPr/>
              <a:lstStyle/>
              <a:p>
                <a:pPr fontAlgn="auto">
                  <a:spcBef>
                    <a:spcPts val="0"/>
                  </a:spcBef>
                  <a:spcAft>
                    <a:spcPts val="0"/>
                  </a:spcAft>
                  <a:defRPr/>
                </a:pPr>
                <a:endParaRPr lang="da-DK" kern="0" dirty="0">
                  <a:solidFill>
                    <a:sysClr val="windowText" lastClr="000000"/>
                  </a:solidFill>
                  <a:latin typeface="微软雅黑" panose="020B0503020204020204" charset="-122"/>
                  <a:ea typeface="微软雅黑" panose="020B0503020204020204" charset="-122"/>
                </a:endParaRPr>
              </a:p>
            </p:txBody>
          </p:sp>
        </p:grpSp>
      </p:grpSp>
      <p:grpSp>
        <p:nvGrpSpPr>
          <p:cNvPr id="49" name="Group 35"/>
          <p:cNvGrpSpPr/>
          <p:nvPr/>
        </p:nvGrpSpPr>
        <p:grpSpPr bwMode="auto">
          <a:xfrm>
            <a:off x="7042458" y="3131795"/>
            <a:ext cx="660217" cy="664439"/>
            <a:chOff x="6093795" y="4270789"/>
            <a:chExt cx="967236" cy="969390"/>
          </a:xfrm>
          <a:solidFill>
            <a:srgbClr val="0070C0"/>
          </a:solidFill>
        </p:grpSpPr>
        <p:sp>
          <p:nvSpPr>
            <p:cNvPr id="50"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grpSp>
          <p:nvGrpSpPr>
            <p:cNvPr id="51" name="Gruppe 344"/>
            <p:cNvGrpSpPr/>
            <p:nvPr/>
          </p:nvGrpSpPr>
          <p:grpSpPr bwMode="auto">
            <a:xfrm>
              <a:off x="6431797" y="4509479"/>
              <a:ext cx="291210" cy="492007"/>
              <a:chOff x="2114233" y="1516380"/>
              <a:chExt cx="263525" cy="444500"/>
            </a:xfrm>
            <a:grpFill/>
          </p:grpSpPr>
          <p:sp>
            <p:nvSpPr>
              <p:cNvPr id="52"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sp>
            <p:nvSpPr>
              <p:cNvPr id="53"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sp>
            <p:nvSpPr>
              <p:cNvPr id="54" name="Freeform 17"/>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grpSp>
        <p:nvGrpSpPr>
          <p:cNvPr id="55" name="Group 131"/>
          <p:cNvGrpSpPr/>
          <p:nvPr/>
        </p:nvGrpSpPr>
        <p:grpSpPr bwMode="auto">
          <a:xfrm>
            <a:off x="6435175" y="812165"/>
            <a:ext cx="660217" cy="662963"/>
            <a:chOff x="5109971" y="1507999"/>
            <a:chExt cx="713232" cy="713232"/>
          </a:xfrm>
          <a:solidFill>
            <a:srgbClr val="0070C0"/>
          </a:solidFill>
        </p:grpSpPr>
        <p:sp>
          <p:nvSpPr>
            <p:cNvPr id="56"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57"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nvGrpSpPr>
          <p:cNvPr id="58" name="Group 132"/>
          <p:cNvGrpSpPr/>
          <p:nvPr/>
        </p:nvGrpSpPr>
        <p:grpSpPr bwMode="auto">
          <a:xfrm>
            <a:off x="7042456" y="1401301"/>
            <a:ext cx="660217" cy="664439"/>
            <a:chOff x="5765300" y="2141983"/>
            <a:chExt cx="713233" cy="713232"/>
          </a:xfrm>
          <a:solidFill>
            <a:srgbClr val="0070C0"/>
          </a:solidFill>
        </p:grpSpPr>
        <p:sp>
          <p:nvSpPr>
            <p:cNvPr id="59"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60"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nvGrpSpPr>
          <p:cNvPr id="61" name="Group 133"/>
          <p:cNvGrpSpPr/>
          <p:nvPr/>
        </p:nvGrpSpPr>
        <p:grpSpPr bwMode="auto">
          <a:xfrm>
            <a:off x="7254199" y="2260640"/>
            <a:ext cx="660217" cy="662962"/>
            <a:chOff x="5993893" y="3065525"/>
            <a:chExt cx="713232" cy="713232"/>
          </a:xfrm>
          <a:solidFill>
            <a:srgbClr val="0070C0"/>
          </a:solidFill>
        </p:grpSpPr>
        <p:sp>
          <p:nvSpPr>
            <p:cNvPr id="62"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63"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grpSp>
        <p:nvGrpSpPr>
          <p:cNvPr id="64" name="Group 130"/>
          <p:cNvGrpSpPr/>
          <p:nvPr/>
        </p:nvGrpSpPr>
        <p:grpSpPr bwMode="auto">
          <a:xfrm>
            <a:off x="5607329" y="3925012"/>
            <a:ext cx="661688" cy="662962"/>
            <a:chOff x="4216908" y="1306354"/>
            <a:chExt cx="713232" cy="713232"/>
          </a:xfrm>
          <a:solidFill>
            <a:srgbClr val="0070C0"/>
          </a:solidFill>
        </p:grpSpPr>
        <p:sp>
          <p:nvSpPr>
            <p:cNvPr id="65"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66"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grp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charset="-122"/>
                <a:ea typeface="微软雅黑" panose="020B0503020204020204" charset="-122"/>
              </a:endParaRPr>
            </a:p>
          </p:txBody>
        </p:sp>
      </p:grpSp>
      <p:sp>
        <p:nvSpPr>
          <p:cNvPr id="67" name="TextBox 66"/>
          <p:cNvSpPr txBox="1"/>
          <p:nvPr/>
        </p:nvSpPr>
        <p:spPr bwMode="auto">
          <a:xfrm>
            <a:off x="1310656" y="1391455"/>
            <a:ext cx="2824633" cy="2862322"/>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这里输入简单的文字概述这里输入简单文字概述简单的文字概述这里输入简单的文字概述这里输入简单的文字概述这里输入简单文字概述简单的文字概述这里输入简单的文字</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概述</a:t>
            </a:r>
            <a:r>
              <a:rPr lang="zh-CN" altLang="en-US" sz="1200" dirty="0">
                <a:solidFill>
                  <a:schemeClr val="tx1">
                    <a:lumMod val="75000"/>
                    <a:lumOff val="25000"/>
                  </a:schemeClr>
                </a:solidFill>
                <a:latin typeface="微软雅黑" panose="020B0503020204020204" charset="-122"/>
                <a:ea typeface="微软雅黑" panose="020B0503020204020204" charset="-122"/>
              </a:rPr>
              <a:t>这里输入简单的文字概述这里输入简单文字概述简单的文字概述这里输入简单的文字概述这里输入简单的文字概述这里输入简单文字概述简单的文字概述这里输入简单的文字</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概述</a:t>
            </a:r>
            <a:endParaRPr lang="zh-CN" altLang="en-US" sz="1200" dirty="0">
              <a:latin typeface="微软雅黑" panose="020B0503020204020204" charset="-122"/>
              <a:ea typeface="微软雅黑" panose="020B0503020204020204" charset="-122"/>
            </a:endParaRPr>
          </a:p>
        </p:txBody>
      </p:sp>
      <p:sp>
        <p:nvSpPr>
          <p:cNvPr id="68" name="矩形 67"/>
          <p:cNvSpPr/>
          <p:nvPr/>
        </p:nvSpPr>
        <p:spPr bwMode="auto">
          <a:xfrm>
            <a:off x="1326977" y="1031415"/>
            <a:ext cx="2020887" cy="369333"/>
          </a:xfrm>
          <a:prstGeom prst="rect">
            <a:avLst/>
          </a:prstGeom>
        </p:spPr>
        <p:txBody>
          <a:bodyPr>
            <a:spAutoFit/>
          </a:bodyPr>
          <a:lstStyle/>
          <a:p>
            <a:pPr fontAlgn="auto">
              <a:spcBef>
                <a:spcPts val="0"/>
              </a:spcBef>
              <a:spcAft>
                <a:spcPts val="0"/>
              </a:spcAft>
              <a:defRPr/>
            </a:pPr>
            <a:r>
              <a:rPr lang="zh-CN" altLang="en-US" b="1" dirty="0" smtClean="0">
                <a:latin typeface="微软雅黑" panose="020B0503020204020204" charset="-122"/>
                <a:ea typeface="微软雅黑" panose="020B0503020204020204" charset="-122"/>
              </a:rPr>
              <a:t>输入相关标题</a:t>
            </a:r>
            <a:endParaRPr lang="zh-CN" altLang="en-US" b="1" dirty="0">
              <a:latin typeface="微软雅黑" panose="020B0503020204020204" charset="-122"/>
              <a:ea typeface="微软雅黑" panose="020B0503020204020204" charset="-122"/>
            </a:endParaRPr>
          </a:p>
        </p:txBody>
      </p:sp>
      <p:grpSp>
        <p:nvGrpSpPr>
          <p:cNvPr id="69" name="组合 68"/>
          <p:cNvGrpSpPr/>
          <p:nvPr/>
        </p:nvGrpSpPr>
        <p:grpSpPr>
          <a:xfrm>
            <a:off x="4922117" y="1585953"/>
            <a:ext cx="2032076" cy="2040156"/>
            <a:chOff x="4922117" y="1686128"/>
            <a:chExt cx="2032076" cy="2040156"/>
          </a:xfrm>
        </p:grpSpPr>
        <p:sp>
          <p:nvSpPr>
            <p:cNvPr id="70" name="Donut 8"/>
            <p:cNvSpPr>
              <a:spLocks noChangeArrowheads="1"/>
            </p:cNvSpPr>
            <p:nvPr/>
          </p:nvSpPr>
          <p:spPr bwMode="auto">
            <a:xfrm>
              <a:off x="4922117" y="1686128"/>
              <a:ext cx="2032076" cy="204015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solidFill>
              <a:srgbClr val="0070C0"/>
            </a:solidFill>
            <a:ln w="9525">
              <a:noFill/>
              <a:miter lim="800000"/>
            </a:ln>
            <a:effectLst/>
          </p:spPr>
          <p:txBody>
            <a:bodyPr anchor="ctr"/>
            <a:lstStyle/>
            <a:p>
              <a:pPr algn="ctr" defTabSz="457200">
                <a:defRPr/>
              </a:pPr>
              <a:endParaRPr lang="en-US" dirty="0">
                <a:solidFill>
                  <a:prstClr val="black"/>
                </a:solidFill>
                <a:latin typeface="微软雅黑" panose="020B0503020204020204" charset="-122"/>
                <a:ea typeface="微软雅黑" panose="020B0503020204020204" charset="-122"/>
              </a:endParaRPr>
            </a:p>
          </p:txBody>
        </p:sp>
        <p:sp>
          <p:nvSpPr>
            <p:cNvPr id="71" name="矩形 70"/>
            <p:cNvSpPr/>
            <p:nvPr/>
          </p:nvSpPr>
          <p:spPr bwMode="auto">
            <a:xfrm>
              <a:off x="5433834" y="2397566"/>
              <a:ext cx="1008642" cy="646331"/>
            </a:xfrm>
            <a:prstGeom prst="rect">
              <a:avLst/>
            </a:prstGeom>
          </p:spPr>
          <p:txBody>
            <a:bodyPr wrap="square">
              <a:spAutoFit/>
            </a:bodyPr>
            <a:lstStyle/>
            <a:p>
              <a:pPr algn="ctr" fontAlgn="auto">
                <a:spcBef>
                  <a:spcPts val="0"/>
                </a:spcBef>
                <a:spcAft>
                  <a:spcPts val="0"/>
                </a:spcAft>
                <a:defRPr/>
              </a:pPr>
              <a:r>
                <a:rPr lang="zh-CN" altLang="en-US" b="1" dirty="0" smtClean="0">
                  <a:latin typeface="微软雅黑" panose="020B0503020204020204" charset="-122"/>
                  <a:ea typeface="微软雅黑" panose="020B0503020204020204" charset="-122"/>
                </a:rPr>
                <a:t>输入相</a:t>
              </a:r>
              <a:endParaRPr lang="en-US" altLang="zh-CN" b="1" dirty="0" smtClean="0">
                <a:latin typeface="微软雅黑" panose="020B0503020204020204" charset="-122"/>
                <a:ea typeface="微软雅黑" panose="020B0503020204020204" charset="-122"/>
              </a:endParaRPr>
            </a:p>
            <a:p>
              <a:pPr algn="ctr" fontAlgn="auto">
                <a:spcBef>
                  <a:spcPts val="0"/>
                </a:spcBef>
                <a:spcAft>
                  <a:spcPts val="0"/>
                </a:spcAft>
                <a:defRPr/>
              </a:pPr>
              <a:r>
                <a:rPr lang="zh-CN" altLang="en-US" b="1" dirty="0" smtClean="0">
                  <a:latin typeface="微软雅黑" panose="020B0503020204020204" charset="-122"/>
                  <a:ea typeface="微软雅黑" panose="020B0503020204020204" charset="-122"/>
                </a:rPr>
                <a:t>关标题</a:t>
              </a:r>
              <a:endParaRPr lang="zh-CN" altLang="en-US" b="1" dirty="0">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53" presetClass="entr" presetSubtype="528"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Effect transition="in" filter="fade">
                                      <p:cBhvr>
                                        <p:cTn id="15" dur="500"/>
                                        <p:tgtEl>
                                          <p:spTgt spid="38"/>
                                        </p:tgtEl>
                                      </p:cBhvr>
                                    </p:animEffect>
                                    <p:anim calcmode="lin" valueType="num">
                                      <p:cBhvr>
                                        <p:cTn id="16" dur="500" fill="hold"/>
                                        <p:tgtEl>
                                          <p:spTgt spid="38"/>
                                        </p:tgtEl>
                                        <p:attrNameLst>
                                          <p:attrName>ppt_x</p:attrName>
                                        </p:attrNameLst>
                                      </p:cBhvr>
                                      <p:tavLst>
                                        <p:tav tm="0">
                                          <p:val>
                                            <p:fltVal val="0.5"/>
                                          </p:val>
                                        </p:tav>
                                        <p:tav tm="100000">
                                          <p:val>
                                            <p:strVal val="#ppt_x"/>
                                          </p:val>
                                        </p:tav>
                                      </p:tavLst>
                                    </p:anim>
                                    <p:anim calcmode="lin" valueType="num">
                                      <p:cBhvr>
                                        <p:cTn id="17" dur="500" fill="hold"/>
                                        <p:tgtEl>
                                          <p:spTgt spid="38"/>
                                        </p:tgtEl>
                                        <p:attrNameLst>
                                          <p:attrName>ppt_y</p:attrName>
                                        </p:attrNameLst>
                                      </p:cBhvr>
                                      <p:tavLst>
                                        <p:tav tm="0">
                                          <p:val>
                                            <p:fltVal val="0.5"/>
                                          </p:val>
                                        </p:tav>
                                        <p:tav tm="100000">
                                          <p:val>
                                            <p:strVal val="#ppt_y"/>
                                          </p:val>
                                        </p:tav>
                                      </p:tavLst>
                                    </p:anim>
                                  </p:childTnLst>
                                </p:cTn>
                              </p:par>
                              <p:par>
                                <p:cTn id="18" presetID="53" presetClass="entr" presetSubtype="52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anim calcmode="lin" valueType="num">
                                      <p:cBhvr>
                                        <p:cTn id="23" dur="500" fill="hold"/>
                                        <p:tgtEl>
                                          <p:spTgt spid="55"/>
                                        </p:tgtEl>
                                        <p:attrNameLst>
                                          <p:attrName>ppt_x</p:attrName>
                                        </p:attrNameLst>
                                      </p:cBhvr>
                                      <p:tavLst>
                                        <p:tav tm="0">
                                          <p:val>
                                            <p:fltVal val="0.5"/>
                                          </p:val>
                                        </p:tav>
                                        <p:tav tm="100000">
                                          <p:val>
                                            <p:strVal val="#ppt_x"/>
                                          </p:val>
                                        </p:tav>
                                      </p:tavLst>
                                    </p:anim>
                                    <p:anim calcmode="lin" valueType="num">
                                      <p:cBhvr>
                                        <p:cTn id="24" dur="500" fill="hold"/>
                                        <p:tgtEl>
                                          <p:spTgt spid="55"/>
                                        </p:tgtEl>
                                        <p:attrNameLst>
                                          <p:attrName>ppt_y</p:attrName>
                                        </p:attrNameLst>
                                      </p:cBhvr>
                                      <p:tavLst>
                                        <p:tav tm="0">
                                          <p:val>
                                            <p:fltVal val="0.5"/>
                                          </p:val>
                                        </p:tav>
                                        <p:tav tm="100000">
                                          <p:val>
                                            <p:strVal val="#ppt_y"/>
                                          </p:val>
                                        </p:tav>
                                      </p:tavLst>
                                    </p:anim>
                                  </p:childTnLst>
                                </p:cTn>
                              </p:par>
                              <p:par>
                                <p:cTn id="25" presetID="53" presetClass="entr" presetSubtype="528"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anim calcmode="lin" valueType="num">
                                      <p:cBhvr>
                                        <p:cTn id="30" dur="500" fill="hold"/>
                                        <p:tgtEl>
                                          <p:spTgt spid="58"/>
                                        </p:tgtEl>
                                        <p:attrNameLst>
                                          <p:attrName>ppt_x</p:attrName>
                                        </p:attrNameLst>
                                      </p:cBhvr>
                                      <p:tavLst>
                                        <p:tav tm="0">
                                          <p:val>
                                            <p:fltVal val="0.5"/>
                                          </p:val>
                                        </p:tav>
                                        <p:tav tm="100000">
                                          <p:val>
                                            <p:strVal val="#ppt_x"/>
                                          </p:val>
                                        </p:tav>
                                      </p:tavLst>
                                    </p:anim>
                                    <p:anim calcmode="lin" valueType="num">
                                      <p:cBhvr>
                                        <p:cTn id="31" dur="500" fill="hold"/>
                                        <p:tgtEl>
                                          <p:spTgt spid="58"/>
                                        </p:tgtEl>
                                        <p:attrNameLst>
                                          <p:attrName>ppt_y</p:attrName>
                                        </p:attrNameLst>
                                      </p:cBhvr>
                                      <p:tavLst>
                                        <p:tav tm="0">
                                          <p:val>
                                            <p:fltVal val="0.5"/>
                                          </p:val>
                                        </p:tav>
                                        <p:tav tm="100000">
                                          <p:val>
                                            <p:strVal val="#ppt_y"/>
                                          </p:val>
                                        </p:tav>
                                      </p:tavLst>
                                    </p:anim>
                                  </p:childTnLst>
                                </p:cTn>
                              </p:par>
                              <p:par>
                                <p:cTn id="32" presetID="53" presetClass="entr" presetSubtype="528"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anim calcmode="lin" valueType="num">
                                      <p:cBhvr>
                                        <p:cTn id="37" dur="500" fill="hold"/>
                                        <p:tgtEl>
                                          <p:spTgt spid="61"/>
                                        </p:tgtEl>
                                        <p:attrNameLst>
                                          <p:attrName>ppt_x</p:attrName>
                                        </p:attrNameLst>
                                      </p:cBhvr>
                                      <p:tavLst>
                                        <p:tav tm="0">
                                          <p:val>
                                            <p:fltVal val="0.5"/>
                                          </p:val>
                                        </p:tav>
                                        <p:tav tm="100000">
                                          <p:val>
                                            <p:strVal val="#ppt_x"/>
                                          </p:val>
                                        </p:tav>
                                      </p:tavLst>
                                    </p:anim>
                                    <p:anim calcmode="lin" valueType="num">
                                      <p:cBhvr>
                                        <p:cTn id="38" dur="500" fill="hold"/>
                                        <p:tgtEl>
                                          <p:spTgt spid="61"/>
                                        </p:tgtEl>
                                        <p:attrNameLst>
                                          <p:attrName>ppt_y</p:attrName>
                                        </p:attrNameLst>
                                      </p:cBhvr>
                                      <p:tavLst>
                                        <p:tav tm="0">
                                          <p:val>
                                            <p:fltVal val="0.5"/>
                                          </p:val>
                                        </p:tav>
                                        <p:tav tm="100000">
                                          <p:val>
                                            <p:strVal val="#ppt_y"/>
                                          </p:val>
                                        </p:tav>
                                      </p:tavLst>
                                    </p:anim>
                                  </p:childTnLst>
                                </p:cTn>
                              </p:par>
                              <p:par>
                                <p:cTn id="39" presetID="53" presetClass="entr" presetSubtype="528"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anim calcmode="lin" valueType="num">
                                      <p:cBhvr>
                                        <p:cTn id="44" dur="500" fill="hold"/>
                                        <p:tgtEl>
                                          <p:spTgt spid="49"/>
                                        </p:tgtEl>
                                        <p:attrNameLst>
                                          <p:attrName>ppt_x</p:attrName>
                                        </p:attrNameLst>
                                      </p:cBhvr>
                                      <p:tavLst>
                                        <p:tav tm="0">
                                          <p:val>
                                            <p:fltVal val="0.5"/>
                                          </p:val>
                                        </p:tav>
                                        <p:tav tm="100000">
                                          <p:val>
                                            <p:strVal val="#ppt_x"/>
                                          </p:val>
                                        </p:tav>
                                      </p:tavLst>
                                    </p:anim>
                                    <p:anim calcmode="lin" valueType="num">
                                      <p:cBhvr>
                                        <p:cTn id="45" dur="500" fill="hold"/>
                                        <p:tgtEl>
                                          <p:spTgt spid="49"/>
                                        </p:tgtEl>
                                        <p:attrNameLst>
                                          <p:attrName>ppt_y</p:attrName>
                                        </p:attrNameLst>
                                      </p:cBhvr>
                                      <p:tavLst>
                                        <p:tav tm="0">
                                          <p:val>
                                            <p:fltVal val="0.5"/>
                                          </p:val>
                                        </p:tav>
                                        <p:tav tm="100000">
                                          <p:val>
                                            <p:strVal val="#ppt_y"/>
                                          </p:val>
                                        </p:tav>
                                      </p:tavLst>
                                    </p:anim>
                                  </p:childTnLst>
                                </p:cTn>
                              </p:par>
                              <p:par>
                                <p:cTn id="46" presetID="53" presetClass="entr" presetSubtype="528"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anim calcmode="lin" valueType="num">
                                      <p:cBhvr>
                                        <p:cTn id="51" dur="500" fill="hold"/>
                                        <p:tgtEl>
                                          <p:spTgt spid="43"/>
                                        </p:tgtEl>
                                        <p:attrNameLst>
                                          <p:attrName>ppt_x</p:attrName>
                                        </p:attrNameLst>
                                      </p:cBhvr>
                                      <p:tavLst>
                                        <p:tav tm="0">
                                          <p:val>
                                            <p:fltVal val="0.5"/>
                                          </p:val>
                                        </p:tav>
                                        <p:tav tm="100000">
                                          <p:val>
                                            <p:strVal val="#ppt_x"/>
                                          </p:val>
                                        </p:tav>
                                      </p:tavLst>
                                    </p:anim>
                                    <p:anim calcmode="lin" valueType="num">
                                      <p:cBhvr>
                                        <p:cTn id="52" dur="500" fill="hold"/>
                                        <p:tgtEl>
                                          <p:spTgt spid="43"/>
                                        </p:tgtEl>
                                        <p:attrNameLst>
                                          <p:attrName>ppt_y</p:attrName>
                                        </p:attrNameLst>
                                      </p:cBhvr>
                                      <p:tavLst>
                                        <p:tav tm="0">
                                          <p:val>
                                            <p:fltVal val="0.5"/>
                                          </p:val>
                                        </p:tav>
                                        <p:tav tm="100000">
                                          <p:val>
                                            <p:strVal val="#ppt_y"/>
                                          </p:val>
                                        </p:tav>
                                      </p:tavLst>
                                    </p:anim>
                                  </p:childTnLst>
                                </p:cTn>
                              </p:par>
                              <p:par>
                                <p:cTn id="53" presetID="53" presetClass="entr" presetSubtype="528"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p:cTn id="55" dur="500" fill="hold"/>
                                        <p:tgtEl>
                                          <p:spTgt spid="64"/>
                                        </p:tgtEl>
                                        <p:attrNameLst>
                                          <p:attrName>ppt_w</p:attrName>
                                        </p:attrNameLst>
                                      </p:cBhvr>
                                      <p:tavLst>
                                        <p:tav tm="0">
                                          <p:val>
                                            <p:fltVal val="0"/>
                                          </p:val>
                                        </p:tav>
                                        <p:tav tm="100000">
                                          <p:val>
                                            <p:strVal val="#ppt_w"/>
                                          </p:val>
                                        </p:tav>
                                      </p:tavLst>
                                    </p:anim>
                                    <p:anim calcmode="lin" valueType="num">
                                      <p:cBhvr>
                                        <p:cTn id="56" dur="500" fill="hold"/>
                                        <p:tgtEl>
                                          <p:spTgt spid="64"/>
                                        </p:tgtEl>
                                        <p:attrNameLst>
                                          <p:attrName>ppt_h</p:attrName>
                                        </p:attrNameLst>
                                      </p:cBhvr>
                                      <p:tavLst>
                                        <p:tav tm="0">
                                          <p:val>
                                            <p:fltVal val="0"/>
                                          </p:val>
                                        </p:tav>
                                        <p:tav tm="100000">
                                          <p:val>
                                            <p:strVal val="#ppt_h"/>
                                          </p:val>
                                        </p:tav>
                                      </p:tavLst>
                                    </p:anim>
                                    <p:animEffect transition="in" filter="fade">
                                      <p:cBhvr>
                                        <p:cTn id="57" dur="500"/>
                                        <p:tgtEl>
                                          <p:spTgt spid="64"/>
                                        </p:tgtEl>
                                      </p:cBhvr>
                                    </p:animEffect>
                                    <p:anim calcmode="lin" valueType="num">
                                      <p:cBhvr>
                                        <p:cTn id="58" dur="500" fill="hold"/>
                                        <p:tgtEl>
                                          <p:spTgt spid="64"/>
                                        </p:tgtEl>
                                        <p:attrNameLst>
                                          <p:attrName>ppt_x</p:attrName>
                                        </p:attrNameLst>
                                      </p:cBhvr>
                                      <p:tavLst>
                                        <p:tav tm="0">
                                          <p:val>
                                            <p:fltVal val="0.5"/>
                                          </p:val>
                                        </p:tav>
                                        <p:tav tm="100000">
                                          <p:val>
                                            <p:strVal val="#ppt_x"/>
                                          </p:val>
                                        </p:tav>
                                      </p:tavLst>
                                    </p:anim>
                                    <p:anim calcmode="lin" valueType="num">
                                      <p:cBhvr>
                                        <p:cTn id="59" dur="500" fill="hold"/>
                                        <p:tgtEl>
                                          <p:spTgt spid="64"/>
                                        </p:tgtEl>
                                        <p:attrNameLst>
                                          <p:attrName>ppt_y</p:attrName>
                                        </p:attrNameLst>
                                      </p:cBhvr>
                                      <p:tavLst>
                                        <p:tav tm="0">
                                          <p:val>
                                            <p:fltVal val="0.5"/>
                                          </p:val>
                                        </p:tav>
                                        <p:tav tm="100000">
                                          <p:val>
                                            <p:strVal val="#ppt_y"/>
                                          </p:val>
                                        </p:tav>
                                      </p:tavLst>
                                    </p:anim>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1000"/>
                                        <p:tgtEl>
                                          <p:spTgt spid="68"/>
                                        </p:tgtEl>
                                      </p:cBhvr>
                                    </p:animEffect>
                                    <p:anim calcmode="lin" valueType="num">
                                      <p:cBhvr>
                                        <p:cTn id="64" dur="1000" fill="hold"/>
                                        <p:tgtEl>
                                          <p:spTgt spid="68"/>
                                        </p:tgtEl>
                                        <p:attrNameLst>
                                          <p:attrName>ppt_x</p:attrName>
                                        </p:attrNameLst>
                                      </p:cBhvr>
                                      <p:tavLst>
                                        <p:tav tm="0">
                                          <p:val>
                                            <p:strVal val="#ppt_x"/>
                                          </p:val>
                                        </p:tav>
                                        <p:tav tm="100000">
                                          <p:val>
                                            <p:strVal val="#ppt_x"/>
                                          </p:val>
                                        </p:tav>
                                      </p:tavLst>
                                    </p:anim>
                                    <p:anim calcmode="lin" valueType="num">
                                      <p:cBhvr>
                                        <p:cTn id="65" dur="1000" fill="hold"/>
                                        <p:tgtEl>
                                          <p:spTgt spid="6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1000"/>
                                        <p:tgtEl>
                                          <p:spTgt spid="67"/>
                                        </p:tgtEl>
                                      </p:cBhvr>
                                    </p:animEffect>
                                    <p:anim calcmode="lin" valueType="num">
                                      <p:cBhvr>
                                        <p:cTn id="69" dur="1000" fill="hold"/>
                                        <p:tgtEl>
                                          <p:spTgt spid="67"/>
                                        </p:tgtEl>
                                        <p:attrNameLst>
                                          <p:attrName>ppt_x</p:attrName>
                                        </p:attrNameLst>
                                      </p:cBhvr>
                                      <p:tavLst>
                                        <p:tav tm="0">
                                          <p:val>
                                            <p:strVal val="#ppt_x"/>
                                          </p:val>
                                        </p:tav>
                                        <p:tav tm="100000">
                                          <p:val>
                                            <p:strVal val="#ppt_x"/>
                                          </p:val>
                                        </p:tav>
                                      </p:tavLst>
                                    </p:anim>
                                    <p:anim calcmode="lin" valueType="num">
                                      <p:cBhvr>
                                        <p:cTn id="7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工 作 不 足 之 处</a:t>
            </a:r>
            <a:endParaRPr lang="zh-CN" altLang="en-US" sz="1600" b="1" dirty="0">
              <a:solidFill>
                <a:schemeClr val="bg1"/>
              </a:solidFill>
              <a:ea typeface="微软雅黑" panose="020B0503020204020204" charset="-122"/>
            </a:endParaRPr>
          </a:p>
        </p:txBody>
      </p:sp>
      <p:sp>
        <p:nvSpPr>
          <p:cNvPr id="24" name="任意多边形 23"/>
          <p:cNvSpPr/>
          <p:nvPr/>
        </p:nvSpPr>
        <p:spPr>
          <a:xfrm rot="1723431">
            <a:off x="2648146" y="2201096"/>
            <a:ext cx="1817395" cy="1339301"/>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2385060" tIns="1267461" rIns="133604" bIns="1612899" numCol="1" spcCol="1270" anchor="ctr" anchorCtr="0">
            <a:noAutofit/>
          </a:bodyPr>
          <a:lstStyle/>
          <a:p>
            <a:pPr algn="ctr" defTabSz="1689100">
              <a:lnSpc>
                <a:spcPct val="90000"/>
              </a:lnSpc>
              <a:spcBef>
                <a:spcPct val="0"/>
              </a:spcBef>
              <a:spcAft>
                <a:spcPct val="35000"/>
              </a:spcAft>
              <a:defRPr/>
            </a:pPr>
            <a:endParaRPr lang="zh-CN" altLang="en-US" sz="3800">
              <a:solidFill>
                <a:srgbClr val="0070C0"/>
              </a:solidFill>
              <a:latin typeface="微软雅黑" panose="020B0503020204020204" charset="-122"/>
              <a:ea typeface="微软雅黑" panose="020B0503020204020204" charset="-122"/>
            </a:endParaRPr>
          </a:p>
        </p:txBody>
      </p:sp>
      <p:sp>
        <p:nvSpPr>
          <p:cNvPr id="25" name="任意多边形 24"/>
          <p:cNvSpPr/>
          <p:nvPr/>
        </p:nvSpPr>
        <p:spPr>
          <a:xfrm rot="1723431">
            <a:off x="796628" y="845360"/>
            <a:ext cx="3635301" cy="3635301"/>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2244090" tIns="2081530" rIns="374650" bIns="781050" numCol="1" spcCol="1270" anchor="ctr" anchorCtr="0">
            <a:noAutofit/>
          </a:bodyPr>
          <a:lstStyle/>
          <a:p>
            <a:pPr algn="ctr" defTabSz="1733550">
              <a:lnSpc>
                <a:spcPct val="90000"/>
              </a:lnSpc>
              <a:spcBef>
                <a:spcPct val="0"/>
              </a:spcBef>
              <a:spcAft>
                <a:spcPct val="35000"/>
              </a:spcAft>
              <a:defRPr/>
            </a:pPr>
            <a:endParaRPr lang="zh-CN" altLang="en-US" sz="3900">
              <a:solidFill>
                <a:srgbClr val="0070C0"/>
              </a:solidFill>
            </a:endParaRPr>
          </a:p>
        </p:txBody>
      </p:sp>
      <p:sp>
        <p:nvSpPr>
          <p:cNvPr id="26" name="任意多边形 25"/>
          <p:cNvSpPr/>
          <p:nvPr/>
        </p:nvSpPr>
        <p:spPr>
          <a:xfrm rot="1723431">
            <a:off x="796628" y="845360"/>
            <a:ext cx="3635301" cy="3635301"/>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1299210" tIns="2731771" rIns="1299210" bIns="130809" numCol="1" spcCol="1270" anchor="ctr" anchorCtr="0">
            <a:noAutofit/>
          </a:bodyPr>
          <a:lstStyle/>
          <a:p>
            <a:pPr algn="ctr" defTabSz="1733550">
              <a:lnSpc>
                <a:spcPct val="90000"/>
              </a:lnSpc>
              <a:spcBef>
                <a:spcPct val="0"/>
              </a:spcBef>
              <a:spcAft>
                <a:spcPct val="35000"/>
              </a:spcAft>
              <a:defRPr/>
            </a:pPr>
            <a:endParaRPr lang="zh-CN" altLang="en-US" sz="3900">
              <a:solidFill>
                <a:srgbClr val="0070C0"/>
              </a:solidFill>
            </a:endParaRPr>
          </a:p>
        </p:txBody>
      </p:sp>
      <p:sp>
        <p:nvSpPr>
          <p:cNvPr id="27" name="任意多边形 26"/>
          <p:cNvSpPr/>
          <p:nvPr/>
        </p:nvSpPr>
        <p:spPr>
          <a:xfrm rot="1723431">
            <a:off x="796628" y="845360"/>
            <a:ext cx="3635301" cy="3635301"/>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374650" tIns="2081530" rIns="2244090" bIns="781050" numCol="1" spcCol="1270" anchor="ctr" anchorCtr="0">
            <a:noAutofit/>
          </a:bodyPr>
          <a:lstStyle/>
          <a:p>
            <a:pPr algn="ctr" defTabSz="1733550">
              <a:lnSpc>
                <a:spcPct val="90000"/>
              </a:lnSpc>
              <a:spcBef>
                <a:spcPct val="0"/>
              </a:spcBef>
              <a:spcAft>
                <a:spcPct val="35000"/>
              </a:spcAft>
              <a:defRPr/>
            </a:pPr>
            <a:endParaRPr lang="zh-CN" altLang="en-US" sz="3900">
              <a:solidFill>
                <a:srgbClr val="0070C0"/>
              </a:solidFill>
            </a:endParaRPr>
          </a:p>
        </p:txBody>
      </p:sp>
      <p:sp>
        <p:nvSpPr>
          <p:cNvPr id="28" name="任意多边形 27"/>
          <p:cNvSpPr/>
          <p:nvPr/>
        </p:nvSpPr>
        <p:spPr>
          <a:xfrm rot="1723431">
            <a:off x="796628" y="845360"/>
            <a:ext cx="3635301" cy="3635301"/>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124714" tIns="1258571" rIns="2376170" bIns="1604009" numCol="1" spcCol="1270" anchor="ctr" anchorCtr="0">
            <a:noAutofit/>
          </a:bodyPr>
          <a:lstStyle/>
          <a:p>
            <a:pPr algn="ctr" defTabSz="1377950">
              <a:lnSpc>
                <a:spcPct val="90000"/>
              </a:lnSpc>
              <a:spcBef>
                <a:spcPct val="0"/>
              </a:spcBef>
              <a:spcAft>
                <a:spcPct val="35000"/>
              </a:spcAft>
              <a:defRPr/>
            </a:pPr>
            <a:endParaRPr lang="zh-CN" altLang="en-US" sz="3100">
              <a:solidFill>
                <a:srgbClr val="0070C0"/>
              </a:solidFill>
            </a:endParaRPr>
          </a:p>
        </p:txBody>
      </p:sp>
      <p:sp>
        <p:nvSpPr>
          <p:cNvPr id="29" name="任意多边形 28"/>
          <p:cNvSpPr/>
          <p:nvPr/>
        </p:nvSpPr>
        <p:spPr>
          <a:xfrm rot="1723431">
            <a:off x="796628" y="845360"/>
            <a:ext cx="3635301" cy="3635301"/>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solidFill>
            <a:srgbClr val="0070C0"/>
          </a:solidFill>
          <a:ln w="25400" cap="flat" cmpd="sng" algn="ctr">
            <a:solidFill>
              <a:sysClr val="window" lastClr="FFFFFF">
                <a:hueOff val="0"/>
                <a:satOff val="0"/>
                <a:lumOff val="0"/>
                <a:alphaOff val="0"/>
              </a:sysClr>
            </a:solidFill>
            <a:prstDash val="solid"/>
          </a:ln>
          <a:effectLst/>
        </p:spPr>
        <p:txBody>
          <a:bodyPr spcFirstLastPara="0" vert="horz" wrap="square" lIns="776478" tIns="361951" rIns="1776222" bIns="2536189" numCol="1" spcCol="1270" anchor="ctr" anchorCtr="0">
            <a:noAutofit/>
          </a:bodyPr>
          <a:lstStyle/>
          <a:p>
            <a:pPr algn="ctr" defTabSz="1289050">
              <a:lnSpc>
                <a:spcPct val="90000"/>
              </a:lnSpc>
              <a:spcBef>
                <a:spcPct val="0"/>
              </a:spcBef>
              <a:spcAft>
                <a:spcPct val="35000"/>
              </a:spcAft>
              <a:defRPr/>
            </a:pPr>
            <a:endParaRPr lang="zh-CN" altLang="en-US" sz="2900">
              <a:solidFill>
                <a:srgbClr val="0070C0"/>
              </a:solidFill>
            </a:endParaRPr>
          </a:p>
        </p:txBody>
      </p:sp>
      <p:sp>
        <p:nvSpPr>
          <p:cNvPr id="30" name="椭圆 29"/>
          <p:cNvSpPr/>
          <p:nvPr/>
        </p:nvSpPr>
        <p:spPr>
          <a:xfrm>
            <a:off x="2374489" y="2431781"/>
            <a:ext cx="507037" cy="507037"/>
          </a:xfrm>
          <a:prstGeom prst="ellipse">
            <a:avLst/>
          </a:prstGeom>
          <a:solidFill>
            <a:srgbClr val="0070C0"/>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srgbClr val="0070C0"/>
              </a:solidFill>
              <a:latin typeface="微软雅黑" panose="020B0503020204020204" charset="-122"/>
              <a:ea typeface="微软雅黑" panose="020B0503020204020204" charset="-122"/>
            </a:endParaRPr>
          </a:p>
        </p:txBody>
      </p:sp>
      <p:sp>
        <p:nvSpPr>
          <p:cNvPr id="31" name="TextBox 30"/>
          <p:cNvSpPr txBox="1"/>
          <p:nvPr/>
        </p:nvSpPr>
        <p:spPr>
          <a:xfrm>
            <a:off x="2438138" y="2064401"/>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06</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2" name="TextBox 31"/>
          <p:cNvSpPr txBox="1"/>
          <p:nvPr/>
        </p:nvSpPr>
        <p:spPr>
          <a:xfrm>
            <a:off x="2064262" y="2206065"/>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05</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3" name="TextBox 32"/>
          <p:cNvSpPr txBox="1"/>
          <p:nvPr/>
        </p:nvSpPr>
        <p:spPr>
          <a:xfrm>
            <a:off x="1987837" y="2575673"/>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04</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4" name="TextBox 33"/>
          <p:cNvSpPr txBox="1"/>
          <p:nvPr/>
        </p:nvSpPr>
        <p:spPr>
          <a:xfrm>
            <a:off x="2205150" y="2879815"/>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03</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5" name="TextBox 34"/>
          <p:cNvSpPr txBox="1"/>
          <p:nvPr/>
        </p:nvSpPr>
        <p:spPr>
          <a:xfrm>
            <a:off x="2585690" y="2913353"/>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02</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6" name="TextBox 35"/>
          <p:cNvSpPr txBox="1"/>
          <p:nvPr/>
        </p:nvSpPr>
        <p:spPr>
          <a:xfrm>
            <a:off x="2870736" y="2610207"/>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微软雅黑" panose="020B0503020204020204" charset="-122"/>
                <a:ea typeface="微软雅黑" panose="020B0503020204020204" charset="-122"/>
                <a:cs typeface="Arial" panose="020B0604020202020204" pitchFamily="34" charset="0"/>
              </a:rPr>
              <a:t>01</a:t>
            </a:r>
            <a:endParaRPr lang="zh-CN" altLang="en-US" sz="1400" kern="0" dirty="0">
              <a:solidFill>
                <a:sysClr val="window" lastClr="FFFFFF"/>
              </a:solidFill>
              <a:latin typeface="微软雅黑" panose="020B0503020204020204" charset="-122"/>
              <a:ea typeface="微软雅黑" panose="020B0503020204020204" charset="-122"/>
              <a:cs typeface="Arial" panose="020B0604020202020204" pitchFamily="34" charset="0"/>
            </a:endParaRPr>
          </a:p>
        </p:txBody>
      </p:sp>
      <p:sp>
        <p:nvSpPr>
          <p:cNvPr id="37" name="TextBox 36"/>
          <p:cNvSpPr txBox="1"/>
          <p:nvPr/>
        </p:nvSpPr>
        <p:spPr>
          <a:xfrm>
            <a:off x="2223287" y="949195"/>
            <a:ext cx="867981"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38" name="TextBox 37"/>
          <p:cNvSpPr txBox="1"/>
          <p:nvPr/>
        </p:nvSpPr>
        <p:spPr>
          <a:xfrm>
            <a:off x="892735" y="2439762"/>
            <a:ext cx="820620"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39" name="TextBox 38"/>
          <p:cNvSpPr txBox="1"/>
          <p:nvPr/>
        </p:nvSpPr>
        <p:spPr>
          <a:xfrm>
            <a:off x="1591071" y="3374280"/>
            <a:ext cx="865035"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0" name="TextBox 39"/>
          <p:cNvSpPr txBox="1"/>
          <p:nvPr/>
        </p:nvSpPr>
        <p:spPr>
          <a:xfrm>
            <a:off x="1248717" y="1450864"/>
            <a:ext cx="839756"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1" name="TextBox 40"/>
          <p:cNvSpPr txBox="1"/>
          <p:nvPr/>
        </p:nvSpPr>
        <p:spPr>
          <a:xfrm>
            <a:off x="2662296" y="3437383"/>
            <a:ext cx="825688"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2" name="TextBox 41"/>
          <p:cNvSpPr txBox="1"/>
          <p:nvPr/>
        </p:nvSpPr>
        <p:spPr>
          <a:xfrm>
            <a:off x="3335873" y="2539146"/>
            <a:ext cx="811259"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charset="-122"/>
                <a:ea typeface="微软雅黑" panose="020B0503020204020204" charset="-122"/>
              </a:rPr>
              <a:t>您的内容打在这里或者复制</a:t>
            </a:r>
            <a:endParaRPr lang="zh-CN" altLang="en-US" sz="1200" kern="0" dirty="0">
              <a:solidFill>
                <a:sysClr val="window" lastClr="FFFFFF"/>
              </a:solidFill>
              <a:latin typeface="微软雅黑" panose="020B0503020204020204" charset="-122"/>
              <a:ea typeface="微软雅黑" panose="020B0503020204020204" charset="-122"/>
            </a:endParaRPr>
          </a:p>
        </p:txBody>
      </p:sp>
      <p:sp>
        <p:nvSpPr>
          <p:cNvPr id="43" name="TextBox 42"/>
          <p:cNvSpPr txBox="1"/>
          <p:nvPr/>
        </p:nvSpPr>
        <p:spPr>
          <a:xfrm>
            <a:off x="4208602" y="771550"/>
            <a:ext cx="3485142" cy="597921"/>
          </a:xfrm>
          <a:prstGeom prst="rect">
            <a:avLst/>
          </a:prstGeom>
          <a:noFill/>
        </p:spPr>
        <p:txBody>
          <a:bodyPr wrap="square" rtlCol="0">
            <a:spAutoFit/>
          </a:bodyPr>
          <a:lstStyle/>
          <a:p>
            <a:pPr algn="r" fontAlgn="base">
              <a:lnSpc>
                <a:spcPct val="130000"/>
              </a:lnSpc>
              <a:spcBef>
                <a:spcPct val="0"/>
              </a:spcBef>
              <a:spcAft>
                <a:spcPct val="0"/>
              </a:spcAft>
            </a:pPr>
            <a:r>
              <a:rPr lang="zh-CN" altLang="en-US" sz="2800" b="1" dirty="0" smtClean="0">
                <a:solidFill>
                  <a:srgbClr val="0070C0"/>
                </a:solidFill>
                <a:latin typeface="微软雅黑" panose="020B0503020204020204" charset="-122"/>
                <a:ea typeface="微软雅黑" panose="020B0503020204020204" charset="-122"/>
              </a:rPr>
              <a:t>您的标题打在这里</a:t>
            </a:r>
            <a:endParaRPr lang="zh-CN" altLang="en-US" sz="2800" b="1" dirty="0">
              <a:solidFill>
                <a:srgbClr val="0070C0"/>
              </a:solidFill>
              <a:latin typeface="微软雅黑" panose="020B0503020204020204" charset="-122"/>
              <a:ea typeface="微软雅黑" panose="020B0503020204020204" charset="-122"/>
            </a:endParaRPr>
          </a:p>
        </p:txBody>
      </p:sp>
      <p:sp>
        <p:nvSpPr>
          <p:cNvPr id="44" name="TextBox 43"/>
          <p:cNvSpPr txBox="1"/>
          <p:nvPr/>
        </p:nvSpPr>
        <p:spPr>
          <a:xfrm>
            <a:off x="4685365" y="1340319"/>
            <a:ext cx="3271011" cy="412421"/>
          </a:xfrm>
          <a:prstGeom prst="rect">
            <a:avLst/>
          </a:prstGeom>
          <a:noFill/>
        </p:spPr>
        <p:txBody>
          <a:bodyPr wrap="square" rtlCol="0">
            <a:spAutoFit/>
          </a:bodyPr>
          <a:lstStyle/>
          <a:p>
            <a:pPr>
              <a:lnSpc>
                <a:spcPct val="130000"/>
              </a:lnSpc>
              <a:defRPr/>
            </a:pPr>
            <a:r>
              <a:rPr lang="zh-CN" altLang="en-US" sz="1600" kern="0" dirty="0" smtClean="0">
                <a:solidFill>
                  <a:sysClr val="windowText" lastClr="000000">
                    <a:lumMod val="65000"/>
                    <a:lumOff val="35000"/>
                  </a:sysClr>
                </a:solidFill>
                <a:latin typeface="微软雅黑" panose="020B0503020204020204" charset="-122"/>
                <a:ea typeface="微软雅黑" panose="020B0503020204020204" charset="-122"/>
              </a:rPr>
              <a:t>您的</a:t>
            </a:r>
            <a:r>
              <a:rPr lang="zh-CN" altLang="en-US" sz="1600" kern="0" dirty="0">
                <a:solidFill>
                  <a:sysClr val="windowText" lastClr="000000">
                    <a:lumMod val="65000"/>
                    <a:lumOff val="35000"/>
                  </a:sysClr>
                </a:solidFill>
                <a:latin typeface="微软雅黑" panose="020B0503020204020204" charset="-122"/>
                <a:ea typeface="微软雅黑" panose="020B0503020204020204" charset="-122"/>
              </a:rPr>
              <a:t>副</a:t>
            </a:r>
            <a:r>
              <a:rPr lang="zh-CN" altLang="en-US" sz="1600" kern="0" dirty="0" smtClean="0">
                <a:solidFill>
                  <a:sysClr val="windowText" lastClr="000000">
                    <a:lumMod val="65000"/>
                    <a:lumOff val="35000"/>
                  </a:sysClr>
                </a:solidFill>
                <a:latin typeface="微软雅黑" panose="020B0503020204020204" charset="-122"/>
                <a:ea typeface="微软雅黑" panose="020B0503020204020204" charset="-122"/>
              </a:rPr>
              <a:t>标题打在这里或通过复制</a:t>
            </a:r>
            <a:endParaRPr lang="zh-CN" altLang="en-US" sz="1600" kern="0" dirty="0">
              <a:solidFill>
                <a:sysClr val="windowText" lastClr="000000">
                  <a:lumMod val="65000"/>
                  <a:lumOff val="35000"/>
                </a:sysClr>
              </a:solidFill>
              <a:latin typeface="微软雅黑" panose="020B0503020204020204" charset="-122"/>
              <a:ea typeface="微软雅黑" panose="020B0503020204020204" charset="-122"/>
            </a:endParaRPr>
          </a:p>
        </p:txBody>
      </p:sp>
      <p:cxnSp>
        <p:nvCxnSpPr>
          <p:cNvPr id="45" name="直接连接符 44"/>
          <p:cNvCxnSpPr/>
          <p:nvPr/>
        </p:nvCxnSpPr>
        <p:spPr>
          <a:xfrm>
            <a:off x="3899678" y="1360536"/>
            <a:ext cx="3730566" cy="0"/>
          </a:xfrm>
          <a:prstGeom prst="line">
            <a:avLst/>
          </a:prstGeom>
          <a:noFill/>
          <a:ln w="19050" cap="flat" cmpd="sng" algn="ctr">
            <a:solidFill>
              <a:srgbClr val="0070C0"/>
            </a:solidFill>
            <a:prstDash val="solid"/>
          </a:ln>
          <a:effectLst/>
        </p:spPr>
      </p:cxnSp>
      <p:sp>
        <p:nvSpPr>
          <p:cNvPr id="46" name="六边形 45"/>
          <p:cNvSpPr/>
          <p:nvPr/>
        </p:nvSpPr>
        <p:spPr>
          <a:xfrm>
            <a:off x="5436651" y="2080286"/>
            <a:ext cx="1497221" cy="1290708"/>
          </a:xfrm>
          <a:prstGeom prst="hexagon">
            <a:avLst/>
          </a:prstGeom>
          <a:blipFill>
            <a:blip r:embed="rId1" cstate="prin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7" name="六边形 46"/>
          <p:cNvSpPr/>
          <p:nvPr/>
        </p:nvSpPr>
        <p:spPr>
          <a:xfrm>
            <a:off x="6661457" y="2914332"/>
            <a:ext cx="1106131" cy="953562"/>
          </a:xfrm>
          <a:prstGeom prst="hexagon">
            <a:avLst/>
          </a:prstGeom>
          <a:blipFill dpi="0" rotWithShape="1">
            <a:blip r:embed="rId2" cstate="print"/>
            <a:srcRec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8" name="六边形 47"/>
          <p:cNvSpPr/>
          <p:nvPr/>
        </p:nvSpPr>
        <p:spPr>
          <a:xfrm>
            <a:off x="4899282" y="3033014"/>
            <a:ext cx="808660" cy="697121"/>
          </a:xfrm>
          <a:prstGeom prst="hexagon">
            <a:avLst/>
          </a:prstGeom>
          <a:blipFill dpi="0" rotWithShape="1">
            <a:blip r:embed="rId3" cstate="print"/>
            <a:srcRect/>
            <a:stretch>
              <a:fillRect l="-9000" t="-6000" r="-28000" b="-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9" name="六边形 48"/>
          <p:cNvSpPr/>
          <p:nvPr/>
        </p:nvSpPr>
        <p:spPr>
          <a:xfrm>
            <a:off x="6845887" y="2199051"/>
            <a:ext cx="615484" cy="530590"/>
          </a:xfrm>
          <a:prstGeom prst="hexagon">
            <a:avLst/>
          </a:prstGeom>
          <a:solidFill>
            <a:srgbClr val="0070C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animEffect transition="in" filter="fade">
                                      <p:cBhvr>
                                        <p:cTn id="9" dur="500"/>
                                        <p:tgtEl>
                                          <p:spTgt spid="29"/>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00"/>
                            </p:stCondLst>
                            <p:childTnLst>
                              <p:par>
                                <p:cTn id="45" presetID="31"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1000" fill="hold"/>
                                        <p:tgtEl>
                                          <p:spTgt spid="37"/>
                                        </p:tgtEl>
                                        <p:attrNameLst>
                                          <p:attrName>ppt_w</p:attrName>
                                        </p:attrNameLst>
                                      </p:cBhvr>
                                      <p:tavLst>
                                        <p:tav tm="0">
                                          <p:val>
                                            <p:fltVal val="0"/>
                                          </p:val>
                                        </p:tav>
                                        <p:tav tm="100000">
                                          <p:val>
                                            <p:strVal val="#ppt_w"/>
                                          </p:val>
                                        </p:tav>
                                      </p:tavLst>
                                    </p:anim>
                                    <p:anim calcmode="lin" valueType="num">
                                      <p:cBhvr>
                                        <p:cTn id="48" dur="1000" fill="hold"/>
                                        <p:tgtEl>
                                          <p:spTgt spid="37"/>
                                        </p:tgtEl>
                                        <p:attrNameLst>
                                          <p:attrName>ppt_h</p:attrName>
                                        </p:attrNameLst>
                                      </p:cBhvr>
                                      <p:tavLst>
                                        <p:tav tm="0">
                                          <p:val>
                                            <p:fltVal val="0"/>
                                          </p:val>
                                        </p:tav>
                                        <p:tav tm="100000">
                                          <p:val>
                                            <p:strVal val="#ppt_h"/>
                                          </p:val>
                                        </p:tav>
                                      </p:tavLst>
                                    </p:anim>
                                    <p:anim calcmode="lin" valueType="num">
                                      <p:cBhvr>
                                        <p:cTn id="49" dur="1000" fill="hold"/>
                                        <p:tgtEl>
                                          <p:spTgt spid="37"/>
                                        </p:tgtEl>
                                        <p:attrNameLst>
                                          <p:attrName>style.rotation</p:attrName>
                                        </p:attrNameLst>
                                      </p:cBhvr>
                                      <p:tavLst>
                                        <p:tav tm="0">
                                          <p:val>
                                            <p:fltVal val="90"/>
                                          </p:val>
                                        </p:tav>
                                        <p:tav tm="100000">
                                          <p:val>
                                            <p:fltVal val="0"/>
                                          </p:val>
                                        </p:tav>
                                      </p:tavLst>
                                    </p:anim>
                                    <p:animEffect transition="in" filter="fade">
                                      <p:cBhvr>
                                        <p:cTn id="50" dur="1000"/>
                                        <p:tgtEl>
                                          <p:spTgt spid="3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p:cTn id="53" dur="500" fill="hold"/>
                                        <p:tgtEl>
                                          <p:spTgt spid="40"/>
                                        </p:tgtEl>
                                        <p:attrNameLst>
                                          <p:attrName>ppt_w</p:attrName>
                                        </p:attrNameLst>
                                      </p:cBhvr>
                                      <p:tavLst>
                                        <p:tav tm="0">
                                          <p:val>
                                            <p:fltVal val="0"/>
                                          </p:val>
                                        </p:tav>
                                        <p:tav tm="100000">
                                          <p:val>
                                            <p:strVal val="#ppt_w"/>
                                          </p:val>
                                        </p:tav>
                                      </p:tavLst>
                                    </p:anim>
                                    <p:anim calcmode="lin" valueType="num">
                                      <p:cBhvr>
                                        <p:cTn id="54" dur="500" fill="hold"/>
                                        <p:tgtEl>
                                          <p:spTgt spid="40"/>
                                        </p:tgtEl>
                                        <p:attrNameLst>
                                          <p:attrName>ppt_h</p:attrName>
                                        </p:attrNameLst>
                                      </p:cBhvr>
                                      <p:tavLst>
                                        <p:tav tm="0">
                                          <p:val>
                                            <p:fltVal val="0"/>
                                          </p:val>
                                        </p:tav>
                                        <p:tav tm="100000">
                                          <p:val>
                                            <p:strVal val="#ppt_h"/>
                                          </p:val>
                                        </p:tav>
                                      </p:tavLst>
                                    </p:anim>
                                    <p:anim calcmode="lin" valueType="num">
                                      <p:cBhvr>
                                        <p:cTn id="55" dur="500" fill="hold"/>
                                        <p:tgtEl>
                                          <p:spTgt spid="40"/>
                                        </p:tgtEl>
                                        <p:attrNameLst>
                                          <p:attrName>style.rotation</p:attrName>
                                        </p:attrNameLst>
                                      </p:cBhvr>
                                      <p:tavLst>
                                        <p:tav tm="0">
                                          <p:val>
                                            <p:fltVal val="90"/>
                                          </p:val>
                                        </p:tav>
                                        <p:tav tm="100000">
                                          <p:val>
                                            <p:fltVal val="0"/>
                                          </p:val>
                                        </p:tav>
                                      </p:tavLst>
                                    </p:anim>
                                    <p:animEffect transition="in" filter="fade">
                                      <p:cBhvr>
                                        <p:cTn id="56" dur="500"/>
                                        <p:tgtEl>
                                          <p:spTgt spid="40"/>
                                        </p:tgtEl>
                                      </p:cBhvr>
                                    </p:animEffect>
                                  </p:childTnLst>
                                </p:cTn>
                              </p:par>
                              <p:par>
                                <p:cTn id="57" presetID="31" presetClass="entr" presetSubtype="0" fill="hold" grpId="0" nodeType="withEffect">
                                  <p:stCondLst>
                                    <p:cond delay="25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 calcmode="lin" valueType="num">
                                      <p:cBhvr>
                                        <p:cTn id="61" dur="500" fill="hold"/>
                                        <p:tgtEl>
                                          <p:spTgt spid="38"/>
                                        </p:tgtEl>
                                        <p:attrNameLst>
                                          <p:attrName>style.rotation</p:attrName>
                                        </p:attrNameLst>
                                      </p:cBhvr>
                                      <p:tavLst>
                                        <p:tav tm="0">
                                          <p:val>
                                            <p:fltVal val="90"/>
                                          </p:val>
                                        </p:tav>
                                        <p:tav tm="100000">
                                          <p:val>
                                            <p:fltVal val="0"/>
                                          </p:val>
                                        </p:tav>
                                      </p:tavLst>
                                    </p:anim>
                                    <p:animEffect transition="in" filter="fade">
                                      <p:cBhvr>
                                        <p:cTn id="62" dur="500"/>
                                        <p:tgtEl>
                                          <p:spTgt spid="38"/>
                                        </p:tgtEl>
                                      </p:cBhvr>
                                    </p:animEffect>
                                  </p:childTnLst>
                                </p:cTn>
                              </p:par>
                              <p:par>
                                <p:cTn id="63" presetID="31" presetClass="entr" presetSubtype="0" fill="hold" grpId="0" nodeType="withEffect">
                                  <p:stCondLst>
                                    <p:cond delay="50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 calcmode="lin" valueType="num">
                                      <p:cBhvr>
                                        <p:cTn id="67" dur="500" fill="hold"/>
                                        <p:tgtEl>
                                          <p:spTgt spid="39"/>
                                        </p:tgtEl>
                                        <p:attrNameLst>
                                          <p:attrName>style.rotation</p:attrName>
                                        </p:attrNameLst>
                                      </p:cBhvr>
                                      <p:tavLst>
                                        <p:tav tm="0">
                                          <p:val>
                                            <p:fltVal val="90"/>
                                          </p:val>
                                        </p:tav>
                                        <p:tav tm="100000">
                                          <p:val>
                                            <p:fltVal val="0"/>
                                          </p:val>
                                        </p:tav>
                                      </p:tavLst>
                                    </p:anim>
                                    <p:animEffect transition="in" filter="fade">
                                      <p:cBhvr>
                                        <p:cTn id="68" dur="500"/>
                                        <p:tgtEl>
                                          <p:spTgt spid="39"/>
                                        </p:tgtEl>
                                      </p:cBhvr>
                                    </p:animEffect>
                                  </p:childTnLst>
                                </p:cTn>
                              </p:par>
                              <p:par>
                                <p:cTn id="69" presetID="31" presetClass="entr" presetSubtype="0" fill="hold" grpId="0" nodeType="withEffect">
                                  <p:stCondLst>
                                    <p:cond delay="750"/>
                                  </p:stCondLst>
                                  <p:childTnLst>
                                    <p:set>
                                      <p:cBhvr>
                                        <p:cTn id="70" dur="1" fill="hold">
                                          <p:stCondLst>
                                            <p:cond delay="0"/>
                                          </p:stCondLst>
                                        </p:cTn>
                                        <p:tgtEl>
                                          <p:spTgt spid="41"/>
                                        </p:tgtEl>
                                        <p:attrNameLst>
                                          <p:attrName>style.visibility</p:attrName>
                                        </p:attrNameLst>
                                      </p:cBhvr>
                                      <p:to>
                                        <p:strVal val="visible"/>
                                      </p:to>
                                    </p:set>
                                    <p:anim calcmode="lin" valueType="num">
                                      <p:cBhvr>
                                        <p:cTn id="71" dur="500" fill="hold"/>
                                        <p:tgtEl>
                                          <p:spTgt spid="41"/>
                                        </p:tgtEl>
                                        <p:attrNameLst>
                                          <p:attrName>ppt_w</p:attrName>
                                        </p:attrNameLst>
                                      </p:cBhvr>
                                      <p:tavLst>
                                        <p:tav tm="0">
                                          <p:val>
                                            <p:fltVal val="0"/>
                                          </p:val>
                                        </p:tav>
                                        <p:tav tm="100000">
                                          <p:val>
                                            <p:strVal val="#ppt_w"/>
                                          </p:val>
                                        </p:tav>
                                      </p:tavLst>
                                    </p:anim>
                                    <p:anim calcmode="lin" valueType="num">
                                      <p:cBhvr>
                                        <p:cTn id="72" dur="500" fill="hold"/>
                                        <p:tgtEl>
                                          <p:spTgt spid="41"/>
                                        </p:tgtEl>
                                        <p:attrNameLst>
                                          <p:attrName>ppt_h</p:attrName>
                                        </p:attrNameLst>
                                      </p:cBhvr>
                                      <p:tavLst>
                                        <p:tav tm="0">
                                          <p:val>
                                            <p:fltVal val="0"/>
                                          </p:val>
                                        </p:tav>
                                        <p:tav tm="100000">
                                          <p:val>
                                            <p:strVal val="#ppt_h"/>
                                          </p:val>
                                        </p:tav>
                                      </p:tavLst>
                                    </p:anim>
                                    <p:anim calcmode="lin" valueType="num">
                                      <p:cBhvr>
                                        <p:cTn id="73" dur="500" fill="hold"/>
                                        <p:tgtEl>
                                          <p:spTgt spid="41"/>
                                        </p:tgtEl>
                                        <p:attrNameLst>
                                          <p:attrName>style.rotation</p:attrName>
                                        </p:attrNameLst>
                                      </p:cBhvr>
                                      <p:tavLst>
                                        <p:tav tm="0">
                                          <p:val>
                                            <p:fltVal val="90"/>
                                          </p:val>
                                        </p:tav>
                                        <p:tav tm="100000">
                                          <p:val>
                                            <p:fltVal val="0"/>
                                          </p:val>
                                        </p:tav>
                                      </p:tavLst>
                                    </p:anim>
                                    <p:animEffect transition="in" filter="fade">
                                      <p:cBhvr>
                                        <p:cTn id="74" dur="500"/>
                                        <p:tgtEl>
                                          <p:spTgt spid="41"/>
                                        </p:tgtEl>
                                      </p:cBhvr>
                                    </p:animEffect>
                                  </p:childTnLst>
                                </p:cTn>
                              </p:par>
                              <p:par>
                                <p:cTn id="75" presetID="31" presetClass="entr" presetSubtype="0" fill="hold" grpId="0" nodeType="withEffect">
                                  <p:stCondLst>
                                    <p:cond delay="1000"/>
                                  </p:stCondLst>
                                  <p:childTnLst>
                                    <p:set>
                                      <p:cBhvr>
                                        <p:cTn id="76" dur="1" fill="hold">
                                          <p:stCondLst>
                                            <p:cond delay="0"/>
                                          </p:stCondLst>
                                        </p:cTn>
                                        <p:tgtEl>
                                          <p:spTgt spid="42"/>
                                        </p:tgtEl>
                                        <p:attrNameLst>
                                          <p:attrName>style.visibility</p:attrName>
                                        </p:attrNameLst>
                                      </p:cBhvr>
                                      <p:to>
                                        <p:strVal val="visible"/>
                                      </p:to>
                                    </p:set>
                                    <p:anim calcmode="lin" valueType="num">
                                      <p:cBhvr>
                                        <p:cTn id="77" dur="500" fill="hold"/>
                                        <p:tgtEl>
                                          <p:spTgt spid="42"/>
                                        </p:tgtEl>
                                        <p:attrNameLst>
                                          <p:attrName>ppt_w</p:attrName>
                                        </p:attrNameLst>
                                      </p:cBhvr>
                                      <p:tavLst>
                                        <p:tav tm="0">
                                          <p:val>
                                            <p:fltVal val="0"/>
                                          </p:val>
                                        </p:tav>
                                        <p:tav tm="100000">
                                          <p:val>
                                            <p:strVal val="#ppt_w"/>
                                          </p:val>
                                        </p:tav>
                                      </p:tavLst>
                                    </p:anim>
                                    <p:anim calcmode="lin" valueType="num">
                                      <p:cBhvr>
                                        <p:cTn id="78" dur="500" fill="hold"/>
                                        <p:tgtEl>
                                          <p:spTgt spid="42"/>
                                        </p:tgtEl>
                                        <p:attrNameLst>
                                          <p:attrName>ppt_h</p:attrName>
                                        </p:attrNameLst>
                                      </p:cBhvr>
                                      <p:tavLst>
                                        <p:tav tm="0">
                                          <p:val>
                                            <p:fltVal val="0"/>
                                          </p:val>
                                        </p:tav>
                                        <p:tav tm="100000">
                                          <p:val>
                                            <p:strVal val="#ppt_h"/>
                                          </p:val>
                                        </p:tav>
                                      </p:tavLst>
                                    </p:anim>
                                    <p:anim calcmode="lin" valueType="num">
                                      <p:cBhvr>
                                        <p:cTn id="79" dur="500" fill="hold"/>
                                        <p:tgtEl>
                                          <p:spTgt spid="42"/>
                                        </p:tgtEl>
                                        <p:attrNameLst>
                                          <p:attrName>style.rotation</p:attrName>
                                        </p:attrNameLst>
                                      </p:cBhvr>
                                      <p:tavLst>
                                        <p:tav tm="0">
                                          <p:val>
                                            <p:fltVal val="90"/>
                                          </p:val>
                                        </p:tav>
                                        <p:tav tm="100000">
                                          <p:val>
                                            <p:fltVal val="0"/>
                                          </p:val>
                                        </p:tav>
                                      </p:tavLst>
                                    </p:anim>
                                    <p:animEffect transition="in" filter="fade">
                                      <p:cBhvr>
                                        <p:cTn id="80" dur="500"/>
                                        <p:tgtEl>
                                          <p:spTgt spid="42"/>
                                        </p:tgtEl>
                                      </p:cBhvr>
                                    </p:animEffect>
                                  </p:childTnLst>
                                </p:cTn>
                              </p:par>
                            </p:childTnLst>
                          </p:cTn>
                        </p:par>
                        <p:par>
                          <p:cTn id="81" fill="hold">
                            <p:stCondLst>
                              <p:cond delay="1500"/>
                            </p:stCondLst>
                            <p:childTnLst>
                              <p:par>
                                <p:cTn id="82" presetID="22" presetClass="entr" presetSubtype="2"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right)">
                                      <p:cBhvr>
                                        <p:cTn id="84" dur="500"/>
                                        <p:tgtEl>
                                          <p:spTgt spid="45"/>
                                        </p:tgtEl>
                                      </p:cBhvr>
                                    </p:animEffect>
                                  </p:childTnLst>
                                </p:cTn>
                              </p:par>
                            </p:childTnLst>
                          </p:cTn>
                        </p:par>
                        <p:par>
                          <p:cTn id="85" fill="hold">
                            <p:stCondLst>
                              <p:cond delay="2000"/>
                            </p:stCondLst>
                            <p:childTnLst>
                              <p:par>
                                <p:cTn id="86" presetID="42" presetClass="entr" presetSubtype="0"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1000"/>
                                        <p:tgtEl>
                                          <p:spTgt spid="44"/>
                                        </p:tgtEl>
                                      </p:cBhvr>
                                    </p:animEffect>
                                    <p:anim calcmode="lin" valueType="num">
                                      <p:cBhvr>
                                        <p:cTn id="94" dur="1000" fill="hold"/>
                                        <p:tgtEl>
                                          <p:spTgt spid="44"/>
                                        </p:tgtEl>
                                        <p:attrNameLst>
                                          <p:attrName>ppt_x</p:attrName>
                                        </p:attrNameLst>
                                      </p:cBhvr>
                                      <p:tavLst>
                                        <p:tav tm="0">
                                          <p:val>
                                            <p:strVal val="#ppt_x"/>
                                          </p:val>
                                        </p:tav>
                                        <p:tav tm="100000">
                                          <p:val>
                                            <p:strVal val="#ppt_x"/>
                                          </p:val>
                                        </p:tav>
                                      </p:tavLst>
                                    </p:anim>
                                    <p:anim calcmode="lin" valueType="num">
                                      <p:cBhvr>
                                        <p:cTn id="95" dur="1000" fill="hold"/>
                                        <p:tgtEl>
                                          <p:spTgt spid="44"/>
                                        </p:tgtEl>
                                        <p:attrNameLst>
                                          <p:attrName>ppt_y</p:attrName>
                                        </p:attrNameLst>
                                      </p:cBhvr>
                                      <p:tavLst>
                                        <p:tav tm="0">
                                          <p:val>
                                            <p:strVal val="#ppt_y-.1"/>
                                          </p:val>
                                        </p:tav>
                                        <p:tav tm="100000">
                                          <p:val>
                                            <p:strVal val="#ppt_y"/>
                                          </p:val>
                                        </p:tav>
                                      </p:tavLst>
                                    </p:anim>
                                  </p:childTnLst>
                                </p:cTn>
                              </p:par>
                            </p:childTnLst>
                          </p:cTn>
                        </p:par>
                        <p:par>
                          <p:cTn id="96" fill="hold">
                            <p:stCondLst>
                              <p:cond delay="3000"/>
                            </p:stCondLst>
                            <p:childTnLst>
                              <p:par>
                                <p:cTn id="97" presetID="23" presetClass="entr" presetSubtype="16"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p:cTn id="99" dur="500" fill="hold"/>
                                        <p:tgtEl>
                                          <p:spTgt spid="46"/>
                                        </p:tgtEl>
                                        <p:attrNameLst>
                                          <p:attrName>ppt_w</p:attrName>
                                        </p:attrNameLst>
                                      </p:cBhvr>
                                      <p:tavLst>
                                        <p:tav tm="0">
                                          <p:val>
                                            <p:fltVal val="0"/>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childTnLst>
                                </p:cTn>
                              </p:par>
                              <p:par>
                                <p:cTn id="101" presetID="23" presetClass="entr" presetSubtype="16" fill="hold" grpId="0" nodeType="withEffect">
                                  <p:stCondLst>
                                    <p:cond delay="200"/>
                                  </p:stCondLst>
                                  <p:childTnLst>
                                    <p:set>
                                      <p:cBhvr>
                                        <p:cTn id="102" dur="1" fill="hold">
                                          <p:stCondLst>
                                            <p:cond delay="0"/>
                                          </p:stCondLst>
                                        </p:cTn>
                                        <p:tgtEl>
                                          <p:spTgt spid="48"/>
                                        </p:tgtEl>
                                        <p:attrNameLst>
                                          <p:attrName>style.visibility</p:attrName>
                                        </p:attrNameLst>
                                      </p:cBhvr>
                                      <p:to>
                                        <p:strVal val="visible"/>
                                      </p:to>
                                    </p:set>
                                    <p:anim calcmode="lin" valueType="num">
                                      <p:cBhvr>
                                        <p:cTn id="103" dur="500" fill="hold"/>
                                        <p:tgtEl>
                                          <p:spTgt spid="48"/>
                                        </p:tgtEl>
                                        <p:attrNameLst>
                                          <p:attrName>ppt_w</p:attrName>
                                        </p:attrNameLst>
                                      </p:cBhvr>
                                      <p:tavLst>
                                        <p:tav tm="0">
                                          <p:val>
                                            <p:fltVal val="0"/>
                                          </p:val>
                                        </p:tav>
                                        <p:tav tm="100000">
                                          <p:val>
                                            <p:strVal val="#ppt_w"/>
                                          </p:val>
                                        </p:tav>
                                      </p:tavLst>
                                    </p:anim>
                                    <p:anim calcmode="lin" valueType="num">
                                      <p:cBhvr>
                                        <p:cTn id="104" dur="500" fill="hold"/>
                                        <p:tgtEl>
                                          <p:spTgt spid="48"/>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300"/>
                                  </p:stCondLst>
                                  <p:childTnLst>
                                    <p:set>
                                      <p:cBhvr>
                                        <p:cTn id="106" dur="1" fill="hold">
                                          <p:stCondLst>
                                            <p:cond delay="0"/>
                                          </p:stCondLst>
                                        </p:cTn>
                                        <p:tgtEl>
                                          <p:spTgt spid="47"/>
                                        </p:tgtEl>
                                        <p:attrNameLst>
                                          <p:attrName>style.visibility</p:attrName>
                                        </p:attrNameLst>
                                      </p:cBhvr>
                                      <p:to>
                                        <p:strVal val="visible"/>
                                      </p:to>
                                    </p:set>
                                    <p:anim calcmode="lin" valueType="num">
                                      <p:cBhvr>
                                        <p:cTn id="107" dur="500" fill="hold"/>
                                        <p:tgtEl>
                                          <p:spTgt spid="47"/>
                                        </p:tgtEl>
                                        <p:attrNameLst>
                                          <p:attrName>ppt_w</p:attrName>
                                        </p:attrNameLst>
                                      </p:cBhvr>
                                      <p:tavLst>
                                        <p:tav tm="0">
                                          <p:val>
                                            <p:fltVal val="0"/>
                                          </p:val>
                                        </p:tav>
                                        <p:tav tm="100000">
                                          <p:val>
                                            <p:strVal val="#ppt_w"/>
                                          </p:val>
                                        </p:tav>
                                      </p:tavLst>
                                    </p:anim>
                                    <p:anim calcmode="lin" valueType="num">
                                      <p:cBhvr>
                                        <p:cTn id="108" dur="500" fill="hold"/>
                                        <p:tgtEl>
                                          <p:spTgt spid="47"/>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50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500" fill="hold"/>
                                        <p:tgtEl>
                                          <p:spTgt spid="49"/>
                                        </p:tgtEl>
                                        <p:attrNameLst>
                                          <p:attrName>ppt_w</p:attrName>
                                        </p:attrNameLst>
                                      </p:cBhvr>
                                      <p:tavLst>
                                        <p:tav tm="0">
                                          <p:val>
                                            <p:fltVal val="0"/>
                                          </p:val>
                                        </p:tav>
                                        <p:tav tm="100000">
                                          <p:val>
                                            <p:strVal val="#ppt_w"/>
                                          </p:val>
                                        </p:tav>
                                      </p:tavLst>
                                    </p:anim>
                                    <p:anim calcmode="lin" valueType="num">
                                      <p:cBhvr>
                                        <p:cTn id="112" dur="500" fill="hold"/>
                                        <p:tgtEl>
                                          <p:spTgt spid="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6" grpId="0" animBg="1"/>
      <p:bldP spid="47" grpId="0" animBg="1"/>
      <p:bldP spid="48" grpId="0" animBg="1"/>
      <p:bldP spid="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prstClr val="white"/>
              </a:solidFill>
            </a:endParaRPr>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05</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明年工作计划</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14:presetBounceEnd="57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57000">
                                          <p:cBhvr additive="base">
                                            <p:cTn id="20"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400" fill="hold"/>
                                            <p:tgtEl>
                                              <p:spTgt spid="8"/>
                                            </p:tgtEl>
                                            <p:attrNameLst>
                                              <p:attrName>ppt_x</p:attrName>
                                            </p:attrNameLst>
                                          </p:cBhvr>
                                          <p:tavLst>
                                            <p:tav tm="0">
                                              <p:val>
                                                <p:strVal val="1+#ppt_w/2"/>
                                              </p:val>
                                            </p:tav>
                                            <p:tav tm="100000">
                                              <p:val>
                                                <p:strVal val="#ppt_x"/>
                                              </p:val>
                                            </p:tav>
                                          </p:tavLst>
                                        </p:anim>
                                        <p:anim calcmode="lin" valueType="num">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grpSp>
        <p:nvGrpSpPr>
          <p:cNvPr id="3" name="组合 2"/>
          <p:cNvGrpSpPr/>
          <p:nvPr/>
        </p:nvGrpSpPr>
        <p:grpSpPr>
          <a:xfrm>
            <a:off x="5555375" y="953153"/>
            <a:ext cx="630230" cy="630230"/>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sp>
          <p:nvSpPr>
            <p:cNvPr id="5" name="椭圆 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grpSp>
      <p:sp>
        <p:nvSpPr>
          <p:cNvPr id="6" name="椭圆 5"/>
          <p:cNvSpPr/>
          <p:nvPr/>
        </p:nvSpPr>
        <p:spPr>
          <a:xfrm>
            <a:off x="5456848" y="1439367"/>
            <a:ext cx="699328" cy="699328"/>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grpSp>
        <p:nvGrpSpPr>
          <p:cNvPr id="7" name="组合 6"/>
          <p:cNvGrpSpPr/>
          <p:nvPr/>
        </p:nvGrpSpPr>
        <p:grpSpPr>
          <a:xfrm>
            <a:off x="5098505" y="2009463"/>
            <a:ext cx="890519" cy="890519"/>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charset="-122"/>
                <a:ea typeface="微软雅黑" panose="020B0503020204020204" charset="-122"/>
              </a:endParaRPr>
            </a:p>
          </p:txBody>
        </p:sp>
      </p:grpSp>
      <p:sp>
        <p:nvSpPr>
          <p:cNvPr id="10" name="椭圆 9"/>
          <p:cNvSpPr/>
          <p:nvPr/>
        </p:nvSpPr>
        <p:spPr>
          <a:xfrm>
            <a:off x="4400031" y="2447479"/>
            <a:ext cx="986506" cy="986506"/>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nvGrpSpPr>
          <p:cNvPr id="11" name="组合 10"/>
          <p:cNvGrpSpPr/>
          <p:nvPr/>
        </p:nvGrpSpPr>
        <p:grpSpPr>
          <a:xfrm>
            <a:off x="3305964" y="2087439"/>
            <a:ext cx="1360493" cy="1360493"/>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14" name="椭圆 13"/>
          <p:cNvSpPr/>
          <p:nvPr/>
        </p:nvSpPr>
        <p:spPr>
          <a:xfrm>
            <a:off x="2774913" y="915975"/>
            <a:ext cx="1603512" cy="160351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TextBox 14"/>
          <p:cNvSpPr txBox="1"/>
          <p:nvPr/>
        </p:nvSpPr>
        <p:spPr>
          <a:xfrm>
            <a:off x="6603463" y="1126843"/>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16" name="TextBox 15"/>
          <p:cNvSpPr txBox="1"/>
          <p:nvPr/>
        </p:nvSpPr>
        <p:spPr>
          <a:xfrm>
            <a:off x="6571569" y="843558"/>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2011</a:t>
            </a:r>
            <a:endParaRPr lang="en-US" altLang="zh-CN" sz="1400" b="1" dirty="0">
              <a:solidFill>
                <a:srgbClr val="0070C0"/>
              </a:solidFill>
              <a:latin typeface="微软雅黑" panose="020B0503020204020204" charset="-122"/>
              <a:ea typeface="微软雅黑" panose="020B0503020204020204" charset="-122"/>
            </a:endParaRPr>
          </a:p>
        </p:txBody>
      </p:sp>
      <p:sp>
        <p:nvSpPr>
          <p:cNvPr id="17" name="TextBox 16"/>
          <p:cNvSpPr txBox="1"/>
          <p:nvPr/>
        </p:nvSpPr>
        <p:spPr>
          <a:xfrm>
            <a:off x="6499180" y="2041853"/>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18" name="TextBox 17"/>
          <p:cNvSpPr txBox="1"/>
          <p:nvPr/>
        </p:nvSpPr>
        <p:spPr>
          <a:xfrm>
            <a:off x="6501974" y="1755002"/>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2012</a:t>
            </a:r>
            <a:endParaRPr lang="en-US" altLang="zh-CN" sz="1400" b="1" dirty="0">
              <a:solidFill>
                <a:srgbClr val="0070C0"/>
              </a:solidFill>
              <a:latin typeface="微软雅黑" panose="020B0503020204020204" charset="-122"/>
              <a:ea typeface="微软雅黑" panose="020B0503020204020204" charset="-122"/>
            </a:endParaRPr>
          </a:p>
        </p:txBody>
      </p:sp>
      <p:sp>
        <p:nvSpPr>
          <p:cNvPr id="19" name="TextBox 18"/>
          <p:cNvSpPr txBox="1"/>
          <p:nvPr/>
        </p:nvSpPr>
        <p:spPr>
          <a:xfrm>
            <a:off x="6145043" y="3009583"/>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0" name="TextBox 19"/>
          <p:cNvSpPr txBox="1"/>
          <p:nvPr/>
        </p:nvSpPr>
        <p:spPr>
          <a:xfrm>
            <a:off x="6124367" y="2691818"/>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2013</a:t>
            </a:r>
            <a:endParaRPr lang="en-US" altLang="zh-CN" sz="1400" b="1" dirty="0">
              <a:solidFill>
                <a:srgbClr val="0070C0"/>
              </a:solidFill>
              <a:latin typeface="微软雅黑" panose="020B0503020204020204" charset="-122"/>
              <a:ea typeface="微软雅黑" panose="020B0503020204020204" charset="-122"/>
            </a:endParaRPr>
          </a:p>
        </p:txBody>
      </p:sp>
      <p:sp>
        <p:nvSpPr>
          <p:cNvPr id="21" name="TextBox 20"/>
          <p:cNvSpPr txBox="1"/>
          <p:nvPr/>
        </p:nvSpPr>
        <p:spPr>
          <a:xfrm>
            <a:off x="4842996" y="3959647"/>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2" name="TextBox 21"/>
          <p:cNvSpPr txBox="1"/>
          <p:nvPr/>
        </p:nvSpPr>
        <p:spPr>
          <a:xfrm>
            <a:off x="4846613" y="3586737"/>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2014</a:t>
            </a:r>
            <a:endParaRPr lang="en-US" altLang="zh-CN" sz="1400" b="1" dirty="0">
              <a:solidFill>
                <a:srgbClr val="0070C0"/>
              </a:solidFill>
              <a:latin typeface="微软雅黑" panose="020B0503020204020204" charset="-122"/>
              <a:ea typeface="微软雅黑" panose="020B0503020204020204" charset="-122"/>
            </a:endParaRPr>
          </a:p>
        </p:txBody>
      </p:sp>
      <p:sp>
        <p:nvSpPr>
          <p:cNvPr id="23" name="TextBox 22"/>
          <p:cNvSpPr txBox="1"/>
          <p:nvPr/>
        </p:nvSpPr>
        <p:spPr>
          <a:xfrm>
            <a:off x="1721463" y="3253262"/>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4" name="TextBox 23"/>
          <p:cNvSpPr txBox="1"/>
          <p:nvPr/>
        </p:nvSpPr>
        <p:spPr>
          <a:xfrm>
            <a:off x="1680237" y="2866800"/>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2015</a:t>
            </a:r>
            <a:endParaRPr lang="en-US" altLang="zh-CN" sz="1400" b="1" dirty="0">
              <a:solidFill>
                <a:srgbClr val="0070C0"/>
              </a:solidFill>
              <a:latin typeface="微软雅黑" panose="020B0503020204020204" charset="-122"/>
              <a:ea typeface="微软雅黑" panose="020B0503020204020204" charset="-122"/>
            </a:endParaRPr>
          </a:p>
        </p:txBody>
      </p:sp>
      <p:sp>
        <p:nvSpPr>
          <p:cNvPr id="25" name="TextBox 24"/>
          <p:cNvSpPr txBox="1"/>
          <p:nvPr/>
        </p:nvSpPr>
        <p:spPr>
          <a:xfrm>
            <a:off x="911287" y="1512536"/>
            <a:ext cx="1595309" cy="430887"/>
          </a:xfrm>
          <a:prstGeom prst="rect">
            <a:avLst/>
          </a:prstGeom>
          <a:noFill/>
        </p:spPr>
        <p:txBody>
          <a:bodyPr wrap="none" rtlCol="0">
            <a:spAutoFit/>
          </a:bodyPr>
          <a:lstStyle/>
          <a:p>
            <a:r>
              <a:rPr lang="zh-CN" altLang="en-US" sz="1100" dirty="0" smtClean="0">
                <a:solidFill>
                  <a:srgbClr val="484848"/>
                </a:solidFill>
                <a:latin typeface="微软雅黑" panose="020B0503020204020204" charset="-122"/>
                <a:ea typeface="微软雅黑" panose="020B0503020204020204" charset="-122"/>
              </a:rPr>
              <a:t>单击此处添加文本内容</a:t>
            </a:r>
            <a:endParaRPr lang="en-US" altLang="zh-CN" sz="1100" dirty="0" smtClean="0">
              <a:solidFill>
                <a:srgbClr val="484848"/>
              </a:solidFill>
              <a:latin typeface="微软雅黑" panose="020B0503020204020204" charset="-122"/>
              <a:ea typeface="微软雅黑" panose="020B0503020204020204" charset="-122"/>
            </a:endParaRPr>
          </a:p>
          <a:p>
            <a:r>
              <a:rPr lang="zh-CN" altLang="en-US" sz="1100" dirty="0">
                <a:solidFill>
                  <a:srgbClr val="484848"/>
                </a:solidFill>
                <a:latin typeface="微软雅黑" panose="020B0503020204020204" charset="-122"/>
                <a:ea typeface="微软雅黑" panose="020B0503020204020204" charset="-122"/>
              </a:rPr>
              <a:t>单击此处添加文本内容</a:t>
            </a:r>
            <a:endParaRPr lang="en-US" altLang="zh-CN" sz="1100" dirty="0">
              <a:solidFill>
                <a:srgbClr val="484848"/>
              </a:solidFill>
              <a:latin typeface="微软雅黑" panose="020B0503020204020204" charset="-122"/>
              <a:ea typeface="微软雅黑" panose="020B0503020204020204" charset="-122"/>
            </a:endParaRPr>
          </a:p>
        </p:txBody>
      </p:sp>
      <p:sp>
        <p:nvSpPr>
          <p:cNvPr id="26" name="TextBox 25"/>
          <p:cNvSpPr txBox="1"/>
          <p:nvPr/>
        </p:nvSpPr>
        <p:spPr>
          <a:xfrm>
            <a:off x="911287" y="1159499"/>
            <a:ext cx="627095" cy="307777"/>
          </a:xfrm>
          <a:prstGeom prst="rect">
            <a:avLst/>
          </a:prstGeom>
          <a:noFill/>
        </p:spPr>
        <p:txBody>
          <a:bodyPr wrap="none" rtlCol="0">
            <a:spAutoFit/>
          </a:bodyPr>
          <a:lstStyle/>
          <a:p>
            <a:r>
              <a:rPr lang="en-US" altLang="zh-CN" sz="1400" b="1" dirty="0" smtClean="0">
                <a:solidFill>
                  <a:srgbClr val="0070C0"/>
                </a:solidFill>
                <a:latin typeface="微软雅黑" panose="020B0503020204020204" charset="-122"/>
                <a:ea typeface="微软雅黑" panose="020B0503020204020204" charset="-122"/>
              </a:rPr>
              <a:t>2018</a:t>
            </a:r>
            <a:endParaRPr lang="en-US" altLang="zh-CN" sz="1400" b="1" dirty="0">
              <a:solidFill>
                <a:srgbClr val="0070C0"/>
              </a:solidFill>
              <a:latin typeface="微软雅黑" panose="020B0503020204020204" charset="-122"/>
              <a:ea typeface="微软雅黑" panose="020B0503020204020204" charset="-122"/>
            </a:endParaRPr>
          </a:p>
        </p:txBody>
      </p:sp>
      <p:cxnSp>
        <p:nvCxnSpPr>
          <p:cNvPr id="27" name="直接连接符 26"/>
          <p:cNvCxnSpPr/>
          <p:nvPr/>
        </p:nvCxnSpPr>
        <p:spPr>
          <a:xfrm flipV="1">
            <a:off x="6568909" y="843559"/>
            <a:ext cx="0" cy="5448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6119428" y="2691818"/>
            <a:ext cx="4076" cy="6197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499180" y="1827010"/>
            <a:ext cx="3324" cy="6204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42996" y="3586737"/>
            <a:ext cx="8518" cy="6609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675336" y="2807519"/>
            <a:ext cx="4901" cy="7340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899592" y="1126843"/>
            <a:ext cx="0" cy="7820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ppt_x</p:attrName>
                                            </p:attrNameLst>
                                          </p:cBhvr>
                                          <p:tavLst>
                                            <p:tav tm="0">
                                              <p:val>
                                                <p:strVal val="#ppt_x-#ppt_w*1.125000"/>
                                              </p:val>
                                            </p:tav>
                                            <p:tav tm="100000">
                                              <p:val>
                                                <p:strVal val="#ppt_x"/>
                                              </p:val>
                                            </p:tav>
                                          </p:tavLst>
                                        </p:anim>
                                        <p:animEffect transition="in" filter="wipe(right)">
                                          <p:cBhvr>
                                            <p:cTn id="21" dur="500"/>
                                            <p:tgtEl>
                                              <p:spTgt spid="27"/>
                                            </p:tgtEl>
                                          </p:cBhvr>
                                        </p:animEffect>
                                      </p:childTnLst>
                                    </p:cTn>
                                  </p:par>
                                </p:childTnLst>
                              </p:cTn>
                            </p:par>
                            <p:par>
                              <p:cTn id="22" fill="hold">
                                <p:stCondLst>
                                  <p:cond delay="1000"/>
                                </p:stCondLst>
                                <p:childTnLst>
                                  <p:par>
                                    <p:cTn id="23" presetID="2" presetClass="entr" presetSubtype="4" fill="hold" grpId="0" nodeType="afterEffect" p14:presetBounceEnd="40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40000">
                                          <p:cBhvr additive="base">
                                            <p:cTn id="25"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right)">
                                          <p:cBhvr>
                                            <p:cTn id="31" dur="500"/>
                                            <p:tgtEl>
                                              <p:spTgt spid="1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right)">
                                          <p:cBhvr>
                                            <p:cTn id="39" dur="500"/>
                                            <p:tgtEl>
                                              <p:spTgt spid="29"/>
                                            </p:tgtEl>
                                          </p:cBhvr>
                                        </p:animEffect>
                                      </p:childTnLst>
                                    </p:cTn>
                                  </p:par>
                                </p:childTnLst>
                              </p:cTn>
                            </p:par>
                            <p:par>
                              <p:cTn id="40" fill="hold">
                                <p:stCondLst>
                                  <p:cond delay="2000"/>
                                </p:stCondLst>
                                <p:childTnLst>
                                  <p:par>
                                    <p:cTn id="41" presetID="2" presetClass="entr" presetSubtype="4" fill="hold" nodeType="afterEffect" p14:presetBounceEnd="4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40000">
                                          <p:cBhvr additive="base">
                                            <p:cTn id="43"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ppt_x</p:attrName>
                                            </p:attrNameLst>
                                          </p:cBhvr>
                                          <p:tavLst>
                                            <p:tav tm="0">
                                              <p:val>
                                                <p:strVal val="#ppt_x-#ppt_w*1.125000"/>
                                              </p:val>
                                            </p:tav>
                                            <p:tav tm="100000">
                                              <p:val>
                                                <p:strVal val="#ppt_x"/>
                                              </p:val>
                                            </p:tav>
                                          </p:tavLst>
                                        </p:anim>
                                        <p:animEffect transition="in" filter="wipe(right)">
                                          <p:cBhvr>
                                            <p:cTn id="49" dur="500"/>
                                            <p:tgtEl>
                                              <p:spTgt spid="1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par>
                                    <p:cTn id="54" presetID="12" presetClass="entr" presetSubtype="8"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ppt_x</p:attrName>
                                            </p:attrNameLst>
                                          </p:cBhvr>
                                          <p:tavLst>
                                            <p:tav tm="0">
                                              <p:val>
                                                <p:strVal val="#ppt_x-#ppt_w*1.125000"/>
                                              </p:val>
                                            </p:tav>
                                            <p:tav tm="100000">
                                              <p:val>
                                                <p:strVal val="#ppt_x"/>
                                              </p:val>
                                            </p:tav>
                                          </p:tavLst>
                                        </p:anim>
                                        <p:animEffect transition="in" filter="wipe(right)">
                                          <p:cBhvr>
                                            <p:cTn id="57" dur="500"/>
                                            <p:tgtEl>
                                              <p:spTgt spid="28"/>
                                            </p:tgtEl>
                                          </p:cBhvr>
                                        </p:animEffect>
                                      </p:childTnLst>
                                    </p:cTn>
                                  </p:par>
                                </p:childTnLst>
                              </p:cTn>
                            </p:par>
                            <p:par>
                              <p:cTn id="58" fill="hold">
                                <p:stCondLst>
                                  <p:cond delay="3000"/>
                                </p:stCondLst>
                                <p:childTnLst>
                                  <p:par>
                                    <p:cTn id="59" presetID="2" presetClass="entr" presetSubtype="4" fill="hold" grpId="0" nodeType="afterEffect" p14:presetBounceEnd="40000">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14:bounceEnd="40000">
                                          <p:cBhvr additive="base">
                                            <p:cTn id="6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childTnLst>
                              </p:cTn>
                            </p:par>
                            <p:par>
                              <p:cTn id="76" fill="hold">
                                <p:stCondLst>
                                  <p:cond delay="4000"/>
                                </p:stCondLst>
                                <p:childTnLst>
                                  <p:par>
                                    <p:cTn id="77" presetID="2" presetClass="entr" presetSubtype="4" fill="hold" nodeType="afterEffect" p14:presetBounceEnd="40000">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14:bounceEnd="40000">
                                          <p:cBhvr additive="base">
                                            <p:cTn id="79"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ppt_x</p:attrName>
                                            </p:attrNameLst>
                                          </p:cBhvr>
                                          <p:tavLst>
                                            <p:tav tm="0">
                                              <p:val>
                                                <p:strVal val="#ppt_x-#ppt_w*1.125000"/>
                                              </p:val>
                                            </p:tav>
                                            <p:tav tm="100000">
                                              <p:val>
                                                <p:strVal val="#ppt_x"/>
                                              </p:val>
                                            </p:tav>
                                          </p:tavLst>
                                        </p:anim>
                                        <p:animEffect transition="in" filter="wipe(right)">
                                          <p:cBhvr>
                                            <p:cTn id="85" dur="500"/>
                                            <p:tgtEl>
                                              <p:spTgt spid="2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p:tgtEl>
                                              <p:spTgt spid="24"/>
                                            </p:tgtEl>
                                            <p:attrNameLst>
                                              <p:attrName>ppt_x</p:attrName>
                                            </p:attrNameLst>
                                          </p:cBhvr>
                                          <p:tavLst>
                                            <p:tav tm="0">
                                              <p:val>
                                                <p:strVal val="#ppt_x-#ppt_w*1.125000"/>
                                              </p:val>
                                            </p:tav>
                                            <p:tav tm="100000">
                                              <p:val>
                                                <p:strVal val="#ppt_x"/>
                                              </p:val>
                                            </p:tav>
                                          </p:tavLst>
                                        </p:anim>
                                        <p:animEffect transition="in" filter="wipe(right)">
                                          <p:cBhvr>
                                            <p:cTn id="89" dur="500"/>
                                            <p:tgtEl>
                                              <p:spTgt spid="24"/>
                                            </p:tgtEl>
                                          </p:cBhvr>
                                        </p:animEffect>
                                      </p:childTnLst>
                                    </p:cTn>
                                  </p:par>
                                  <p:par>
                                    <p:cTn id="90" presetID="12" presetClass="entr" presetSubtype="2"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p:tgtEl>
                                              <p:spTgt spid="31"/>
                                            </p:tgtEl>
                                            <p:attrNameLst>
                                              <p:attrName>ppt_x</p:attrName>
                                            </p:attrNameLst>
                                          </p:cBhvr>
                                          <p:tavLst>
                                            <p:tav tm="0">
                                              <p:val>
                                                <p:strVal val="#ppt_x+#ppt_w*1.125000"/>
                                              </p:val>
                                            </p:tav>
                                            <p:tav tm="100000">
                                              <p:val>
                                                <p:strVal val="#ppt_x"/>
                                              </p:val>
                                            </p:tav>
                                          </p:tavLst>
                                        </p:anim>
                                        <p:animEffect transition="in" filter="wipe(left)">
                                          <p:cBhvr>
                                            <p:cTn id="93" dur="500"/>
                                            <p:tgtEl>
                                              <p:spTgt spid="31"/>
                                            </p:tgtEl>
                                          </p:cBhvr>
                                        </p:animEffect>
                                      </p:childTnLst>
                                    </p:cTn>
                                  </p:par>
                                </p:childTnLst>
                              </p:cTn>
                            </p:par>
                            <p:par>
                              <p:cTn id="94" fill="hold">
                                <p:stCondLst>
                                  <p:cond delay="5000"/>
                                </p:stCondLst>
                                <p:childTnLst>
                                  <p:par>
                                    <p:cTn id="95" presetID="2" presetClass="entr" presetSubtype="4" fill="hold" grpId="0" nodeType="afterEffect" p14:presetBounceEnd="40000">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14:bounceEnd="40000">
                                          <p:cBhvr additive="base">
                                            <p:cTn id="97"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p:tgtEl>
                                              <p:spTgt spid="26"/>
                                            </p:tgtEl>
                                            <p:attrNameLst>
                                              <p:attrName>ppt_x</p:attrName>
                                            </p:attrNameLst>
                                          </p:cBhvr>
                                          <p:tavLst>
                                            <p:tav tm="0">
                                              <p:val>
                                                <p:strVal val="#ppt_x-#ppt_w*1.125000"/>
                                              </p:val>
                                            </p:tav>
                                            <p:tav tm="100000">
                                              <p:val>
                                                <p:strVal val="#ppt_x"/>
                                              </p:val>
                                            </p:tav>
                                          </p:tavLst>
                                        </p:anim>
                                        <p:animEffect transition="in" filter="wipe(right)">
                                          <p:cBhvr>
                                            <p:cTn id="107" dur="500"/>
                                            <p:tgtEl>
                                              <p:spTgt spid="26"/>
                                            </p:tgtEl>
                                          </p:cBhvr>
                                        </p:animEffect>
                                      </p:childTnLst>
                                    </p:cTn>
                                  </p:par>
                                  <p:par>
                                    <p:cTn id="108" presetID="12" presetClass="entr" presetSubtype="2"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p:tgtEl>
                                              <p:spTgt spid="32"/>
                                            </p:tgtEl>
                                            <p:attrNameLst>
                                              <p:attrName>ppt_x</p:attrName>
                                            </p:attrNameLst>
                                          </p:cBhvr>
                                          <p:tavLst>
                                            <p:tav tm="0">
                                              <p:val>
                                                <p:strVal val="#ppt_x+#ppt_w*1.125000"/>
                                              </p:val>
                                            </p:tav>
                                            <p:tav tm="100000">
                                              <p:val>
                                                <p:strVal val="#ppt_x"/>
                                              </p:val>
                                            </p:tav>
                                          </p:tavLst>
                                        </p:anim>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ppt_x</p:attrName>
                                            </p:attrNameLst>
                                          </p:cBhvr>
                                          <p:tavLst>
                                            <p:tav tm="0">
                                              <p:val>
                                                <p:strVal val="#ppt_x-#ppt_w*1.125000"/>
                                              </p:val>
                                            </p:tav>
                                            <p:tav tm="100000">
                                              <p:val>
                                                <p:strVal val="#ppt_x"/>
                                              </p:val>
                                            </p:tav>
                                          </p:tavLst>
                                        </p:anim>
                                        <p:animEffect transition="in" filter="wipe(right)">
                                          <p:cBhvr>
                                            <p:cTn id="21" dur="500"/>
                                            <p:tgtEl>
                                              <p:spTgt spid="27"/>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right)">
                                          <p:cBhvr>
                                            <p:cTn id="31" dur="500"/>
                                            <p:tgtEl>
                                              <p:spTgt spid="18"/>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right)">
                                          <p:cBhvr>
                                            <p:cTn id="39" dur="500"/>
                                            <p:tgtEl>
                                              <p:spTgt spid="29"/>
                                            </p:tgtEl>
                                          </p:cBhvr>
                                        </p:animEffect>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1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ppt_x</p:attrName>
                                            </p:attrNameLst>
                                          </p:cBhvr>
                                          <p:tavLst>
                                            <p:tav tm="0">
                                              <p:val>
                                                <p:strVal val="#ppt_x-#ppt_w*1.125000"/>
                                              </p:val>
                                            </p:tav>
                                            <p:tav tm="100000">
                                              <p:val>
                                                <p:strVal val="#ppt_x"/>
                                              </p:val>
                                            </p:tav>
                                          </p:tavLst>
                                        </p:anim>
                                        <p:animEffect transition="in" filter="wipe(right)">
                                          <p:cBhvr>
                                            <p:cTn id="49" dur="500"/>
                                            <p:tgtEl>
                                              <p:spTgt spid="1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par>
                                    <p:cTn id="54" presetID="12" presetClass="entr" presetSubtype="8"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ppt_x</p:attrName>
                                            </p:attrNameLst>
                                          </p:cBhvr>
                                          <p:tavLst>
                                            <p:tav tm="0">
                                              <p:val>
                                                <p:strVal val="#ppt_x-#ppt_w*1.125000"/>
                                              </p:val>
                                            </p:tav>
                                            <p:tav tm="100000">
                                              <p:val>
                                                <p:strVal val="#ppt_x"/>
                                              </p:val>
                                            </p:tav>
                                          </p:tavLst>
                                        </p:anim>
                                        <p:animEffect transition="in" filter="wipe(right)">
                                          <p:cBhvr>
                                            <p:cTn id="57" dur="500"/>
                                            <p:tgtEl>
                                              <p:spTgt spid="28"/>
                                            </p:tgtEl>
                                          </p:cBhvr>
                                        </p:animEffect>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1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childTnLst>
                              </p:cTn>
                            </p:par>
                            <p:par>
                              <p:cTn id="76" fill="hold">
                                <p:stCondLst>
                                  <p:cond delay="4000"/>
                                </p:stCondLst>
                                <p:childTnLst>
                                  <p:par>
                                    <p:cTn id="77" presetID="2" presetClass="entr" presetSubtype="4"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1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ppt_x</p:attrName>
                                            </p:attrNameLst>
                                          </p:cBhvr>
                                          <p:tavLst>
                                            <p:tav tm="0">
                                              <p:val>
                                                <p:strVal val="#ppt_x-#ppt_w*1.125000"/>
                                              </p:val>
                                            </p:tav>
                                            <p:tav tm="100000">
                                              <p:val>
                                                <p:strVal val="#ppt_x"/>
                                              </p:val>
                                            </p:tav>
                                          </p:tavLst>
                                        </p:anim>
                                        <p:animEffect transition="in" filter="wipe(right)">
                                          <p:cBhvr>
                                            <p:cTn id="85" dur="500"/>
                                            <p:tgtEl>
                                              <p:spTgt spid="2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500"/>
                                            <p:tgtEl>
                                              <p:spTgt spid="24"/>
                                            </p:tgtEl>
                                            <p:attrNameLst>
                                              <p:attrName>ppt_x</p:attrName>
                                            </p:attrNameLst>
                                          </p:cBhvr>
                                          <p:tavLst>
                                            <p:tav tm="0">
                                              <p:val>
                                                <p:strVal val="#ppt_x-#ppt_w*1.125000"/>
                                              </p:val>
                                            </p:tav>
                                            <p:tav tm="100000">
                                              <p:val>
                                                <p:strVal val="#ppt_x"/>
                                              </p:val>
                                            </p:tav>
                                          </p:tavLst>
                                        </p:anim>
                                        <p:animEffect transition="in" filter="wipe(right)">
                                          <p:cBhvr>
                                            <p:cTn id="89" dur="500"/>
                                            <p:tgtEl>
                                              <p:spTgt spid="24"/>
                                            </p:tgtEl>
                                          </p:cBhvr>
                                        </p:animEffect>
                                      </p:childTnLst>
                                    </p:cTn>
                                  </p:par>
                                  <p:par>
                                    <p:cTn id="90" presetID="12" presetClass="entr" presetSubtype="2"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p:tgtEl>
                                              <p:spTgt spid="31"/>
                                            </p:tgtEl>
                                            <p:attrNameLst>
                                              <p:attrName>ppt_x</p:attrName>
                                            </p:attrNameLst>
                                          </p:cBhvr>
                                          <p:tavLst>
                                            <p:tav tm="0">
                                              <p:val>
                                                <p:strVal val="#ppt_x+#ppt_w*1.125000"/>
                                              </p:val>
                                            </p:tav>
                                            <p:tav tm="100000">
                                              <p:val>
                                                <p:strVal val="#ppt_x"/>
                                              </p:val>
                                            </p:tav>
                                          </p:tavLst>
                                        </p:anim>
                                        <p:animEffect transition="in" filter="wipe(left)">
                                          <p:cBhvr>
                                            <p:cTn id="93" dur="500"/>
                                            <p:tgtEl>
                                              <p:spTgt spid="31"/>
                                            </p:tgtEl>
                                          </p:cBhvr>
                                        </p:animEffect>
                                      </p:childTnLst>
                                    </p:cTn>
                                  </p:par>
                                </p:childTnLst>
                              </p:cTn>
                            </p:par>
                            <p:par>
                              <p:cTn id="94" fill="hold">
                                <p:stCondLst>
                                  <p:cond delay="5000"/>
                                </p:stCondLst>
                                <p:childTnLst>
                                  <p:par>
                                    <p:cTn id="95" presetID="2" presetClass="entr" presetSubtype="4" fill="hold" grpId="0" nodeType="after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par>
                              <p:cTn id="99" fill="hold">
                                <p:stCondLst>
                                  <p:cond delay="5500"/>
                                </p:stCondLst>
                                <p:childTnLst>
                                  <p:par>
                                    <p:cTn id="100" presetID="12" presetClass="entr" presetSubtype="8"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500"/>
                                            <p:tgtEl>
                                              <p:spTgt spid="26"/>
                                            </p:tgtEl>
                                            <p:attrNameLst>
                                              <p:attrName>ppt_x</p:attrName>
                                            </p:attrNameLst>
                                          </p:cBhvr>
                                          <p:tavLst>
                                            <p:tav tm="0">
                                              <p:val>
                                                <p:strVal val="#ppt_x-#ppt_w*1.125000"/>
                                              </p:val>
                                            </p:tav>
                                            <p:tav tm="100000">
                                              <p:val>
                                                <p:strVal val="#ppt_x"/>
                                              </p:val>
                                            </p:tav>
                                          </p:tavLst>
                                        </p:anim>
                                        <p:animEffect transition="in" filter="wipe(right)">
                                          <p:cBhvr>
                                            <p:cTn id="107" dur="500"/>
                                            <p:tgtEl>
                                              <p:spTgt spid="26"/>
                                            </p:tgtEl>
                                          </p:cBhvr>
                                        </p:animEffect>
                                      </p:childTnLst>
                                    </p:cTn>
                                  </p:par>
                                  <p:par>
                                    <p:cTn id="108" presetID="12" presetClass="entr" presetSubtype="2"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p:tgtEl>
                                              <p:spTgt spid="32"/>
                                            </p:tgtEl>
                                            <p:attrNameLst>
                                              <p:attrName>ppt_x</p:attrName>
                                            </p:attrNameLst>
                                          </p:cBhvr>
                                          <p:tavLst>
                                            <p:tav tm="0">
                                              <p:val>
                                                <p:strVal val="#ppt_x+#ppt_w*1.125000"/>
                                              </p:val>
                                            </p:tav>
                                            <p:tav tm="100000">
                                              <p:val>
                                                <p:strVal val="#ppt_x"/>
                                              </p:val>
                                            </p:tav>
                                          </p:tavLst>
                                        </p:anim>
                                        <p:animEffect transition="in" filter="wipe(left)">
                                          <p:cBhvr>
                                            <p:cTn id="1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
        <p:nvSpPr>
          <p:cNvPr id="3" name="AutoShape 14"/>
          <p:cNvSpPr>
            <a:spLocks noChangeArrowheads="1"/>
          </p:cNvSpPr>
          <p:nvPr/>
        </p:nvSpPr>
        <p:spPr bwMode="auto">
          <a:xfrm>
            <a:off x="5976526" y="1451527"/>
            <a:ext cx="2382750" cy="3077766"/>
          </a:xfrm>
          <a:prstGeom prst="roundRect">
            <a:avLst>
              <a:gd name="adj" fmla="val 16667"/>
            </a:avLst>
          </a:prstGeom>
          <a:noFill/>
          <a:ln w="25400">
            <a:solidFill>
              <a:srgbClr val="0070C0"/>
            </a:solidFill>
            <a:prstDash val="sysDot"/>
            <a:rou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Oval 53"/>
          <p:cNvSpPr>
            <a:spLocks noChangeArrowheads="1"/>
          </p:cNvSpPr>
          <p:nvPr/>
        </p:nvSpPr>
        <p:spPr bwMode="auto">
          <a:xfrm>
            <a:off x="6471120" y="699542"/>
            <a:ext cx="1440000" cy="1440000"/>
          </a:xfrm>
          <a:prstGeom prst="ellipse">
            <a:avLst/>
          </a:prstGeom>
          <a:solidFill>
            <a:srgbClr val="0070C0"/>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nvGrpSpPr>
          <p:cNvPr id="5" name="组合 1"/>
          <p:cNvGrpSpPr/>
          <p:nvPr/>
        </p:nvGrpSpPr>
        <p:grpSpPr>
          <a:xfrm>
            <a:off x="478204" y="829746"/>
            <a:ext cx="4175854" cy="3573567"/>
            <a:chOff x="1243649" y="1306887"/>
            <a:chExt cx="6153580" cy="5266736"/>
          </a:xfrm>
          <a:solidFill>
            <a:srgbClr val="0070C0"/>
          </a:solidFill>
        </p:grpSpPr>
        <p:sp>
          <p:nvSpPr>
            <p:cNvPr id="6" name="任意多边形 5"/>
            <p:cNvSpPr/>
            <p:nvPr/>
          </p:nvSpPr>
          <p:spPr bwMode="gray">
            <a:xfrm>
              <a:off x="3611263" y="4109462"/>
              <a:ext cx="1445846" cy="1188744"/>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7" name="任意多边形 6"/>
            <p:cNvSpPr/>
            <p:nvPr/>
          </p:nvSpPr>
          <p:spPr bwMode="gray">
            <a:xfrm>
              <a:off x="3608512" y="4113168"/>
              <a:ext cx="1255281" cy="1188744"/>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8" name="Freeform 5"/>
            <p:cNvSpPr/>
            <p:nvPr/>
          </p:nvSpPr>
          <p:spPr bwMode="invGray">
            <a:xfrm>
              <a:off x="4833464" y="6269641"/>
              <a:ext cx="338010" cy="303982"/>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9" name="Freeform 7"/>
            <p:cNvSpPr/>
            <p:nvPr/>
          </p:nvSpPr>
          <p:spPr bwMode="invGray">
            <a:xfrm>
              <a:off x="6048382" y="1306887"/>
              <a:ext cx="1348847" cy="131839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invGray">
            <a:xfrm>
              <a:off x="6183905" y="2321297"/>
              <a:ext cx="1012431" cy="759953"/>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1" name="Freeform 9"/>
            <p:cNvSpPr/>
            <p:nvPr/>
          </p:nvSpPr>
          <p:spPr bwMode="gray">
            <a:xfrm>
              <a:off x="5970258" y="2743112"/>
              <a:ext cx="722254" cy="74629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2" name="Freeform 10"/>
            <p:cNvSpPr/>
            <p:nvPr/>
          </p:nvSpPr>
          <p:spPr bwMode="gray">
            <a:xfrm>
              <a:off x="5420195" y="2912183"/>
              <a:ext cx="674426" cy="101611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3" name="Freeform 14"/>
            <p:cNvSpPr/>
            <p:nvPr/>
          </p:nvSpPr>
          <p:spPr bwMode="gray">
            <a:xfrm>
              <a:off x="5601956" y="3578210"/>
              <a:ext cx="830672" cy="548190"/>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4" name="Freeform 18"/>
            <p:cNvSpPr/>
            <p:nvPr/>
          </p:nvSpPr>
          <p:spPr bwMode="gray">
            <a:xfrm>
              <a:off x="5801255" y="5016146"/>
              <a:ext cx="522957" cy="698475"/>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5" name="Freeform 26"/>
            <p:cNvSpPr/>
            <p:nvPr/>
          </p:nvSpPr>
          <p:spPr bwMode="gray">
            <a:xfrm>
              <a:off x="5495133" y="4771935"/>
              <a:ext cx="585138" cy="80777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6" name="Freeform 29"/>
            <p:cNvSpPr/>
            <p:nvPr/>
          </p:nvSpPr>
          <p:spPr bwMode="gray">
            <a:xfrm>
              <a:off x="5601956" y="4107616"/>
              <a:ext cx="583544" cy="72921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7" name="Freeform 28"/>
            <p:cNvSpPr/>
            <p:nvPr/>
          </p:nvSpPr>
          <p:spPr bwMode="gray">
            <a:xfrm>
              <a:off x="4852596" y="4321086"/>
              <a:ext cx="935901" cy="60454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8" name="Freeform 27"/>
            <p:cNvSpPr/>
            <p:nvPr/>
          </p:nvSpPr>
          <p:spPr bwMode="gray">
            <a:xfrm>
              <a:off x="4911588" y="4771935"/>
              <a:ext cx="676017" cy="79240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19" name="Freeform 19"/>
            <p:cNvSpPr/>
            <p:nvPr/>
          </p:nvSpPr>
          <p:spPr bwMode="gray">
            <a:xfrm>
              <a:off x="5004061" y="5455039"/>
              <a:ext cx="967790" cy="72750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0" name="Freeform 20"/>
            <p:cNvSpPr/>
            <p:nvPr/>
          </p:nvSpPr>
          <p:spPr bwMode="gray">
            <a:xfrm>
              <a:off x="4359932" y="5318416"/>
              <a:ext cx="953441" cy="72750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1" name="Freeform 30"/>
            <p:cNvSpPr/>
            <p:nvPr/>
          </p:nvSpPr>
          <p:spPr bwMode="gray">
            <a:xfrm>
              <a:off x="5082188" y="3880482"/>
              <a:ext cx="722255" cy="681397"/>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2" name="Freeform 31"/>
            <p:cNvSpPr/>
            <p:nvPr/>
          </p:nvSpPr>
          <p:spPr bwMode="invGray">
            <a:xfrm>
              <a:off x="5070914" y="3261692"/>
              <a:ext cx="477043" cy="865912"/>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3" name="Freeform 35"/>
            <p:cNvSpPr/>
            <p:nvPr/>
          </p:nvSpPr>
          <p:spPr bwMode="invGray">
            <a:xfrm>
              <a:off x="3763633" y="1368366"/>
              <a:ext cx="2727987" cy="2348171"/>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4" name="Freeform 32"/>
            <p:cNvSpPr/>
            <p:nvPr/>
          </p:nvSpPr>
          <p:spPr bwMode="gray">
            <a:xfrm>
              <a:off x="4560824" y="3410851"/>
              <a:ext cx="615432" cy="1151031"/>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5" name="Freeform 33"/>
            <p:cNvSpPr/>
            <p:nvPr/>
          </p:nvSpPr>
          <p:spPr bwMode="invGray">
            <a:xfrm>
              <a:off x="4451051" y="3426220"/>
              <a:ext cx="336414" cy="592594"/>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6" name="Freeform 34"/>
            <p:cNvSpPr/>
            <p:nvPr/>
          </p:nvSpPr>
          <p:spPr bwMode="invGray">
            <a:xfrm>
              <a:off x="3242270" y="2837041"/>
              <a:ext cx="1642212" cy="1589924"/>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7" name="Freeform 25"/>
            <p:cNvSpPr/>
            <p:nvPr/>
          </p:nvSpPr>
          <p:spPr bwMode="invGray">
            <a:xfrm>
              <a:off x="2768740" y="3289598"/>
              <a:ext cx="1503502" cy="1168109"/>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8" name="Freeform 21"/>
            <p:cNvSpPr/>
            <p:nvPr/>
          </p:nvSpPr>
          <p:spPr bwMode="invGray">
            <a:xfrm>
              <a:off x="4269050" y="4910264"/>
              <a:ext cx="707906" cy="669441"/>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29" name="Freeform 22"/>
            <p:cNvSpPr/>
            <p:nvPr/>
          </p:nvSpPr>
          <p:spPr bwMode="invGray">
            <a:xfrm>
              <a:off x="3470267" y="4864152"/>
              <a:ext cx="1090557" cy="1166402"/>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0" name="Freeform 23"/>
            <p:cNvSpPr/>
            <p:nvPr/>
          </p:nvSpPr>
          <p:spPr bwMode="invGray">
            <a:xfrm>
              <a:off x="1434242" y="3515021"/>
              <a:ext cx="2318231" cy="1485753"/>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1" name="Freeform 36"/>
            <p:cNvSpPr/>
            <p:nvPr/>
          </p:nvSpPr>
          <p:spPr bwMode="invGray">
            <a:xfrm>
              <a:off x="1243649" y="1752611"/>
              <a:ext cx="2437809" cy="1953679"/>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2" name="Freeform 15"/>
            <p:cNvSpPr/>
            <p:nvPr/>
          </p:nvSpPr>
          <p:spPr bwMode="gray">
            <a:xfrm>
              <a:off x="5775183" y="4018695"/>
              <a:ext cx="689204" cy="606406"/>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3" name="Freeform 17"/>
            <p:cNvSpPr/>
            <p:nvPr/>
          </p:nvSpPr>
          <p:spPr bwMode="gray">
            <a:xfrm>
              <a:off x="6032438" y="4575543"/>
              <a:ext cx="459183" cy="561854"/>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4" name="Freeform 37"/>
            <p:cNvSpPr/>
            <p:nvPr/>
          </p:nvSpPr>
          <p:spPr bwMode="invGray">
            <a:xfrm>
              <a:off x="6324213" y="5349159"/>
              <a:ext cx="243939" cy="488419"/>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5" name="Freeform 13"/>
            <p:cNvSpPr/>
            <p:nvPr/>
          </p:nvSpPr>
          <p:spPr bwMode="gray">
            <a:xfrm>
              <a:off x="5755018" y="3304970"/>
              <a:ext cx="65370" cy="76850"/>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6" name="Freeform 11"/>
            <p:cNvSpPr/>
            <p:nvPr/>
          </p:nvSpPr>
          <p:spPr bwMode="gray">
            <a:xfrm>
              <a:off x="5616311" y="3170055"/>
              <a:ext cx="216836" cy="242502"/>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7" name="Freeform 12"/>
            <p:cNvSpPr/>
            <p:nvPr/>
          </p:nvSpPr>
          <p:spPr bwMode="gray">
            <a:xfrm>
              <a:off x="5755019" y="3289597"/>
              <a:ext cx="170600" cy="228839"/>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sp>
          <p:nvSpPr>
            <p:cNvPr id="38" name="Freeform 16"/>
            <p:cNvSpPr/>
            <p:nvPr/>
          </p:nvSpPr>
          <p:spPr bwMode="invGray">
            <a:xfrm>
              <a:off x="6338552" y="4502101"/>
              <a:ext cx="122767" cy="104175"/>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ln>
            <a:effectLst/>
          </p:spPr>
          <p:txBody>
            <a:bodyPr/>
            <a:lstStyle/>
            <a:p>
              <a:pPr fontAlgn="auto">
                <a:spcBef>
                  <a:spcPts val="0"/>
                </a:spcBef>
                <a:spcAft>
                  <a:spcPts val="0"/>
                </a:spcAft>
                <a:defRPr/>
              </a:pPr>
              <a:endParaRPr lang="zh-CN" altLang="en-US" sz="1000">
                <a:solidFill>
                  <a:schemeClr val="tx1">
                    <a:lumMod val="65000"/>
                    <a:lumOff val="35000"/>
                  </a:schemeClr>
                </a:solidFill>
                <a:latin typeface="微软雅黑" panose="020B0503020204020204" charset="-122"/>
                <a:ea typeface="微软雅黑" panose="020B0503020204020204" charset="-122"/>
              </a:endParaRPr>
            </a:p>
          </p:txBody>
        </p:sp>
      </p:grpSp>
      <p:sp>
        <p:nvSpPr>
          <p:cNvPr id="39" name="Text Box 15"/>
          <p:cNvSpPr txBox="1">
            <a:spLocks noChangeArrowheads="1"/>
          </p:cNvSpPr>
          <p:nvPr/>
        </p:nvSpPr>
        <p:spPr bwMode="auto">
          <a:xfrm>
            <a:off x="6765722" y="1015585"/>
            <a:ext cx="850795"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zh-CN" altLang="en-US" sz="2400" b="1" dirty="0" smtClean="0">
                <a:solidFill>
                  <a:schemeClr val="bg1"/>
                </a:solidFill>
                <a:latin typeface="微软雅黑" panose="020B0503020204020204" charset="-122"/>
                <a:ea typeface="微软雅黑" panose="020B0503020204020204" charset="-122"/>
              </a:rPr>
              <a:t>添加</a:t>
            </a:r>
            <a:endParaRPr lang="en-US" altLang="zh-CN" sz="2400" b="1" dirty="0" smtClean="0">
              <a:solidFill>
                <a:schemeClr val="bg1"/>
              </a:solidFill>
              <a:latin typeface="微软雅黑" panose="020B0503020204020204" charset="-122"/>
              <a:ea typeface="微软雅黑" panose="020B0503020204020204" charset="-122"/>
            </a:endParaRPr>
          </a:p>
          <a:p>
            <a:pPr algn="ctr"/>
            <a:r>
              <a:rPr lang="zh-CN" altLang="en-US" sz="2400" b="1" dirty="0" smtClean="0">
                <a:solidFill>
                  <a:schemeClr val="bg1"/>
                </a:solidFill>
                <a:latin typeface="微软雅黑" panose="020B0503020204020204" charset="-122"/>
                <a:ea typeface="微软雅黑" panose="020B0503020204020204" charset="-122"/>
              </a:rPr>
              <a:t>标题</a:t>
            </a:r>
            <a:endParaRPr lang="zh-CN" altLang="en-US" sz="2400" b="1" dirty="0">
              <a:solidFill>
                <a:schemeClr val="bg1"/>
              </a:solidFill>
              <a:latin typeface="微软雅黑" panose="020B0503020204020204" charset="-122"/>
              <a:ea typeface="微软雅黑" panose="020B0503020204020204" charset="-122"/>
            </a:endParaRPr>
          </a:p>
        </p:txBody>
      </p:sp>
      <p:sp>
        <p:nvSpPr>
          <p:cNvPr id="40" name="Rectangle 16"/>
          <p:cNvSpPr>
            <a:spLocks noChangeArrowheads="1"/>
          </p:cNvSpPr>
          <p:nvPr/>
        </p:nvSpPr>
        <p:spPr bwMode="auto">
          <a:xfrm>
            <a:off x="6246832" y="2369499"/>
            <a:ext cx="1836183"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添加文本内容添加文本内容添加文本内容添加文本添加文本内容添加文本内容添加文本内容添加文本添加文本内容添加文本内容添加文本添加文本内容添加文本内容添加文本</a:t>
            </a:r>
            <a:endParaRPr lang="zh-CN" altLang="en-US" sz="1100">
              <a:solidFill>
                <a:schemeClr val="tx1">
                  <a:lumMod val="65000"/>
                  <a:lumOff val="35000"/>
                </a:schemeClr>
              </a:solidFill>
              <a:latin typeface="微软雅黑" panose="020B0503020204020204" charset="-122"/>
              <a:ea typeface="微软雅黑" panose="020B0503020204020204" charset="-122"/>
            </a:endParaRPr>
          </a:p>
          <a:p>
            <a:pPr>
              <a:lnSpc>
                <a:spcPct val="150000"/>
              </a:lnSpc>
            </a:pPr>
            <a:endParaRPr lang="zh-CN" altLang="en-US" sz="1100">
              <a:solidFill>
                <a:schemeClr val="tx1">
                  <a:lumMod val="65000"/>
                  <a:lumOff val="35000"/>
                </a:schemeClr>
              </a:solidFill>
              <a:latin typeface="微软雅黑" panose="020B0503020204020204" charset="-122"/>
              <a:ea typeface="微软雅黑" panose="020B0503020204020204" charset="-122"/>
            </a:endParaRPr>
          </a:p>
          <a:p>
            <a:pPr>
              <a:lnSpc>
                <a:spcPct val="150000"/>
              </a:lnSpc>
            </a:pPr>
            <a:endParaRPr lang="en-US" altLang="zh-CN" sz="1100">
              <a:solidFill>
                <a:schemeClr val="tx1">
                  <a:lumMod val="65000"/>
                  <a:lumOff val="35000"/>
                </a:schemeClr>
              </a:solidFill>
              <a:latin typeface="微软雅黑" panose="020B0503020204020204" charset="-122"/>
              <a:ea typeface="微软雅黑" panose="020B0503020204020204" charset="-122"/>
            </a:endParaRPr>
          </a:p>
        </p:txBody>
      </p:sp>
      <p:sp>
        <p:nvSpPr>
          <p:cNvPr id="41" name="Line 548"/>
          <p:cNvSpPr>
            <a:spLocks noChangeShapeType="1"/>
          </p:cNvSpPr>
          <p:nvPr/>
        </p:nvSpPr>
        <p:spPr bwMode="auto">
          <a:xfrm flipV="1">
            <a:off x="4193927" y="2441508"/>
            <a:ext cx="1350345"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2" name="Line 548"/>
          <p:cNvSpPr>
            <a:spLocks noChangeShapeType="1"/>
          </p:cNvSpPr>
          <p:nvPr/>
        </p:nvSpPr>
        <p:spPr bwMode="auto">
          <a:xfrm flipV="1">
            <a:off x="4193927" y="2766548"/>
            <a:ext cx="1350345"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3" name="Line 548"/>
          <p:cNvSpPr>
            <a:spLocks noChangeShapeType="1"/>
          </p:cNvSpPr>
          <p:nvPr/>
        </p:nvSpPr>
        <p:spPr bwMode="auto">
          <a:xfrm flipV="1">
            <a:off x="4193927" y="3090398"/>
            <a:ext cx="1350345"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4" name="Line 548"/>
          <p:cNvSpPr>
            <a:spLocks noChangeShapeType="1"/>
          </p:cNvSpPr>
          <p:nvPr/>
        </p:nvSpPr>
        <p:spPr bwMode="auto">
          <a:xfrm flipV="1">
            <a:off x="4140343" y="3467826"/>
            <a:ext cx="1403929" cy="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5" name="Rectangle 23"/>
          <p:cNvSpPr>
            <a:spLocks noChangeArrowheads="1"/>
          </p:cNvSpPr>
          <p:nvPr/>
        </p:nvSpPr>
        <p:spPr bwMode="auto">
          <a:xfrm>
            <a:off x="4572596" y="2133136"/>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6" name="Rectangle 24"/>
          <p:cNvSpPr>
            <a:spLocks noChangeArrowheads="1"/>
          </p:cNvSpPr>
          <p:nvPr/>
        </p:nvSpPr>
        <p:spPr bwMode="auto">
          <a:xfrm>
            <a:off x="4572596" y="2496276"/>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7" name="Rectangle 25"/>
          <p:cNvSpPr>
            <a:spLocks noChangeArrowheads="1"/>
          </p:cNvSpPr>
          <p:nvPr/>
        </p:nvSpPr>
        <p:spPr bwMode="auto">
          <a:xfrm>
            <a:off x="4572596" y="2820126"/>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8" name="Rectangle 26"/>
          <p:cNvSpPr>
            <a:spLocks noChangeArrowheads="1"/>
          </p:cNvSpPr>
          <p:nvPr/>
        </p:nvSpPr>
        <p:spPr bwMode="auto">
          <a:xfrm>
            <a:off x="4572596" y="3197555"/>
            <a:ext cx="1026452" cy="2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100">
                <a:solidFill>
                  <a:schemeClr val="tx1">
                    <a:lumMod val="65000"/>
                    <a:lumOff val="35000"/>
                  </a:schemeClr>
                </a:solidFill>
                <a:latin typeface="微软雅黑" panose="020B0503020204020204" charset="-122"/>
                <a:ea typeface="微软雅黑" panose="020B0503020204020204" charset="-122"/>
              </a:rPr>
              <a:t>添加文本内容</a:t>
            </a:r>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pic>
        <p:nvPicPr>
          <p:cNvPr id="49"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430648" y="2066450"/>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0"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543772" y="2930844"/>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1"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812888" y="3146347"/>
            <a:ext cx="161925" cy="157183"/>
          </a:xfrm>
          <a:prstGeom prst="rect">
            <a:avLst/>
          </a:prstGeom>
          <a:noFill/>
          <a:extLst>
            <a:ext uri="{909E8E84-426E-40DD-AFC4-6F175D3DCCD1}">
              <a14:hiddenFill xmlns:a14="http://schemas.microsoft.com/office/drawing/2010/main">
                <a:solidFill>
                  <a:srgbClr val="FFFFFF"/>
                </a:solidFill>
              </a14:hiddenFill>
            </a:ext>
          </a:extLst>
        </p:spPr>
      </p:pic>
      <p:pic>
        <p:nvPicPr>
          <p:cNvPr id="52" name="圆角矩形 5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724228">
            <a:off x="3488996" y="3686891"/>
            <a:ext cx="161925" cy="157183"/>
          </a:xfrm>
          <a:prstGeom prst="rect">
            <a:avLst/>
          </a:prstGeom>
          <a:noFill/>
          <a:extLst>
            <a:ext uri="{909E8E84-426E-40DD-AFC4-6F175D3DCCD1}">
              <a14:hiddenFill xmlns:a14="http://schemas.microsoft.com/office/drawing/2010/main">
                <a:solidFill>
                  <a:srgbClr val="FFFFFF"/>
                </a:solidFill>
              </a14:hiddenFill>
            </a:ext>
          </a:extLst>
        </p:spPr>
      </p:pic>
      <p:sp>
        <p:nvSpPr>
          <p:cNvPr id="53" name="Line 548"/>
          <p:cNvSpPr>
            <a:spLocks noChangeShapeType="1"/>
          </p:cNvSpPr>
          <p:nvPr/>
        </p:nvSpPr>
        <p:spPr bwMode="auto">
          <a:xfrm>
            <a:off x="3546143" y="2172427"/>
            <a:ext cx="647784" cy="269081"/>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4" name="Line 548"/>
          <p:cNvSpPr>
            <a:spLocks noChangeShapeType="1"/>
          </p:cNvSpPr>
          <p:nvPr/>
        </p:nvSpPr>
        <p:spPr bwMode="auto">
          <a:xfrm flipV="1">
            <a:off x="3653313" y="2766548"/>
            <a:ext cx="540614" cy="269081"/>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5" name="Line 548"/>
          <p:cNvSpPr>
            <a:spLocks noChangeShapeType="1"/>
          </p:cNvSpPr>
          <p:nvPr/>
        </p:nvSpPr>
        <p:spPr bwMode="auto">
          <a:xfrm flipV="1">
            <a:off x="3599729" y="3467826"/>
            <a:ext cx="540614" cy="323850"/>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6" name="Line 548"/>
          <p:cNvSpPr>
            <a:spLocks noChangeShapeType="1"/>
          </p:cNvSpPr>
          <p:nvPr/>
        </p:nvSpPr>
        <p:spPr bwMode="auto">
          <a:xfrm flipV="1">
            <a:off x="3923620" y="3090398"/>
            <a:ext cx="270307" cy="161925"/>
          </a:xfrm>
          <a:prstGeom prst="line">
            <a:avLst/>
          </a:prstGeom>
          <a:noFill/>
          <a:ln w="12700">
            <a:solidFill>
              <a:schemeClr val="tx1">
                <a:lumMod val="65000"/>
                <a:lumOff val="35000"/>
              </a:schemeClr>
            </a:solidFill>
            <a:prstDash val="dash"/>
            <a:round/>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par>
                          <p:cTn id="8" fill="hold">
                            <p:stCondLst>
                              <p:cond delay="2000"/>
                            </p:stCondLst>
                            <p:childTnLst>
                              <p:par>
                                <p:cTn id="9" presetID="2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1000" fill="hold"/>
                                        <p:tgtEl>
                                          <p:spTgt spid="49"/>
                                        </p:tgtEl>
                                        <p:attrNameLst>
                                          <p:attrName>ppt_x</p:attrName>
                                        </p:attrNameLst>
                                      </p:cBhvr>
                                      <p:tavLst>
                                        <p:tav tm="0">
                                          <p:val>
                                            <p:strVal val="#ppt_x-.2"/>
                                          </p:val>
                                        </p:tav>
                                        <p:tav tm="100000">
                                          <p:val>
                                            <p:strVal val="#ppt_x"/>
                                          </p:val>
                                        </p:tav>
                                      </p:tavLst>
                                    </p:anim>
                                    <p:anim calcmode="lin" valueType="num">
                                      <p:cBhvr>
                                        <p:cTn id="12"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13" dur="1000"/>
                                        <p:tgtEl>
                                          <p:spTgt spid="49"/>
                                        </p:tgtEl>
                                      </p:cBhvr>
                                    </p:animEffect>
                                  </p:childTnLst>
                                </p:cTn>
                              </p:par>
                              <p:par>
                                <p:cTn id="14" presetID="29"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1000" fill="hold"/>
                                        <p:tgtEl>
                                          <p:spTgt spid="50"/>
                                        </p:tgtEl>
                                        <p:attrNameLst>
                                          <p:attrName>ppt_x</p:attrName>
                                        </p:attrNameLst>
                                      </p:cBhvr>
                                      <p:tavLst>
                                        <p:tav tm="0">
                                          <p:val>
                                            <p:strVal val="#ppt_x-.2"/>
                                          </p:val>
                                        </p:tav>
                                        <p:tav tm="100000">
                                          <p:val>
                                            <p:strVal val="#ppt_x"/>
                                          </p:val>
                                        </p:tav>
                                      </p:tavLst>
                                    </p:anim>
                                    <p:anim calcmode="lin" valueType="num">
                                      <p:cBhvr>
                                        <p:cTn id="17" dur="10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0"/>
                                        </p:tgtEl>
                                      </p:cBhvr>
                                    </p:animEffect>
                                  </p:childTnLst>
                                </p:cTn>
                              </p:par>
                              <p:par>
                                <p:cTn id="19" presetID="29"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1000" fill="hold"/>
                                        <p:tgtEl>
                                          <p:spTgt spid="52"/>
                                        </p:tgtEl>
                                        <p:attrNameLst>
                                          <p:attrName>ppt_x</p:attrName>
                                        </p:attrNameLst>
                                      </p:cBhvr>
                                      <p:tavLst>
                                        <p:tav tm="0">
                                          <p:val>
                                            <p:strVal val="#ppt_x-.2"/>
                                          </p:val>
                                        </p:tav>
                                        <p:tav tm="100000">
                                          <p:val>
                                            <p:strVal val="#ppt_x"/>
                                          </p:val>
                                        </p:tav>
                                      </p:tavLst>
                                    </p:anim>
                                    <p:anim calcmode="lin" valueType="num">
                                      <p:cBhvr>
                                        <p:cTn id="22" dur="1000" fill="hold"/>
                                        <p:tgtEl>
                                          <p:spTgt spid="5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2"/>
                                        </p:tgtEl>
                                      </p:cBhvr>
                                    </p:animEffect>
                                  </p:childTnLst>
                                </p:cTn>
                              </p:par>
                              <p:par>
                                <p:cTn id="24" presetID="29"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1000" fill="hold"/>
                                        <p:tgtEl>
                                          <p:spTgt spid="51"/>
                                        </p:tgtEl>
                                        <p:attrNameLst>
                                          <p:attrName>ppt_x</p:attrName>
                                        </p:attrNameLst>
                                      </p:cBhvr>
                                      <p:tavLst>
                                        <p:tav tm="0">
                                          <p:val>
                                            <p:strVal val="#ppt_x-.2"/>
                                          </p:val>
                                        </p:tav>
                                        <p:tav tm="100000">
                                          <p:val>
                                            <p:strVal val="#ppt_x"/>
                                          </p:val>
                                        </p:tav>
                                      </p:tavLst>
                                    </p:anim>
                                    <p:anim calcmode="lin" valueType="num">
                                      <p:cBhvr>
                                        <p:cTn id="27"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1"/>
                                        </p:tgtEl>
                                      </p:cBhvr>
                                    </p:animEffect>
                                  </p:childTnLst>
                                </p:cTn>
                              </p:par>
                            </p:childTnLst>
                          </p:cTn>
                        </p:par>
                        <p:par>
                          <p:cTn id="29" fill="hold">
                            <p:stCondLst>
                              <p:cond delay="3000"/>
                            </p:stCondLst>
                            <p:childTnLst>
                              <p:par>
                                <p:cTn id="30" presetID="18" presetClass="entr" presetSubtype="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strips(downRight)">
                                      <p:cBhvr>
                                        <p:cTn id="32" dur="500"/>
                                        <p:tgtEl>
                                          <p:spTgt spid="53"/>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trips(downRight)">
                                      <p:cBhvr>
                                        <p:cTn id="35" dur="500"/>
                                        <p:tgtEl>
                                          <p:spTgt spid="41"/>
                                        </p:tgtEl>
                                      </p:cBhvr>
                                    </p:animEffect>
                                  </p:childTnLst>
                                </p:cTn>
                              </p:par>
                            </p:childTnLst>
                          </p:cTn>
                        </p:par>
                        <p:par>
                          <p:cTn id="36" fill="hold">
                            <p:stCondLst>
                              <p:cond delay="3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45"/>
                                        </p:tgtEl>
                                        <p:attrNameLst>
                                          <p:attrName>style.visibility</p:attrName>
                                        </p:attrNameLst>
                                      </p:cBhvr>
                                      <p:to>
                                        <p:strVal val="visible"/>
                                      </p:to>
                                    </p:set>
                                    <p:anim calcmode="lin" valueType="num">
                                      <p:cBhvr>
                                        <p:cTn id="39"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45"/>
                                        </p:tgtEl>
                                        <p:attrNameLst>
                                          <p:attrName>ppt_y</p:attrName>
                                        </p:attrNameLst>
                                      </p:cBhvr>
                                      <p:tavLst>
                                        <p:tav tm="0">
                                          <p:val>
                                            <p:strVal val="#ppt_y"/>
                                          </p:val>
                                        </p:tav>
                                        <p:tav tm="100000">
                                          <p:val>
                                            <p:strVal val="#ppt_y"/>
                                          </p:val>
                                        </p:tav>
                                      </p:tavLst>
                                    </p:anim>
                                    <p:anim calcmode="lin" valueType="num">
                                      <p:cBhvr>
                                        <p:cTn id="41"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45"/>
                                        </p:tgtEl>
                                      </p:cBhvr>
                                    </p:animEffect>
                                  </p:childTnLst>
                                </p:cTn>
                              </p:par>
                            </p:childTnLst>
                          </p:cTn>
                        </p:par>
                        <p:par>
                          <p:cTn id="44" fill="hold">
                            <p:stCondLst>
                              <p:cond delay="4250"/>
                            </p:stCondLst>
                            <p:childTnLst>
                              <p:par>
                                <p:cTn id="45" presetID="18" presetClass="entr" presetSubtype="6"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strips(downRight)">
                                      <p:cBhvr>
                                        <p:cTn id="47" dur="500"/>
                                        <p:tgtEl>
                                          <p:spTgt spid="54"/>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strips(downRight)">
                                      <p:cBhvr>
                                        <p:cTn id="50" dur="500"/>
                                        <p:tgtEl>
                                          <p:spTgt spid="42"/>
                                        </p:tgtEl>
                                      </p:cBhvr>
                                    </p:animEffect>
                                  </p:childTnLst>
                                </p:cTn>
                              </p:par>
                            </p:childTnLst>
                          </p:cTn>
                        </p:par>
                        <p:par>
                          <p:cTn id="51" fill="hold">
                            <p:stCondLst>
                              <p:cond delay="4750"/>
                            </p:stCondLst>
                            <p:childTnLst>
                              <p:par>
                                <p:cTn id="52" presetID="41" presetClass="entr" presetSubtype="0" fill="hold" nodeType="afterEffect">
                                  <p:stCondLst>
                                    <p:cond delay="0"/>
                                  </p:stCondLst>
                                  <p:iterate type="lt">
                                    <p:tmPct val="10000"/>
                                  </p:iterate>
                                  <p:childTnLst>
                                    <p:set>
                                      <p:cBhvr>
                                        <p:cTn id="53" dur="1" fill="hold">
                                          <p:stCondLst>
                                            <p:cond delay="0"/>
                                          </p:stCondLst>
                                        </p:cTn>
                                        <p:tgtEl>
                                          <p:spTgt spid="46">
                                            <p:txEl>
                                              <p:pRg st="0" end="0"/>
                                            </p:txEl>
                                          </p:spTgt>
                                        </p:tgtEl>
                                        <p:attrNameLst>
                                          <p:attrName>style.visibility</p:attrName>
                                        </p:attrNameLst>
                                      </p:cBhvr>
                                      <p:to>
                                        <p:strVal val="visible"/>
                                      </p:to>
                                    </p:set>
                                    <p:anim calcmode="lin" valueType="num">
                                      <p:cBhvr>
                                        <p:cTn id="54" dur="500" fill="hold"/>
                                        <p:tgtEl>
                                          <p:spTgt spid="4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6">
                                            <p:txEl>
                                              <p:pRg st="0" end="0"/>
                                            </p:txEl>
                                          </p:spTgt>
                                        </p:tgtEl>
                                        <p:attrNameLst>
                                          <p:attrName>ppt_y</p:attrName>
                                        </p:attrNameLst>
                                      </p:cBhvr>
                                      <p:tavLst>
                                        <p:tav tm="0">
                                          <p:val>
                                            <p:strVal val="#ppt_y"/>
                                          </p:val>
                                        </p:tav>
                                        <p:tav tm="100000">
                                          <p:val>
                                            <p:strVal val="#ppt_y"/>
                                          </p:val>
                                        </p:tav>
                                      </p:tavLst>
                                    </p:anim>
                                    <p:anim calcmode="lin" valueType="num">
                                      <p:cBhvr>
                                        <p:cTn id="56" dur="500" fill="hold"/>
                                        <p:tgtEl>
                                          <p:spTgt spid="4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6">
                                            <p:txEl>
                                              <p:pRg st="0" end="0"/>
                                            </p:txEl>
                                          </p:spTgt>
                                        </p:tgtEl>
                                      </p:cBhvr>
                                    </p:animEffect>
                                  </p:childTnLst>
                                </p:cTn>
                              </p:par>
                            </p:childTnLst>
                          </p:cTn>
                        </p:par>
                        <p:par>
                          <p:cTn id="59" fill="hold">
                            <p:stCondLst>
                              <p:cond delay="5500"/>
                            </p:stCondLst>
                            <p:childTnLst>
                              <p:par>
                                <p:cTn id="60" presetID="18" presetClass="entr" presetSubtype="6"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strips(downRight)">
                                      <p:cBhvr>
                                        <p:cTn id="62" dur="500"/>
                                        <p:tgtEl>
                                          <p:spTgt spid="56"/>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strips(downRight)">
                                      <p:cBhvr>
                                        <p:cTn id="65" dur="500"/>
                                        <p:tgtEl>
                                          <p:spTgt spid="43"/>
                                        </p:tgtEl>
                                      </p:cBhvr>
                                    </p:animEffect>
                                  </p:childTnLst>
                                </p:cTn>
                              </p:par>
                            </p:childTnLst>
                          </p:cTn>
                        </p:par>
                        <p:par>
                          <p:cTn id="66" fill="hold">
                            <p:stCondLst>
                              <p:cond delay="6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7"/>
                                        </p:tgtEl>
                                        <p:attrNameLst>
                                          <p:attrName>ppt_y</p:attrName>
                                        </p:attrNameLst>
                                      </p:cBhvr>
                                      <p:tavLst>
                                        <p:tav tm="0">
                                          <p:val>
                                            <p:strVal val="#ppt_y"/>
                                          </p:val>
                                        </p:tav>
                                        <p:tav tm="100000">
                                          <p:val>
                                            <p:strVal val="#ppt_y"/>
                                          </p:val>
                                        </p:tav>
                                      </p:tavLst>
                                    </p:anim>
                                    <p:anim calcmode="lin" valueType="num">
                                      <p:cBhvr>
                                        <p:cTn id="71"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7"/>
                                        </p:tgtEl>
                                      </p:cBhvr>
                                    </p:animEffect>
                                  </p:childTnLst>
                                </p:cTn>
                              </p:par>
                            </p:childTnLst>
                          </p:cTn>
                        </p:par>
                        <p:par>
                          <p:cTn id="74" fill="hold">
                            <p:stCondLst>
                              <p:cond delay="6750"/>
                            </p:stCondLst>
                            <p:childTnLst>
                              <p:par>
                                <p:cTn id="75" presetID="18" presetClass="entr" presetSubtype="6"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strips(downRight)">
                                      <p:cBhvr>
                                        <p:cTn id="77" dur="500"/>
                                        <p:tgtEl>
                                          <p:spTgt spid="55"/>
                                        </p:tgtEl>
                                      </p:cBhvr>
                                    </p:animEffect>
                                  </p:childTnLst>
                                </p:cTn>
                              </p:par>
                              <p:par>
                                <p:cTn id="78" presetID="18" presetClass="entr" presetSubtype="6"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strips(downRight)">
                                      <p:cBhvr>
                                        <p:cTn id="80" dur="500"/>
                                        <p:tgtEl>
                                          <p:spTgt spid="44"/>
                                        </p:tgtEl>
                                      </p:cBhvr>
                                    </p:animEffect>
                                  </p:childTnLst>
                                </p:cTn>
                              </p:par>
                            </p:childTnLst>
                          </p:cTn>
                        </p:par>
                        <p:par>
                          <p:cTn id="81" fill="hold">
                            <p:stCondLst>
                              <p:cond delay="7250"/>
                            </p:stCondLst>
                            <p:childTnLst>
                              <p:par>
                                <p:cTn id="82" presetID="41" presetClass="entr" presetSubtype="0" fill="hold" grpId="0" nodeType="afterEffect">
                                  <p:stCondLst>
                                    <p:cond delay="0"/>
                                  </p:stCondLst>
                                  <p:iterate type="lt">
                                    <p:tmPct val="10000"/>
                                  </p:iterate>
                                  <p:childTnLst>
                                    <p:set>
                                      <p:cBhvr>
                                        <p:cTn id="83" dur="1" fill="hold">
                                          <p:stCondLst>
                                            <p:cond delay="0"/>
                                          </p:stCondLst>
                                        </p:cTn>
                                        <p:tgtEl>
                                          <p:spTgt spid="48"/>
                                        </p:tgtEl>
                                        <p:attrNameLst>
                                          <p:attrName>style.visibility</p:attrName>
                                        </p:attrNameLst>
                                      </p:cBhvr>
                                      <p:to>
                                        <p:strVal val="visible"/>
                                      </p:to>
                                    </p:set>
                                    <p:anim calcmode="lin" valueType="num">
                                      <p:cBhvr>
                                        <p:cTn id="84"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8"/>
                                        </p:tgtEl>
                                        <p:attrNameLst>
                                          <p:attrName>ppt_y</p:attrName>
                                        </p:attrNameLst>
                                      </p:cBhvr>
                                      <p:tavLst>
                                        <p:tav tm="0">
                                          <p:val>
                                            <p:strVal val="#ppt_y"/>
                                          </p:val>
                                        </p:tav>
                                        <p:tav tm="100000">
                                          <p:val>
                                            <p:strVal val="#ppt_y"/>
                                          </p:val>
                                        </p:tav>
                                      </p:tavLst>
                                    </p:anim>
                                    <p:anim calcmode="lin" valueType="num">
                                      <p:cBhvr>
                                        <p:cTn id="86"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8"/>
                                        </p:tgtEl>
                                      </p:cBhvr>
                                    </p:animEffect>
                                  </p:childTnLst>
                                </p:cTn>
                              </p:par>
                              <p:par>
                                <p:cTn id="89" presetID="52"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Scale>
                                      <p:cBhvr>
                                        <p:cTn id="91"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3"/>
                                        </p:tgtEl>
                                        <p:attrNameLst>
                                          <p:attrName>ppt_x</p:attrName>
                                          <p:attrName>ppt_y</p:attrName>
                                        </p:attrNameLst>
                                      </p:cBhvr>
                                    </p:animMotion>
                                    <p:animEffect transition="in" filter="fade">
                                      <p:cBhvr>
                                        <p:cTn id="93" dur="1000"/>
                                        <p:tgtEl>
                                          <p:spTgt spid="3"/>
                                        </p:tgtEl>
                                      </p:cBhvr>
                                    </p:animEffect>
                                  </p:childTnLst>
                                </p:cTn>
                              </p:par>
                            </p:childTnLst>
                          </p:cTn>
                        </p:par>
                        <p:par>
                          <p:cTn id="94" fill="hold">
                            <p:stCondLst>
                              <p:cond delay="8250"/>
                            </p:stCondLst>
                            <p:childTnLst>
                              <p:par>
                                <p:cTn id="95" presetID="18" presetClass="entr" presetSubtype="12"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strips(downLeft)">
                                      <p:cBhvr>
                                        <p:cTn id="97" dur="500"/>
                                        <p:tgtEl>
                                          <p:spTgt spid="4"/>
                                        </p:tgtEl>
                                      </p:cBhvr>
                                    </p:animEffect>
                                  </p:childTnLst>
                                </p:cTn>
                              </p:par>
                            </p:childTnLst>
                          </p:cTn>
                        </p:par>
                        <p:par>
                          <p:cTn id="98" fill="hold">
                            <p:stCondLst>
                              <p:cond delay="8750"/>
                            </p:stCondLst>
                            <p:childTnLst>
                              <p:par>
                                <p:cTn id="99" presetID="49" presetClass="entr" presetSubtype="0" decel="100000"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p:cTn id="101" dur="500" fill="hold"/>
                                        <p:tgtEl>
                                          <p:spTgt spid="39"/>
                                        </p:tgtEl>
                                        <p:attrNameLst>
                                          <p:attrName>ppt_w</p:attrName>
                                        </p:attrNameLst>
                                      </p:cBhvr>
                                      <p:tavLst>
                                        <p:tav tm="0">
                                          <p:val>
                                            <p:fltVal val="0"/>
                                          </p:val>
                                        </p:tav>
                                        <p:tav tm="100000">
                                          <p:val>
                                            <p:strVal val="#ppt_w"/>
                                          </p:val>
                                        </p:tav>
                                      </p:tavLst>
                                    </p:anim>
                                    <p:anim calcmode="lin" valueType="num">
                                      <p:cBhvr>
                                        <p:cTn id="102" dur="500" fill="hold"/>
                                        <p:tgtEl>
                                          <p:spTgt spid="39"/>
                                        </p:tgtEl>
                                        <p:attrNameLst>
                                          <p:attrName>ppt_h</p:attrName>
                                        </p:attrNameLst>
                                      </p:cBhvr>
                                      <p:tavLst>
                                        <p:tav tm="0">
                                          <p:val>
                                            <p:fltVal val="0"/>
                                          </p:val>
                                        </p:tav>
                                        <p:tav tm="100000">
                                          <p:val>
                                            <p:strVal val="#ppt_h"/>
                                          </p:val>
                                        </p:tav>
                                      </p:tavLst>
                                    </p:anim>
                                    <p:anim calcmode="lin" valueType="num">
                                      <p:cBhvr>
                                        <p:cTn id="103" dur="500" fill="hold"/>
                                        <p:tgtEl>
                                          <p:spTgt spid="39"/>
                                        </p:tgtEl>
                                        <p:attrNameLst>
                                          <p:attrName>style.rotation</p:attrName>
                                        </p:attrNameLst>
                                      </p:cBhvr>
                                      <p:tavLst>
                                        <p:tav tm="0">
                                          <p:val>
                                            <p:fltVal val="360"/>
                                          </p:val>
                                        </p:tav>
                                        <p:tav tm="100000">
                                          <p:val>
                                            <p:fltVal val="0"/>
                                          </p:val>
                                        </p:tav>
                                      </p:tavLst>
                                    </p:anim>
                                    <p:animEffect transition="in" filter="fade">
                                      <p:cBhvr>
                                        <p:cTn id="104" dur="500"/>
                                        <p:tgtEl>
                                          <p:spTgt spid="39"/>
                                        </p:tgtEl>
                                      </p:cBhvr>
                                    </p:animEffect>
                                  </p:childTnLst>
                                </p:cTn>
                              </p:par>
                            </p:childTnLst>
                          </p:cTn>
                        </p:par>
                        <p:par>
                          <p:cTn id="105" fill="hold">
                            <p:stCondLst>
                              <p:cond delay="9250"/>
                            </p:stCondLst>
                            <p:childTnLst>
                              <p:par>
                                <p:cTn id="106" presetID="29" presetClass="entr" presetSubtype="0"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1000" fill="hold"/>
                                        <p:tgtEl>
                                          <p:spTgt spid="40"/>
                                        </p:tgtEl>
                                        <p:attrNameLst>
                                          <p:attrName>ppt_x</p:attrName>
                                        </p:attrNameLst>
                                      </p:cBhvr>
                                      <p:tavLst>
                                        <p:tav tm="0">
                                          <p:val>
                                            <p:strVal val="#ppt_x-.2"/>
                                          </p:val>
                                        </p:tav>
                                        <p:tav tm="100000">
                                          <p:val>
                                            <p:strVal val="#ppt_x"/>
                                          </p:val>
                                        </p:tav>
                                      </p:tavLst>
                                    </p:anim>
                                    <p:anim calcmode="lin" valueType="num">
                                      <p:cBhvr>
                                        <p:cTn id="109"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p:bldP spid="40" grpId="0"/>
      <p:bldP spid="41" grpId="0" animBg="1"/>
      <p:bldP spid="42" grpId="0" animBg="1"/>
      <p:bldP spid="43" grpId="0" animBg="1"/>
      <p:bldP spid="44" grpId="0" animBg="1"/>
      <p:bldP spid="45" grpId="0"/>
      <p:bldP spid="47" grpId="0"/>
      <p:bldP spid="48" grpId="0"/>
      <p:bldP spid="53" grpId="0" animBg="1"/>
      <p:bldP spid="54" grpId="0" animBg="1"/>
      <p:bldP spid="55" grpId="0" animBg="1"/>
      <p:bldP spid="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grpSp>
        <p:nvGrpSpPr>
          <p:cNvPr id="3" name="Group 3"/>
          <p:cNvGrpSpPr/>
          <p:nvPr/>
        </p:nvGrpSpPr>
        <p:grpSpPr bwMode="auto">
          <a:xfrm>
            <a:off x="613145" y="1193544"/>
            <a:ext cx="4379219" cy="2891359"/>
            <a:chOff x="0" y="0"/>
            <a:chExt cx="5166566" cy="3409678"/>
          </a:xfrm>
        </p:grpSpPr>
        <p:sp>
          <p:nvSpPr>
            <p:cNvPr id="4" name="椭圆 2"/>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noFill/>
            <a:ln w="25400" cap="flat" cmpd="sng">
              <a:solidFill>
                <a:srgbClr val="0070C0"/>
              </a:solidFill>
              <a:prstDash val="sysDash"/>
              <a:round/>
              <a:tailEnd type="triangle" w="lg" len="lg"/>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sp>
          <p:nvSpPr>
            <p:cNvPr id="5" name="椭圆 4"/>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sp>
          <p:nvSpPr>
            <p:cNvPr id="6"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sp>
          <p:nvSpPr>
            <p:cNvPr id="7"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lIns="68580" tIns="34290" rIns="68580" bIns="34290" anchor="ctr"/>
            <a:lstStyle/>
            <a:p>
              <a:endParaRPr lang="zh-CN" altLang="en-US">
                <a:solidFill>
                  <a:schemeClr val="tx1">
                    <a:lumMod val="65000"/>
                    <a:lumOff val="35000"/>
                  </a:schemeClr>
                </a:solidFill>
              </a:endParaRPr>
            </a:p>
          </p:txBody>
        </p:sp>
      </p:grpSp>
      <p:sp>
        <p:nvSpPr>
          <p:cNvPr id="8" name="KSO_GN4"/>
          <p:cNvSpPr>
            <a:spLocks noChangeArrowheads="1"/>
          </p:cNvSpPr>
          <p:nvPr/>
        </p:nvSpPr>
        <p:spPr bwMode="auto">
          <a:xfrm>
            <a:off x="725005" y="1310199"/>
            <a:ext cx="1664817" cy="1665299"/>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5400" dirty="0">
                <a:solidFill>
                  <a:schemeClr val="bg1"/>
                </a:solidFill>
                <a:latin typeface="Impact" panose="020B0806030902050204" pitchFamily="34" charset="0"/>
              </a:rPr>
              <a:t>04</a:t>
            </a:r>
            <a:endParaRPr lang="en-US" altLang="zh-CN" sz="5400" dirty="0">
              <a:solidFill>
                <a:schemeClr val="bg1"/>
              </a:solidFill>
              <a:latin typeface="Impact" panose="020B0806030902050204" pitchFamily="34" charset="0"/>
            </a:endParaRPr>
          </a:p>
        </p:txBody>
      </p:sp>
      <p:sp>
        <p:nvSpPr>
          <p:cNvPr id="9" name="KSO_GN3"/>
          <p:cNvSpPr>
            <a:spLocks noChangeArrowheads="1"/>
          </p:cNvSpPr>
          <p:nvPr/>
        </p:nvSpPr>
        <p:spPr bwMode="auto">
          <a:xfrm>
            <a:off x="2257732" y="2530307"/>
            <a:ext cx="1178105" cy="1178446"/>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4000" dirty="0">
                <a:solidFill>
                  <a:schemeClr val="bg1"/>
                </a:solidFill>
                <a:latin typeface="Impact" panose="020B0806030902050204" pitchFamily="34" charset="0"/>
              </a:rPr>
              <a:t>03</a:t>
            </a:r>
            <a:endParaRPr lang="en-US" altLang="zh-CN" sz="4000" dirty="0">
              <a:solidFill>
                <a:schemeClr val="bg1"/>
              </a:solidFill>
              <a:latin typeface="Impact" panose="020B0806030902050204" pitchFamily="34" charset="0"/>
            </a:endParaRPr>
          </a:p>
        </p:txBody>
      </p:sp>
      <p:sp>
        <p:nvSpPr>
          <p:cNvPr id="10" name="KSO_GN2"/>
          <p:cNvSpPr>
            <a:spLocks noChangeArrowheads="1"/>
          </p:cNvSpPr>
          <p:nvPr/>
        </p:nvSpPr>
        <p:spPr bwMode="auto">
          <a:xfrm rot="10800000" flipV="1">
            <a:off x="3479867" y="3181428"/>
            <a:ext cx="840144" cy="840387"/>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2700">
                <a:solidFill>
                  <a:schemeClr val="bg1"/>
                </a:solidFill>
                <a:latin typeface="Impact" panose="020B0806030902050204" pitchFamily="34" charset="0"/>
              </a:rPr>
              <a:t>02</a:t>
            </a:r>
            <a:endParaRPr lang="en-US" altLang="zh-CN" sz="1500">
              <a:solidFill>
                <a:schemeClr val="bg1"/>
              </a:solidFill>
              <a:latin typeface="Impact" panose="020B0806030902050204" pitchFamily="34" charset="0"/>
            </a:endParaRPr>
          </a:p>
        </p:txBody>
      </p:sp>
      <p:sp>
        <p:nvSpPr>
          <p:cNvPr id="11" name="KSO_GN1"/>
          <p:cNvSpPr>
            <a:spLocks noChangeArrowheads="1"/>
          </p:cNvSpPr>
          <p:nvPr/>
        </p:nvSpPr>
        <p:spPr bwMode="auto">
          <a:xfrm>
            <a:off x="4280741" y="3799219"/>
            <a:ext cx="579532" cy="579700"/>
          </a:xfrm>
          <a:prstGeom prst="ellipse">
            <a:avLst/>
          </a:prstGeom>
          <a:solidFill>
            <a:srgbClr val="0070C0"/>
          </a:solidFill>
          <a:ln>
            <a:noFill/>
          </a:ln>
          <a:effectLst>
            <a:outerShdw blurRad="57785" dist="33020" dir="3180000" algn="ctr">
              <a:srgbClr val="000000">
                <a:alpha val="30000"/>
              </a:srgbClr>
            </a:outerShdw>
          </a:effectLst>
        </p:spPr>
        <p:txBody>
          <a:bodyPr lIns="0" tIns="0" rIns="0" bIns="0" anchor="ctr"/>
          <a:lstStyle>
            <a:lvl1pPr defTabSz="685800">
              <a:defRPr>
                <a:solidFill>
                  <a:schemeClr val="tx1"/>
                </a:solidFill>
                <a:latin typeface="Calibri" panose="020F0502020204030204" charset="0"/>
                <a:ea typeface="微软雅黑" panose="020B0503020204020204" charset="-122"/>
              </a:defRPr>
            </a:lvl1pPr>
            <a:lvl2pPr marL="742950" indent="-285750" defTabSz="685800">
              <a:defRPr>
                <a:solidFill>
                  <a:schemeClr val="tx1"/>
                </a:solidFill>
                <a:latin typeface="Calibri" panose="020F0502020204030204" charset="0"/>
                <a:ea typeface="微软雅黑" panose="020B0503020204020204" charset="-122"/>
              </a:defRPr>
            </a:lvl2pPr>
            <a:lvl3pPr marL="1143000" indent="-228600" defTabSz="685800">
              <a:defRPr>
                <a:solidFill>
                  <a:schemeClr val="tx1"/>
                </a:solidFill>
                <a:latin typeface="Calibri" panose="020F0502020204030204" charset="0"/>
                <a:ea typeface="微软雅黑" panose="020B0503020204020204" charset="-122"/>
              </a:defRPr>
            </a:lvl3pPr>
            <a:lvl4pPr marL="1600200" indent="-228600" defTabSz="685800">
              <a:defRPr>
                <a:solidFill>
                  <a:schemeClr val="tx1"/>
                </a:solidFill>
                <a:latin typeface="Calibri" panose="020F0502020204030204" charset="0"/>
                <a:ea typeface="微软雅黑" panose="020B0503020204020204" charset="-122"/>
              </a:defRPr>
            </a:lvl4pPr>
            <a:lvl5pPr marL="2057400" indent="-228600" defTabSz="685800">
              <a:defRPr>
                <a:solidFill>
                  <a:schemeClr val="tx1"/>
                </a:solidFill>
                <a:latin typeface="Calibri" panose="020F0502020204030204" charset="0"/>
                <a:ea typeface="微软雅黑" panose="020B0503020204020204" charset="-122"/>
              </a:defRPr>
            </a:lvl5pPr>
            <a:lvl6pPr marL="25146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defTabSz="6858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lnSpc>
                <a:spcPct val="130000"/>
              </a:lnSpc>
            </a:pPr>
            <a:r>
              <a:rPr lang="en-US" altLang="zh-CN" sz="2700" dirty="0">
                <a:solidFill>
                  <a:schemeClr val="bg1"/>
                </a:solidFill>
                <a:latin typeface="Impact" panose="020B0806030902050204" pitchFamily="34" charset="0"/>
              </a:rPr>
              <a:t>01</a:t>
            </a:r>
            <a:endParaRPr lang="en-US" altLang="zh-CN" sz="2700" dirty="0">
              <a:solidFill>
                <a:schemeClr val="bg1"/>
              </a:solidFill>
              <a:latin typeface="Impact" panose="020B0806030902050204" pitchFamily="34" charset="0"/>
            </a:endParaRPr>
          </a:p>
        </p:txBody>
      </p:sp>
      <p:sp>
        <p:nvSpPr>
          <p:cNvPr id="12" name="文本框 11"/>
          <p:cNvSpPr txBox="1">
            <a:spLocks noChangeArrowheads="1"/>
          </p:cNvSpPr>
          <p:nvPr/>
        </p:nvSpPr>
        <p:spPr bwMode="auto">
          <a:xfrm>
            <a:off x="2397229" y="915566"/>
            <a:ext cx="4199621" cy="78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eaLnBrk="1" hangingPunct="1">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3" name="文本框 12"/>
          <p:cNvSpPr txBox="1">
            <a:spLocks noChangeArrowheads="1"/>
          </p:cNvSpPr>
          <p:nvPr/>
        </p:nvSpPr>
        <p:spPr bwMode="auto">
          <a:xfrm>
            <a:off x="3330509" y="2047880"/>
            <a:ext cx="3934995"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eaLnBrk="1" hangingPunct="1">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4" name="文本框 13"/>
          <p:cNvSpPr txBox="1">
            <a:spLocks noChangeArrowheads="1"/>
          </p:cNvSpPr>
          <p:nvPr/>
        </p:nvSpPr>
        <p:spPr bwMode="auto">
          <a:xfrm>
            <a:off x="4302111" y="2965769"/>
            <a:ext cx="3816742"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
        <p:nvSpPr>
          <p:cNvPr id="15" name="文本框 14"/>
          <p:cNvSpPr txBox="1">
            <a:spLocks noChangeArrowheads="1"/>
          </p:cNvSpPr>
          <p:nvPr/>
        </p:nvSpPr>
        <p:spPr bwMode="auto">
          <a:xfrm>
            <a:off x="4988167" y="3775672"/>
            <a:ext cx="3848086" cy="54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anose="020F0502020204030204" charset="0"/>
                <a:ea typeface="微软雅黑" panose="020B0503020204020204" charset="-122"/>
              </a:defRPr>
            </a:lvl1pPr>
            <a:lvl2pPr marL="742950" indent="-285750">
              <a:defRPr>
                <a:solidFill>
                  <a:schemeClr val="tx1"/>
                </a:solidFill>
                <a:latin typeface="Calibri" panose="020F0502020204030204" charset="0"/>
                <a:ea typeface="微软雅黑" panose="020B0503020204020204" charset="-122"/>
              </a:defRPr>
            </a:lvl2pPr>
            <a:lvl3pPr marL="1143000" indent="-228600">
              <a:defRPr>
                <a:solidFill>
                  <a:schemeClr val="tx1"/>
                </a:solidFill>
                <a:latin typeface="Calibri" panose="020F0502020204030204" charset="0"/>
                <a:ea typeface="微软雅黑" panose="020B0503020204020204" charset="-122"/>
              </a:defRPr>
            </a:lvl3pPr>
            <a:lvl4pPr marL="1600200" indent="-228600">
              <a:defRPr>
                <a:solidFill>
                  <a:schemeClr val="tx1"/>
                </a:solidFill>
                <a:latin typeface="Calibri" panose="020F0502020204030204" charset="0"/>
                <a:ea typeface="微软雅黑" panose="020B0503020204020204" charset="-122"/>
              </a:defRPr>
            </a:lvl4pPr>
            <a:lvl5pPr marL="2057400" indent="-22860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en-US" altLang="zh-CN" sz="1200" dirty="0">
              <a:solidFill>
                <a:schemeClr val="tx1">
                  <a:lumMod val="65000"/>
                  <a:lumOff val="35000"/>
                </a:schemeClr>
              </a:solidFill>
            </a:endParaRPr>
          </a:p>
          <a:p>
            <a:pPr algn="just">
              <a:lnSpc>
                <a:spcPct val="130000"/>
              </a:lnSpc>
            </a:pPr>
            <a:r>
              <a:rPr lang="zh-CN" altLang="en-US" sz="1200" dirty="0">
                <a:solidFill>
                  <a:schemeClr val="tx1">
                    <a:lumMod val="65000"/>
                    <a:lumOff val="35000"/>
                  </a:schemeClr>
                </a:solidFill>
              </a:rPr>
              <a:t>点击此处输入文字点击此处输入文字点击此处输入文字</a:t>
            </a:r>
            <a:endParaRPr lang="zh-CN" altLang="en-US" sz="1200" dirty="0">
              <a:solidFill>
                <a:schemeClr val="tx1">
                  <a:lumMod val="65000"/>
                  <a:lumOff val="35000"/>
                </a:schemeClr>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75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2"/>
                                        </p:tgtEl>
                                        <p:attrNameLst>
                                          <p:attrName>ppt_y</p:attrName>
                                        </p:attrNameLst>
                                      </p:cBhvr>
                                      <p:tavLst>
                                        <p:tav tm="0">
                                          <p:val>
                                            <p:strVal val="#ppt_y"/>
                                          </p:val>
                                        </p:tav>
                                        <p:tav tm="100000">
                                          <p:val>
                                            <p:strVal val="#ppt_y"/>
                                          </p:val>
                                        </p:tav>
                                      </p:tavLst>
                                    </p:anim>
                                    <p:anim calcmode="lin" valueType="num">
                                      <p:cBhvr>
                                        <p:cTn id="2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2"/>
                                        </p:tgtEl>
                                      </p:cBhvr>
                                    </p:animEffect>
                                  </p:childTnLst>
                                </p:cTn>
                              </p:par>
                              <p:par>
                                <p:cTn id="29" presetID="41" presetClass="entr" presetSubtype="0" fill="hold" grpId="0" nodeType="withEffect">
                                  <p:stCondLst>
                                    <p:cond delay="0"/>
                                  </p:stCondLst>
                                  <p:iterate type="lt">
                                    <p:tmPct val="10000"/>
                                  </p:iterate>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3"/>
                                        </p:tgtEl>
                                        <p:attrNameLst>
                                          <p:attrName>ppt_y</p:attrName>
                                        </p:attrNameLst>
                                      </p:cBhvr>
                                      <p:tavLst>
                                        <p:tav tm="0">
                                          <p:val>
                                            <p:strVal val="#ppt_y"/>
                                          </p:val>
                                        </p:tav>
                                        <p:tav tm="100000">
                                          <p:val>
                                            <p:strVal val="#ppt_y"/>
                                          </p:val>
                                        </p:tav>
                                      </p:tavLst>
                                    </p:anim>
                                    <p:anim calcmode="lin" valueType="num">
                                      <p:cBhvr>
                                        <p:cTn id="33"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3"/>
                                        </p:tgtEl>
                                      </p:cBhvr>
                                    </p:animEffect>
                                  </p:childTnLst>
                                </p:cTn>
                              </p:par>
                              <p:par>
                                <p:cTn id="36" presetID="41" presetClass="entr" presetSubtype="0" fill="hold" grpId="0" nodeType="withEffect">
                                  <p:stCondLst>
                                    <p:cond delay="0"/>
                                  </p:stCondLst>
                                  <p:iterate type="lt">
                                    <p:tmPct val="10000"/>
                                  </p:iterate>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4"/>
                                        </p:tgtEl>
                                        <p:attrNameLst>
                                          <p:attrName>ppt_y</p:attrName>
                                        </p:attrNameLst>
                                      </p:cBhvr>
                                      <p:tavLst>
                                        <p:tav tm="0">
                                          <p:val>
                                            <p:strVal val="#ppt_y"/>
                                          </p:val>
                                        </p:tav>
                                        <p:tav tm="100000">
                                          <p:val>
                                            <p:strVal val="#ppt_y"/>
                                          </p:val>
                                        </p:tav>
                                      </p:tavLst>
                                    </p:anim>
                                    <p:anim calcmode="lin" valueType="num">
                                      <p:cBhvr>
                                        <p:cTn id="4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4"/>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5"/>
                                        </p:tgtEl>
                                        <p:attrNameLst>
                                          <p:attrName>ppt_y</p:attrName>
                                        </p:attrNameLst>
                                      </p:cBhvr>
                                      <p:tavLst>
                                        <p:tav tm="0">
                                          <p:val>
                                            <p:strVal val="#ppt_y"/>
                                          </p:val>
                                        </p:tav>
                                        <p:tav tm="100000">
                                          <p:val>
                                            <p:strVal val="#ppt_y"/>
                                          </p:val>
                                        </p:tav>
                                      </p:tavLst>
                                    </p:anim>
                                    <p:anim calcmode="lin" valueType="num">
                                      <p:cBhvr>
                                        <p:cTn id="4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01</a:t>
            </a:r>
            <a:endParaRPr lang="zh-CN" altLang="en-US" sz="4000" b="1" dirty="0">
              <a:solidFill>
                <a:schemeClr val="bg1"/>
              </a:solidFill>
              <a:latin typeface="微软雅黑" panose="020B0503020204020204" charset="-122"/>
              <a:ea typeface="微软雅黑" panose="020B0503020204020204" charset="-122"/>
            </a:endParaRPr>
          </a:p>
        </p:txBody>
      </p:sp>
      <p:sp>
        <p:nvSpPr>
          <p:cNvPr id="3"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年度工作概述</a:t>
            </a:r>
            <a:endParaRPr lang="zh-CN" altLang="en-US" sz="3600" dirty="0">
              <a:solidFill>
                <a:schemeClr val="bg1"/>
              </a:solidFill>
              <a:ea typeface="微软雅黑" panose="020B0503020204020204" charset="-122"/>
            </a:endParaRPr>
          </a:p>
        </p:txBody>
      </p:sp>
      <p:sp>
        <p:nvSpPr>
          <p:cNvPr id="4" name="矩形 3"/>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
        <p:nvSpPr>
          <p:cNvPr id="5" name="椭圆 4"/>
          <p:cNvSpPr/>
          <p:nvPr/>
        </p:nvSpPr>
        <p:spPr>
          <a:xfrm>
            <a:off x="1332483" y="770087"/>
            <a:ext cx="2753589" cy="27543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100"/>
                                </p:stCondLst>
                                <p:childTnLst>
                                  <p:par>
                                    <p:cTn id="17" presetID="2" presetClass="entr" presetSubtype="2" fill="hold" grpId="0" nodeType="afterEffect" p14:presetBounceEnd="57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57000">
                                          <p:cBhvr additive="base">
                                            <p:cTn id="19" dur="400" fill="hold"/>
                                            <p:tgtEl>
                                              <p:spTgt spid="4"/>
                                            </p:tgtEl>
                                            <p:attrNameLst>
                                              <p:attrName>ppt_x</p:attrName>
                                            </p:attrNameLst>
                                          </p:cBhvr>
                                          <p:tavLst>
                                            <p:tav tm="0">
                                              <p:val>
                                                <p:strVal val="1+#ppt_w/2"/>
                                              </p:val>
                                            </p:tav>
                                            <p:tav tm="100000">
                                              <p:val>
                                                <p:strVal val="#ppt_x"/>
                                              </p:val>
                                            </p:tav>
                                          </p:tavLst>
                                        </p:anim>
                                        <p:anim calcmode="lin" valueType="num" p14:bounceEnd="57000">
                                          <p:cBhvr additive="base">
                                            <p:cTn id="20" dur="4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100"/>
                                </p:stCondLst>
                                <p:childTnLst>
                                  <p:par>
                                    <p:cTn id="17" presetID="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400" fill="hold"/>
                                            <p:tgtEl>
                                              <p:spTgt spid="4"/>
                                            </p:tgtEl>
                                            <p:attrNameLst>
                                              <p:attrName>ppt_x</p:attrName>
                                            </p:attrNameLst>
                                          </p:cBhvr>
                                          <p:tavLst>
                                            <p:tav tm="0">
                                              <p:val>
                                                <p:strVal val="1+#ppt_w/2"/>
                                              </p:val>
                                            </p:tav>
                                            <p:tav tm="100000">
                                              <p:val>
                                                <p:strVal val="#ppt_x"/>
                                              </p:val>
                                            </p:tav>
                                          </p:tavLst>
                                        </p:anim>
                                        <p:anim calcmode="lin" valueType="num">
                                          <p:cBhvr additive="base">
                                            <p:cTn id="20" dur="4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
        <p:nvSpPr>
          <p:cNvPr id="3" name="AutoShape 28"/>
          <p:cNvSpPr>
            <a:spLocks noChangeArrowheads="1"/>
          </p:cNvSpPr>
          <p:nvPr/>
        </p:nvSpPr>
        <p:spPr bwMode="auto">
          <a:xfrm>
            <a:off x="3413263" y="1741546"/>
            <a:ext cx="2160075" cy="215979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25400" cap="rnd">
            <a:solidFill>
              <a:srgbClr val="007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Oval 53"/>
          <p:cNvSpPr>
            <a:spLocks noChangeArrowheads="1"/>
          </p:cNvSpPr>
          <p:nvPr/>
        </p:nvSpPr>
        <p:spPr bwMode="auto">
          <a:xfrm>
            <a:off x="3505148" y="1453802"/>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5" name="Oval 53"/>
          <p:cNvSpPr>
            <a:spLocks noChangeArrowheads="1"/>
          </p:cNvSpPr>
          <p:nvPr/>
        </p:nvSpPr>
        <p:spPr bwMode="auto">
          <a:xfrm>
            <a:off x="3091947" y="2433687"/>
            <a:ext cx="766775" cy="767080"/>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6" name="Oval 53"/>
          <p:cNvSpPr>
            <a:spLocks noChangeArrowheads="1"/>
          </p:cNvSpPr>
          <p:nvPr/>
        </p:nvSpPr>
        <p:spPr bwMode="auto">
          <a:xfrm>
            <a:off x="3524201" y="3344514"/>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 name="Oval 53"/>
          <p:cNvSpPr>
            <a:spLocks noChangeArrowheads="1"/>
          </p:cNvSpPr>
          <p:nvPr/>
        </p:nvSpPr>
        <p:spPr bwMode="auto">
          <a:xfrm>
            <a:off x="4657824" y="3344514"/>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8" name="Oval 53"/>
          <p:cNvSpPr>
            <a:spLocks noChangeArrowheads="1"/>
          </p:cNvSpPr>
          <p:nvPr/>
        </p:nvSpPr>
        <p:spPr bwMode="auto">
          <a:xfrm>
            <a:off x="5123418" y="2372964"/>
            <a:ext cx="766775" cy="767081"/>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9" name="Oval 53"/>
          <p:cNvSpPr>
            <a:spLocks noChangeArrowheads="1"/>
          </p:cNvSpPr>
          <p:nvPr/>
        </p:nvSpPr>
        <p:spPr bwMode="auto">
          <a:xfrm>
            <a:off x="4664968" y="1421656"/>
            <a:ext cx="766775" cy="767080"/>
          </a:xfrm>
          <a:prstGeom prst="ellipse">
            <a:avLst/>
          </a:prstGeom>
          <a:solidFill>
            <a:srgbClr val="0070C0"/>
          </a:solidFill>
          <a:ln w="28575">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0" name="Line 548"/>
          <p:cNvSpPr>
            <a:spLocks noChangeShapeType="1"/>
          </p:cNvSpPr>
          <p:nvPr/>
        </p:nvSpPr>
        <p:spPr bwMode="auto">
          <a:xfrm flipH="1">
            <a:off x="5898421" y="3035756"/>
            <a:ext cx="183618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1" name="Line 548"/>
          <p:cNvSpPr>
            <a:spLocks noChangeShapeType="1"/>
          </p:cNvSpPr>
          <p:nvPr/>
        </p:nvSpPr>
        <p:spPr bwMode="auto">
          <a:xfrm flipH="1">
            <a:off x="5412583" y="4008496"/>
            <a:ext cx="1727821"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Line 548"/>
          <p:cNvSpPr>
            <a:spLocks noChangeShapeType="1"/>
          </p:cNvSpPr>
          <p:nvPr/>
        </p:nvSpPr>
        <p:spPr bwMode="auto">
          <a:xfrm flipH="1">
            <a:off x="5466168" y="2010627"/>
            <a:ext cx="183618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Line 548"/>
          <p:cNvSpPr>
            <a:spLocks noChangeShapeType="1"/>
          </p:cNvSpPr>
          <p:nvPr/>
        </p:nvSpPr>
        <p:spPr bwMode="auto">
          <a:xfrm>
            <a:off x="1739027" y="2010627"/>
            <a:ext cx="1727822"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4" name="Rectangle 42"/>
          <p:cNvSpPr>
            <a:spLocks noChangeArrowheads="1"/>
          </p:cNvSpPr>
          <p:nvPr/>
        </p:nvSpPr>
        <p:spPr bwMode="auto">
          <a:xfrm>
            <a:off x="1739026" y="1578431"/>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5" name="Rectangle 45"/>
          <p:cNvSpPr>
            <a:spLocks noChangeArrowheads="1"/>
          </p:cNvSpPr>
          <p:nvPr/>
        </p:nvSpPr>
        <p:spPr bwMode="auto">
          <a:xfrm>
            <a:off x="5466168" y="3629877"/>
            <a:ext cx="25387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6" name="Rectangle 46"/>
          <p:cNvSpPr>
            <a:spLocks noChangeArrowheads="1"/>
          </p:cNvSpPr>
          <p:nvPr/>
        </p:nvSpPr>
        <p:spPr bwMode="auto">
          <a:xfrm>
            <a:off x="6060368" y="2657137"/>
            <a:ext cx="194454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47"/>
          <p:cNvSpPr>
            <a:spLocks noChangeArrowheads="1"/>
          </p:cNvSpPr>
          <p:nvPr/>
        </p:nvSpPr>
        <p:spPr bwMode="auto">
          <a:xfrm>
            <a:off x="5573338" y="1634390"/>
            <a:ext cx="178259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18" name="Rectangle 49"/>
          <p:cNvSpPr>
            <a:spLocks noChangeArrowheads="1"/>
          </p:cNvSpPr>
          <p:nvPr/>
        </p:nvSpPr>
        <p:spPr bwMode="auto">
          <a:xfrm>
            <a:off x="2657117" y="1275606"/>
            <a:ext cx="863316"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19" name="Line 548"/>
          <p:cNvSpPr>
            <a:spLocks noChangeShapeType="1"/>
          </p:cNvSpPr>
          <p:nvPr/>
        </p:nvSpPr>
        <p:spPr bwMode="auto">
          <a:xfrm>
            <a:off x="1306773" y="3035756"/>
            <a:ext cx="172901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0" name="Rectangle 51"/>
          <p:cNvSpPr>
            <a:spLocks noChangeArrowheads="1"/>
          </p:cNvSpPr>
          <p:nvPr/>
        </p:nvSpPr>
        <p:spPr bwMode="auto">
          <a:xfrm>
            <a:off x="1306774" y="2605940"/>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21" name="Rectangle 52"/>
          <p:cNvSpPr>
            <a:spLocks noChangeArrowheads="1"/>
          </p:cNvSpPr>
          <p:nvPr/>
        </p:nvSpPr>
        <p:spPr bwMode="auto">
          <a:xfrm>
            <a:off x="2171279" y="2301924"/>
            <a:ext cx="918092"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2" name="Line 548"/>
          <p:cNvSpPr>
            <a:spLocks noChangeShapeType="1"/>
          </p:cNvSpPr>
          <p:nvPr/>
        </p:nvSpPr>
        <p:spPr bwMode="auto">
          <a:xfrm>
            <a:off x="1792611" y="4008496"/>
            <a:ext cx="1729013" cy="0"/>
          </a:xfrm>
          <a:prstGeom prst="line">
            <a:avLst/>
          </a:prstGeom>
          <a:noFill/>
          <a:ln w="19050">
            <a:solidFill>
              <a:srgbClr val="0070C0"/>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3" name="Rectangle 54"/>
          <p:cNvSpPr>
            <a:spLocks noChangeArrowheads="1"/>
          </p:cNvSpPr>
          <p:nvPr/>
        </p:nvSpPr>
        <p:spPr bwMode="auto">
          <a:xfrm>
            <a:off x="1792612" y="3629877"/>
            <a:ext cx="18361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sz="700">
                <a:solidFill>
                  <a:schemeClr val="tx1">
                    <a:lumMod val="65000"/>
                    <a:lumOff val="35000"/>
                  </a:schemeClr>
                </a:solidFill>
                <a:latin typeface="微软雅黑" panose="020B0503020204020204" charset="-122"/>
                <a:ea typeface="微软雅黑" panose="020B0503020204020204" charset="-122"/>
              </a:rPr>
              <a:t>添加文本内容添加文本内容添加文本内容</a:t>
            </a:r>
            <a:endParaRPr lang="zh-CN" altLang="en-US" sz="700">
              <a:solidFill>
                <a:schemeClr val="tx1">
                  <a:lumMod val="65000"/>
                  <a:lumOff val="35000"/>
                </a:schemeClr>
              </a:solidFill>
              <a:latin typeface="微软雅黑" panose="020B0503020204020204" charset="-122"/>
              <a:ea typeface="微软雅黑" panose="020B0503020204020204" charset="-122"/>
            </a:endParaRPr>
          </a:p>
        </p:txBody>
      </p:sp>
      <p:sp>
        <p:nvSpPr>
          <p:cNvPr id="24" name="Rectangle 55"/>
          <p:cNvSpPr>
            <a:spLocks noChangeArrowheads="1"/>
          </p:cNvSpPr>
          <p:nvPr/>
        </p:nvSpPr>
        <p:spPr bwMode="auto">
          <a:xfrm>
            <a:off x="2602938" y="3308002"/>
            <a:ext cx="972271"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5" name="Rectangle 59"/>
          <p:cNvSpPr>
            <a:spLocks noChangeArrowheads="1"/>
          </p:cNvSpPr>
          <p:nvPr/>
        </p:nvSpPr>
        <p:spPr bwMode="auto">
          <a:xfrm>
            <a:off x="5574529" y="1310133"/>
            <a:ext cx="1241983"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6" name="Rectangle 60"/>
          <p:cNvSpPr>
            <a:spLocks noChangeArrowheads="1"/>
          </p:cNvSpPr>
          <p:nvPr/>
        </p:nvSpPr>
        <p:spPr bwMode="auto">
          <a:xfrm>
            <a:off x="6060367" y="2335262"/>
            <a:ext cx="1080037"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7" name="Rectangle 61"/>
          <p:cNvSpPr>
            <a:spLocks noChangeArrowheads="1"/>
          </p:cNvSpPr>
          <p:nvPr/>
        </p:nvSpPr>
        <p:spPr bwMode="auto">
          <a:xfrm>
            <a:off x="5466167" y="3328243"/>
            <a:ext cx="1133623" cy="35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ct val="150000"/>
              </a:lnSpc>
            </a:pPr>
            <a:r>
              <a:rPr lang="zh-CN" altLang="en-US" sz="1400" b="1" dirty="0" smtClean="0">
                <a:solidFill>
                  <a:srgbClr val="0070C0"/>
                </a:solidFill>
                <a:latin typeface="微软雅黑" panose="020B0503020204020204" charset="-122"/>
                <a:ea typeface="微软雅黑" panose="020B0503020204020204" charset="-122"/>
              </a:rPr>
              <a:t>添加标题</a:t>
            </a:r>
            <a:endParaRPr lang="zh-CN" altLang="en-US" sz="1400" b="1" dirty="0">
              <a:solidFill>
                <a:srgbClr val="0070C0"/>
              </a:solidFill>
              <a:latin typeface="微软雅黑" panose="020B0503020204020204" charset="-122"/>
              <a:ea typeface="微软雅黑" panose="020B0503020204020204" charset="-122"/>
            </a:endParaRPr>
          </a:p>
        </p:txBody>
      </p:sp>
      <p:sp>
        <p:nvSpPr>
          <p:cNvPr id="28" name="Freeform 34"/>
          <p:cNvSpPr>
            <a:spLocks noEditPoints="1"/>
          </p:cNvSpPr>
          <p:nvPr/>
        </p:nvSpPr>
        <p:spPr bwMode="auto">
          <a:xfrm>
            <a:off x="3765734" y="1707018"/>
            <a:ext cx="284597" cy="276225"/>
          </a:xfrm>
          <a:custGeom>
            <a:avLst/>
            <a:gdLst>
              <a:gd name="T0" fmla="*/ 353844 w 132"/>
              <a:gd name="T1" fmla="*/ 0 h 128"/>
              <a:gd name="T2" fmla="*/ 210801 w 132"/>
              <a:gd name="T3" fmla="*/ 101798 h 128"/>
              <a:gd name="T4" fmla="*/ 207036 w 132"/>
              <a:gd name="T5" fmla="*/ 101798 h 128"/>
              <a:gd name="T6" fmla="*/ 52700 w 132"/>
              <a:gd name="T7" fmla="*/ 260152 h 128"/>
              <a:gd name="T8" fmla="*/ 3764 w 132"/>
              <a:gd name="T9" fmla="*/ 414734 h 128"/>
              <a:gd name="T10" fmla="*/ 52700 w 132"/>
              <a:gd name="T11" fmla="*/ 482600 h 128"/>
              <a:gd name="T12" fmla="*/ 199508 w 132"/>
              <a:gd name="T13" fmla="*/ 444897 h 128"/>
              <a:gd name="T14" fmla="*/ 451715 w 132"/>
              <a:gd name="T15" fmla="*/ 199827 h 128"/>
              <a:gd name="T16" fmla="*/ 240915 w 132"/>
              <a:gd name="T17" fmla="*/ 358180 h 128"/>
              <a:gd name="T18" fmla="*/ 372665 w 132"/>
              <a:gd name="T19" fmla="*/ 177205 h 128"/>
              <a:gd name="T20" fmla="*/ 357608 w 132"/>
              <a:gd name="T21" fmla="*/ 252611 h 128"/>
              <a:gd name="T22" fmla="*/ 240915 w 132"/>
              <a:gd name="T23" fmla="*/ 369491 h 128"/>
              <a:gd name="T24" fmla="*/ 222093 w 132"/>
              <a:gd name="T25" fmla="*/ 305395 h 128"/>
              <a:gd name="T26" fmla="*/ 173158 w 132"/>
              <a:gd name="T27" fmla="*/ 256381 h 128"/>
              <a:gd name="T28" fmla="*/ 346315 w 132"/>
              <a:gd name="T29" fmla="*/ 135731 h 128"/>
              <a:gd name="T30" fmla="*/ 222093 w 132"/>
              <a:gd name="T31" fmla="*/ 305395 h 128"/>
              <a:gd name="T32" fmla="*/ 112929 w 132"/>
              <a:gd name="T33" fmla="*/ 241300 h 128"/>
              <a:gd name="T34" fmla="*/ 301144 w 132"/>
              <a:gd name="T35" fmla="*/ 109339 h 128"/>
              <a:gd name="T36" fmla="*/ 63993 w 132"/>
              <a:gd name="T37" fmla="*/ 448667 h 128"/>
              <a:gd name="T38" fmla="*/ 30114 w 132"/>
              <a:gd name="T39" fmla="*/ 429816 h 128"/>
              <a:gd name="T40" fmla="*/ 48936 w 132"/>
              <a:gd name="T41" fmla="*/ 361950 h 128"/>
              <a:gd name="T42" fmla="*/ 120457 w 132"/>
              <a:gd name="T43" fmla="*/ 437356 h 128"/>
              <a:gd name="T44" fmla="*/ 131750 w 132"/>
              <a:gd name="T45" fmla="*/ 433586 h 128"/>
              <a:gd name="T46" fmla="*/ 52700 w 132"/>
              <a:gd name="T47" fmla="*/ 346869 h 128"/>
              <a:gd name="T48" fmla="*/ 71522 w 132"/>
              <a:gd name="T49" fmla="*/ 282773 h 128"/>
              <a:gd name="T50" fmla="*/ 195743 w 132"/>
              <a:gd name="T51" fmla="*/ 414734 h 128"/>
              <a:gd name="T52" fmla="*/ 131750 w 132"/>
              <a:gd name="T53" fmla="*/ 433586 h 128"/>
              <a:gd name="T54" fmla="*/ 406544 w 132"/>
              <a:gd name="T55" fmla="*/ 203597 h 128"/>
              <a:gd name="T56" fmla="*/ 368901 w 132"/>
              <a:gd name="T57" fmla="*/ 113109 h 128"/>
              <a:gd name="T58" fmla="*/ 304908 w 132"/>
              <a:gd name="T59" fmla="*/ 49014 h 128"/>
              <a:gd name="T60" fmla="*/ 421601 w 132"/>
              <a:gd name="T61" fmla="*/ 60325 h 128"/>
              <a:gd name="T62" fmla="*/ 432894 w 132"/>
              <a:gd name="T63" fmla="*/ 17720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lIns="68580" tIns="34290" rIns="68580" bIns="34290"/>
          <a:lstStyle/>
          <a:p>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9" name="Group 2"/>
          <p:cNvPicPr>
            <a:picLocks noChangeArrowheads="1"/>
          </p:cNvPicPr>
          <p:nvPr/>
        </p:nvPicPr>
        <p:blipFill>
          <a:blip r:embed="rId1"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318001" y="2658327"/>
            <a:ext cx="320320" cy="323850"/>
          </a:xfrm>
          <a:prstGeom prst="rect">
            <a:avLst/>
          </a:prstGeom>
          <a:noFill/>
          <a:extLst>
            <a:ext uri="{909E8E84-426E-40DD-AFC4-6F175D3DCCD1}">
              <a14:hiddenFill xmlns:a14="http://schemas.microsoft.com/office/drawing/2010/main">
                <a:solidFill>
                  <a:srgbClr val="333333"/>
                </a:solidFill>
              </a14:hiddenFill>
            </a:ext>
          </a:extLst>
        </p:spPr>
      </p:pic>
      <p:pic>
        <p:nvPicPr>
          <p:cNvPr id="30" name="Group 22"/>
          <p:cNvPicPr>
            <a:picLocks noChangeArrowheads="1"/>
          </p:cNvPicPr>
          <p:nvPr/>
        </p:nvPicPr>
        <p:blipFill>
          <a:blip r:embed="rId2"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852916" y="3570346"/>
            <a:ext cx="375095" cy="388144"/>
          </a:xfrm>
          <a:prstGeom prst="rect">
            <a:avLst/>
          </a:prstGeom>
          <a:noFill/>
          <a:extLst>
            <a:ext uri="{909E8E84-426E-40DD-AFC4-6F175D3DCCD1}">
              <a14:hiddenFill xmlns:a14="http://schemas.microsoft.com/office/drawing/2010/main">
                <a:solidFill>
                  <a:srgbClr val="333333"/>
                </a:solidFill>
              </a14:hiddenFill>
            </a:ext>
          </a:extLst>
        </p:spPr>
      </p:pic>
      <p:pic>
        <p:nvPicPr>
          <p:cNvPr id="31" name="Group 25"/>
          <p:cNvPicPr>
            <a:picLocks noChangeArrowheads="1"/>
          </p:cNvPicPr>
          <p:nvPr/>
        </p:nvPicPr>
        <p:blipFill>
          <a:blip r:embed="rId3"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25553" y="1686777"/>
            <a:ext cx="267926" cy="285750"/>
          </a:xfrm>
          <a:prstGeom prst="rect">
            <a:avLst/>
          </a:prstGeom>
          <a:noFill/>
          <a:extLst>
            <a:ext uri="{909E8E84-426E-40DD-AFC4-6F175D3DCCD1}">
              <a14:hiddenFill xmlns:a14="http://schemas.microsoft.com/office/drawing/2010/main">
                <a:solidFill>
                  <a:srgbClr val="333333"/>
                </a:solidFill>
              </a14:hiddenFill>
            </a:ext>
          </a:extLst>
        </p:spPr>
      </p:pic>
      <p:pic>
        <p:nvPicPr>
          <p:cNvPr id="32" name="Group 65"/>
          <p:cNvPicPr>
            <a:picLocks noChangeArrowheads="1"/>
          </p:cNvPicPr>
          <p:nvPr/>
        </p:nvPicPr>
        <p:blipFill>
          <a:blip r:embed="rId4"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721675" y="3608446"/>
            <a:ext cx="370332" cy="302419"/>
          </a:xfrm>
          <a:prstGeom prst="rect">
            <a:avLst/>
          </a:prstGeom>
          <a:noFill/>
          <a:extLst>
            <a:ext uri="{909E8E84-426E-40DD-AFC4-6F175D3DCCD1}">
              <a14:hiddenFill xmlns:a14="http://schemas.microsoft.com/office/drawing/2010/main">
                <a:solidFill>
                  <a:srgbClr val="333333"/>
                </a:solidFill>
              </a14:hiddenFill>
            </a:ext>
          </a:extLst>
        </p:spPr>
      </p:pic>
      <p:pic>
        <p:nvPicPr>
          <p:cNvPr id="33" name="Group 30"/>
          <p:cNvPicPr>
            <a:picLocks noChangeArrowheads="1"/>
          </p:cNvPicPr>
          <p:nvPr/>
        </p:nvPicPr>
        <p:blipFill>
          <a:blip r:embed="rId5"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330419" y="2584509"/>
            <a:ext cx="370333" cy="370285"/>
          </a:xfrm>
          <a:prstGeom prst="rect">
            <a:avLst/>
          </a:prstGeom>
          <a:noFill/>
          <a:extLst>
            <a:ext uri="{909E8E84-426E-40DD-AFC4-6F175D3DCCD1}">
              <a14:hiddenFill xmlns:a14="http://schemas.microsoft.com/office/drawing/2010/main">
                <a:solidFill>
                  <a:srgbClr val="333333"/>
                </a:solidFill>
              </a14:hiddenFill>
            </a:ext>
          </a:extLst>
        </p:spPr>
      </p:pic>
      <p:grpSp>
        <p:nvGrpSpPr>
          <p:cNvPr id="34" name="Group 99"/>
          <p:cNvGrpSpPr/>
          <p:nvPr/>
        </p:nvGrpSpPr>
        <p:grpSpPr bwMode="auto">
          <a:xfrm>
            <a:off x="3590689" y="2010628"/>
            <a:ext cx="1767118" cy="1774031"/>
            <a:chOff x="3840" y="1570"/>
            <a:chExt cx="1770" cy="1776"/>
          </a:xfrm>
        </p:grpSpPr>
        <p:grpSp>
          <p:nvGrpSpPr>
            <p:cNvPr id="35" name="组合 54"/>
            <p:cNvGrpSpPr/>
            <p:nvPr/>
          </p:nvGrpSpPr>
          <p:grpSpPr bwMode="auto">
            <a:xfrm>
              <a:off x="4334" y="1994"/>
              <a:ext cx="776" cy="776"/>
              <a:chOff x="4619504" y="2380975"/>
              <a:chExt cx="3138274" cy="3138274"/>
            </a:xfrm>
          </p:grpSpPr>
          <p:grpSp>
            <p:nvGrpSpPr>
              <p:cNvPr id="44" name="椭圆 56"/>
              <p:cNvGrpSpPr/>
              <p:nvPr/>
            </p:nvGrpSpPr>
            <p:grpSpPr bwMode="auto">
              <a:xfrm>
                <a:off x="4603676" y="2372160"/>
                <a:ext cx="3169927" cy="3155901"/>
                <a:chOff x="5407152" y="2743200"/>
                <a:chExt cx="1377696" cy="1371600"/>
              </a:xfrm>
            </p:grpSpPr>
            <p:pic>
              <p:nvPicPr>
                <p:cNvPr id="46" name="椭圆 5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103"/>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sp>
            <p:nvSpPr>
              <p:cNvPr id="45"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grpSp>
          <p:nvGrpSpPr>
            <p:cNvPr id="36" name="组合 2"/>
            <p:cNvGrpSpPr/>
            <p:nvPr/>
          </p:nvGrpSpPr>
          <p:grpSpPr>
            <a:xfrm>
              <a:off x="4131" y="1792"/>
              <a:ext cx="1188" cy="1187"/>
              <a:chOff x="10012420" y="-396754"/>
              <a:chExt cx="1425600" cy="1425600"/>
            </a:xfrm>
            <a:effectLst>
              <a:outerShdw blurRad="279400" dist="63500" dir="5400000" sx="102000" sy="102000" algn="t" rotWithShape="0">
                <a:prstClr val="black">
                  <a:alpha val="28000"/>
                </a:prstClr>
              </a:outerShdw>
            </a:effectLst>
          </p:grpSpPr>
          <p:sp>
            <p:nvSpPr>
              <p:cNvPr id="42" name="Freeform 15"/>
              <p:cNvSpPr/>
              <p:nvPr/>
            </p:nvSpPr>
            <p:spPr bwMode="auto">
              <a:xfrm>
                <a:off x="10012420" y="-396754"/>
                <a:ext cx="1425600" cy="1425600"/>
              </a:xfrm>
              <a:custGeom>
                <a:avLst/>
                <a:gdLst>
                  <a:gd name="T0" fmla="*/ 744 w 794"/>
                  <a:gd name="T1" fmla="*/ 323 h 794"/>
                  <a:gd name="T2" fmla="*/ 733 w 794"/>
                  <a:gd name="T3" fmla="*/ 284 h 794"/>
                  <a:gd name="T4" fmla="*/ 755 w 794"/>
                  <a:gd name="T5" fmla="*/ 224 h 794"/>
                  <a:gd name="T6" fmla="*/ 696 w 794"/>
                  <a:gd name="T7" fmla="*/ 219 h 794"/>
                  <a:gd name="T8" fmla="*/ 706 w 794"/>
                  <a:gd name="T9" fmla="*/ 157 h 794"/>
                  <a:gd name="T10" fmla="*/ 678 w 794"/>
                  <a:gd name="T11" fmla="*/ 124 h 794"/>
                  <a:gd name="T12" fmla="*/ 614 w 794"/>
                  <a:gd name="T13" fmla="*/ 125 h 794"/>
                  <a:gd name="T14" fmla="*/ 618 w 794"/>
                  <a:gd name="T15" fmla="*/ 67 h 794"/>
                  <a:gd name="T16" fmla="*/ 555 w 794"/>
                  <a:gd name="T17" fmla="*/ 80 h 794"/>
                  <a:gd name="T18" fmla="*/ 518 w 794"/>
                  <a:gd name="T19" fmla="*/ 65 h 794"/>
                  <a:gd name="T20" fmla="*/ 485 w 794"/>
                  <a:gd name="T21" fmla="*/ 10 h 794"/>
                  <a:gd name="T22" fmla="*/ 445 w 794"/>
                  <a:gd name="T23" fmla="*/ 53 h 794"/>
                  <a:gd name="T24" fmla="*/ 402 w 794"/>
                  <a:gd name="T25" fmla="*/ 6 h 794"/>
                  <a:gd name="T26" fmla="*/ 359 w 794"/>
                  <a:gd name="T27" fmla="*/ 8 h 794"/>
                  <a:gd name="T28" fmla="*/ 320 w 794"/>
                  <a:gd name="T29" fmla="*/ 59 h 794"/>
                  <a:gd name="T30" fmla="*/ 276 w 794"/>
                  <a:gd name="T31" fmla="*/ 19 h 794"/>
                  <a:gd name="T32" fmla="*/ 248 w 794"/>
                  <a:gd name="T33" fmla="*/ 77 h 794"/>
                  <a:gd name="T34" fmla="*/ 213 w 794"/>
                  <a:gd name="T35" fmla="*/ 96 h 794"/>
                  <a:gd name="T36" fmla="*/ 149 w 794"/>
                  <a:gd name="T37" fmla="*/ 88 h 794"/>
                  <a:gd name="T38" fmla="*/ 158 w 794"/>
                  <a:gd name="T39" fmla="*/ 146 h 794"/>
                  <a:gd name="T40" fmla="*/ 94 w 794"/>
                  <a:gd name="T41" fmla="*/ 150 h 794"/>
                  <a:gd name="T42" fmla="*/ 69 w 794"/>
                  <a:gd name="T43" fmla="*/ 185 h 794"/>
                  <a:gd name="T44" fmla="*/ 85 w 794"/>
                  <a:gd name="T45" fmla="*/ 247 h 794"/>
                  <a:gd name="T46" fmla="*/ 26 w 794"/>
                  <a:gd name="T47" fmla="*/ 257 h 794"/>
                  <a:gd name="T48" fmla="*/ 54 w 794"/>
                  <a:gd name="T49" fmla="*/ 314 h 794"/>
                  <a:gd name="T50" fmla="*/ 46 w 794"/>
                  <a:gd name="T51" fmla="*/ 354 h 794"/>
                  <a:gd name="T52" fmla="*/ 1 w 794"/>
                  <a:gd name="T53" fmla="*/ 399 h 794"/>
                  <a:gd name="T54" fmla="*/ 52 w 794"/>
                  <a:gd name="T55" fmla="*/ 428 h 794"/>
                  <a:gd name="T56" fmla="*/ 15 w 794"/>
                  <a:gd name="T57" fmla="*/ 480 h 794"/>
                  <a:gd name="T58" fmla="*/ 27 w 794"/>
                  <a:gd name="T59" fmla="*/ 522 h 794"/>
                  <a:gd name="T60" fmla="*/ 85 w 794"/>
                  <a:gd name="T61" fmla="*/ 548 h 794"/>
                  <a:gd name="T62" fmla="*/ 56 w 794"/>
                  <a:gd name="T63" fmla="*/ 600 h 794"/>
                  <a:gd name="T64" fmla="*/ 118 w 794"/>
                  <a:gd name="T65" fmla="*/ 615 h 794"/>
                  <a:gd name="T66" fmla="*/ 145 w 794"/>
                  <a:gd name="T67" fmla="*/ 645 h 794"/>
                  <a:gd name="T68" fmla="*/ 151 w 794"/>
                  <a:gd name="T69" fmla="*/ 709 h 794"/>
                  <a:gd name="T70" fmla="*/ 206 w 794"/>
                  <a:gd name="T71" fmla="*/ 687 h 794"/>
                  <a:gd name="T72" fmla="*/ 224 w 794"/>
                  <a:gd name="T73" fmla="*/ 748 h 794"/>
                  <a:gd name="T74" fmla="*/ 264 w 794"/>
                  <a:gd name="T75" fmla="*/ 765 h 794"/>
                  <a:gd name="T76" fmla="*/ 321 w 794"/>
                  <a:gd name="T77" fmla="*/ 736 h 794"/>
                  <a:gd name="T78" fmla="*/ 343 w 794"/>
                  <a:gd name="T79" fmla="*/ 791 h 794"/>
                  <a:gd name="T80" fmla="*/ 394 w 794"/>
                  <a:gd name="T81" fmla="*/ 751 h 794"/>
                  <a:gd name="T82" fmla="*/ 434 w 794"/>
                  <a:gd name="T83" fmla="*/ 750 h 794"/>
                  <a:gd name="T84" fmla="*/ 487 w 794"/>
                  <a:gd name="T85" fmla="*/ 784 h 794"/>
                  <a:gd name="T86" fmla="*/ 505 w 794"/>
                  <a:gd name="T87" fmla="*/ 728 h 794"/>
                  <a:gd name="T88" fmla="*/ 564 w 794"/>
                  <a:gd name="T89" fmla="*/ 752 h 794"/>
                  <a:gd name="T90" fmla="*/ 602 w 794"/>
                  <a:gd name="T91" fmla="*/ 731 h 794"/>
                  <a:gd name="T92" fmla="*/ 615 w 794"/>
                  <a:gd name="T93" fmla="*/ 669 h 794"/>
                  <a:gd name="T94" fmla="*/ 671 w 794"/>
                  <a:gd name="T95" fmla="*/ 685 h 794"/>
                  <a:gd name="T96" fmla="*/ 672 w 794"/>
                  <a:gd name="T97" fmla="*/ 621 h 794"/>
                  <a:gd name="T98" fmla="*/ 695 w 794"/>
                  <a:gd name="T99" fmla="*/ 589 h 794"/>
                  <a:gd name="T100" fmla="*/ 756 w 794"/>
                  <a:gd name="T101" fmla="*/ 569 h 794"/>
                  <a:gd name="T102" fmla="*/ 723 w 794"/>
                  <a:gd name="T103" fmla="*/ 520 h 794"/>
                  <a:gd name="T104" fmla="*/ 778 w 794"/>
                  <a:gd name="T105" fmla="*/ 488 h 794"/>
                  <a:gd name="T106" fmla="*/ 786 w 794"/>
                  <a:gd name="T107" fmla="*/ 446 h 794"/>
                  <a:gd name="T108" fmla="*/ 745 w 794"/>
                  <a:gd name="T109" fmla="*/ 397 h 794"/>
                  <a:gd name="T110" fmla="*/ 794 w 794"/>
                  <a:gd name="T111" fmla="*/ 36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4">
                    <a:moveTo>
                      <a:pt x="790" y="337"/>
                    </a:moveTo>
                    <a:cubicBezTo>
                      <a:pt x="790" y="333"/>
                      <a:pt x="787" y="330"/>
                      <a:pt x="783" y="329"/>
                    </a:cubicBezTo>
                    <a:cubicBezTo>
                      <a:pt x="744" y="323"/>
                      <a:pt x="744" y="323"/>
                      <a:pt x="744" y="323"/>
                    </a:cubicBezTo>
                    <a:cubicBezTo>
                      <a:pt x="740" y="322"/>
                      <a:pt x="736" y="319"/>
                      <a:pt x="735" y="315"/>
                    </a:cubicBezTo>
                    <a:cubicBezTo>
                      <a:pt x="730" y="295"/>
                      <a:pt x="730" y="295"/>
                      <a:pt x="730" y="295"/>
                    </a:cubicBezTo>
                    <a:cubicBezTo>
                      <a:pt x="729" y="291"/>
                      <a:pt x="730" y="286"/>
                      <a:pt x="733" y="284"/>
                    </a:cubicBezTo>
                    <a:cubicBezTo>
                      <a:pt x="763" y="258"/>
                      <a:pt x="763" y="258"/>
                      <a:pt x="763" y="258"/>
                    </a:cubicBezTo>
                    <a:cubicBezTo>
                      <a:pt x="766" y="256"/>
                      <a:pt x="767" y="251"/>
                      <a:pt x="766" y="248"/>
                    </a:cubicBezTo>
                    <a:cubicBezTo>
                      <a:pt x="755" y="224"/>
                      <a:pt x="755" y="224"/>
                      <a:pt x="755" y="224"/>
                    </a:cubicBezTo>
                    <a:cubicBezTo>
                      <a:pt x="754" y="221"/>
                      <a:pt x="749" y="218"/>
                      <a:pt x="746" y="219"/>
                    </a:cubicBezTo>
                    <a:cubicBezTo>
                      <a:pt x="706" y="224"/>
                      <a:pt x="706" y="224"/>
                      <a:pt x="706" y="224"/>
                    </a:cubicBezTo>
                    <a:cubicBezTo>
                      <a:pt x="703" y="225"/>
                      <a:pt x="698" y="222"/>
                      <a:pt x="696" y="219"/>
                    </a:cubicBezTo>
                    <a:cubicBezTo>
                      <a:pt x="685" y="201"/>
                      <a:pt x="685" y="201"/>
                      <a:pt x="685" y="201"/>
                    </a:cubicBezTo>
                    <a:cubicBezTo>
                      <a:pt x="683" y="198"/>
                      <a:pt x="683" y="193"/>
                      <a:pt x="685" y="190"/>
                    </a:cubicBezTo>
                    <a:cubicBezTo>
                      <a:pt x="706" y="157"/>
                      <a:pt x="706" y="157"/>
                      <a:pt x="706" y="157"/>
                    </a:cubicBezTo>
                    <a:cubicBezTo>
                      <a:pt x="708" y="154"/>
                      <a:pt x="708" y="149"/>
                      <a:pt x="705" y="146"/>
                    </a:cubicBezTo>
                    <a:cubicBezTo>
                      <a:pt x="688" y="126"/>
                      <a:pt x="688" y="126"/>
                      <a:pt x="688" y="126"/>
                    </a:cubicBezTo>
                    <a:cubicBezTo>
                      <a:pt x="686" y="124"/>
                      <a:pt x="681" y="123"/>
                      <a:pt x="678" y="124"/>
                    </a:cubicBezTo>
                    <a:cubicBezTo>
                      <a:pt x="642" y="141"/>
                      <a:pt x="642" y="141"/>
                      <a:pt x="642" y="141"/>
                    </a:cubicBezTo>
                    <a:cubicBezTo>
                      <a:pt x="638" y="142"/>
                      <a:pt x="633" y="142"/>
                      <a:pt x="631" y="139"/>
                    </a:cubicBezTo>
                    <a:cubicBezTo>
                      <a:pt x="614" y="125"/>
                      <a:pt x="614" y="125"/>
                      <a:pt x="614" y="125"/>
                    </a:cubicBezTo>
                    <a:cubicBezTo>
                      <a:pt x="611" y="123"/>
                      <a:pt x="610" y="118"/>
                      <a:pt x="611" y="115"/>
                    </a:cubicBezTo>
                    <a:cubicBezTo>
                      <a:pt x="622" y="76"/>
                      <a:pt x="622" y="76"/>
                      <a:pt x="622" y="76"/>
                    </a:cubicBezTo>
                    <a:cubicBezTo>
                      <a:pt x="623" y="73"/>
                      <a:pt x="621" y="69"/>
                      <a:pt x="618" y="67"/>
                    </a:cubicBezTo>
                    <a:cubicBezTo>
                      <a:pt x="595" y="53"/>
                      <a:pt x="595" y="53"/>
                      <a:pt x="595" y="53"/>
                    </a:cubicBezTo>
                    <a:cubicBezTo>
                      <a:pt x="592" y="51"/>
                      <a:pt x="587" y="51"/>
                      <a:pt x="585" y="54"/>
                    </a:cubicBezTo>
                    <a:cubicBezTo>
                      <a:pt x="555" y="80"/>
                      <a:pt x="555" y="80"/>
                      <a:pt x="555" y="80"/>
                    </a:cubicBezTo>
                    <a:cubicBezTo>
                      <a:pt x="552" y="83"/>
                      <a:pt x="548" y="84"/>
                      <a:pt x="544" y="82"/>
                    </a:cubicBezTo>
                    <a:cubicBezTo>
                      <a:pt x="524" y="74"/>
                      <a:pt x="524" y="74"/>
                      <a:pt x="524" y="74"/>
                    </a:cubicBezTo>
                    <a:cubicBezTo>
                      <a:pt x="521" y="72"/>
                      <a:pt x="518" y="68"/>
                      <a:pt x="518" y="65"/>
                    </a:cubicBezTo>
                    <a:cubicBezTo>
                      <a:pt x="517" y="25"/>
                      <a:pt x="517" y="25"/>
                      <a:pt x="517" y="25"/>
                    </a:cubicBezTo>
                    <a:cubicBezTo>
                      <a:pt x="517" y="21"/>
                      <a:pt x="514" y="17"/>
                      <a:pt x="510" y="16"/>
                    </a:cubicBezTo>
                    <a:cubicBezTo>
                      <a:pt x="485" y="10"/>
                      <a:pt x="485" y="10"/>
                      <a:pt x="485" y="10"/>
                    </a:cubicBezTo>
                    <a:cubicBezTo>
                      <a:pt x="481" y="9"/>
                      <a:pt x="477" y="11"/>
                      <a:pt x="475" y="14"/>
                    </a:cubicBezTo>
                    <a:cubicBezTo>
                      <a:pt x="455" y="48"/>
                      <a:pt x="455" y="48"/>
                      <a:pt x="455" y="48"/>
                    </a:cubicBezTo>
                    <a:cubicBezTo>
                      <a:pt x="453" y="51"/>
                      <a:pt x="448" y="53"/>
                      <a:pt x="445" y="53"/>
                    </a:cubicBezTo>
                    <a:cubicBezTo>
                      <a:pt x="423" y="51"/>
                      <a:pt x="423" y="51"/>
                      <a:pt x="423" y="51"/>
                    </a:cubicBezTo>
                    <a:cubicBezTo>
                      <a:pt x="420" y="50"/>
                      <a:pt x="416" y="47"/>
                      <a:pt x="415" y="44"/>
                    </a:cubicBezTo>
                    <a:cubicBezTo>
                      <a:pt x="402" y="6"/>
                      <a:pt x="402" y="6"/>
                      <a:pt x="402" y="6"/>
                    </a:cubicBezTo>
                    <a:cubicBezTo>
                      <a:pt x="401" y="3"/>
                      <a:pt x="397" y="0"/>
                      <a:pt x="393" y="0"/>
                    </a:cubicBezTo>
                    <a:cubicBezTo>
                      <a:pt x="367" y="1"/>
                      <a:pt x="367" y="1"/>
                      <a:pt x="367" y="1"/>
                    </a:cubicBezTo>
                    <a:cubicBezTo>
                      <a:pt x="363" y="2"/>
                      <a:pt x="359" y="5"/>
                      <a:pt x="359" y="8"/>
                    </a:cubicBezTo>
                    <a:cubicBezTo>
                      <a:pt x="349" y="47"/>
                      <a:pt x="349" y="47"/>
                      <a:pt x="349" y="47"/>
                    </a:cubicBezTo>
                    <a:cubicBezTo>
                      <a:pt x="348" y="50"/>
                      <a:pt x="345" y="54"/>
                      <a:pt x="341" y="54"/>
                    </a:cubicBezTo>
                    <a:cubicBezTo>
                      <a:pt x="320" y="59"/>
                      <a:pt x="320" y="59"/>
                      <a:pt x="320" y="59"/>
                    </a:cubicBezTo>
                    <a:cubicBezTo>
                      <a:pt x="317" y="59"/>
                      <a:pt x="312" y="57"/>
                      <a:pt x="310" y="55"/>
                    </a:cubicBezTo>
                    <a:cubicBezTo>
                      <a:pt x="286" y="22"/>
                      <a:pt x="286" y="22"/>
                      <a:pt x="286" y="22"/>
                    </a:cubicBezTo>
                    <a:cubicBezTo>
                      <a:pt x="284" y="19"/>
                      <a:pt x="280" y="18"/>
                      <a:pt x="276" y="19"/>
                    </a:cubicBezTo>
                    <a:cubicBezTo>
                      <a:pt x="251" y="28"/>
                      <a:pt x="251" y="28"/>
                      <a:pt x="251" y="28"/>
                    </a:cubicBezTo>
                    <a:cubicBezTo>
                      <a:pt x="248" y="29"/>
                      <a:pt x="245" y="33"/>
                      <a:pt x="246" y="37"/>
                    </a:cubicBezTo>
                    <a:cubicBezTo>
                      <a:pt x="248" y="77"/>
                      <a:pt x="248" y="77"/>
                      <a:pt x="248" y="77"/>
                    </a:cubicBezTo>
                    <a:cubicBezTo>
                      <a:pt x="248" y="80"/>
                      <a:pt x="246" y="85"/>
                      <a:pt x="243" y="86"/>
                    </a:cubicBezTo>
                    <a:cubicBezTo>
                      <a:pt x="224" y="97"/>
                      <a:pt x="224" y="97"/>
                      <a:pt x="224" y="97"/>
                    </a:cubicBezTo>
                    <a:cubicBezTo>
                      <a:pt x="221" y="98"/>
                      <a:pt x="216" y="98"/>
                      <a:pt x="213" y="96"/>
                    </a:cubicBezTo>
                    <a:cubicBezTo>
                      <a:pt x="181" y="72"/>
                      <a:pt x="181" y="72"/>
                      <a:pt x="181" y="72"/>
                    </a:cubicBezTo>
                    <a:cubicBezTo>
                      <a:pt x="178" y="70"/>
                      <a:pt x="173" y="70"/>
                      <a:pt x="170" y="72"/>
                    </a:cubicBezTo>
                    <a:cubicBezTo>
                      <a:pt x="149" y="88"/>
                      <a:pt x="149" y="88"/>
                      <a:pt x="149" y="88"/>
                    </a:cubicBezTo>
                    <a:cubicBezTo>
                      <a:pt x="146" y="90"/>
                      <a:pt x="145" y="94"/>
                      <a:pt x="146" y="98"/>
                    </a:cubicBezTo>
                    <a:cubicBezTo>
                      <a:pt x="160" y="135"/>
                      <a:pt x="160" y="135"/>
                      <a:pt x="160" y="135"/>
                    </a:cubicBezTo>
                    <a:cubicBezTo>
                      <a:pt x="161" y="138"/>
                      <a:pt x="160" y="143"/>
                      <a:pt x="158" y="146"/>
                    </a:cubicBezTo>
                    <a:cubicBezTo>
                      <a:pt x="143" y="161"/>
                      <a:pt x="143" y="161"/>
                      <a:pt x="143" y="161"/>
                    </a:cubicBezTo>
                    <a:cubicBezTo>
                      <a:pt x="140" y="164"/>
                      <a:pt x="135" y="165"/>
                      <a:pt x="132" y="164"/>
                    </a:cubicBezTo>
                    <a:cubicBezTo>
                      <a:pt x="94" y="150"/>
                      <a:pt x="94" y="150"/>
                      <a:pt x="94" y="150"/>
                    </a:cubicBezTo>
                    <a:cubicBezTo>
                      <a:pt x="91" y="149"/>
                      <a:pt x="86" y="150"/>
                      <a:pt x="84" y="153"/>
                    </a:cubicBezTo>
                    <a:cubicBezTo>
                      <a:pt x="69" y="175"/>
                      <a:pt x="69" y="175"/>
                      <a:pt x="69" y="175"/>
                    </a:cubicBezTo>
                    <a:cubicBezTo>
                      <a:pt x="67" y="178"/>
                      <a:pt x="67" y="182"/>
                      <a:pt x="69" y="185"/>
                    </a:cubicBezTo>
                    <a:cubicBezTo>
                      <a:pt x="93" y="217"/>
                      <a:pt x="93" y="217"/>
                      <a:pt x="93" y="217"/>
                    </a:cubicBezTo>
                    <a:cubicBezTo>
                      <a:pt x="96" y="220"/>
                      <a:pt x="96" y="225"/>
                      <a:pt x="94" y="228"/>
                    </a:cubicBezTo>
                    <a:cubicBezTo>
                      <a:pt x="85" y="247"/>
                      <a:pt x="85" y="247"/>
                      <a:pt x="85" y="247"/>
                    </a:cubicBezTo>
                    <a:cubicBezTo>
                      <a:pt x="83" y="250"/>
                      <a:pt x="78" y="253"/>
                      <a:pt x="75" y="252"/>
                    </a:cubicBezTo>
                    <a:cubicBezTo>
                      <a:pt x="35" y="251"/>
                      <a:pt x="35" y="251"/>
                      <a:pt x="35" y="251"/>
                    </a:cubicBezTo>
                    <a:cubicBezTo>
                      <a:pt x="31" y="250"/>
                      <a:pt x="28" y="253"/>
                      <a:pt x="26" y="257"/>
                    </a:cubicBezTo>
                    <a:cubicBezTo>
                      <a:pt x="18" y="282"/>
                      <a:pt x="18" y="282"/>
                      <a:pt x="18" y="282"/>
                    </a:cubicBezTo>
                    <a:cubicBezTo>
                      <a:pt x="17" y="285"/>
                      <a:pt x="18" y="290"/>
                      <a:pt x="21" y="292"/>
                    </a:cubicBezTo>
                    <a:cubicBezTo>
                      <a:pt x="54" y="314"/>
                      <a:pt x="54" y="314"/>
                      <a:pt x="54" y="314"/>
                    </a:cubicBezTo>
                    <a:cubicBezTo>
                      <a:pt x="57" y="317"/>
                      <a:pt x="59" y="321"/>
                      <a:pt x="58" y="325"/>
                    </a:cubicBezTo>
                    <a:cubicBezTo>
                      <a:pt x="54" y="346"/>
                      <a:pt x="54" y="346"/>
                      <a:pt x="54" y="346"/>
                    </a:cubicBezTo>
                    <a:cubicBezTo>
                      <a:pt x="53" y="349"/>
                      <a:pt x="50" y="353"/>
                      <a:pt x="46" y="354"/>
                    </a:cubicBezTo>
                    <a:cubicBezTo>
                      <a:pt x="8" y="364"/>
                      <a:pt x="8" y="364"/>
                      <a:pt x="8" y="364"/>
                    </a:cubicBezTo>
                    <a:cubicBezTo>
                      <a:pt x="4" y="365"/>
                      <a:pt x="1" y="369"/>
                      <a:pt x="1" y="372"/>
                    </a:cubicBezTo>
                    <a:cubicBezTo>
                      <a:pt x="1" y="399"/>
                      <a:pt x="1" y="399"/>
                      <a:pt x="1" y="399"/>
                    </a:cubicBezTo>
                    <a:cubicBezTo>
                      <a:pt x="0" y="402"/>
                      <a:pt x="3" y="406"/>
                      <a:pt x="7" y="407"/>
                    </a:cubicBezTo>
                    <a:cubicBezTo>
                      <a:pt x="45" y="420"/>
                      <a:pt x="45" y="420"/>
                      <a:pt x="45" y="420"/>
                    </a:cubicBezTo>
                    <a:cubicBezTo>
                      <a:pt x="48" y="421"/>
                      <a:pt x="51" y="425"/>
                      <a:pt x="52" y="428"/>
                    </a:cubicBezTo>
                    <a:cubicBezTo>
                      <a:pt x="54" y="449"/>
                      <a:pt x="54" y="449"/>
                      <a:pt x="54" y="449"/>
                    </a:cubicBezTo>
                    <a:cubicBezTo>
                      <a:pt x="55" y="453"/>
                      <a:pt x="52" y="458"/>
                      <a:pt x="49" y="460"/>
                    </a:cubicBezTo>
                    <a:cubicBezTo>
                      <a:pt x="15" y="480"/>
                      <a:pt x="15" y="480"/>
                      <a:pt x="15" y="480"/>
                    </a:cubicBezTo>
                    <a:cubicBezTo>
                      <a:pt x="12" y="482"/>
                      <a:pt x="11" y="487"/>
                      <a:pt x="12" y="490"/>
                    </a:cubicBezTo>
                    <a:cubicBezTo>
                      <a:pt x="19" y="516"/>
                      <a:pt x="19" y="516"/>
                      <a:pt x="19" y="516"/>
                    </a:cubicBezTo>
                    <a:cubicBezTo>
                      <a:pt x="20" y="519"/>
                      <a:pt x="23" y="522"/>
                      <a:pt x="27" y="522"/>
                    </a:cubicBezTo>
                    <a:cubicBezTo>
                      <a:pt x="67" y="523"/>
                      <a:pt x="67" y="523"/>
                      <a:pt x="67" y="523"/>
                    </a:cubicBezTo>
                    <a:cubicBezTo>
                      <a:pt x="70" y="523"/>
                      <a:pt x="75" y="526"/>
                      <a:pt x="76" y="529"/>
                    </a:cubicBezTo>
                    <a:cubicBezTo>
                      <a:pt x="85" y="548"/>
                      <a:pt x="85" y="548"/>
                      <a:pt x="85" y="548"/>
                    </a:cubicBezTo>
                    <a:cubicBezTo>
                      <a:pt x="86" y="552"/>
                      <a:pt x="86" y="557"/>
                      <a:pt x="83" y="559"/>
                    </a:cubicBezTo>
                    <a:cubicBezTo>
                      <a:pt x="57" y="589"/>
                      <a:pt x="57" y="589"/>
                      <a:pt x="57" y="589"/>
                    </a:cubicBezTo>
                    <a:cubicBezTo>
                      <a:pt x="55" y="592"/>
                      <a:pt x="54" y="597"/>
                      <a:pt x="56" y="600"/>
                    </a:cubicBezTo>
                    <a:cubicBezTo>
                      <a:pt x="70" y="622"/>
                      <a:pt x="70" y="622"/>
                      <a:pt x="70" y="622"/>
                    </a:cubicBezTo>
                    <a:cubicBezTo>
                      <a:pt x="72" y="625"/>
                      <a:pt x="77" y="627"/>
                      <a:pt x="80" y="626"/>
                    </a:cubicBezTo>
                    <a:cubicBezTo>
                      <a:pt x="118" y="615"/>
                      <a:pt x="118" y="615"/>
                      <a:pt x="118" y="615"/>
                    </a:cubicBezTo>
                    <a:cubicBezTo>
                      <a:pt x="122" y="614"/>
                      <a:pt x="127" y="615"/>
                      <a:pt x="129" y="618"/>
                    </a:cubicBezTo>
                    <a:cubicBezTo>
                      <a:pt x="143" y="634"/>
                      <a:pt x="143" y="634"/>
                      <a:pt x="143" y="634"/>
                    </a:cubicBezTo>
                    <a:cubicBezTo>
                      <a:pt x="146" y="637"/>
                      <a:pt x="146" y="642"/>
                      <a:pt x="145" y="645"/>
                    </a:cubicBezTo>
                    <a:cubicBezTo>
                      <a:pt x="129" y="681"/>
                      <a:pt x="129" y="681"/>
                      <a:pt x="129" y="681"/>
                    </a:cubicBezTo>
                    <a:cubicBezTo>
                      <a:pt x="127" y="685"/>
                      <a:pt x="128" y="689"/>
                      <a:pt x="131" y="692"/>
                    </a:cubicBezTo>
                    <a:cubicBezTo>
                      <a:pt x="151" y="709"/>
                      <a:pt x="151" y="709"/>
                      <a:pt x="151" y="709"/>
                    </a:cubicBezTo>
                    <a:cubicBezTo>
                      <a:pt x="154" y="711"/>
                      <a:pt x="159" y="711"/>
                      <a:pt x="162" y="709"/>
                    </a:cubicBezTo>
                    <a:cubicBezTo>
                      <a:pt x="195" y="687"/>
                      <a:pt x="195" y="687"/>
                      <a:pt x="195" y="687"/>
                    </a:cubicBezTo>
                    <a:cubicBezTo>
                      <a:pt x="198" y="685"/>
                      <a:pt x="203" y="685"/>
                      <a:pt x="206" y="687"/>
                    </a:cubicBezTo>
                    <a:cubicBezTo>
                      <a:pt x="224" y="699"/>
                      <a:pt x="224" y="699"/>
                      <a:pt x="224" y="699"/>
                    </a:cubicBezTo>
                    <a:cubicBezTo>
                      <a:pt x="227" y="700"/>
                      <a:pt x="230" y="705"/>
                      <a:pt x="229" y="709"/>
                    </a:cubicBezTo>
                    <a:cubicBezTo>
                      <a:pt x="224" y="748"/>
                      <a:pt x="224" y="748"/>
                      <a:pt x="224" y="748"/>
                    </a:cubicBezTo>
                    <a:cubicBezTo>
                      <a:pt x="224" y="752"/>
                      <a:pt x="226" y="756"/>
                      <a:pt x="230" y="757"/>
                    </a:cubicBezTo>
                    <a:cubicBezTo>
                      <a:pt x="254" y="768"/>
                      <a:pt x="254" y="768"/>
                      <a:pt x="254" y="768"/>
                    </a:cubicBezTo>
                    <a:cubicBezTo>
                      <a:pt x="257" y="769"/>
                      <a:pt x="262" y="768"/>
                      <a:pt x="264" y="765"/>
                    </a:cubicBezTo>
                    <a:cubicBezTo>
                      <a:pt x="289" y="734"/>
                      <a:pt x="289" y="734"/>
                      <a:pt x="289" y="734"/>
                    </a:cubicBezTo>
                    <a:cubicBezTo>
                      <a:pt x="292" y="732"/>
                      <a:pt x="296" y="730"/>
                      <a:pt x="300" y="731"/>
                    </a:cubicBezTo>
                    <a:cubicBezTo>
                      <a:pt x="321" y="736"/>
                      <a:pt x="321" y="736"/>
                      <a:pt x="321" y="736"/>
                    </a:cubicBezTo>
                    <a:cubicBezTo>
                      <a:pt x="324" y="737"/>
                      <a:pt x="328" y="741"/>
                      <a:pt x="328" y="744"/>
                    </a:cubicBezTo>
                    <a:cubicBezTo>
                      <a:pt x="335" y="784"/>
                      <a:pt x="335" y="784"/>
                      <a:pt x="335" y="784"/>
                    </a:cubicBezTo>
                    <a:cubicBezTo>
                      <a:pt x="336" y="787"/>
                      <a:pt x="340" y="790"/>
                      <a:pt x="343" y="791"/>
                    </a:cubicBezTo>
                    <a:cubicBezTo>
                      <a:pt x="369" y="794"/>
                      <a:pt x="369" y="794"/>
                      <a:pt x="369" y="794"/>
                    </a:cubicBezTo>
                    <a:cubicBezTo>
                      <a:pt x="373" y="794"/>
                      <a:pt x="377" y="792"/>
                      <a:pt x="378" y="788"/>
                    </a:cubicBezTo>
                    <a:cubicBezTo>
                      <a:pt x="394" y="751"/>
                      <a:pt x="394" y="751"/>
                      <a:pt x="394" y="751"/>
                    </a:cubicBezTo>
                    <a:cubicBezTo>
                      <a:pt x="395" y="748"/>
                      <a:pt x="399" y="745"/>
                      <a:pt x="403" y="745"/>
                    </a:cubicBezTo>
                    <a:cubicBezTo>
                      <a:pt x="424" y="744"/>
                      <a:pt x="424" y="744"/>
                      <a:pt x="424" y="744"/>
                    </a:cubicBezTo>
                    <a:cubicBezTo>
                      <a:pt x="428" y="744"/>
                      <a:pt x="432" y="746"/>
                      <a:pt x="434" y="750"/>
                    </a:cubicBezTo>
                    <a:cubicBezTo>
                      <a:pt x="452" y="785"/>
                      <a:pt x="452" y="785"/>
                      <a:pt x="452" y="785"/>
                    </a:cubicBezTo>
                    <a:cubicBezTo>
                      <a:pt x="454" y="788"/>
                      <a:pt x="458" y="790"/>
                      <a:pt x="462" y="789"/>
                    </a:cubicBezTo>
                    <a:cubicBezTo>
                      <a:pt x="487" y="784"/>
                      <a:pt x="487" y="784"/>
                      <a:pt x="487" y="784"/>
                    </a:cubicBezTo>
                    <a:cubicBezTo>
                      <a:pt x="491" y="784"/>
                      <a:pt x="494" y="780"/>
                      <a:pt x="495" y="776"/>
                    </a:cubicBezTo>
                    <a:cubicBezTo>
                      <a:pt x="498" y="737"/>
                      <a:pt x="498" y="737"/>
                      <a:pt x="498" y="737"/>
                    </a:cubicBezTo>
                    <a:cubicBezTo>
                      <a:pt x="498" y="733"/>
                      <a:pt x="501" y="729"/>
                      <a:pt x="505" y="728"/>
                    </a:cubicBezTo>
                    <a:cubicBezTo>
                      <a:pt x="525" y="721"/>
                      <a:pt x="525" y="721"/>
                      <a:pt x="525" y="721"/>
                    </a:cubicBezTo>
                    <a:cubicBezTo>
                      <a:pt x="528" y="720"/>
                      <a:pt x="533" y="721"/>
                      <a:pt x="536" y="723"/>
                    </a:cubicBezTo>
                    <a:cubicBezTo>
                      <a:pt x="564" y="752"/>
                      <a:pt x="564" y="752"/>
                      <a:pt x="564" y="752"/>
                    </a:cubicBezTo>
                    <a:cubicBezTo>
                      <a:pt x="566" y="754"/>
                      <a:pt x="571" y="755"/>
                      <a:pt x="574" y="753"/>
                    </a:cubicBezTo>
                    <a:cubicBezTo>
                      <a:pt x="597" y="741"/>
                      <a:pt x="597" y="741"/>
                      <a:pt x="597" y="741"/>
                    </a:cubicBezTo>
                    <a:cubicBezTo>
                      <a:pt x="601" y="739"/>
                      <a:pt x="603" y="735"/>
                      <a:pt x="602" y="731"/>
                    </a:cubicBezTo>
                    <a:cubicBezTo>
                      <a:pt x="594" y="692"/>
                      <a:pt x="594" y="692"/>
                      <a:pt x="594" y="692"/>
                    </a:cubicBezTo>
                    <a:cubicBezTo>
                      <a:pt x="593" y="689"/>
                      <a:pt x="595" y="684"/>
                      <a:pt x="598" y="682"/>
                    </a:cubicBezTo>
                    <a:cubicBezTo>
                      <a:pt x="615" y="669"/>
                      <a:pt x="615" y="669"/>
                      <a:pt x="615" y="669"/>
                    </a:cubicBezTo>
                    <a:cubicBezTo>
                      <a:pt x="618" y="667"/>
                      <a:pt x="623" y="666"/>
                      <a:pt x="626" y="668"/>
                    </a:cubicBezTo>
                    <a:cubicBezTo>
                      <a:pt x="661" y="687"/>
                      <a:pt x="661" y="687"/>
                      <a:pt x="661" y="687"/>
                    </a:cubicBezTo>
                    <a:cubicBezTo>
                      <a:pt x="664" y="689"/>
                      <a:pt x="669" y="688"/>
                      <a:pt x="671" y="685"/>
                    </a:cubicBezTo>
                    <a:cubicBezTo>
                      <a:pt x="690" y="667"/>
                      <a:pt x="690" y="667"/>
                      <a:pt x="690" y="667"/>
                    </a:cubicBezTo>
                    <a:cubicBezTo>
                      <a:pt x="692" y="664"/>
                      <a:pt x="693" y="659"/>
                      <a:pt x="691" y="656"/>
                    </a:cubicBezTo>
                    <a:cubicBezTo>
                      <a:pt x="672" y="621"/>
                      <a:pt x="672" y="621"/>
                      <a:pt x="672" y="621"/>
                    </a:cubicBezTo>
                    <a:cubicBezTo>
                      <a:pt x="670" y="618"/>
                      <a:pt x="670" y="613"/>
                      <a:pt x="673" y="610"/>
                    </a:cubicBezTo>
                    <a:cubicBezTo>
                      <a:pt x="685" y="593"/>
                      <a:pt x="685" y="593"/>
                      <a:pt x="685" y="593"/>
                    </a:cubicBezTo>
                    <a:cubicBezTo>
                      <a:pt x="687" y="590"/>
                      <a:pt x="692" y="588"/>
                      <a:pt x="695" y="589"/>
                    </a:cubicBezTo>
                    <a:cubicBezTo>
                      <a:pt x="735" y="597"/>
                      <a:pt x="735" y="597"/>
                      <a:pt x="735" y="597"/>
                    </a:cubicBezTo>
                    <a:cubicBezTo>
                      <a:pt x="738" y="597"/>
                      <a:pt x="742" y="595"/>
                      <a:pt x="744" y="592"/>
                    </a:cubicBezTo>
                    <a:cubicBezTo>
                      <a:pt x="756" y="569"/>
                      <a:pt x="756" y="569"/>
                      <a:pt x="756" y="569"/>
                    </a:cubicBezTo>
                    <a:cubicBezTo>
                      <a:pt x="758" y="565"/>
                      <a:pt x="757" y="561"/>
                      <a:pt x="754" y="558"/>
                    </a:cubicBezTo>
                    <a:cubicBezTo>
                      <a:pt x="726" y="531"/>
                      <a:pt x="726" y="531"/>
                      <a:pt x="726" y="531"/>
                    </a:cubicBezTo>
                    <a:cubicBezTo>
                      <a:pt x="723" y="528"/>
                      <a:pt x="722" y="523"/>
                      <a:pt x="723" y="520"/>
                    </a:cubicBezTo>
                    <a:cubicBezTo>
                      <a:pt x="730" y="500"/>
                      <a:pt x="730" y="500"/>
                      <a:pt x="730" y="500"/>
                    </a:cubicBezTo>
                    <a:cubicBezTo>
                      <a:pt x="731" y="496"/>
                      <a:pt x="735" y="493"/>
                      <a:pt x="739" y="493"/>
                    </a:cubicBezTo>
                    <a:cubicBezTo>
                      <a:pt x="778" y="488"/>
                      <a:pt x="778" y="488"/>
                      <a:pt x="778" y="488"/>
                    </a:cubicBezTo>
                    <a:cubicBezTo>
                      <a:pt x="782" y="488"/>
                      <a:pt x="785" y="485"/>
                      <a:pt x="786" y="481"/>
                    </a:cubicBezTo>
                    <a:cubicBezTo>
                      <a:pt x="791" y="455"/>
                      <a:pt x="791" y="455"/>
                      <a:pt x="791" y="455"/>
                    </a:cubicBezTo>
                    <a:cubicBezTo>
                      <a:pt x="791" y="452"/>
                      <a:pt x="789" y="447"/>
                      <a:pt x="786" y="446"/>
                    </a:cubicBezTo>
                    <a:cubicBezTo>
                      <a:pt x="750" y="428"/>
                      <a:pt x="750" y="428"/>
                      <a:pt x="750" y="428"/>
                    </a:cubicBezTo>
                    <a:cubicBezTo>
                      <a:pt x="747" y="426"/>
                      <a:pt x="745" y="422"/>
                      <a:pt x="745" y="419"/>
                    </a:cubicBezTo>
                    <a:cubicBezTo>
                      <a:pt x="745" y="397"/>
                      <a:pt x="745" y="397"/>
                      <a:pt x="745" y="397"/>
                    </a:cubicBezTo>
                    <a:cubicBezTo>
                      <a:pt x="745" y="393"/>
                      <a:pt x="748" y="389"/>
                      <a:pt x="752" y="388"/>
                    </a:cubicBezTo>
                    <a:cubicBezTo>
                      <a:pt x="788" y="372"/>
                      <a:pt x="788" y="372"/>
                      <a:pt x="788" y="372"/>
                    </a:cubicBezTo>
                    <a:cubicBezTo>
                      <a:pt x="792" y="371"/>
                      <a:pt x="794" y="367"/>
                      <a:pt x="794" y="363"/>
                    </a:cubicBezTo>
                    <a:lnTo>
                      <a:pt x="790" y="337"/>
                    </a:lnTo>
                    <a:close/>
                  </a:path>
                </a:pathLst>
              </a:custGeom>
              <a:gradFill>
                <a:gsLst>
                  <a:gs pos="100000">
                    <a:srgbClr val="D7D7D7"/>
                  </a:gs>
                  <a:gs pos="0">
                    <a:srgbClr val="F9F8FA"/>
                  </a:gs>
                </a:gsLst>
                <a:lin ang="5400000" scaled="1"/>
              </a:gradFill>
              <a:ln w="9525">
                <a:noFill/>
                <a:round/>
              </a:ln>
            </p:spPr>
            <p:txBody>
              <a:bodyPr/>
              <a:lstStyle/>
              <a:p>
                <a:pP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3" name="椭圆 8"/>
              <p:cNvSpPr/>
              <p:nvPr/>
            </p:nvSpPr>
            <p:spPr>
              <a:xfrm>
                <a:off x="10243307" y="-165867"/>
                <a:ext cx="963827" cy="963827"/>
              </a:xfrm>
              <a:prstGeom prst="ellipse">
                <a:avLst/>
              </a:prstGeom>
              <a:solidFill>
                <a:srgbClr val="9FC628"/>
              </a:solidFill>
              <a:ln w="136525">
                <a:gradFill>
                  <a:gsLst>
                    <a:gs pos="0">
                      <a:srgbClr val="C9C7C8"/>
                    </a:gs>
                    <a:gs pos="100000">
                      <a:srgbClr val="F9F9F8"/>
                    </a:gs>
                  </a:gsLst>
                  <a:lin ang="5400000" scaled="1"/>
                </a:gradFill>
              </a:ln>
              <a:effectLst>
                <a:innerShdw blurRad="215900" dist="88900" dir="162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grpSp>
          <p:nvGrpSpPr>
            <p:cNvPr id="37" name="组合 54"/>
            <p:cNvGrpSpPr/>
            <p:nvPr/>
          </p:nvGrpSpPr>
          <p:grpSpPr bwMode="auto">
            <a:xfrm>
              <a:off x="4289" y="1949"/>
              <a:ext cx="866" cy="866"/>
              <a:chOff x="4619504" y="2380975"/>
              <a:chExt cx="3138274" cy="3138274"/>
            </a:xfrm>
          </p:grpSpPr>
          <p:grpSp>
            <p:nvGrpSpPr>
              <p:cNvPr id="38" name="椭圆 56"/>
              <p:cNvGrpSpPr/>
              <p:nvPr/>
            </p:nvGrpSpPr>
            <p:grpSpPr bwMode="auto">
              <a:xfrm>
                <a:off x="4603676" y="2372160"/>
                <a:ext cx="3169927" cy="3155901"/>
                <a:chOff x="5407152" y="2743200"/>
                <a:chExt cx="1377696" cy="1371600"/>
              </a:xfrm>
            </p:grpSpPr>
            <p:pic>
              <p:nvPicPr>
                <p:cNvPr id="40" name="椭圆 5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109"/>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sp>
            <p:nvSpPr>
              <p:cNvPr id="39"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a:solidFill>
                    <a:schemeClr val="tx1">
                      <a:lumMod val="65000"/>
                      <a:lumOff val="35000"/>
                    </a:schemeClr>
                  </a:solidFill>
                  <a:latin typeface="微软雅黑" panose="020B0503020204020204" charset="-122"/>
                  <a:ea typeface="微软雅黑" panose="020B0503020204020204" charset="-122"/>
                </a:endParaRPr>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49" presetClass="entr" presetSubtype="0" decel="10000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500"/>
                            </p:stCondLst>
                            <p:childTnLst>
                              <p:par>
                                <p:cTn id="29" presetID="14"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par>
                          <p:cTn id="32" fill="hold">
                            <p:stCondLst>
                              <p:cond delay="30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3500"/>
                            </p:stCondLst>
                            <p:childTnLst>
                              <p:par>
                                <p:cTn id="37" presetID="14" presetClass="entr" presetSubtype="1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par>
                          <p:cTn id="40" fill="hold">
                            <p:stCondLst>
                              <p:cond delay="4000"/>
                            </p:stCondLst>
                            <p:childTnLst>
                              <p:par>
                                <p:cTn id="41" presetID="14" presetClass="entr" presetSubtype="1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par>
                          <p:cTn id="44" fill="hold">
                            <p:stCondLst>
                              <p:cond delay="4500"/>
                            </p:stCondLst>
                            <p:childTnLst>
                              <p:par>
                                <p:cTn id="45" presetID="14" presetClass="entr" presetSubtype="1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childTnLst>
                          </p:cTn>
                        </p:par>
                        <p:par>
                          <p:cTn id="48" fill="hold">
                            <p:stCondLst>
                              <p:cond delay="5000"/>
                            </p:stCondLst>
                            <p:childTnLst>
                              <p:par>
                                <p:cTn id="49" presetID="14"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par>
                          <p:cTn id="52" fill="hold">
                            <p:stCondLst>
                              <p:cond delay="5500"/>
                            </p:stCondLst>
                            <p:childTnLst>
                              <p:par>
                                <p:cTn id="53" presetID="49" presetClass="entr" presetSubtype="0" decel="10000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 calcmode="lin" valueType="num">
                                      <p:cBhvr>
                                        <p:cTn id="57" dur="500" fill="hold"/>
                                        <p:tgtEl>
                                          <p:spTgt spid="32"/>
                                        </p:tgtEl>
                                        <p:attrNameLst>
                                          <p:attrName>style.rotation</p:attrName>
                                        </p:attrNameLst>
                                      </p:cBhvr>
                                      <p:tavLst>
                                        <p:tav tm="0">
                                          <p:val>
                                            <p:fltVal val="360"/>
                                          </p:val>
                                        </p:tav>
                                        <p:tav tm="100000">
                                          <p:val>
                                            <p:fltVal val="0"/>
                                          </p:val>
                                        </p:tav>
                                      </p:tavLst>
                                    </p:anim>
                                    <p:animEffect transition="in" filter="fade">
                                      <p:cBhvr>
                                        <p:cTn id="58" dur="500"/>
                                        <p:tgtEl>
                                          <p:spTgt spid="32"/>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49" presetClass="entr" presetSubtype="0" decel="10000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fltVal val="0"/>
                                          </p:val>
                                        </p:tav>
                                        <p:tav tm="100000">
                                          <p:val>
                                            <p:strVal val="#ppt_w"/>
                                          </p:val>
                                        </p:tav>
                                      </p:tavLst>
                                    </p:anim>
                                    <p:anim calcmode="lin" valueType="num">
                                      <p:cBhvr>
                                        <p:cTn id="68" dur="500" fill="hold"/>
                                        <p:tgtEl>
                                          <p:spTgt spid="33"/>
                                        </p:tgtEl>
                                        <p:attrNameLst>
                                          <p:attrName>ppt_h</p:attrName>
                                        </p:attrNameLst>
                                      </p:cBhvr>
                                      <p:tavLst>
                                        <p:tav tm="0">
                                          <p:val>
                                            <p:fltVal val="0"/>
                                          </p:val>
                                        </p:tav>
                                        <p:tav tm="100000">
                                          <p:val>
                                            <p:strVal val="#ppt_h"/>
                                          </p:val>
                                        </p:tav>
                                      </p:tavLst>
                                    </p:anim>
                                    <p:anim calcmode="lin" valueType="num">
                                      <p:cBhvr>
                                        <p:cTn id="69" dur="500" fill="hold"/>
                                        <p:tgtEl>
                                          <p:spTgt spid="33"/>
                                        </p:tgtEl>
                                        <p:attrNameLst>
                                          <p:attrName>style.rotation</p:attrName>
                                        </p:attrNameLst>
                                      </p:cBhvr>
                                      <p:tavLst>
                                        <p:tav tm="0">
                                          <p:val>
                                            <p:fltVal val="360"/>
                                          </p:val>
                                        </p:tav>
                                        <p:tav tm="100000">
                                          <p:val>
                                            <p:fltVal val="0"/>
                                          </p:val>
                                        </p:tav>
                                      </p:tavLst>
                                    </p:anim>
                                    <p:animEffect transition="in" filter="fade">
                                      <p:cBhvr>
                                        <p:cTn id="70" dur="500"/>
                                        <p:tgtEl>
                                          <p:spTgt spid="33"/>
                                        </p:tgtEl>
                                      </p:cBhvr>
                                    </p:animEffect>
                                  </p:childTnLst>
                                </p:cTn>
                              </p:par>
                              <p:par>
                                <p:cTn id="71" presetID="49" presetClass="entr" presetSubtype="0" decel="10000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 calcmode="lin" valueType="num">
                                      <p:cBhvr>
                                        <p:cTn id="75" dur="500" fill="hold"/>
                                        <p:tgtEl>
                                          <p:spTgt spid="31"/>
                                        </p:tgtEl>
                                        <p:attrNameLst>
                                          <p:attrName>style.rotation</p:attrName>
                                        </p:attrNameLst>
                                      </p:cBhvr>
                                      <p:tavLst>
                                        <p:tav tm="0">
                                          <p:val>
                                            <p:fltVal val="360"/>
                                          </p:val>
                                        </p:tav>
                                        <p:tav tm="100000">
                                          <p:val>
                                            <p:fltVal val="0"/>
                                          </p:val>
                                        </p:tav>
                                      </p:tavLst>
                                    </p:anim>
                                    <p:animEffect transition="in" filter="fade">
                                      <p:cBhvr>
                                        <p:cTn id="76" dur="500"/>
                                        <p:tgtEl>
                                          <p:spTgt spid="31"/>
                                        </p:tgtEl>
                                      </p:cBhvr>
                                    </p:animEffect>
                                  </p:childTnLst>
                                </p:cTn>
                              </p:par>
                              <p:par>
                                <p:cTn id="77" presetID="49" presetClass="entr" presetSubtype="0" decel="10000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anim calcmode="lin" valueType="num">
                                      <p:cBhvr>
                                        <p:cTn id="81" dur="500" fill="hold"/>
                                        <p:tgtEl>
                                          <p:spTgt spid="29"/>
                                        </p:tgtEl>
                                        <p:attrNameLst>
                                          <p:attrName>style.rotation</p:attrName>
                                        </p:attrNameLst>
                                      </p:cBhvr>
                                      <p:tavLst>
                                        <p:tav tm="0">
                                          <p:val>
                                            <p:fltVal val="360"/>
                                          </p:val>
                                        </p:tav>
                                        <p:tav tm="100000">
                                          <p:val>
                                            <p:fltVal val="0"/>
                                          </p:val>
                                        </p:tav>
                                      </p:tavLst>
                                    </p:anim>
                                    <p:animEffect transition="in" filter="fade">
                                      <p:cBhvr>
                                        <p:cTn id="82" dur="500"/>
                                        <p:tgtEl>
                                          <p:spTgt spid="29"/>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 calcmode="lin" valueType="num">
                                      <p:cBhvr>
                                        <p:cTn id="87" dur="500" fill="hold"/>
                                        <p:tgtEl>
                                          <p:spTgt spid="28"/>
                                        </p:tgtEl>
                                        <p:attrNameLst>
                                          <p:attrName>style.rotation</p:attrName>
                                        </p:attrNameLst>
                                      </p:cBhvr>
                                      <p:tavLst>
                                        <p:tav tm="0">
                                          <p:val>
                                            <p:fltVal val="360"/>
                                          </p:val>
                                        </p:tav>
                                        <p:tav tm="100000">
                                          <p:val>
                                            <p:fltVal val="0"/>
                                          </p:val>
                                        </p:tav>
                                      </p:tavLst>
                                    </p:anim>
                                    <p:animEffect transition="in" filter="fade">
                                      <p:cBhvr>
                                        <p:cTn id="88" dur="500"/>
                                        <p:tgtEl>
                                          <p:spTgt spid="28"/>
                                        </p:tgtEl>
                                      </p:cBhvr>
                                    </p:animEffect>
                                  </p:childTnLst>
                                </p:cTn>
                              </p:par>
                            </p:childTnLst>
                          </p:cTn>
                        </p:par>
                        <p:par>
                          <p:cTn id="89" fill="hold">
                            <p:stCondLst>
                              <p:cond delay="6000"/>
                            </p:stCondLst>
                            <p:childTnLst>
                              <p:par>
                                <p:cTn id="90" presetID="2" presetClass="entr" presetSubtype="8"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additive="base">
                                        <p:cTn id="100" dur="500" fill="hold"/>
                                        <p:tgtEl>
                                          <p:spTgt spid="18"/>
                                        </p:tgtEl>
                                        <p:attrNameLst>
                                          <p:attrName>ppt_x</p:attrName>
                                        </p:attrNameLst>
                                      </p:cBhvr>
                                      <p:tavLst>
                                        <p:tav tm="0">
                                          <p:val>
                                            <p:strVal val="0-#ppt_w/2"/>
                                          </p:val>
                                        </p:tav>
                                        <p:tav tm="100000">
                                          <p:val>
                                            <p:strVal val="#ppt_x"/>
                                          </p:val>
                                        </p:tav>
                                      </p:tavLst>
                                    </p:anim>
                                    <p:anim calcmode="lin" valueType="num">
                                      <p:cBhvr additive="base">
                                        <p:cTn id="101" dur="500" fill="hold"/>
                                        <p:tgtEl>
                                          <p:spTgt spid="18"/>
                                        </p:tgtEl>
                                        <p:attrNameLst>
                                          <p:attrName>ppt_y</p:attrName>
                                        </p:attrNameLst>
                                      </p:cBhvr>
                                      <p:tavLst>
                                        <p:tav tm="0">
                                          <p:val>
                                            <p:strVal val="#ppt_y"/>
                                          </p:val>
                                        </p:tav>
                                        <p:tav tm="100000">
                                          <p:val>
                                            <p:strVal val="#ppt_y"/>
                                          </p:val>
                                        </p:tav>
                                      </p:tavLst>
                                    </p:anim>
                                  </p:childTnLst>
                                </p:cTn>
                              </p:par>
                            </p:childTnLst>
                          </p:cTn>
                        </p:par>
                        <p:par>
                          <p:cTn id="102" fill="hold">
                            <p:stCondLst>
                              <p:cond delay="6500"/>
                            </p:stCondLst>
                            <p:childTnLst>
                              <p:par>
                                <p:cTn id="103" presetID="2" presetClass="entr" presetSubtype="8" fill="hold" grpId="0" nodeType="after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0-#ppt_w/2"/>
                                          </p:val>
                                        </p:tav>
                                        <p:tav tm="100000">
                                          <p:val>
                                            <p:strVal val="#ppt_x"/>
                                          </p:val>
                                        </p:tav>
                                      </p:tavLst>
                                    </p:anim>
                                    <p:anim calcmode="lin" valueType="num">
                                      <p:cBhvr additive="base">
                                        <p:cTn id="106" dur="500" fill="hold"/>
                                        <p:tgtEl>
                                          <p:spTgt spid="19"/>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0-#ppt_w/2"/>
                                          </p:val>
                                        </p:tav>
                                        <p:tav tm="100000">
                                          <p:val>
                                            <p:strVal val="#ppt_x"/>
                                          </p:val>
                                        </p:tav>
                                      </p:tavLst>
                                    </p:anim>
                                    <p:anim calcmode="lin" valueType="num">
                                      <p:cBhvr additive="base">
                                        <p:cTn id="110" dur="500" fill="hold"/>
                                        <p:tgtEl>
                                          <p:spTgt spid="20"/>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1"/>
                                        </p:tgtEl>
                                        <p:attrNameLst>
                                          <p:attrName>style.visibility</p:attrName>
                                        </p:attrNameLst>
                                      </p:cBhvr>
                                      <p:to>
                                        <p:strVal val="visible"/>
                                      </p:to>
                                    </p:set>
                                    <p:anim calcmode="lin" valueType="num">
                                      <p:cBhvr additive="base">
                                        <p:cTn id="113" dur="500" fill="hold"/>
                                        <p:tgtEl>
                                          <p:spTgt spid="21"/>
                                        </p:tgtEl>
                                        <p:attrNameLst>
                                          <p:attrName>ppt_x</p:attrName>
                                        </p:attrNameLst>
                                      </p:cBhvr>
                                      <p:tavLst>
                                        <p:tav tm="0">
                                          <p:val>
                                            <p:strVal val="0-#ppt_w/2"/>
                                          </p:val>
                                        </p:tav>
                                        <p:tav tm="100000">
                                          <p:val>
                                            <p:strVal val="#ppt_x"/>
                                          </p:val>
                                        </p:tav>
                                      </p:tavLst>
                                    </p:anim>
                                    <p:anim calcmode="lin" valueType="num">
                                      <p:cBhvr additive="base">
                                        <p:cTn id="114" dur="500" fill="hold"/>
                                        <p:tgtEl>
                                          <p:spTgt spid="21"/>
                                        </p:tgtEl>
                                        <p:attrNameLst>
                                          <p:attrName>ppt_y</p:attrName>
                                        </p:attrNameLst>
                                      </p:cBhvr>
                                      <p:tavLst>
                                        <p:tav tm="0">
                                          <p:val>
                                            <p:strVal val="#ppt_y"/>
                                          </p:val>
                                        </p:tav>
                                        <p:tav tm="100000">
                                          <p:val>
                                            <p:strVal val="#ppt_y"/>
                                          </p:val>
                                        </p:tav>
                                      </p:tavLst>
                                    </p:anim>
                                  </p:childTnLst>
                                </p:cTn>
                              </p:par>
                            </p:childTnLst>
                          </p:cTn>
                        </p:par>
                        <p:par>
                          <p:cTn id="115" fill="hold">
                            <p:stCondLst>
                              <p:cond delay="7000"/>
                            </p:stCondLst>
                            <p:childTnLst>
                              <p:par>
                                <p:cTn id="116" presetID="2" presetClass="entr" presetSubtype="4" fill="hold" grpId="0" nodeType="afterEffect">
                                  <p:stCondLst>
                                    <p:cond delay="0"/>
                                  </p:stCondLst>
                                  <p:childTnLst>
                                    <p:set>
                                      <p:cBhvr>
                                        <p:cTn id="117" dur="1" fill="hold">
                                          <p:stCondLst>
                                            <p:cond delay="0"/>
                                          </p:stCondLst>
                                        </p:cTn>
                                        <p:tgtEl>
                                          <p:spTgt spid="22"/>
                                        </p:tgtEl>
                                        <p:attrNameLst>
                                          <p:attrName>style.visibility</p:attrName>
                                        </p:attrNameLst>
                                      </p:cBhvr>
                                      <p:to>
                                        <p:strVal val="visible"/>
                                      </p:to>
                                    </p:set>
                                    <p:anim calcmode="lin" valueType="num">
                                      <p:cBhvr additive="base">
                                        <p:cTn id="118" dur="500" fill="hold"/>
                                        <p:tgtEl>
                                          <p:spTgt spid="22"/>
                                        </p:tgtEl>
                                        <p:attrNameLst>
                                          <p:attrName>ppt_x</p:attrName>
                                        </p:attrNameLst>
                                      </p:cBhvr>
                                      <p:tavLst>
                                        <p:tav tm="0">
                                          <p:val>
                                            <p:strVal val="#ppt_x"/>
                                          </p:val>
                                        </p:tav>
                                        <p:tav tm="100000">
                                          <p:val>
                                            <p:strVal val="#ppt_x"/>
                                          </p:val>
                                        </p:tav>
                                      </p:tavLst>
                                    </p:anim>
                                    <p:anim calcmode="lin" valueType="num">
                                      <p:cBhvr additive="base">
                                        <p:cTn id="119" dur="500" fill="hold"/>
                                        <p:tgtEl>
                                          <p:spTgt spid="22"/>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additive="base">
                                        <p:cTn id="126" dur="500" fill="hold"/>
                                        <p:tgtEl>
                                          <p:spTgt spid="24"/>
                                        </p:tgtEl>
                                        <p:attrNameLst>
                                          <p:attrName>ppt_x</p:attrName>
                                        </p:attrNameLst>
                                      </p:cBhvr>
                                      <p:tavLst>
                                        <p:tav tm="0">
                                          <p:val>
                                            <p:strVal val="#ppt_x"/>
                                          </p:val>
                                        </p:tav>
                                        <p:tav tm="100000">
                                          <p:val>
                                            <p:strVal val="#ppt_x"/>
                                          </p:val>
                                        </p:tav>
                                      </p:tavLst>
                                    </p:anim>
                                    <p:anim calcmode="lin" valueType="num">
                                      <p:cBhvr additive="base">
                                        <p:cTn id="127" dur="500" fill="hold"/>
                                        <p:tgtEl>
                                          <p:spTgt spid="24"/>
                                        </p:tgtEl>
                                        <p:attrNameLst>
                                          <p:attrName>ppt_y</p:attrName>
                                        </p:attrNameLst>
                                      </p:cBhvr>
                                      <p:tavLst>
                                        <p:tav tm="0">
                                          <p:val>
                                            <p:strVal val="1+#ppt_h/2"/>
                                          </p:val>
                                        </p:tav>
                                        <p:tav tm="100000">
                                          <p:val>
                                            <p:strVal val="#ppt_y"/>
                                          </p:val>
                                        </p:tav>
                                      </p:tavLst>
                                    </p:anim>
                                  </p:childTnLst>
                                </p:cTn>
                              </p:par>
                            </p:childTnLst>
                          </p:cTn>
                        </p:par>
                        <p:par>
                          <p:cTn id="128" fill="hold">
                            <p:stCondLst>
                              <p:cond delay="7500"/>
                            </p:stCondLst>
                            <p:childTnLst>
                              <p:par>
                                <p:cTn id="129" presetID="2" presetClass="entr" presetSubtype="2" fill="hold" grpId="0" nodeType="afterEffect">
                                  <p:stCondLst>
                                    <p:cond delay="0"/>
                                  </p:stCondLst>
                                  <p:childTnLst>
                                    <p:set>
                                      <p:cBhvr>
                                        <p:cTn id="130" dur="1" fill="hold">
                                          <p:stCondLst>
                                            <p:cond delay="0"/>
                                          </p:stCondLst>
                                        </p:cTn>
                                        <p:tgtEl>
                                          <p:spTgt spid="12"/>
                                        </p:tgtEl>
                                        <p:attrNameLst>
                                          <p:attrName>style.visibility</p:attrName>
                                        </p:attrNameLst>
                                      </p:cBhvr>
                                      <p:to>
                                        <p:strVal val="visible"/>
                                      </p:to>
                                    </p:set>
                                    <p:anim calcmode="lin" valueType="num">
                                      <p:cBhvr additive="base">
                                        <p:cTn id="131" dur="500" fill="hold"/>
                                        <p:tgtEl>
                                          <p:spTgt spid="12"/>
                                        </p:tgtEl>
                                        <p:attrNameLst>
                                          <p:attrName>ppt_x</p:attrName>
                                        </p:attrNameLst>
                                      </p:cBhvr>
                                      <p:tavLst>
                                        <p:tav tm="0">
                                          <p:val>
                                            <p:strVal val="1+#ppt_w/2"/>
                                          </p:val>
                                        </p:tav>
                                        <p:tav tm="100000">
                                          <p:val>
                                            <p:strVal val="#ppt_x"/>
                                          </p:val>
                                        </p:tav>
                                      </p:tavLst>
                                    </p:anim>
                                    <p:anim calcmode="lin" valueType="num">
                                      <p:cBhvr additive="base">
                                        <p:cTn id="132" dur="500" fill="hold"/>
                                        <p:tgtEl>
                                          <p:spTgt spid="12"/>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 calcmode="lin" valueType="num">
                                      <p:cBhvr additive="base">
                                        <p:cTn id="135" dur="500" fill="hold"/>
                                        <p:tgtEl>
                                          <p:spTgt spid="17"/>
                                        </p:tgtEl>
                                        <p:attrNameLst>
                                          <p:attrName>ppt_x</p:attrName>
                                        </p:attrNameLst>
                                      </p:cBhvr>
                                      <p:tavLst>
                                        <p:tav tm="0">
                                          <p:val>
                                            <p:strVal val="1+#ppt_w/2"/>
                                          </p:val>
                                        </p:tav>
                                        <p:tav tm="100000">
                                          <p:val>
                                            <p:strVal val="#ppt_x"/>
                                          </p:val>
                                        </p:tav>
                                      </p:tavLst>
                                    </p:anim>
                                    <p:anim calcmode="lin" valueType="num">
                                      <p:cBhvr additive="base">
                                        <p:cTn id="136" dur="500" fill="hold"/>
                                        <p:tgtEl>
                                          <p:spTgt spid="17"/>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5"/>
                                        </p:tgtEl>
                                        <p:attrNameLst>
                                          <p:attrName>style.visibility</p:attrName>
                                        </p:attrNameLst>
                                      </p:cBhvr>
                                      <p:to>
                                        <p:strVal val="visible"/>
                                      </p:to>
                                    </p:set>
                                    <p:anim calcmode="lin" valueType="num">
                                      <p:cBhvr additive="base">
                                        <p:cTn id="139" dur="500" fill="hold"/>
                                        <p:tgtEl>
                                          <p:spTgt spid="25"/>
                                        </p:tgtEl>
                                        <p:attrNameLst>
                                          <p:attrName>ppt_x</p:attrName>
                                        </p:attrNameLst>
                                      </p:cBhvr>
                                      <p:tavLst>
                                        <p:tav tm="0">
                                          <p:val>
                                            <p:strVal val="1+#ppt_w/2"/>
                                          </p:val>
                                        </p:tav>
                                        <p:tav tm="100000">
                                          <p:val>
                                            <p:strVal val="#ppt_x"/>
                                          </p:val>
                                        </p:tav>
                                      </p:tavLst>
                                    </p:anim>
                                    <p:anim calcmode="lin" valueType="num">
                                      <p:cBhvr additive="base">
                                        <p:cTn id="140" dur="500" fill="hold"/>
                                        <p:tgtEl>
                                          <p:spTgt spid="25"/>
                                        </p:tgtEl>
                                        <p:attrNameLst>
                                          <p:attrName>ppt_y</p:attrName>
                                        </p:attrNameLst>
                                      </p:cBhvr>
                                      <p:tavLst>
                                        <p:tav tm="0">
                                          <p:val>
                                            <p:strVal val="#ppt_y"/>
                                          </p:val>
                                        </p:tav>
                                        <p:tav tm="100000">
                                          <p:val>
                                            <p:strVal val="#ppt_y"/>
                                          </p:val>
                                        </p:tav>
                                      </p:tavLst>
                                    </p:anim>
                                  </p:childTnLst>
                                </p:cTn>
                              </p:par>
                            </p:childTnLst>
                          </p:cTn>
                        </p:par>
                        <p:par>
                          <p:cTn id="141" fill="hold">
                            <p:stCondLst>
                              <p:cond delay="8000"/>
                            </p:stCondLst>
                            <p:childTnLst>
                              <p:par>
                                <p:cTn id="142" presetID="2" presetClass="entr" presetSubtype="2" fill="hold" grpId="0" nodeType="afterEffect">
                                  <p:stCondLst>
                                    <p:cond delay="0"/>
                                  </p:stCondLst>
                                  <p:childTnLst>
                                    <p:set>
                                      <p:cBhvr>
                                        <p:cTn id="143" dur="1" fill="hold">
                                          <p:stCondLst>
                                            <p:cond delay="0"/>
                                          </p:stCondLst>
                                        </p:cTn>
                                        <p:tgtEl>
                                          <p:spTgt spid="10"/>
                                        </p:tgtEl>
                                        <p:attrNameLst>
                                          <p:attrName>style.visibility</p:attrName>
                                        </p:attrNameLst>
                                      </p:cBhvr>
                                      <p:to>
                                        <p:strVal val="visible"/>
                                      </p:to>
                                    </p:set>
                                    <p:anim calcmode="lin" valueType="num">
                                      <p:cBhvr additive="base">
                                        <p:cTn id="144" dur="500" fill="hold"/>
                                        <p:tgtEl>
                                          <p:spTgt spid="10"/>
                                        </p:tgtEl>
                                        <p:attrNameLst>
                                          <p:attrName>ppt_x</p:attrName>
                                        </p:attrNameLst>
                                      </p:cBhvr>
                                      <p:tavLst>
                                        <p:tav tm="0">
                                          <p:val>
                                            <p:strVal val="1+#ppt_w/2"/>
                                          </p:val>
                                        </p:tav>
                                        <p:tav tm="100000">
                                          <p:val>
                                            <p:strVal val="#ppt_x"/>
                                          </p:val>
                                        </p:tav>
                                      </p:tavLst>
                                    </p:anim>
                                    <p:anim calcmode="lin" valueType="num">
                                      <p:cBhvr additive="base">
                                        <p:cTn id="145" dur="500" fill="hold"/>
                                        <p:tgtEl>
                                          <p:spTgt spid="10"/>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16"/>
                                        </p:tgtEl>
                                        <p:attrNameLst>
                                          <p:attrName>style.visibility</p:attrName>
                                        </p:attrNameLst>
                                      </p:cBhvr>
                                      <p:to>
                                        <p:strVal val="visible"/>
                                      </p:to>
                                    </p:set>
                                    <p:anim calcmode="lin" valueType="num">
                                      <p:cBhvr additive="base">
                                        <p:cTn id="148" dur="500" fill="hold"/>
                                        <p:tgtEl>
                                          <p:spTgt spid="16"/>
                                        </p:tgtEl>
                                        <p:attrNameLst>
                                          <p:attrName>ppt_x</p:attrName>
                                        </p:attrNameLst>
                                      </p:cBhvr>
                                      <p:tavLst>
                                        <p:tav tm="0">
                                          <p:val>
                                            <p:strVal val="1+#ppt_w/2"/>
                                          </p:val>
                                        </p:tav>
                                        <p:tav tm="100000">
                                          <p:val>
                                            <p:strVal val="#ppt_x"/>
                                          </p:val>
                                        </p:tav>
                                      </p:tavLst>
                                    </p:anim>
                                    <p:anim calcmode="lin" valueType="num">
                                      <p:cBhvr additive="base">
                                        <p:cTn id="149" dur="500" fill="hold"/>
                                        <p:tgtEl>
                                          <p:spTgt spid="16"/>
                                        </p:tgtEl>
                                        <p:attrNameLst>
                                          <p:attrName>ppt_y</p:attrName>
                                        </p:attrNameLst>
                                      </p:cBhvr>
                                      <p:tavLst>
                                        <p:tav tm="0">
                                          <p:val>
                                            <p:strVal val="#ppt_y"/>
                                          </p:val>
                                        </p:tav>
                                        <p:tav tm="100000">
                                          <p:val>
                                            <p:strVal val="#ppt_y"/>
                                          </p:val>
                                        </p:tav>
                                      </p:tavLst>
                                    </p:anim>
                                  </p:childTnLst>
                                </p:cTn>
                              </p:par>
                              <p:par>
                                <p:cTn id="150" presetID="2" presetClass="entr" presetSubtype="2" fill="hold" grpId="0" nodeType="withEffect">
                                  <p:stCondLst>
                                    <p:cond delay="0"/>
                                  </p:stCondLst>
                                  <p:childTnLst>
                                    <p:set>
                                      <p:cBhvr>
                                        <p:cTn id="151" dur="1" fill="hold">
                                          <p:stCondLst>
                                            <p:cond delay="0"/>
                                          </p:stCondLst>
                                        </p:cTn>
                                        <p:tgtEl>
                                          <p:spTgt spid="26"/>
                                        </p:tgtEl>
                                        <p:attrNameLst>
                                          <p:attrName>style.visibility</p:attrName>
                                        </p:attrNameLst>
                                      </p:cBhvr>
                                      <p:to>
                                        <p:strVal val="visible"/>
                                      </p:to>
                                    </p:set>
                                    <p:anim calcmode="lin" valueType="num">
                                      <p:cBhvr additive="base">
                                        <p:cTn id="152" dur="500" fill="hold"/>
                                        <p:tgtEl>
                                          <p:spTgt spid="26"/>
                                        </p:tgtEl>
                                        <p:attrNameLst>
                                          <p:attrName>ppt_x</p:attrName>
                                        </p:attrNameLst>
                                      </p:cBhvr>
                                      <p:tavLst>
                                        <p:tav tm="0">
                                          <p:val>
                                            <p:strVal val="1+#ppt_w/2"/>
                                          </p:val>
                                        </p:tav>
                                        <p:tav tm="100000">
                                          <p:val>
                                            <p:strVal val="#ppt_x"/>
                                          </p:val>
                                        </p:tav>
                                      </p:tavLst>
                                    </p:anim>
                                    <p:anim calcmode="lin" valueType="num">
                                      <p:cBhvr additive="base">
                                        <p:cTn id="153" dur="500" fill="hold"/>
                                        <p:tgtEl>
                                          <p:spTgt spid="26"/>
                                        </p:tgtEl>
                                        <p:attrNameLst>
                                          <p:attrName>ppt_y</p:attrName>
                                        </p:attrNameLst>
                                      </p:cBhvr>
                                      <p:tavLst>
                                        <p:tav tm="0">
                                          <p:val>
                                            <p:strVal val="#ppt_y"/>
                                          </p:val>
                                        </p:tav>
                                        <p:tav tm="100000">
                                          <p:val>
                                            <p:strVal val="#ppt_y"/>
                                          </p:val>
                                        </p:tav>
                                      </p:tavLst>
                                    </p:anim>
                                  </p:childTnLst>
                                </p:cTn>
                              </p:par>
                            </p:childTnLst>
                          </p:cTn>
                        </p:par>
                        <p:par>
                          <p:cTn id="154" fill="hold">
                            <p:stCondLst>
                              <p:cond delay="8500"/>
                            </p:stCondLst>
                            <p:childTnLst>
                              <p:par>
                                <p:cTn id="155" presetID="2" presetClass="entr" presetSubtype="4" fill="hold" grpId="0" nodeType="afterEffect">
                                  <p:stCondLst>
                                    <p:cond delay="0"/>
                                  </p:stCondLst>
                                  <p:childTnLst>
                                    <p:set>
                                      <p:cBhvr>
                                        <p:cTn id="156" dur="1" fill="hold">
                                          <p:stCondLst>
                                            <p:cond delay="0"/>
                                          </p:stCondLst>
                                        </p:cTn>
                                        <p:tgtEl>
                                          <p:spTgt spid="11"/>
                                        </p:tgtEl>
                                        <p:attrNameLst>
                                          <p:attrName>style.visibility</p:attrName>
                                        </p:attrNameLst>
                                      </p:cBhvr>
                                      <p:to>
                                        <p:strVal val="visible"/>
                                      </p:to>
                                    </p:set>
                                    <p:anim calcmode="lin" valueType="num">
                                      <p:cBhvr additive="base">
                                        <p:cTn id="157" dur="500" fill="hold"/>
                                        <p:tgtEl>
                                          <p:spTgt spid="11"/>
                                        </p:tgtEl>
                                        <p:attrNameLst>
                                          <p:attrName>ppt_x</p:attrName>
                                        </p:attrNameLst>
                                      </p:cBhvr>
                                      <p:tavLst>
                                        <p:tav tm="0">
                                          <p:val>
                                            <p:strVal val="#ppt_x"/>
                                          </p:val>
                                        </p:tav>
                                        <p:tav tm="100000">
                                          <p:val>
                                            <p:strVal val="#ppt_x"/>
                                          </p:val>
                                        </p:tav>
                                      </p:tavLst>
                                    </p:anim>
                                    <p:anim calcmode="lin" valueType="num">
                                      <p:cBhvr additive="base">
                                        <p:cTn id="158" dur="500" fill="hold"/>
                                        <p:tgtEl>
                                          <p:spTgt spid="1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
                                        </p:tgtEl>
                                        <p:attrNameLst>
                                          <p:attrName>style.visibility</p:attrName>
                                        </p:attrNameLst>
                                      </p:cBhvr>
                                      <p:to>
                                        <p:strVal val="visible"/>
                                      </p:to>
                                    </p:set>
                                    <p:anim calcmode="lin" valueType="num">
                                      <p:cBhvr additive="base">
                                        <p:cTn id="161" dur="500" fill="hold"/>
                                        <p:tgtEl>
                                          <p:spTgt spid="15"/>
                                        </p:tgtEl>
                                        <p:attrNameLst>
                                          <p:attrName>ppt_x</p:attrName>
                                        </p:attrNameLst>
                                      </p:cBhvr>
                                      <p:tavLst>
                                        <p:tav tm="0">
                                          <p:val>
                                            <p:strVal val="#ppt_x"/>
                                          </p:val>
                                        </p:tav>
                                        <p:tav tm="100000">
                                          <p:val>
                                            <p:strVal val="#ppt_x"/>
                                          </p:val>
                                        </p:tav>
                                      </p:tavLst>
                                    </p:anim>
                                    <p:anim calcmode="lin" valueType="num">
                                      <p:cBhvr additive="base">
                                        <p:cTn id="162" dur="500" fill="hold"/>
                                        <p:tgtEl>
                                          <p:spTgt spid="1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ppt_x"/>
                                          </p:val>
                                        </p:tav>
                                        <p:tav tm="100000">
                                          <p:val>
                                            <p:strVal val="#ppt_x"/>
                                          </p:val>
                                        </p:tav>
                                      </p:tavLst>
                                    </p:anim>
                                    <p:anim calcmode="lin" valueType="num">
                                      <p:cBhvr additive="base">
                                        <p:cTn id="1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p:bldP spid="15" grpId="0"/>
      <p:bldP spid="16" grpId="0"/>
      <p:bldP spid="17" grpId="0"/>
      <p:bldP spid="18" grpId="0"/>
      <p:bldP spid="19" grpId="0" animBg="1"/>
      <p:bldP spid="20" grpId="0"/>
      <p:bldP spid="21" grpId="0"/>
      <p:bldP spid="22" grpId="0" animBg="1"/>
      <p:bldP spid="23" grpId="0"/>
      <p:bldP spid="24" grpId="0"/>
      <p:bldP spid="25" grpId="0"/>
      <p:bldP spid="26" grpId="0"/>
      <p:bldP spid="27" grpId="0"/>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cxnSp>
        <p:nvCxnSpPr>
          <p:cNvPr id="3" name="直接连接符 2"/>
          <p:cNvCxnSpPr>
            <a:stCxn id="13" idx="2"/>
          </p:cNvCxnSpPr>
          <p:nvPr/>
        </p:nvCxnSpPr>
        <p:spPr>
          <a:xfrm flipH="1">
            <a:off x="3184409" y="2554417"/>
            <a:ext cx="323925" cy="0"/>
          </a:xfrm>
          <a:prstGeom prst="line">
            <a:avLst/>
          </a:prstGeom>
          <a:noFill/>
          <a:ln w="9525" cap="flat" cmpd="sng" algn="ctr">
            <a:solidFill>
              <a:srgbClr val="0070C0"/>
            </a:solidFill>
            <a:prstDash val="solid"/>
          </a:ln>
          <a:effectLst/>
        </p:spPr>
      </p:cxnSp>
      <p:cxnSp>
        <p:nvCxnSpPr>
          <p:cNvPr id="4" name="直接连接符 3"/>
          <p:cNvCxnSpPr/>
          <p:nvPr/>
        </p:nvCxnSpPr>
        <p:spPr>
          <a:xfrm flipH="1">
            <a:off x="7217559" y="3389759"/>
            <a:ext cx="596" cy="381713"/>
          </a:xfrm>
          <a:prstGeom prst="line">
            <a:avLst/>
          </a:prstGeom>
          <a:noFill/>
          <a:ln w="9525" cap="flat" cmpd="sng" algn="ctr">
            <a:solidFill>
              <a:srgbClr val="0070C0"/>
            </a:solidFill>
            <a:prstDash val="solid"/>
          </a:ln>
          <a:effectLst/>
        </p:spPr>
      </p:cxnSp>
      <p:cxnSp>
        <p:nvCxnSpPr>
          <p:cNvPr id="5" name="直接连接符 4"/>
          <p:cNvCxnSpPr>
            <a:stCxn id="14" idx="4"/>
          </p:cNvCxnSpPr>
          <p:nvPr/>
        </p:nvCxnSpPr>
        <p:spPr>
          <a:xfrm>
            <a:off x="3670296" y="3679905"/>
            <a:ext cx="0" cy="549047"/>
          </a:xfrm>
          <a:prstGeom prst="line">
            <a:avLst/>
          </a:prstGeom>
          <a:noFill/>
          <a:ln w="9525" cap="flat" cmpd="sng" algn="ctr">
            <a:solidFill>
              <a:srgbClr val="0070C0"/>
            </a:solidFill>
            <a:prstDash val="solid"/>
          </a:ln>
          <a:effectLst/>
        </p:spPr>
      </p:cxnSp>
      <p:cxnSp>
        <p:nvCxnSpPr>
          <p:cNvPr id="6" name="直接连接符 5"/>
          <p:cNvCxnSpPr/>
          <p:nvPr/>
        </p:nvCxnSpPr>
        <p:spPr>
          <a:xfrm>
            <a:off x="5041023" y="3743027"/>
            <a:ext cx="0" cy="647900"/>
          </a:xfrm>
          <a:prstGeom prst="line">
            <a:avLst/>
          </a:prstGeom>
          <a:noFill/>
          <a:ln w="9525" cap="flat" cmpd="sng" algn="ctr">
            <a:solidFill>
              <a:srgbClr val="0070C0"/>
            </a:solidFill>
            <a:prstDash val="solid"/>
          </a:ln>
          <a:effectLst/>
        </p:spPr>
      </p:cxnSp>
      <p:sp>
        <p:nvSpPr>
          <p:cNvPr id="7" name="TextBox 19"/>
          <p:cNvSpPr txBox="1">
            <a:spLocks noChangeArrowheads="1"/>
          </p:cNvSpPr>
          <p:nvPr/>
        </p:nvSpPr>
        <p:spPr bwMode="auto">
          <a:xfrm>
            <a:off x="3670315" y="4012843"/>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cxnSp>
        <p:nvCxnSpPr>
          <p:cNvPr id="8" name="直接连接符 7"/>
          <p:cNvCxnSpPr>
            <a:stCxn id="9" idx="6"/>
            <a:endCxn id="12" idx="2"/>
          </p:cNvCxnSpPr>
          <p:nvPr/>
        </p:nvCxnSpPr>
        <p:spPr>
          <a:xfrm>
            <a:off x="2535369" y="3013545"/>
            <a:ext cx="4321778" cy="54190"/>
          </a:xfrm>
          <a:prstGeom prst="line">
            <a:avLst/>
          </a:prstGeom>
          <a:noFill/>
          <a:ln w="38100" cap="flat" cmpd="sng" algn="ctr">
            <a:solidFill>
              <a:srgbClr val="0070C0"/>
            </a:solidFill>
            <a:prstDash val="solid"/>
          </a:ln>
          <a:effectLst/>
        </p:spPr>
      </p:cxnSp>
      <p:sp>
        <p:nvSpPr>
          <p:cNvPr id="9" name="椭圆 8"/>
          <p:cNvSpPr/>
          <p:nvPr/>
        </p:nvSpPr>
        <p:spPr>
          <a:xfrm>
            <a:off x="1833927" y="2662202"/>
            <a:ext cx="701441" cy="702686"/>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charset="-122"/>
                <a:ea typeface="微软雅黑" panose="020B0503020204020204" charset="-122"/>
              </a:rPr>
              <a:t>A</a:t>
            </a:r>
            <a:endParaRPr lang="zh-CN" altLang="en-US" sz="2700" b="1" kern="0" dirty="0">
              <a:solidFill>
                <a:srgbClr val="F9F9F9"/>
              </a:solidFill>
              <a:latin typeface="微软雅黑" panose="020B0503020204020204" charset="-122"/>
              <a:ea typeface="微软雅黑" panose="020B0503020204020204" charset="-122"/>
            </a:endParaRPr>
          </a:p>
        </p:txBody>
      </p:sp>
      <p:sp>
        <p:nvSpPr>
          <p:cNvPr id="10" name="椭圆 9"/>
          <p:cNvSpPr/>
          <p:nvPr/>
        </p:nvSpPr>
        <p:spPr>
          <a:xfrm>
            <a:off x="3994221" y="2527024"/>
            <a:ext cx="972966" cy="973041"/>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charset="-122"/>
                <a:ea typeface="微软雅黑" panose="020B0503020204020204" charset="-122"/>
              </a:rPr>
              <a:t>B</a:t>
            </a:r>
            <a:endParaRPr lang="zh-CN" altLang="en-US" sz="2700" b="1" kern="0" dirty="0">
              <a:solidFill>
                <a:srgbClr val="F9F9F9"/>
              </a:solidFill>
              <a:latin typeface="微软雅黑" panose="020B0503020204020204" charset="-122"/>
              <a:ea typeface="微软雅黑" panose="020B0503020204020204" charset="-122"/>
            </a:endParaRPr>
          </a:p>
        </p:txBody>
      </p:sp>
      <p:sp>
        <p:nvSpPr>
          <p:cNvPr id="11" name="椭圆 10"/>
          <p:cNvSpPr/>
          <p:nvPr/>
        </p:nvSpPr>
        <p:spPr>
          <a:xfrm>
            <a:off x="5723409" y="2558585"/>
            <a:ext cx="908658" cy="909918"/>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gn="ctr">
              <a:lnSpc>
                <a:spcPct val="120000"/>
              </a:lnSpc>
              <a:defRPr/>
            </a:pPr>
            <a:r>
              <a:rPr lang="en-US" altLang="zh-CN" sz="2700" b="1" kern="0" dirty="0">
                <a:solidFill>
                  <a:srgbClr val="F9F9F9"/>
                </a:solidFill>
                <a:latin typeface="微软雅黑" panose="020B0503020204020204" charset="-122"/>
                <a:ea typeface="微软雅黑" panose="020B0503020204020204" charset="-122"/>
              </a:rPr>
              <a:t>C</a:t>
            </a:r>
            <a:endParaRPr lang="zh-CN" altLang="en-US" sz="2700" b="1" kern="0" dirty="0">
              <a:solidFill>
                <a:srgbClr val="F9F9F9"/>
              </a:solidFill>
              <a:latin typeface="微软雅黑" panose="020B0503020204020204" charset="-122"/>
              <a:ea typeface="微软雅黑" panose="020B0503020204020204" charset="-122"/>
            </a:endParaRPr>
          </a:p>
        </p:txBody>
      </p:sp>
      <p:sp>
        <p:nvSpPr>
          <p:cNvPr id="12" name="椭圆 11"/>
          <p:cNvSpPr/>
          <p:nvPr/>
        </p:nvSpPr>
        <p:spPr>
          <a:xfrm>
            <a:off x="6857146" y="2743785"/>
            <a:ext cx="649041" cy="647900"/>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sp>
        <p:nvSpPr>
          <p:cNvPr id="13" name="椭圆 12"/>
          <p:cNvSpPr/>
          <p:nvPr/>
        </p:nvSpPr>
        <p:spPr>
          <a:xfrm>
            <a:off x="3508334" y="2230467"/>
            <a:ext cx="647850" cy="647900"/>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sp>
        <p:nvSpPr>
          <p:cNvPr id="14" name="椭圆 13"/>
          <p:cNvSpPr/>
          <p:nvPr/>
        </p:nvSpPr>
        <p:spPr>
          <a:xfrm>
            <a:off x="3346371" y="3030814"/>
            <a:ext cx="647850" cy="649091"/>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sp>
        <p:nvSpPr>
          <p:cNvPr id="15" name="椭圆 14"/>
          <p:cNvSpPr/>
          <p:nvPr/>
        </p:nvSpPr>
        <p:spPr>
          <a:xfrm>
            <a:off x="4715907" y="3093937"/>
            <a:ext cx="649041" cy="649091"/>
          </a:xfrm>
          <a:prstGeom prst="ellipse">
            <a:avLst/>
          </a:prstGeom>
          <a:solidFill>
            <a:srgbClr val="0070C0"/>
          </a:solidFill>
          <a:ln w="3175" cap="flat" cmpd="sng" algn="ctr">
            <a:noFill/>
            <a:prstDash val="solid"/>
          </a:ln>
          <a:effectLst>
            <a:outerShdw blurRad="107950" dist="12700" dir="5400000" algn="ctr">
              <a:srgbClr val="000000"/>
            </a:outerShdw>
          </a:effectLst>
        </p:spPr>
        <p:txBody>
          <a:bodyPr lIns="68589" tIns="34295" rIns="68589" bIns="34295" anchor="ctr"/>
          <a:lstStyle/>
          <a:p>
            <a:pPr>
              <a:lnSpc>
                <a:spcPct val="120000"/>
              </a:lnSpc>
              <a:defRPr/>
            </a:pPr>
            <a:endParaRPr lang="zh-CN" altLang="en-US" sz="900" kern="0" dirty="0">
              <a:solidFill>
                <a:srgbClr val="F9F9F9"/>
              </a:solidFill>
              <a:latin typeface="微软雅黑" panose="020B0503020204020204" charset="-122"/>
              <a:ea typeface="微软雅黑" panose="020B0503020204020204" charset="-122"/>
            </a:endParaRPr>
          </a:p>
        </p:txBody>
      </p:sp>
      <p:grpSp>
        <p:nvGrpSpPr>
          <p:cNvPr id="16" name="组合 15"/>
          <p:cNvGrpSpPr/>
          <p:nvPr/>
        </p:nvGrpSpPr>
        <p:grpSpPr>
          <a:xfrm>
            <a:off x="2067962" y="987574"/>
            <a:ext cx="1296890" cy="1073989"/>
            <a:chOff x="7307974" y="1772816"/>
            <a:chExt cx="1728787" cy="1431543"/>
          </a:xfrm>
        </p:grpSpPr>
        <p:sp>
          <p:nvSpPr>
            <p:cNvPr id="17"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charset="-122"/>
                  <a:ea typeface="微软雅黑" panose="020B0503020204020204" charset="-122"/>
                </a:rPr>
                <a:t>单击此处添加标题</a:t>
              </a:r>
              <a:endParaRPr lang="zh-CN" altLang="en-US" sz="1000" b="1" dirty="0">
                <a:solidFill>
                  <a:srgbClr val="4D4D4D"/>
                </a:solidFill>
                <a:latin typeface="微软雅黑" panose="020B0503020204020204" charset="-122"/>
                <a:ea typeface="微软雅黑" panose="020B0503020204020204" charset="-122"/>
              </a:endParaRPr>
            </a:p>
          </p:txBody>
        </p:sp>
        <p:sp>
          <p:nvSpPr>
            <p:cNvPr id="18" name="TextBox 17"/>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charset="-122"/>
                  <a:ea typeface="微软雅黑" panose="020B050302020402020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charset="-122"/>
                <a:ea typeface="微软雅黑" panose="020B0503020204020204" charset="-122"/>
              </a:endParaRPr>
            </a:p>
          </p:txBody>
        </p:sp>
      </p:grpSp>
      <p:grpSp>
        <p:nvGrpSpPr>
          <p:cNvPr id="19" name="组合 19"/>
          <p:cNvGrpSpPr/>
          <p:nvPr/>
        </p:nvGrpSpPr>
        <p:grpSpPr>
          <a:xfrm>
            <a:off x="4066646" y="987574"/>
            <a:ext cx="1296890" cy="1073989"/>
            <a:chOff x="7307974" y="1772816"/>
            <a:chExt cx="1728787" cy="1431543"/>
          </a:xfrm>
        </p:grpSpPr>
        <p:sp>
          <p:nvSpPr>
            <p:cNvPr id="20"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charset="-122"/>
                  <a:ea typeface="微软雅黑" panose="020B0503020204020204" charset="-122"/>
                </a:rPr>
                <a:t>单击此处添加标题</a:t>
              </a:r>
              <a:endParaRPr lang="zh-CN" altLang="en-US" sz="1000" b="1" dirty="0">
                <a:solidFill>
                  <a:srgbClr val="4D4D4D"/>
                </a:solidFill>
                <a:latin typeface="微软雅黑" panose="020B0503020204020204" charset="-122"/>
                <a:ea typeface="微软雅黑" panose="020B0503020204020204" charset="-122"/>
              </a:endParaRPr>
            </a:p>
          </p:txBody>
        </p:sp>
        <p:sp>
          <p:nvSpPr>
            <p:cNvPr id="21" name="TextBox 20"/>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charset="-122"/>
                  <a:ea typeface="微软雅黑" panose="020B050302020402020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charset="-122"/>
                <a:ea typeface="微软雅黑" panose="020B0503020204020204" charset="-122"/>
              </a:endParaRPr>
            </a:p>
          </p:txBody>
        </p:sp>
      </p:grpSp>
      <p:grpSp>
        <p:nvGrpSpPr>
          <p:cNvPr id="22" name="组合 22"/>
          <p:cNvGrpSpPr/>
          <p:nvPr/>
        </p:nvGrpSpPr>
        <p:grpSpPr>
          <a:xfrm>
            <a:off x="5849257" y="987574"/>
            <a:ext cx="1296890" cy="1073989"/>
            <a:chOff x="7307974" y="1772816"/>
            <a:chExt cx="1728787" cy="1431543"/>
          </a:xfrm>
        </p:grpSpPr>
        <p:sp>
          <p:nvSpPr>
            <p:cNvPr id="23" name="TextBox 19"/>
            <p:cNvSpPr txBox="1">
              <a:spLocks noChangeArrowheads="1"/>
            </p:cNvSpPr>
            <p:nvPr/>
          </p:nvSpPr>
          <p:spPr bwMode="auto">
            <a:xfrm>
              <a:off x="7308305" y="1772816"/>
              <a:ext cx="172823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000" b="1" dirty="0">
                  <a:solidFill>
                    <a:srgbClr val="4D4D4D"/>
                  </a:solidFill>
                  <a:latin typeface="微软雅黑" panose="020B0503020204020204" charset="-122"/>
                  <a:ea typeface="微软雅黑" panose="020B0503020204020204" charset="-122"/>
                </a:rPr>
                <a:t>单击此处添加标题</a:t>
              </a:r>
              <a:endParaRPr lang="zh-CN" altLang="en-US" sz="1000" b="1" dirty="0">
                <a:solidFill>
                  <a:srgbClr val="4D4D4D"/>
                </a:solidFill>
                <a:latin typeface="微软雅黑" panose="020B0503020204020204" charset="-122"/>
                <a:ea typeface="微软雅黑" panose="020B0503020204020204" charset="-122"/>
              </a:endParaRPr>
            </a:p>
          </p:txBody>
        </p:sp>
        <p:sp>
          <p:nvSpPr>
            <p:cNvPr id="24" name="TextBox 23"/>
            <p:cNvSpPr txBox="1"/>
            <p:nvPr/>
          </p:nvSpPr>
          <p:spPr bwMode="auto">
            <a:xfrm>
              <a:off x="7307974" y="2096705"/>
              <a:ext cx="1728787" cy="1107654"/>
            </a:xfrm>
            <a:prstGeom prst="rect">
              <a:avLst/>
            </a:prstGeom>
            <a:noFill/>
          </p:spPr>
          <p:txBody>
            <a:bodyPr>
              <a:spAutoFit/>
            </a:bodyPr>
            <a:lstStyle/>
            <a:p>
              <a:pPr algn="ctr">
                <a:lnSpc>
                  <a:spcPct val="150000"/>
                </a:lnSpc>
                <a:defRPr/>
              </a:pPr>
              <a:r>
                <a:rPr lang="zh-CN" altLang="en-US" sz="800" dirty="0">
                  <a:solidFill>
                    <a:srgbClr val="4D4D4D"/>
                  </a:solidFill>
                  <a:latin typeface="微软雅黑" panose="020B0503020204020204" charset="-122"/>
                  <a:ea typeface="微软雅黑" panose="020B0503020204020204" charset="-122"/>
                </a:rPr>
                <a:t>单击此处添加段落文本单击此处添加段落文本单击此处添加段落文本单击此处添加段落文本</a:t>
              </a:r>
              <a:endParaRPr lang="zh-CN" altLang="en-US" sz="800" dirty="0">
                <a:solidFill>
                  <a:srgbClr val="4D4D4D"/>
                </a:solidFill>
                <a:latin typeface="微软雅黑" panose="020B0503020204020204" charset="-122"/>
                <a:ea typeface="微软雅黑" panose="020B0503020204020204" charset="-122"/>
              </a:endParaRPr>
            </a:p>
          </p:txBody>
        </p:sp>
      </p:grpSp>
      <p:sp>
        <p:nvSpPr>
          <p:cNvPr id="25" name="TextBox 19"/>
          <p:cNvSpPr txBox="1">
            <a:spLocks noChangeArrowheads="1"/>
          </p:cNvSpPr>
          <p:nvPr/>
        </p:nvSpPr>
        <p:spPr bwMode="auto">
          <a:xfrm>
            <a:off x="1941722" y="2376807"/>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sp>
        <p:nvSpPr>
          <p:cNvPr id="26" name="TextBox 25"/>
          <p:cNvSpPr txBox="1">
            <a:spLocks noChangeArrowheads="1"/>
          </p:cNvSpPr>
          <p:nvPr/>
        </p:nvSpPr>
        <p:spPr bwMode="auto">
          <a:xfrm>
            <a:off x="5020777" y="4174911"/>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sp>
        <p:nvSpPr>
          <p:cNvPr id="27" name="TextBox 19"/>
          <p:cNvSpPr txBox="1">
            <a:spLocks noChangeArrowheads="1"/>
          </p:cNvSpPr>
          <p:nvPr/>
        </p:nvSpPr>
        <p:spPr bwMode="auto">
          <a:xfrm>
            <a:off x="6155166" y="3634684"/>
            <a:ext cx="1296479" cy="2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1100" b="1" dirty="0">
                <a:solidFill>
                  <a:srgbClr val="4D4D4D"/>
                </a:solidFill>
                <a:latin typeface="微软雅黑" panose="020B0503020204020204" charset="-122"/>
                <a:ea typeface="微软雅黑" panose="020B0503020204020204" charset="-122"/>
              </a:rPr>
              <a:t>单击此处添加标题</a:t>
            </a:r>
            <a:endParaRPr lang="zh-CN" altLang="en-US" sz="1100" b="1" dirty="0">
              <a:solidFill>
                <a:srgbClr val="4D4D4D"/>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10" presetClass="entr" presetSubtype="0" fill="hold" nodeType="withEffect">
                                  <p:stCondLst>
                                    <p:cond delay="10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right)">
                                      <p:cBhvr>
                                        <p:cTn id="57" dur="500"/>
                                        <p:tgtEl>
                                          <p:spTgt spid="3"/>
                                        </p:tgtEl>
                                      </p:cBhvr>
                                    </p:animEffect>
                                  </p:childTnLst>
                                </p:cTn>
                              </p:par>
                              <p:par>
                                <p:cTn id="58" presetID="22" presetClass="entr" presetSubtype="1"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500"/>
                                        <p:tgtEl>
                                          <p:spTgt spid="5"/>
                                        </p:tgtEl>
                                      </p:cBhvr>
                                    </p:animEffect>
                                  </p:childTnLst>
                                </p:cTn>
                              </p:par>
                              <p:par>
                                <p:cTn id="61" presetID="22" presetClass="entr" presetSubtype="1"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par>
                                <p:cTn id="64" presetID="22" presetClass="entr" presetSubtype="1" fill="hold"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500"/>
                                        <p:tgtEl>
                                          <p:spTgt spid="4"/>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25" grpId="0"/>
      <p:bldP spid="26"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515" y="1131590"/>
            <a:ext cx="2780630" cy="752514"/>
          </a:xfrm>
          <a:prstGeom prst="rect">
            <a:avLst/>
          </a:prstGeom>
          <a:noFill/>
          <a:ln>
            <a:noFill/>
          </a:ln>
        </p:spPr>
        <p:txBody>
          <a:bodyPr wrap="square" rtlCol="0">
            <a:spAutoFit/>
          </a:bodyPr>
          <a:lstStyle/>
          <a:p>
            <a:pPr>
              <a:lnSpc>
                <a:spcPct val="130000"/>
              </a:lnSpc>
              <a:defRPr/>
            </a:pPr>
            <a:r>
              <a:rPr lang="zh-CN" altLang="en-US" sz="1100" dirty="0">
                <a:solidFill>
                  <a:schemeClr val="tx1">
                    <a:lumMod val="65000"/>
                    <a:lumOff val="35000"/>
                  </a:schemeClr>
                </a:solidFill>
                <a:latin typeface="微软雅黑" panose="020B0503020204020204" charset="-122"/>
                <a:ea typeface="微软雅黑" panose="020B0503020204020204" charset="-122"/>
              </a:rPr>
              <a:t>点击输入简要文字内容，文字内容需概括精炼，不用多余的文字修饰，言简意赅的说明分项内容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3" name="TextBox 2"/>
          <p:cNvSpPr txBox="1"/>
          <p:nvPr/>
        </p:nvSpPr>
        <p:spPr>
          <a:xfrm>
            <a:off x="5868143" y="2107268"/>
            <a:ext cx="2520281" cy="752514"/>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anose="020B0503020204020204" charset="-122"/>
                <a:ea typeface="微软雅黑" panose="020B0503020204020204" charset="-122"/>
              </a:rPr>
              <a:t>01</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4" name="TextBox 3"/>
          <p:cNvSpPr txBox="1"/>
          <p:nvPr/>
        </p:nvSpPr>
        <p:spPr>
          <a:xfrm>
            <a:off x="1985371" y="3503449"/>
            <a:ext cx="1723549" cy="284693"/>
          </a:xfrm>
          <a:prstGeom prst="rect">
            <a:avLst/>
          </a:prstGeom>
          <a:noFill/>
          <a:ln>
            <a:noFill/>
          </a:ln>
        </p:spPr>
        <p:txBody>
          <a:bodyPr wrap="none" rtlCol="0">
            <a:spAutoFit/>
          </a:bodyPr>
          <a:lstStyle/>
          <a:p>
            <a:pPr>
              <a:lnSpc>
                <a:spcPts val="1500"/>
              </a:lnSpc>
            </a:pPr>
            <a:r>
              <a:rPr lang="zh-CN" altLang="en-US" sz="1500" b="1" dirty="0" smtClean="0">
                <a:solidFill>
                  <a:srgbClr val="0070C0"/>
                </a:solidFill>
                <a:latin typeface="微软雅黑" panose="020B0503020204020204" charset="-122"/>
                <a:ea typeface="微软雅黑" panose="020B0503020204020204" charset="-122"/>
              </a:rPr>
              <a:t>此处添加标题内容</a:t>
            </a:r>
            <a:endParaRPr lang="zh-CN" altLang="en-US" sz="1500" b="1" dirty="0">
              <a:solidFill>
                <a:srgbClr val="0070C0"/>
              </a:solidFill>
              <a:latin typeface="微软雅黑" panose="020B0503020204020204" charset="-122"/>
              <a:ea typeface="微软雅黑" panose="020B0503020204020204" charset="-122"/>
            </a:endParaRPr>
          </a:p>
        </p:txBody>
      </p:sp>
      <p:sp>
        <p:nvSpPr>
          <p:cNvPr id="5" name="TextBox 4"/>
          <p:cNvSpPr txBox="1"/>
          <p:nvPr/>
        </p:nvSpPr>
        <p:spPr>
          <a:xfrm>
            <a:off x="3995935" y="2427734"/>
            <a:ext cx="1723549" cy="284693"/>
          </a:xfrm>
          <a:prstGeom prst="rect">
            <a:avLst/>
          </a:prstGeom>
          <a:noFill/>
          <a:ln>
            <a:noFill/>
          </a:ln>
        </p:spPr>
        <p:txBody>
          <a:bodyPr wrap="none" rtlCol="0">
            <a:spAutoFit/>
          </a:bodyPr>
          <a:lstStyle/>
          <a:p>
            <a:pPr>
              <a:lnSpc>
                <a:spcPts val="1500"/>
              </a:lnSpc>
            </a:pPr>
            <a:r>
              <a:rPr lang="zh-CN" altLang="en-US" sz="1500" b="1" dirty="0" smtClean="0">
                <a:solidFill>
                  <a:srgbClr val="0070C0"/>
                </a:solidFill>
                <a:latin typeface="微软雅黑" panose="020B0503020204020204" charset="-122"/>
                <a:ea typeface="微软雅黑" panose="020B0503020204020204" charset="-122"/>
              </a:rPr>
              <a:t>此处添加标题内容</a:t>
            </a:r>
            <a:endParaRPr lang="en-US" altLang="zh-CN" sz="1500" b="1" dirty="0">
              <a:solidFill>
                <a:srgbClr val="0070C0"/>
              </a:solidFill>
              <a:latin typeface="微软雅黑" panose="020B0503020204020204" charset="-122"/>
              <a:ea typeface="微软雅黑" panose="020B0503020204020204" charset="-122"/>
            </a:endParaRPr>
          </a:p>
        </p:txBody>
      </p:sp>
      <p:sp>
        <p:nvSpPr>
          <p:cNvPr id="6" name="TextBox 5"/>
          <p:cNvSpPr txBox="1"/>
          <p:nvPr/>
        </p:nvSpPr>
        <p:spPr>
          <a:xfrm>
            <a:off x="5824442" y="1392341"/>
            <a:ext cx="1723549" cy="284693"/>
          </a:xfrm>
          <a:prstGeom prst="rect">
            <a:avLst/>
          </a:prstGeom>
          <a:noFill/>
          <a:ln>
            <a:noFill/>
          </a:ln>
        </p:spPr>
        <p:txBody>
          <a:bodyPr wrap="none" rtlCol="0">
            <a:spAutoFit/>
          </a:bodyPr>
          <a:lstStyle/>
          <a:p>
            <a:pPr>
              <a:lnSpc>
                <a:spcPts val="1500"/>
              </a:lnSpc>
            </a:pPr>
            <a:r>
              <a:rPr lang="zh-CN" altLang="en-US" sz="1500" b="1" dirty="0" smtClean="0">
                <a:solidFill>
                  <a:srgbClr val="0070C0"/>
                </a:solidFill>
                <a:latin typeface="微软雅黑" panose="020B0503020204020204" charset="-122"/>
                <a:ea typeface="微软雅黑" panose="020B0503020204020204" charset="-122"/>
              </a:rPr>
              <a:t>此处添加标题内容</a:t>
            </a:r>
            <a:endParaRPr lang="zh-CN" altLang="en-US" sz="1500" b="1" dirty="0">
              <a:solidFill>
                <a:srgbClr val="0070C0"/>
              </a:solidFill>
              <a:latin typeface="微软雅黑" panose="020B0503020204020204" charset="-122"/>
              <a:ea typeface="微软雅黑" panose="020B0503020204020204" charset="-122"/>
            </a:endParaRPr>
          </a:p>
        </p:txBody>
      </p:sp>
      <p:grpSp>
        <p:nvGrpSpPr>
          <p:cNvPr id="7" name="组合 6"/>
          <p:cNvGrpSpPr/>
          <p:nvPr/>
        </p:nvGrpSpPr>
        <p:grpSpPr>
          <a:xfrm>
            <a:off x="4827450" y="1163782"/>
            <a:ext cx="914014" cy="914014"/>
            <a:chOff x="5105593" y="1379191"/>
            <a:chExt cx="914014" cy="914014"/>
          </a:xfrm>
          <a:solidFill>
            <a:srgbClr val="0070C0"/>
          </a:solidFill>
        </p:grpSpPr>
        <p:grpSp>
          <p:nvGrpSpPr>
            <p:cNvPr id="8" name="组合 7"/>
            <p:cNvGrpSpPr/>
            <p:nvPr/>
          </p:nvGrpSpPr>
          <p:grpSpPr>
            <a:xfrm>
              <a:off x="5105593" y="1379191"/>
              <a:ext cx="914014" cy="914014"/>
              <a:chOff x="304800" y="673100"/>
              <a:chExt cx="4000500" cy="4000500"/>
            </a:xfrm>
            <a:grpFill/>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1" name="椭圆 10"/>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9" name="TextBox 8"/>
            <p:cNvSpPr txBox="1"/>
            <p:nvPr/>
          </p:nvSpPr>
          <p:spPr>
            <a:xfrm>
              <a:off x="5314943" y="1628156"/>
              <a:ext cx="502061" cy="400110"/>
            </a:xfrm>
            <a:prstGeom prst="rect">
              <a:avLst/>
            </a:prstGeom>
            <a:grpFill/>
          </p:spPr>
          <p:txBody>
            <a:bodyPr wrap="none" rtlCol="0">
              <a:spAutoFit/>
            </a:bodyPr>
            <a:lstStyle/>
            <a:p>
              <a:r>
                <a:rPr lang="en-US" altLang="zh-CN" sz="2000" dirty="0" smtClean="0">
                  <a:solidFill>
                    <a:schemeClr val="bg1"/>
                  </a:solidFill>
                  <a:latin typeface="微软雅黑" panose="020B0503020204020204" charset="-122"/>
                  <a:ea typeface="微软雅黑" panose="020B0503020204020204" charset="-122"/>
                </a:rPr>
                <a:t>03</a:t>
              </a:r>
              <a:endParaRPr lang="zh-CN" altLang="en-US" sz="2000" dirty="0">
                <a:solidFill>
                  <a:schemeClr val="bg1"/>
                </a:solidFill>
                <a:latin typeface="微软雅黑" panose="020B0503020204020204" charset="-122"/>
                <a:ea typeface="微软雅黑" panose="020B0503020204020204" charset="-122"/>
              </a:endParaRPr>
            </a:p>
          </p:txBody>
        </p:sp>
      </p:grpSp>
      <p:grpSp>
        <p:nvGrpSpPr>
          <p:cNvPr id="12" name="组合 11"/>
          <p:cNvGrpSpPr/>
          <p:nvPr/>
        </p:nvGrpSpPr>
        <p:grpSpPr>
          <a:xfrm>
            <a:off x="2967137" y="2116564"/>
            <a:ext cx="914014" cy="914014"/>
            <a:chOff x="3245280" y="2331973"/>
            <a:chExt cx="914014" cy="914014"/>
          </a:xfrm>
          <a:solidFill>
            <a:srgbClr val="0070C0"/>
          </a:solidFill>
        </p:grpSpPr>
        <p:grpSp>
          <p:nvGrpSpPr>
            <p:cNvPr id="13" name="组合 12"/>
            <p:cNvGrpSpPr/>
            <p:nvPr/>
          </p:nvGrpSpPr>
          <p:grpSpPr>
            <a:xfrm>
              <a:off x="3245280" y="2331973"/>
              <a:ext cx="914014" cy="914014"/>
              <a:chOff x="304800" y="673100"/>
              <a:chExt cx="4000500" cy="4000500"/>
            </a:xfrm>
            <a:grpFill/>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16" name="椭圆 15"/>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14" name="TextBox 13"/>
            <p:cNvSpPr txBox="1"/>
            <p:nvPr/>
          </p:nvSpPr>
          <p:spPr>
            <a:xfrm>
              <a:off x="3424802" y="2571135"/>
              <a:ext cx="489236" cy="400110"/>
            </a:xfrm>
            <a:prstGeom prst="rect">
              <a:avLst/>
            </a:prstGeom>
            <a:grpFill/>
          </p:spPr>
          <p:txBody>
            <a:bodyPr wrap="none" rtlCol="0">
              <a:spAutoFit/>
            </a:bodyPr>
            <a:lstStyle/>
            <a:p>
              <a:r>
                <a:rPr lang="en-US" altLang="zh-CN" sz="2000" dirty="0" smtClean="0">
                  <a:solidFill>
                    <a:schemeClr val="bg1"/>
                  </a:solidFill>
                  <a:latin typeface="微软雅黑" panose="020B0503020204020204" charset="-122"/>
                  <a:ea typeface="微软雅黑" panose="020B0503020204020204" charset="-122"/>
                </a:rPr>
                <a:t>02</a:t>
              </a:r>
              <a:endParaRPr lang="zh-CN" altLang="en-US" sz="2000" dirty="0">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1000651" y="3119497"/>
            <a:ext cx="914014" cy="914014"/>
            <a:chOff x="1278794" y="3334906"/>
            <a:chExt cx="914014" cy="914014"/>
          </a:xfrm>
          <a:solidFill>
            <a:srgbClr val="0070C0"/>
          </a:solidFill>
        </p:grpSpPr>
        <p:grpSp>
          <p:nvGrpSpPr>
            <p:cNvPr id="18" name="组合 17"/>
            <p:cNvGrpSpPr/>
            <p:nvPr/>
          </p:nvGrpSpPr>
          <p:grpSpPr>
            <a:xfrm>
              <a:off x="1278794" y="3334906"/>
              <a:ext cx="914014" cy="914014"/>
              <a:chOff x="304800" y="673100"/>
              <a:chExt cx="4000500" cy="4000500"/>
            </a:xfrm>
            <a:grp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1" name="椭圆 20"/>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sp>
          <p:nvSpPr>
            <p:cNvPr id="19" name="TextBox 18"/>
            <p:cNvSpPr txBox="1"/>
            <p:nvPr/>
          </p:nvSpPr>
          <p:spPr>
            <a:xfrm>
              <a:off x="1483792" y="3591858"/>
              <a:ext cx="486030" cy="400110"/>
            </a:xfrm>
            <a:prstGeom prst="rect">
              <a:avLst/>
            </a:prstGeom>
            <a:grpFill/>
          </p:spPr>
          <p:txBody>
            <a:bodyPr wrap="none" rtlCol="0">
              <a:spAutoFit/>
            </a:bodyPr>
            <a:lstStyle/>
            <a:p>
              <a:r>
                <a:rPr lang="en-US" altLang="zh-CN" sz="2000" dirty="0" smtClean="0">
                  <a:solidFill>
                    <a:schemeClr val="bg1"/>
                  </a:solidFill>
                  <a:latin typeface="微软雅黑" panose="020B0503020204020204" charset="-122"/>
                  <a:ea typeface="微软雅黑" panose="020B0503020204020204" charset="-122"/>
                </a:rPr>
                <a:t>01</a:t>
              </a:r>
              <a:endParaRPr lang="zh-CN" altLang="en-US" sz="2000" dirty="0">
                <a:solidFill>
                  <a:schemeClr val="bg1"/>
                </a:solidFill>
                <a:latin typeface="微软雅黑" panose="020B0503020204020204" charset="-122"/>
                <a:ea typeface="微软雅黑" panose="020B0503020204020204" charset="-122"/>
              </a:endParaRPr>
            </a:p>
          </p:txBody>
        </p:sp>
      </p:grpSp>
      <p:sp>
        <p:nvSpPr>
          <p:cNvPr id="22" name="TextBox 21"/>
          <p:cNvSpPr txBox="1"/>
          <p:nvPr/>
        </p:nvSpPr>
        <p:spPr>
          <a:xfrm>
            <a:off x="5868143" y="2888338"/>
            <a:ext cx="2520281" cy="752514"/>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anose="020B0503020204020204" charset="-122"/>
                <a:ea typeface="微软雅黑" panose="020B0503020204020204" charset="-122"/>
              </a:rPr>
              <a:t>02</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3" name="TextBox 22"/>
          <p:cNvSpPr txBox="1"/>
          <p:nvPr/>
        </p:nvSpPr>
        <p:spPr>
          <a:xfrm>
            <a:off x="5868143" y="3691444"/>
            <a:ext cx="2520281" cy="752514"/>
          </a:xfrm>
          <a:prstGeom prst="rect">
            <a:avLst/>
          </a:prstGeom>
          <a:noFill/>
        </p:spPr>
        <p:txBody>
          <a:bodyPr wrap="square" rtlCol="0">
            <a:spAutoFit/>
          </a:bodyPr>
          <a:lstStyle/>
          <a:p>
            <a:pPr>
              <a:lnSpc>
                <a:spcPct val="130000"/>
              </a:lnSpc>
              <a:defRPr/>
            </a:pPr>
            <a:r>
              <a:rPr lang="en-US" altLang="zh-CN" sz="1100" dirty="0" smtClean="0">
                <a:solidFill>
                  <a:schemeClr val="tx1">
                    <a:lumMod val="65000"/>
                    <a:lumOff val="35000"/>
                  </a:schemeClr>
                </a:solidFill>
                <a:latin typeface="微软雅黑" panose="020B0503020204020204" charset="-122"/>
                <a:ea typeface="微软雅黑" panose="020B0503020204020204" charset="-122"/>
              </a:rPr>
              <a:t>03</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输入简要文字内容，文字内容需概括精炼，不用多余的文字修饰，言简意赅的说明分项内容</a:t>
            </a:r>
            <a:r>
              <a:rPr lang="en-US" altLang="zh-CN"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4" name="矩形 23"/>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4000">
                                          <p:cBhvr additive="base">
                                            <p:cTn id="7" dur="500" fill="hold"/>
                                            <p:tgtEl>
                                              <p:spTgt spid="1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300"/>
                                      </p:stCondLst>
                                      <p:childTnLst>
                                        <p:set>
                                          <p:cBhvr>
                                            <p:cTn id="10" dur="1" fill="hold">
                                              <p:stCondLst>
                                                <p:cond delay="0"/>
                                              </p:stCondLst>
                                            </p:cTn>
                                            <p:tgtEl>
                                              <p:spTgt spid="12"/>
                                            </p:tgtEl>
                                            <p:attrNameLst>
                                              <p:attrName>style.visibility</p:attrName>
                                            </p:attrNameLst>
                                          </p:cBhvr>
                                          <p:to>
                                            <p:strVal val="visible"/>
                                          </p:to>
                                        </p:set>
                                        <p:anim calcmode="lin" valueType="num" p14:bounceEnd="44000">
                                          <p:cBhvr additive="base">
                                            <p:cTn id="11" dur="500" fill="hold"/>
                                            <p:tgtEl>
                                              <p:spTgt spid="12"/>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2" presetClass="entr" presetSubtype="4" fill="hold" nodeType="withEffect" p14:presetBounceEnd="44000">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14:bounceEnd="44000">
                                          <p:cBhvr additive="base">
                                            <p:cTn id="19"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ppt_x</p:attrName>
                                            </p:attrNameLst>
                                          </p:cBhvr>
                                          <p:tavLst>
                                            <p:tav tm="0">
                                              <p:val>
                                                <p:strVal val="#ppt_x-#ppt_w*1.125000"/>
                                              </p:val>
                                            </p:tav>
                                            <p:tav tm="100000">
                                              <p:val>
                                                <p:strVal val="#ppt_x"/>
                                              </p:val>
                                            </p:tav>
                                          </p:tavLst>
                                        </p:anim>
                                        <p:animEffect transition="in" filter="wipe(right)">
                                          <p:cBhvr>
                                            <p:cTn id="28" dur="500"/>
                                            <p:tgtEl>
                                              <p:spTgt spid="6"/>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par>
                                    <p:cTn id="33" presetID="18" presetClass="entr" presetSubtype="3" fill="hold" grpId="0" nodeType="withEffect">
                                      <p:stCondLst>
                                        <p:cond delay="300"/>
                                      </p:stCondLst>
                                      <p:childTnLst>
                                        <p:set>
                                          <p:cBhvr>
                                            <p:cTn id="34" dur="1" fill="hold">
                                              <p:stCondLst>
                                                <p:cond delay="0"/>
                                              </p:stCondLst>
                                            </p:cTn>
                                            <p:tgtEl>
                                              <p:spTgt spid="3"/>
                                            </p:tgtEl>
                                            <p:attrNameLst>
                                              <p:attrName>style.visibility</p:attrName>
                                            </p:attrNameLst>
                                          </p:cBhvr>
                                          <p:to>
                                            <p:strVal val="visible"/>
                                          </p:to>
                                        </p:set>
                                        <p:animEffect transition="in" filter="strips(upRight)">
                                          <p:cBhvr>
                                            <p:cTn id="35" dur="500"/>
                                            <p:tgtEl>
                                              <p:spTgt spid="3"/>
                                            </p:tgtEl>
                                          </p:cBhvr>
                                        </p:animEffect>
                                      </p:childTnLst>
                                    </p:cTn>
                                  </p:par>
                                  <p:par>
                                    <p:cTn id="36" presetID="18" presetClass="entr" presetSubtype="3" fill="hold" grpId="0" nodeType="withEffect">
                                      <p:stCondLst>
                                        <p:cond delay="600"/>
                                      </p:stCondLst>
                                      <p:childTnLst>
                                        <p:set>
                                          <p:cBhvr>
                                            <p:cTn id="37" dur="1" fill="hold">
                                              <p:stCondLst>
                                                <p:cond delay="0"/>
                                              </p:stCondLst>
                                            </p:cTn>
                                            <p:tgtEl>
                                              <p:spTgt spid="22"/>
                                            </p:tgtEl>
                                            <p:attrNameLst>
                                              <p:attrName>style.visibility</p:attrName>
                                            </p:attrNameLst>
                                          </p:cBhvr>
                                          <p:to>
                                            <p:strVal val="visible"/>
                                          </p:to>
                                        </p:set>
                                        <p:animEffect transition="in" filter="strips(upRight)">
                                          <p:cBhvr>
                                            <p:cTn id="38" dur="500"/>
                                            <p:tgtEl>
                                              <p:spTgt spid="22"/>
                                            </p:tgtEl>
                                          </p:cBhvr>
                                        </p:animEffect>
                                      </p:childTnLst>
                                    </p:cTn>
                                  </p:par>
                                  <p:par>
                                    <p:cTn id="39" presetID="18" presetClass="entr" presetSubtype="3" fill="hold" grpId="0" nodeType="withEffect">
                                      <p:stCondLst>
                                        <p:cond delay="900"/>
                                      </p:stCondLst>
                                      <p:childTnLst>
                                        <p:set>
                                          <p:cBhvr>
                                            <p:cTn id="40" dur="1" fill="hold">
                                              <p:stCondLst>
                                                <p:cond delay="0"/>
                                              </p:stCondLst>
                                            </p:cTn>
                                            <p:tgtEl>
                                              <p:spTgt spid="23"/>
                                            </p:tgtEl>
                                            <p:attrNameLst>
                                              <p:attrName>style.visibility</p:attrName>
                                            </p:attrNameLst>
                                          </p:cBhvr>
                                          <p:to>
                                            <p:strVal val="visible"/>
                                          </p:to>
                                        </p:set>
                                        <p:animEffect transition="in" filter="strips(upRigh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22"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3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2" presetClass="entr" presetSubtype="4" fill="hold" nodeType="withEffect">
                                      <p:stCondLst>
                                        <p:cond delay="6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ppt_x</p:attrName>
                                            </p:attrNameLst>
                                          </p:cBhvr>
                                          <p:tavLst>
                                            <p:tav tm="0">
                                              <p:val>
                                                <p:strVal val="#ppt_x-#ppt_w*1.125000"/>
                                              </p:val>
                                            </p:tav>
                                            <p:tav tm="100000">
                                              <p:val>
                                                <p:strVal val="#ppt_x"/>
                                              </p:val>
                                            </p:tav>
                                          </p:tavLst>
                                        </p:anim>
                                        <p:animEffect transition="in" filter="wipe(right)">
                                          <p:cBhvr>
                                            <p:cTn id="28" dur="500"/>
                                            <p:tgtEl>
                                              <p:spTgt spid="6"/>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par>
                                    <p:cTn id="33" presetID="18" presetClass="entr" presetSubtype="3" fill="hold" grpId="0" nodeType="withEffect">
                                      <p:stCondLst>
                                        <p:cond delay="300"/>
                                      </p:stCondLst>
                                      <p:childTnLst>
                                        <p:set>
                                          <p:cBhvr>
                                            <p:cTn id="34" dur="1" fill="hold">
                                              <p:stCondLst>
                                                <p:cond delay="0"/>
                                              </p:stCondLst>
                                            </p:cTn>
                                            <p:tgtEl>
                                              <p:spTgt spid="3"/>
                                            </p:tgtEl>
                                            <p:attrNameLst>
                                              <p:attrName>style.visibility</p:attrName>
                                            </p:attrNameLst>
                                          </p:cBhvr>
                                          <p:to>
                                            <p:strVal val="visible"/>
                                          </p:to>
                                        </p:set>
                                        <p:animEffect transition="in" filter="strips(upRight)">
                                          <p:cBhvr>
                                            <p:cTn id="35" dur="500"/>
                                            <p:tgtEl>
                                              <p:spTgt spid="3"/>
                                            </p:tgtEl>
                                          </p:cBhvr>
                                        </p:animEffect>
                                      </p:childTnLst>
                                    </p:cTn>
                                  </p:par>
                                  <p:par>
                                    <p:cTn id="36" presetID="18" presetClass="entr" presetSubtype="3" fill="hold" grpId="0" nodeType="withEffect">
                                      <p:stCondLst>
                                        <p:cond delay="600"/>
                                      </p:stCondLst>
                                      <p:childTnLst>
                                        <p:set>
                                          <p:cBhvr>
                                            <p:cTn id="37" dur="1" fill="hold">
                                              <p:stCondLst>
                                                <p:cond delay="0"/>
                                              </p:stCondLst>
                                            </p:cTn>
                                            <p:tgtEl>
                                              <p:spTgt spid="22"/>
                                            </p:tgtEl>
                                            <p:attrNameLst>
                                              <p:attrName>style.visibility</p:attrName>
                                            </p:attrNameLst>
                                          </p:cBhvr>
                                          <p:to>
                                            <p:strVal val="visible"/>
                                          </p:to>
                                        </p:set>
                                        <p:animEffect transition="in" filter="strips(upRight)">
                                          <p:cBhvr>
                                            <p:cTn id="38" dur="500"/>
                                            <p:tgtEl>
                                              <p:spTgt spid="22"/>
                                            </p:tgtEl>
                                          </p:cBhvr>
                                        </p:animEffect>
                                      </p:childTnLst>
                                    </p:cTn>
                                  </p:par>
                                  <p:par>
                                    <p:cTn id="39" presetID="18" presetClass="entr" presetSubtype="3" fill="hold" grpId="0" nodeType="withEffect">
                                      <p:stCondLst>
                                        <p:cond delay="900"/>
                                      </p:stCondLst>
                                      <p:childTnLst>
                                        <p:set>
                                          <p:cBhvr>
                                            <p:cTn id="40" dur="1" fill="hold">
                                              <p:stCondLst>
                                                <p:cond delay="0"/>
                                              </p:stCondLst>
                                            </p:cTn>
                                            <p:tgtEl>
                                              <p:spTgt spid="23"/>
                                            </p:tgtEl>
                                            <p:attrNameLst>
                                              <p:attrName>style.visibility</p:attrName>
                                            </p:attrNameLst>
                                          </p:cBhvr>
                                          <p:to>
                                            <p:strVal val="visible"/>
                                          </p:to>
                                        </p:set>
                                        <p:animEffect transition="in" filter="strips(upRigh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22" grpId="0"/>
          <p:bldP spid="23"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grpSp>
        <p:nvGrpSpPr>
          <p:cNvPr id="3" name="组合 33"/>
          <p:cNvGrpSpPr/>
          <p:nvPr/>
        </p:nvGrpSpPr>
        <p:grpSpPr bwMode="auto">
          <a:xfrm>
            <a:off x="7048500" y="2034307"/>
            <a:ext cx="1485900" cy="1217612"/>
            <a:chOff x="7647017" y="2699415"/>
            <a:chExt cx="2617944" cy="2145185"/>
          </a:xfrm>
        </p:grpSpPr>
        <p:sp>
          <p:nvSpPr>
            <p:cNvPr id="4"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rot="10800000" wrap="none" anchor="ctr"/>
            <a:lstStyle/>
            <a:p>
              <a:pPr algn="l" eaLnBrk="1" fontAlgn="auto" hangingPunct="1">
                <a:spcBef>
                  <a:spcPts val="0"/>
                </a:spcBef>
                <a:spcAft>
                  <a:spcPts val="0"/>
                </a:spcAft>
                <a:buClrTx/>
                <a:buSzTx/>
                <a:defRPr/>
              </a:pPr>
              <a:endParaRPr lang="zh-CN" altLang="en-US" sz="1800" kern="0" dirty="0">
                <a:solidFill>
                  <a:schemeClr val="tx1">
                    <a:lumMod val="65000"/>
                    <a:lumOff val="35000"/>
                  </a:schemeClr>
                </a:solidFill>
                <a:latin typeface="+mn-lt"/>
              </a:endParaRPr>
            </a:p>
          </p:txBody>
        </p:sp>
        <p:sp>
          <p:nvSpPr>
            <p:cNvPr id="5" name="Oval 19"/>
            <p:cNvSpPr>
              <a:spLocks noChangeArrowheads="1"/>
            </p:cNvSpPr>
            <p:nvPr/>
          </p:nvSpPr>
          <p:spPr bwMode="auto">
            <a:xfrm>
              <a:off x="8011516" y="2699415"/>
              <a:ext cx="1931237" cy="1931674"/>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51DC"/>
                  </a:solidFill>
                  <a:round/>
                </a14:hiddenLine>
              </a:ext>
            </a:extLst>
          </p:spPr>
          <p:txBody>
            <a:bodyPr wrap="none" anchor="ctr"/>
            <a:lstStyle/>
            <a:p>
              <a:pPr algn="l" eaLnBrk="1" fontAlgn="auto" hangingPunct="1">
                <a:spcBef>
                  <a:spcPts val="0"/>
                </a:spcBef>
                <a:spcAft>
                  <a:spcPts val="0"/>
                </a:spcAft>
                <a:buClrTx/>
                <a:buSzTx/>
                <a:defRPr/>
              </a:pPr>
              <a:endParaRPr lang="zh-CN" altLang="en-US" sz="1800" kern="0" dirty="0">
                <a:solidFill>
                  <a:schemeClr val="tx1">
                    <a:lumMod val="65000"/>
                    <a:lumOff val="35000"/>
                  </a:schemeClr>
                </a:solidFill>
                <a:latin typeface="Arial" panose="020B0604020202020204" pitchFamily="34" charset="0"/>
              </a:endParaRPr>
            </a:p>
          </p:txBody>
        </p:sp>
      </p:grpSp>
      <p:sp>
        <p:nvSpPr>
          <p:cNvPr id="6" name="AutoShape 7"/>
          <p:cNvSpPr>
            <a:spLocks noChangeArrowheads="1"/>
          </p:cNvSpPr>
          <p:nvPr/>
        </p:nvSpPr>
        <p:spPr bwMode="auto">
          <a:xfrm>
            <a:off x="851694" y="2177705"/>
            <a:ext cx="5916612" cy="809625"/>
          </a:xfrm>
          <a:prstGeom prst="homePlate">
            <a:avLst>
              <a:gd name="adj" fmla="val 40030"/>
            </a:avLst>
          </a:prstGeom>
          <a:gradFill>
            <a:gsLst>
              <a:gs pos="0">
                <a:schemeClr val="bg1">
                  <a:lumMod val="85000"/>
                </a:schemeClr>
              </a:gs>
              <a:gs pos="51000">
                <a:schemeClr val="bg1">
                  <a:lumMod val="95000"/>
                </a:schemeClr>
              </a:gs>
              <a:gs pos="100000">
                <a:schemeClr val="bg1">
                  <a:lumMod val="85000"/>
                </a:schemeClr>
              </a:gs>
            </a:gsLst>
            <a:lin ang="5400000" scaled="0"/>
          </a:gradFill>
          <a:ln w="9525">
            <a:noFill/>
            <a:miter lim="800000"/>
          </a:ln>
          <a:effectLst>
            <a:outerShdw blurRad="57785" dist="33020" dir="3180000" algn="ctr">
              <a:srgbClr val="000000">
                <a:alpha val="30000"/>
              </a:srgbClr>
            </a:outerShdw>
          </a:effectLst>
        </p:spPr>
        <p:txBody>
          <a:bodyPr wrap="none" anchor="ctr"/>
          <a:lstStyle/>
          <a:p>
            <a:pPr marL="357505" indent="-357505" algn="l" eaLnBrk="1" fontAlgn="auto" hangingPunct="1">
              <a:lnSpc>
                <a:spcPct val="120000"/>
              </a:lnSpc>
              <a:spcBef>
                <a:spcPts val="0"/>
              </a:spcBef>
              <a:spcAft>
                <a:spcPts val="0"/>
              </a:spcAft>
              <a:buClrTx/>
              <a:buSzTx/>
              <a:defRPr/>
            </a:pPr>
            <a:endParaRPr lang="zh-CN" altLang="en-US" sz="1200" kern="0" dirty="0">
              <a:solidFill>
                <a:srgbClr val="0070C0"/>
              </a:solidFill>
              <a:latin typeface="Arial" panose="020B0604020202020204" pitchFamily="34" charset="0"/>
            </a:endParaRPr>
          </a:p>
        </p:txBody>
      </p:sp>
      <p:sp>
        <p:nvSpPr>
          <p:cNvPr id="7" name="AutoShape 8"/>
          <p:cNvSpPr>
            <a:spLocks noChangeArrowheads="1"/>
          </p:cNvSpPr>
          <p:nvPr/>
        </p:nvSpPr>
        <p:spPr bwMode="auto">
          <a:xfrm>
            <a:off x="4840288" y="2177704"/>
            <a:ext cx="503237"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8" name="AutoShape 8"/>
          <p:cNvSpPr>
            <a:spLocks noChangeArrowheads="1"/>
          </p:cNvSpPr>
          <p:nvPr/>
        </p:nvSpPr>
        <p:spPr bwMode="auto">
          <a:xfrm>
            <a:off x="3265132" y="2170575"/>
            <a:ext cx="501650"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9" name="AutoShape 8"/>
          <p:cNvSpPr>
            <a:spLocks noChangeArrowheads="1"/>
          </p:cNvSpPr>
          <p:nvPr/>
        </p:nvSpPr>
        <p:spPr bwMode="auto">
          <a:xfrm>
            <a:off x="1679575" y="2177705"/>
            <a:ext cx="503238"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10" name="AutoShape 8"/>
          <p:cNvSpPr>
            <a:spLocks noChangeArrowheads="1"/>
          </p:cNvSpPr>
          <p:nvPr/>
        </p:nvSpPr>
        <p:spPr bwMode="auto">
          <a:xfrm>
            <a:off x="6410325" y="2177703"/>
            <a:ext cx="501650" cy="828675"/>
          </a:xfrm>
          <a:prstGeom prst="chevron">
            <a:avLst>
              <a:gd name="adj" fmla="val 55472"/>
            </a:avLst>
          </a:prstGeom>
          <a:solidFill>
            <a:srgbClr val="0070C0"/>
          </a:solidFill>
          <a:ln w="9525">
            <a:noFill/>
            <a:miter lim="800000"/>
          </a:ln>
        </p:spPr>
        <p:txBody>
          <a:bodyPr wrap="none" anchor="ctr"/>
          <a:lstStyle/>
          <a:p>
            <a:pPr algn="l" eaLnBrk="1" fontAlgn="auto" hangingPunct="1">
              <a:spcBef>
                <a:spcPts val="0"/>
              </a:spcBef>
              <a:spcAft>
                <a:spcPts val="0"/>
              </a:spcAft>
              <a:buClrTx/>
              <a:buSzTx/>
              <a:defRPr/>
            </a:pPr>
            <a:endParaRPr lang="zh-CN" altLang="en-US" sz="1800" kern="0" dirty="0">
              <a:solidFill>
                <a:srgbClr val="0070C0"/>
              </a:solidFill>
              <a:latin typeface="Arial" panose="020B0604020202020204" pitchFamily="34" charset="0"/>
            </a:endParaRPr>
          </a:p>
        </p:txBody>
      </p:sp>
      <p:sp>
        <p:nvSpPr>
          <p:cNvPr id="11" name="TextBox 10"/>
          <p:cNvSpPr txBox="1"/>
          <p:nvPr/>
        </p:nvSpPr>
        <p:spPr>
          <a:xfrm>
            <a:off x="852488" y="2454994"/>
            <a:ext cx="633507"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2013</a:t>
            </a:r>
            <a:endParaRPr lang="zh-CN" altLang="en-US" sz="1800" i="1" dirty="0">
              <a:solidFill>
                <a:srgbClr val="0070C0"/>
              </a:solidFill>
              <a:latin typeface="Impact" panose="020B0806030902050204" pitchFamily="34" charset="0"/>
            </a:endParaRPr>
          </a:p>
        </p:txBody>
      </p:sp>
      <p:sp>
        <p:nvSpPr>
          <p:cNvPr id="12" name="TextBox 11"/>
          <p:cNvSpPr txBox="1"/>
          <p:nvPr/>
        </p:nvSpPr>
        <p:spPr>
          <a:xfrm>
            <a:off x="2433638" y="2454994"/>
            <a:ext cx="627095"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2014</a:t>
            </a:r>
            <a:endParaRPr lang="zh-CN" altLang="en-US" sz="1800" i="1" dirty="0">
              <a:solidFill>
                <a:srgbClr val="0070C0"/>
              </a:solidFill>
              <a:latin typeface="Impact" panose="020B0806030902050204" pitchFamily="34" charset="0"/>
            </a:endParaRPr>
          </a:p>
        </p:txBody>
      </p:sp>
      <p:sp>
        <p:nvSpPr>
          <p:cNvPr id="13" name="TextBox 12"/>
          <p:cNvSpPr txBox="1"/>
          <p:nvPr/>
        </p:nvSpPr>
        <p:spPr>
          <a:xfrm>
            <a:off x="4013200" y="2454994"/>
            <a:ext cx="635110"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2015</a:t>
            </a:r>
            <a:endParaRPr lang="zh-CN" altLang="en-US" sz="1800" i="1" dirty="0">
              <a:solidFill>
                <a:srgbClr val="0070C0"/>
              </a:solidFill>
              <a:latin typeface="Impact" panose="020B0806030902050204" pitchFamily="34" charset="0"/>
            </a:endParaRPr>
          </a:p>
        </p:txBody>
      </p:sp>
      <p:sp>
        <p:nvSpPr>
          <p:cNvPr id="14" name="TextBox 13"/>
          <p:cNvSpPr txBox="1"/>
          <p:nvPr/>
        </p:nvSpPr>
        <p:spPr>
          <a:xfrm>
            <a:off x="5592763" y="2454994"/>
            <a:ext cx="635110" cy="369332"/>
          </a:xfrm>
          <a:prstGeom prst="rect">
            <a:avLst/>
          </a:prstGeom>
          <a:noFill/>
        </p:spPr>
        <p:txBody>
          <a:bodyPr wrap="none">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en-US" altLang="zh-CN" sz="1800" i="1" dirty="0" smtClean="0">
                <a:solidFill>
                  <a:srgbClr val="0070C0"/>
                </a:solidFill>
                <a:latin typeface="Impact" panose="020B0806030902050204" pitchFamily="34" charset="0"/>
              </a:rPr>
              <a:t>2018</a:t>
            </a:r>
            <a:endParaRPr lang="zh-CN" altLang="en-US" sz="1800" i="1" dirty="0">
              <a:solidFill>
                <a:srgbClr val="0070C0"/>
              </a:solidFill>
              <a:latin typeface="Impact" panose="020B0806030902050204" pitchFamily="34" charset="0"/>
            </a:endParaRPr>
          </a:p>
        </p:txBody>
      </p:sp>
      <p:grpSp>
        <p:nvGrpSpPr>
          <p:cNvPr id="15" name="组合 13"/>
          <p:cNvGrpSpPr/>
          <p:nvPr/>
        </p:nvGrpSpPr>
        <p:grpSpPr bwMode="auto">
          <a:xfrm>
            <a:off x="1085850" y="2888382"/>
            <a:ext cx="2419350" cy="1417637"/>
            <a:chOff x="941884" y="3983470"/>
            <a:chExt cx="1925931" cy="1602874"/>
          </a:xfrm>
        </p:grpSpPr>
        <p:cxnSp>
          <p:nvCxnSpPr>
            <p:cNvPr id="16" name="直接连接符 23"/>
            <p:cNvCxnSpPr>
              <a:cxnSpLocks noChangeShapeType="1"/>
            </p:cNvCxnSpPr>
            <p:nvPr/>
          </p:nvCxnSpPr>
          <p:spPr bwMode="auto">
            <a:xfrm>
              <a:off x="941884" y="3983470"/>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17" name="TextBox 16"/>
            <p:cNvSpPr txBox="1"/>
            <p:nvPr/>
          </p:nvSpPr>
          <p:spPr>
            <a:xfrm>
              <a:off x="941884" y="4394509"/>
              <a:ext cx="1925931" cy="1191835"/>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grpSp>
        <p:nvGrpSpPr>
          <p:cNvPr id="18" name="组合 14"/>
          <p:cNvGrpSpPr/>
          <p:nvPr/>
        </p:nvGrpSpPr>
        <p:grpSpPr bwMode="auto">
          <a:xfrm>
            <a:off x="2667000" y="1059582"/>
            <a:ext cx="2286000" cy="1330325"/>
            <a:chOff x="2293144" y="1916832"/>
            <a:chExt cx="1925931" cy="1502549"/>
          </a:xfrm>
        </p:grpSpPr>
        <p:cxnSp>
          <p:nvCxnSpPr>
            <p:cNvPr id="19" name="直接连接符 21"/>
            <p:cNvCxnSpPr>
              <a:cxnSpLocks noChangeShapeType="1"/>
            </p:cNvCxnSpPr>
            <p:nvPr/>
          </p:nvCxnSpPr>
          <p:spPr bwMode="auto">
            <a:xfrm>
              <a:off x="2293144"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0" name="TextBox 19"/>
            <p:cNvSpPr txBox="1"/>
            <p:nvPr/>
          </p:nvSpPr>
          <p:spPr>
            <a:xfrm>
              <a:off x="2293144" y="1916832"/>
              <a:ext cx="1925931" cy="1190564"/>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grpSp>
        <p:nvGrpSpPr>
          <p:cNvPr id="21" name="组合 15"/>
          <p:cNvGrpSpPr/>
          <p:nvPr/>
        </p:nvGrpSpPr>
        <p:grpSpPr bwMode="auto">
          <a:xfrm>
            <a:off x="4214813" y="2907432"/>
            <a:ext cx="2109787" cy="1419225"/>
            <a:chOff x="3641104" y="3980384"/>
            <a:chExt cx="1925931" cy="1603059"/>
          </a:xfrm>
        </p:grpSpPr>
        <p:cxnSp>
          <p:nvCxnSpPr>
            <p:cNvPr id="22" name="直接连接符 19"/>
            <p:cNvCxnSpPr>
              <a:cxnSpLocks noChangeShapeType="1"/>
            </p:cNvCxnSpPr>
            <p:nvPr/>
          </p:nvCxnSpPr>
          <p:spPr bwMode="auto">
            <a:xfrm>
              <a:off x="3648596" y="3980384"/>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3" name="TextBox 22"/>
            <p:cNvSpPr txBox="1"/>
            <p:nvPr/>
          </p:nvSpPr>
          <p:spPr>
            <a:xfrm>
              <a:off x="3641104" y="4392804"/>
              <a:ext cx="1925931" cy="1190639"/>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grpSp>
        <p:nvGrpSpPr>
          <p:cNvPr id="24" name="组合 16"/>
          <p:cNvGrpSpPr/>
          <p:nvPr/>
        </p:nvGrpSpPr>
        <p:grpSpPr bwMode="auto">
          <a:xfrm>
            <a:off x="5822950" y="1059582"/>
            <a:ext cx="2178050" cy="1330325"/>
            <a:chOff x="5044092" y="1916832"/>
            <a:chExt cx="1925931" cy="1502549"/>
          </a:xfrm>
        </p:grpSpPr>
        <p:cxnSp>
          <p:nvCxnSpPr>
            <p:cNvPr id="25" name="直接连接符 17"/>
            <p:cNvCxnSpPr>
              <a:cxnSpLocks noChangeShapeType="1"/>
            </p:cNvCxnSpPr>
            <p:nvPr/>
          </p:nvCxnSpPr>
          <p:spPr bwMode="auto">
            <a:xfrm>
              <a:off x="5044092" y="2060848"/>
              <a:ext cx="0" cy="1358533"/>
            </a:xfrm>
            <a:prstGeom prst="line">
              <a:avLst/>
            </a:prstGeom>
            <a:noFill/>
            <a:ln w="9525" algn="ctr">
              <a:solidFill>
                <a:srgbClr val="0070C0"/>
              </a:solidFill>
              <a:round/>
              <a:headEnd type="oval" w="med" len="med"/>
              <a:tailEnd type="oval" w="med" len="med"/>
            </a:ln>
            <a:extLst>
              <a:ext uri="{909E8E84-426E-40DD-AFC4-6F175D3DCCD1}">
                <a14:hiddenFill xmlns:a14="http://schemas.microsoft.com/office/drawing/2010/main">
                  <a:noFill/>
                </a14:hiddenFill>
              </a:ext>
            </a:extLst>
          </p:spPr>
        </p:cxnSp>
        <p:sp>
          <p:nvSpPr>
            <p:cNvPr id="26" name="TextBox 25"/>
            <p:cNvSpPr txBox="1"/>
            <p:nvPr/>
          </p:nvSpPr>
          <p:spPr>
            <a:xfrm>
              <a:off x="5044092" y="1916832"/>
              <a:ext cx="1925931" cy="1190564"/>
            </a:xfrm>
            <a:prstGeom prst="rect">
              <a:avLst/>
            </a:prstGeom>
            <a:noFill/>
          </p:spPr>
          <p:txBody>
            <a:bodyPr>
              <a:spAutoFit/>
            </a:bodyPr>
            <a:lstStyle/>
            <a:p>
              <a:pPr algn="l" eaLnBrk="1" fontAlgn="auto" hangingPunct="1">
                <a:lnSpc>
                  <a:spcPct val="150000"/>
                </a:lnSpc>
                <a:spcBef>
                  <a:spcPts val="0"/>
                </a:spcBef>
                <a:spcAft>
                  <a:spcPts val="0"/>
                </a:spcAft>
                <a:buClrTx/>
                <a:buSzTx/>
                <a:defRPr/>
              </a:pPr>
              <a:r>
                <a:rPr lang="zh-CN" altLang="en-US" sz="1800" b="1" kern="0" dirty="0">
                  <a:solidFill>
                    <a:schemeClr val="tx1">
                      <a:lumMod val="65000"/>
                      <a:lumOff val="35000"/>
                    </a:schemeClr>
                  </a:solidFill>
                  <a:latin typeface="+mn-lt"/>
                </a:rPr>
                <a:t>此处添加标题</a:t>
              </a:r>
              <a:endParaRPr lang="en-US" altLang="zh-CN" sz="1800" b="1"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a:p>
              <a:pPr algn="l" eaLnBrk="1" fontAlgn="auto" hangingPunct="1">
                <a:lnSpc>
                  <a:spcPct val="150000"/>
                </a:lnSpc>
                <a:spcBef>
                  <a:spcPts val="0"/>
                </a:spcBef>
                <a:spcAft>
                  <a:spcPts val="0"/>
                </a:spcAft>
                <a:buClrTx/>
                <a:buSzTx/>
                <a:defRPr/>
              </a:pPr>
              <a:r>
                <a:rPr lang="zh-CN" altLang="en-US" sz="1200" kern="0" dirty="0">
                  <a:solidFill>
                    <a:schemeClr val="tx1">
                      <a:lumMod val="65000"/>
                      <a:lumOff val="35000"/>
                    </a:schemeClr>
                  </a:solidFill>
                  <a:latin typeface="+mn-lt"/>
                </a:rPr>
                <a:t>点击此处添加段落文本</a:t>
              </a:r>
              <a:endParaRPr lang="zh-CN" altLang="en-US" sz="1200" kern="0" dirty="0">
                <a:solidFill>
                  <a:schemeClr val="tx1">
                    <a:lumMod val="65000"/>
                    <a:lumOff val="35000"/>
                  </a:schemeClr>
                </a:solidFill>
                <a:latin typeface="+mn-lt"/>
              </a:endParaRPr>
            </a:p>
          </p:txBody>
        </p:sp>
      </p:grpSp>
      <p:sp>
        <p:nvSpPr>
          <p:cNvPr id="27" name="Rectangle 162"/>
          <p:cNvSpPr>
            <a:spLocks noChangeArrowheads="1"/>
          </p:cNvSpPr>
          <p:nvPr/>
        </p:nvSpPr>
        <p:spPr bwMode="auto">
          <a:xfrm>
            <a:off x="7297543" y="2372780"/>
            <a:ext cx="1011815" cy="419474"/>
          </a:xfrm>
          <a:prstGeom prst="rect">
            <a:avLst/>
          </a:prstGeom>
          <a:noFill/>
          <a:ln>
            <a:noFill/>
          </a:ln>
          <a:effectLst/>
          <a:extLst>
            <a:ext uri="{909E8E84-426E-40DD-AFC4-6F175D3DCCD1}">
              <a14:hiddenFill xmlns:a14="http://schemas.microsoft.com/office/drawing/2010/main">
                <a:gradFill rotWithShape="1">
                  <a:gsLst>
                    <a:gs pos="0">
                      <a:srgbClr val="0F6FC6"/>
                    </a:gs>
                    <a:gs pos="100000">
                      <a:srgbClr val="009DD9">
                        <a:alpha val="89998"/>
                      </a:srgbClr>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90500" dir="5400000" algn="ctr" rotWithShape="0">
                    <a:schemeClr val="bg1">
                      <a:alpha val="50000"/>
                    </a:schemeClr>
                  </a:outerShdw>
                </a:effectLst>
              </a14:hiddenEffects>
            </a:ext>
          </a:extLst>
        </p:spPr>
        <p:txBody>
          <a:bodyPr wrap="none">
            <a:spAutoFit/>
            <a:flatTx/>
          </a:bodyPr>
          <a:lstStyle/>
          <a:p>
            <a:pPr eaLnBrk="1" fontAlgn="base" hangingPunct="1">
              <a:lnSpc>
                <a:spcPct val="150000"/>
              </a:lnSpc>
              <a:buClrTx/>
              <a:buSzTx/>
            </a:pPr>
            <a:r>
              <a:rPr lang="zh-CN" altLang="en-US" sz="1600" b="1" dirty="0">
                <a:solidFill>
                  <a:schemeClr val="bg1"/>
                </a:solidFill>
              </a:rPr>
              <a:t>添加标题</a:t>
            </a:r>
            <a:endParaRPr lang="en-US" altLang="zh-CN" sz="1600" b="1" dirty="0">
              <a:solidFill>
                <a:schemeClr val="bg1"/>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 calcmode="lin" valueType="num">
                                      <p:cBhvr>
                                        <p:cTn id="31" dur="500" fill="hold"/>
                                        <p:tgtEl>
                                          <p:spTgt spid="11"/>
                                        </p:tgtEl>
                                        <p:attrNameLst>
                                          <p:attrName>style.rotation</p:attrName>
                                        </p:attrNameLst>
                                      </p:cBhvr>
                                      <p:tavLst>
                                        <p:tav tm="0">
                                          <p:val>
                                            <p:fltVal val="360"/>
                                          </p:val>
                                        </p:tav>
                                        <p:tav tm="100000">
                                          <p:val>
                                            <p:fltVal val="0"/>
                                          </p:val>
                                        </p:tav>
                                      </p:tavLst>
                                    </p:anim>
                                    <p:animEffect transition="in" filter="fade">
                                      <p:cBhvr>
                                        <p:cTn id="32" dur="500"/>
                                        <p:tgtEl>
                                          <p:spTgt spid="11"/>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360"/>
                                          </p:val>
                                        </p:tav>
                                        <p:tav tm="100000">
                                          <p:val>
                                            <p:fltVal val="0"/>
                                          </p:val>
                                        </p:tav>
                                      </p:tavLst>
                                    </p:anim>
                                    <p:animEffect transition="in" filter="fade">
                                      <p:cBhvr>
                                        <p:cTn id="38" dur="500"/>
                                        <p:tgtEl>
                                          <p:spTgt spid="12"/>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 calcmode="lin" valueType="num">
                                      <p:cBhvr>
                                        <p:cTn id="43" dur="500" fill="hold"/>
                                        <p:tgtEl>
                                          <p:spTgt spid="13"/>
                                        </p:tgtEl>
                                        <p:attrNameLst>
                                          <p:attrName>style.rotation</p:attrName>
                                        </p:attrNameLst>
                                      </p:cBhvr>
                                      <p:tavLst>
                                        <p:tav tm="0">
                                          <p:val>
                                            <p:fltVal val="360"/>
                                          </p:val>
                                        </p:tav>
                                        <p:tav tm="100000">
                                          <p:val>
                                            <p:fltVal val="0"/>
                                          </p:val>
                                        </p:tav>
                                      </p:tavLst>
                                    </p:anim>
                                    <p:animEffect transition="in" filter="fade">
                                      <p:cBhvr>
                                        <p:cTn id="44" dur="500"/>
                                        <p:tgtEl>
                                          <p:spTgt spid="13"/>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 calcmode="lin" valueType="num">
                                      <p:cBhvr>
                                        <p:cTn id="49" dur="500" fill="hold"/>
                                        <p:tgtEl>
                                          <p:spTgt spid="14"/>
                                        </p:tgtEl>
                                        <p:attrNameLst>
                                          <p:attrName>style.rotation</p:attrName>
                                        </p:attrNameLst>
                                      </p:cBhvr>
                                      <p:tavLst>
                                        <p:tav tm="0">
                                          <p:val>
                                            <p:fltVal val="360"/>
                                          </p:val>
                                        </p:tav>
                                        <p:tav tm="100000">
                                          <p:val>
                                            <p:fltVal val="0"/>
                                          </p:val>
                                        </p:tav>
                                      </p:tavLst>
                                    </p:anim>
                                    <p:animEffect transition="in" filter="fade">
                                      <p:cBhvr>
                                        <p:cTn id="50" dur="500"/>
                                        <p:tgtEl>
                                          <p:spTgt spid="14"/>
                                        </p:tgtEl>
                                      </p:cBhvr>
                                    </p:animEffect>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23" presetClass="entr" presetSubtype="16"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childTnLst>
                                </p:cTn>
                              </p:par>
                              <p:par>
                                <p:cTn id="62" presetID="42"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明 年 工 作 计 划</a:t>
            </a:r>
            <a:endParaRPr lang="zh-CN" altLang="en-US" sz="1600" b="1" dirty="0">
              <a:solidFill>
                <a:schemeClr val="bg1"/>
              </a:solidFill>
              <a:ea typeface="微软雅黑" panose="020B0503020204020204" charset="-122"/>
            </a:endParaRPr>
          </a:p>
        </p:txBody>
      </p:sp>
      <p:sp>
        <p:nvSpPr>
          <p:cNvPr id="3" name="椭圆 54"/>
          <p:cNvSpPr/>
          <p:nvPr/>
        </p:nvSpPr>
        <p:spPr>
          <a:xfrm>
            <a:off x="2908055" y="1692735"/>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4" name="TextBox 3"/>
          <p:cNvSpPr txBox="1"/>
          <p:nvPr/>
        </p:nvSpPr>
        <p:spPr>
          <a:xfrm>
            <a:off x="1573312" y="1512467"/>
            <a:ext cx="902811" cy="307777"/>
          </a:xfrm>
          <a:prstGeom prst="rect">
            <a:avLst/>
          </a:prstGeom>
          <a:noFill/>
        </p:spPr>
        <p:txBody>
          <a:bodyPr wrap="none" rtlCol="0">
            <a:spAutoFit/>
          </a:bodyPr>
          <a:lstStyle/>
          <a:p>
            <a:pPr algn="ctr"/>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cxnSp>
        <p:nvCxnSpPr>
          <p:cNvPr id="5" name="直接连接符 4"/>
          <p:cNvCxnSpPr/>
          <p:nvPr/>
        </p:nvCxnSpPr>
        <p:spPr>
          <a:xfrm flipV="1">
            <a:off x="2711031" y="1688754"/>
            <a:ext cx="1913927" cy="2123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125810" y="1688754"/>
            <a:ext cx="1499148"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998646" y="1688755"/>
            <a:ext cx="626312" cy="177946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624959" y="1688755"/>
            <a:ext cx="670571" cy="1717151"/>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624958" y="1688754"/>
            <a:ext cx="1465240" cy="105434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4958" y="1688753"/>
            <a:ext cx="1861284" cy="13806"/>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926415" y="2345280"/>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2" name="椭圆 11"/>
          <p:cNvSpPr/>
          <p:nvPr/>
        </p:nvSpPr>
        <p:spPr>
          <a:xfrm>
            <a:off x="3707904" y="3075840"/>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3" name="椭圆 12"/>
          <p:cNvSpPr/>
          <p:nvPr/>
        </p:nvSpPr>
        <p:spPr>
          <a:xfrm>
            <a:off x="4960244" y="3042101"/>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4" name="椭圆 13"/>
          <p:cNvSpPr/>
          <p:nvPr/>
        </p:nvSpPr>
        <p:spPr>
          <a:xfrm>
            <a:off x="5713686" y="2248421"/>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5" name="椭圆 14"/>
          <p:cNvSpPr/>
          <p:nvPr/>
        </p:nvSpPr>
        <p:spPr>
          <a:xfrm>
            <a:off x="6012160" y="1380706"/>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6" name="椭圆 15"/>
          <p:cNvSpPr/>
          <p:nvPr/>
        </p:nvSpPr>
        <p:spPr>
          <a:xfrm>
            <a:off x="2645698" y="1369303"/>
            <a:ext cx="660132" cy="660132"/>
          </a:xfrm>
          <a:prstGeom prst="ellipse">
            <a:avLst/>
          </a:prstGeom>
          <a:solidFill>
            <a:srgbClr val="0070C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17" name="TextBox 16"/>
          <p:cNvSpPr txBox="1"/>
          <p:nvPr/>
        </p:nvSpPr>
        <p:spPr>
          <a:xfrm>
            <a:off x="107504" y="1791756"/>
            <a:ext cx="2556284" cy="532453"/>
          </a:xfrm>
          <a:prstGeom prst="rect">
            <a:avLst/>
          </a:prstGeom>
          <a:noFill/>
        </p:spPr>
        <p:txBody>
          <a:bodyPr wrap="square" rtlCol="0">
            <a:spAutoFit/>
          </a:bodyPr>
          <a:lstStyle/>
          <a:p>
            <a:pPr algn="r">
              <a:lnSpc>
                <a:spcPct val="130000"/>
              </a:lnSpc>
              <a:defRPr/>
            </a:pPr>
            <a:r>
              <a:rPr lang="zh-CN" altLang="en-US" sz="1100" dirty="0" smtClean="0">
                <a:latin typeface="微软雅黑" panose="020B0503020204020204" charset="-122"/>
                <a:ea typeface="微软雅黑" panose="020B0503020204020204" charset="-122"/>
              </a:rPr>
              <a:t>点击</a:t>
            </a:r>
            <a:r>
              <a:rPr lang="zh-CN" altLang="en-US" sz="1100" dirty="0">
                <a:latin typeface="微软雅黑" panose="020B0503020204020204" charset="-122"/>
                <a:ea typeface="微软雅黑" panose="020B0503020204020204" charset="-122"/>
              </a:rPr>
              <a:t>输入简要文字内容，文字内容需概括精炼，不用多余的文字</a:t>
            </a:r>
            <a:r>
              <a:rPr lang="zh-CN" altLang="en-US" sz="1100" dirty="0" smtClean="0">
                <a:latin typeface="微软雅黑" panose="020B0503020204020204" charset="-122"/>
                <a:ea typeface="微软雅黑" panose="020B0503020204020204" charset="-122"/>
              </a:rPr>
              <a:t>修饰</a:t>
            </a:r>
            <a:r>
              <a:rPr lang="zh-CN" altLang="en-US" sz="1100" dirty="0">
                <a:latin typeface="微软雅黑" panose="020B0503020204020204" charset="-122"/>
                <a:ea typeface="微软雅黑" panose="020B0503020204020204" charset="-122"/>
              </a:rPr>
              <a:t>。</a:t>
            </a:r>
            <a:endParaRPr lang="zh-CN" altLang="en-US" sz="1100" dirty="0">
              <a:latin typeface="微软雅黑" panose="020B0503020204020204" charset="-122"/>
              <a:ea typeface="微软雅黑" panose="020B0503020204020204" charset="-122"/>
            </a:endParaRPr>
          </a:p>
        </p:txBody>
      </p:sp>
      <p:sp>
        <p:nvSpPr>
          <p:cNvPr id="18" name="TextBox 17"/>
          <p:cNvSpPr txBox="1"/>
          <p:nvPr/>
        </p:nvSpPr>
        <p:spPr>
          <a:xfrm>
            <a:off x="1992493" y="2664595"/>
            <a:ext cx="902812" cy="307777"/>
          </a:xfrm>
          <a:prstGeom prst="rect">
            <a:avLst/>
          </a:prstGeom>
          <a:noFill/>
        </p:spPr>
        <p:txBody>
          <a:bodyPr wrap="none" rtlCol="0">
            <a:spAutoFit/>
          </a:bodyPr>
          <a:lstStyle/>
          <a:p>
            <a:pPr algn="ctr"/>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19" name="TextBox 18"/>
          <p:cNvSpPr txBox="1"/>
          <p:nvPr/>
        </p:nvSpPr>
        <p:spPr>
          <a:xfrm>
            <a:off x="611560" y="2943884"/>
            <a:ext cx="2556284" cy="511037"/>
          </a:xfrm>
          <a:prstGeom prst="rect">
            <a:avLst/>
          </a:prstGeom>
          <a:noFill/>
        </p:spPr>
        <p:txBody>
          <a:bodyPr wrap="square" rtlCol="0">
            <a:spAutoFit/>
          </a:bodyPr>
          <a:lstStyle/>
          <a:p>
            <a:pPr algn="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0" name="TextBox 19"/>
          <p:cNvSpPr txBox="1"/>
          <p:nvPr/>
        </p:nvSpPr>
        <p:spPr>
          <a:xfrm>
            <a:off x="2805092" y="3600699"/>
            <a:ext cx="902812" cy="307777"/>
          </a:xfrm>
          <a:prstGeom prst="rect">
            <a:avLst/>
          </a:prstGeom>
          <a:noFill/>
        </p:spPr>
        <p:txBody>
          <a:bodyPr wrap="none" rtlCol="0">
            <a:spAutoFit/>
          </a:bodyPr>
          <a:lstStyle/>
          <a:p>
            <a:pPr algn="ctr"/>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1" name="TextBox 20"/>
          <p:cNvSpPr txBox="1"/>
          <p:nvPr/>
        </p:nvSpPr>
        <p:spPr>
          <a:xfrm>
            <a:off x="1524316" y="3879988"/>
            <a:ext cx="2556284" cy="511037"/>
          </a:xfrm>
          <a:prstGeom prst="rect">
            <a:avLst/>
          </a:prstGeom>
          <a:noFill/>
        </p:spPr>
        <p:txBody>
          <a:bodyPr wrap="square" rtlCol="0">
            <a:spAutoFit/>
          </a:bodyPr>
          <a:lstStyle/>
          <a:p>
            <a:pPr algn="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2" name="TextBox 21"/>
          <p:cNvSpPr txBox="1"/>
          <p:nvPr/>
        </p:nvSpPr>
        <p:spPr>
          <a:xfrm>
            <a:off x="5508104" y="3620353"/>
            <a:ext cx="902811" cy="307777"/>
          </a:xfrm>
          <a:prstGeom prst="rect">
            <a:avLst/>
          </a:prstGeom>
          <a:noFill/>
        </p:spPr>
        <p:txBody>
          <a:bodyPr wrap="none" rtlCol="0">
            <a:spAutoFit/>
          </a:bodyPr>
          <a:lstStyle/>
          <a:p>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3" name="TextBox 22"/>
          <p:cNvSpPr txBox="1"/>
          <p:nvPr/>
        </p:nvSpPr>
        <p:spPr>
          <a:xfrm>
            <a:off x="5256076" y="3900267"/>
            <a:ext cx="2556284" cy="511037"/>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Box 23"/>
          <p:cNvSpPr txBox="1"/>
          <p:nvPr/>
        </p:nvSpPr>
        <p:spPr>
          <a:xfrm>
            <a:off x="6336196" y="2685386"/>
            <a:ext cx="902811" cy="307777"/>
          </a:xfrm>
          <a:prstGeom prst="rect">
            <a:avLst/>
          </a:prstGeom>
          <a:noFill/>
        </p:spPr>
        <p:txBody>
          <a:bodyPr wrap="none" rtlCol="0">
            <a:spAutoFit/>
          </a:bodyPr>
          <a:lstStyle/>
          <a:p>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5" name="TextBox 24"/>
          <p:cNvSpPr txBox="1"/>
          <p:nvPr/>
        </p:nvSpPr>
        <p:spPr>
          <a:xfrm>
            <a:off x="6084168" y="2965300"/>
            <a:ext cx="2556284" cy="511037"/>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sp>
        <p:nvSpPr>
          <p:cNvPr id="26" name="TextBox 25"/>
          <p:cNvSpPr txBox="1"/>
          <p:nvPr/>
        </p:nvSpPr>
        <p:spPr>
          <a:xfrm>
            <a:off x="6804248" y="1662136"/>
            <a:ext cx="902811" cy="307777"/>
          </a:xfrm>
          <a:prstGeom prst="rect">
            <a:avLst/>
          </a:prstGeom>
          <a:noFill/>
        </p:spPr>
        <p:txBody>
          <a:bodyPr wrap="none" rtlCol="0">
            <a:spAutoFit/>
          </a:bodyPr>
          <a:lstStyle/>
          <a:p>
            <a:r>
              <a:rPr lang="zh-CN" altLang="en-US" sz="1400" b="1" dirty="0" smtClean="0">
                <a:solidFill>
                  <a:srgbClr val="0070C0"/>
                </a:solidFill>
                <a:latin typeface="微软雅黑" panose="020B0503020204020204" charset="-122"/>
                <a:ea typeface="微软雅黑" panose="020B0503020204020204" charset="-122"/>
              </a:rPr>
              <a:t>标题内容</a:t>
            </a:r>
            <a:endParaRPr lang="zh-CN" altLang="en-US" sz="1400" b="1" dirty="0">
              <a:solidFill>
                <a:srgbClr val="0070C0"/>
              </a:solidFill>
              <a:latin typeface="微软雅黑" panose="020B0503020204020204" charset="-122"/>
              <a:ea typeface="微软雅黑" panose="020B0503020204020204" charset="-122"/>
            </a:endParaRPr>
          </a:p>
        </p:txBody>
      </p:sp>
      <p:sp>
        <p:nvSpPr>
          <p:cNvPr id="27" name="TextBox 26"/>
          <p:cNvSpPr txBox="1"/>
          <p:nvPr/>
        </p:nvSpPr>
        <p:spPr>
          <a:xfrm>
            <a:off x="6552220" y="1942050"/>
            <a:ext cx="2556284" cy="511037"/>
          </a:xfrm>
          <a:prstGeom prst="rect">
            <a:avLst/>
          </a:prstGeom>
          <a:noFill/>
        </p:spPr>
        <p:txBody>
          <a:bodyPr wrap="square" rtlCol="0">
            <a:spAutoFit/>
          </a:bodyPr>
          <a:lstStyle/>
          <a:p>
            <a:pPr>
              <a:lnSpc>
                <a:spcPct val="130000"/>
              </a:lnSpc>
              <a:defRPr/>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点击</a:t>
            </a:r>
            <a:r>
              <a:rPr lang="zh-CN" altLang="en-US" sz="1100" dirty="0">
                <a:solidFill>
                  <a:schemeClr val="tx1">
                    <a:lumMod val="65000"/>
                    <a:lumOff val="35000"/>
                  </a:schemeClr>
                </a:solidFill>
                <a:latin typeface="微软雅黑" panose="020B0503020204020204" charset="-122"/>
                <a:ea typeface="微软雅黑" panose="020B0503020204020204" charset="-122"/>
              </a:rPr>
              <a:t>输入简要文字内容，文字内容需概括精炼，不用多余的文字</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修饰</a:t>
            </a:r>
            <a:r>
              <a:rPr lang="zh-CN" altLang="en-US" sz="1100" dirty="0">
                <a:solidFill>
                  <a:schemeClr val="tx1">
                    <a:lumMod val="65000"/>
                    <a:lumOff val="35000"/>
                  </a:schemeClr>
                </a:solidFill>
                <a:latin typeface="微软雅黑" panose="020B0503020204020204" charset="-122"/>
                <a:ea typeface="微软雅黑" panose="020B0503020204020204" charset="-122"/>
              </a:rPr>
              <a:t>。</a:t>
            </a:r>
            <a:endParaRPr lang="zh-CN" altLang="en-US" sz="1100" dirty="0">
              <a:solidFill>
                <a:schemeClr val="tx1">
                  <a:lumMod val="65000"/>
                  <a:lumOff val="35000"/>
                </a:schemeClr>
              </a:solidFill>
              <a:latin typeface="微软雅黑" panose="020B0503020204020204" charset="-122"/>
              <a:ea typeface="微软雅黑" panose="020B0503020204020204" charset="-122"/>
            </a:endParaRPr>
          </a:p>
        </p:txBody>
      </p:sp>
      <p:grpSp>
        <p:nvGrpSpPr>
          <p:cNvPr id="28" name="组合 27"/>
          <p:cNvGrpSpPr/>
          <p:nvPr/>
        </p:nvGrpSpPr>
        <p:grpSpPr>
          <a:xfrm>
            <a:off x="3923779" y="987574"/>
            <a:ext cx="1402358" cy="1402358"/>
            <a:chOff x="3851771" y="1163107"/>
            <a:chExt cx="1402358" cy="1402358"/>
          </a:xfrm>
          <a:solidFill>
            <a:srgbClr val="0070C0"/>
          </a:solidFill>
        </p:grpSpPr>
        <p:grpSp>
          <p:nvGrpSpPr>
            <p:cNvPr id="29" name="组合 28"/>
            <p:cNvGrpSpPr/>
            <p:nvPr/>
          </p:nvGrpSpPr>
          <p:grpSpPr>
            <a:xfrm>
              <a:off x="3851771" y="1163107"/>
              <a:ext cx="1402358" cy="1402358"/>
              <a:chOff x="304800" y="673100"/>
              <a:chExt cx="4000500" cy="4000500"/>
            </a:xfrm>
            <a:grpFill/>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32" name="椭圆 31"/>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pSp>
        <p:sp>
          <p:nvSpPr>
            <p:cNvPr id="30" name="TextBox 29"/>
            <p:cNvSpPr txBox="1"/>
            <p:nvPr/>
          </p:nvSpPr>
          <p:spPr>
            <a:xfrm>
              <a:off x="4204137" y="1520959"/>
              <a:ext cx="697627" cy="707886"/>
            </a:xfrm>
            <a:prstGeom prst="rect">
              <a:avLst/>
            </a:prstGeom>
            <a:grpFill/>
          </p:spPr>
          <p:txBody>
            <a:bodyPr wrap="none" rtlCol="0">
              <a:spAutoFit/>
            </a:bodyPr>
            <a:lstStyle/>
            <a:p>
              <a:pPr algn="ctr" fontAlgn="auto">
                <a:spcBef>
                  <a:spcPts val="0"/>
                </a:spcBef>
                <a:spcAft>
                  <a:spcPts val="0"/>
                </a:spcAft>
                <a:defRPr/>
              </a:pPr>
              <a:r>
                <a:rPr lang="zh-CN" altLang="en-US" sz="2000" b="1" dirty="0" smtClean="0">
                  <a:solidFill>
                    <a:schemeClr val="bg1"/>
                  </a:solidFill>
                  <a:latin typeface="微软雅黑" panose="020B0503020204020204" charset="-122"/>
                  <a:ea typeface="微软雅黑" panose="020B0503020204020204" charset="-122"/>
                </a:rPr>
                <a:t>添加</a:t>
              </a:r>
              <a:endParaRPr lang="en-US" altLang="zh-CN" sz="2000" b="1" dirty="0" smtClean="0">
                <a:solidFill>
                  <a:schemeClr val="bg1"/>
                </a:solidFill>
                <a:latin typeface="微软雅黑" panose="020B0503020204020204" charset="-122"/>
                <a:ea typeface="微软雅黑" panose="020B0503020204020204" charset="-122"/>
              </a:endParaRPr>
            </a:p>
            <a:p>
              <a:pPr algn="ctr" fontAlgn="auto">
                <a:spcBef>
                  <a:spcPts val="0"/>
                </a:spcBef>
                <a:spcAft>
                  <a:spcPts val="0"/>
                </a:spcAft>
                <a:defRPr/>
              </a:pPr>
              <a:r>
                <a:rPr lang="zh-CN" altLang="en-US" sz="2000" b="1" dirty="0" smtClean="0">
                  <a:solidFill>
                    <a:schemeClr val="bg1"/>
                  </a:solidFill>
                  <a:latin typeface="微软雅黑" panose="020B0503020204020204" charset="-122"/>
                  <a:ea typeface="微软雅黑" panose="020B0503020204020204" charset="-122"/>
                </a:rPr>
                <a:t>标题</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4000">
                                          <p:cBhvr additive="base">
                                            <p:cTn id="7" dur="500" fill="hold"/>
                                            <p:tgtEl>
                                              <p:spTgt spid="2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par>
                                    <p:cTn id="19" presetID="18" presetClass="entr" presetSubtype="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cTn>
                                  </p:par>
                                  <p:par>
                                    <p:cTn id="22" presetID="18" presetClass="entr" presetSubtype="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par>
                                    <p:cTn id="25" presetID="18" presetClass="entr" presetSubtype="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p:tgtEl>
                                              <p:spTgt spid="4"/>
                                            </p:tgtEl>
                                            <p:attrNameLst>
                                              <p:attrName>ppt_x</p:attrName>
                                            </p:attrNameLst>
                                          </p:cBhvr>
                                          <p:tavLst>
                                            <p:tav tm="0">
                                              <p:val>
                                                <p:strVal val="#ppt_x+#ppt_w*1.125000"/>
                                              </p:val>
                                            </p:tav>
                                            <p:tav tm="100000">
                                              <p:val>
                                                <p:strVal val="#ppt_x"/>
                                              </p:val>
                                            </p:tav>
                                          </p:tavLst>
                                        </p:anim>
                                        <p:animEffect transition="in" filter="wipe(left)">
                                          <p:cBhvr>
                                            <p:cTn id="62" dur="500"/>
                                            <p:tgtEl>
                                              <p:spTgt spid="4"/>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strips(upRight)">
                                          <p:cBhvr>
                                            <p:cTn id="65" dur="500"/>
                                            <p:tgtEl>
                                              <p:spTgt spid="17"/>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p:tgtEl>
                                              <p:spTgt spid="18"/>
                                            </p:tgtEl>
                                            <p:attrNameLst>
                                              <p:attrName>ppt_x</p:attrName>
                                            </p:attrNameLst>
                                          </p:cBhvr>
                                          <p:tavLst>
                                            <p:tav tm="0">
                                              <p:val>
                                                <p:strVal val="#ppt_x+#ppt_w*1.125000"/>
                                              </p:val>
                                            </p:tav>
                                            <p:tav tm="100000">
                                              <p:val>
                                                <p:strVal val="#ppt_x"/>
                                              </p:val>
                                            </p:tav>
                                          </p:tavLst>
                                        </p:anim>
                                        <p:animEffect transition="in" filter="wipe(left)">
                                          <p:cBhvr>
                                            <p:cTn id="70" dur="500"/>
                                            <p:tgtEl>
                                              <p:spTgt spid="18"/>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trips(upRight)">
                                          <p:cBhvr>
                                            <p:cTn id="73" dur="500"/>
                                            <p:tgtEl>
                                              <p:spTgt spid="19"/>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p:tgtEl>
                                              <p:spTgt spid="20"/>
                                            </p:tgtEl>
                                            <p:attrNameLst>
                                              <p:attrName>ppt_x</p:attrName>
                                            </p:attrNameLst>
                                          </p:cBhvr>
                                          <p:tavLst>
                                            <p:tav tm="0">
                                              <p:val>
                                                <p:strVal val="#ppt_x+#ppt_w*1.125000"/>
                                              </p:val>
                                            </p:tav>
                                            <p:tav tm="100000">
                                              <p:val>
                                                <p:strVal val="#ppt_x"/>
                                              </p:val>
                                            </p:tav>
                                          </p:tavLst>
                                        </p:anim>
                                        <p:animEffect transition="in" filter="wipe(left)">
                                          <p:cBhvr>
                                            <p:cTn id="78" dur="500"/>
                                            <p:tgtEl>
                                              <p:spTgt spid="20"/>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strips(upRight)">
                                          <p:cBhvr>
                                            <p:cTn id="81" dur="500"/>
                                            <p:tgtEl>
                                              <p:spTgt spid="21"/>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p:tgtEl>
                                              <p:spTgt spid="22"/>
                                            </p:tgtEl>
                                            <p:attrNameLst>
                                              <p:attrName>ppt_x</p:attrName>
                                            </p:attrNameLst>
                                          </p:cBhvr>
                                          <p:tavLst>
                                            <p:tav tm="0">
                                              <p:val>
                                                <p:strVal val="#ppt_x+#ppt_w*1.125000"/>
                                              </p:val>
                                            </p:tav>
                                            <p:tav tm="100000">
                                              <p:val>
                                                <p:strVal val="#ppt_x"/>
                                              </p:val>
                                            </p:tav>
                                          </p:tavLst>
                                        </p:anim>
                                        <p:animEffect transition="in" filter="wipe(left)">
                                          <p:cBhvr>
                                            <p:cTn id="86" dur="500"/>
                                            <p:tgtEl>
                                              <p:spTgt spid="22"/>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strips(upRight)">
                                          <p:cBhvr>
                                            <p:cTn id="89" dur="500"/>
                                            <p:tgtEl>
                                              <p:spTgt spid="23"/>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p:tgtEl>
                                              <p:spTgt spid="24"/>
                                            </p:tgtEl>
                                            <p:attrNameLst>
                                              <p:attrName>ppt_x</p:attrName>
                                            </p:attrNameLst>
                                          </p:cBhvr>
                                          <p:tavLst>
                                            <p:tav tm="0">
                                              <p:val>
                                                <p:strVal val="#ppt_x+#ppt_w*1.125000"/>
                                              </p:val>
                                            </p:tav>
                                            <p:tav tm="100000">
                                              <p:val>
                                                <p:strVal val="#ppt_x"/>
                                              </p:val>
                                            </p:tav>
                                          </p:tavLst>
                                        </p:anim>
                                        <p:animEffect transition="in" filter="wipe(left)">
                                          <p:cBhvr>
                                            <p:cTn id="94" dur="500"/>
                                            <p:tgtEl>
                                              <p:spTgt spid="24"/>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strips(upRight)">
                                          <p:cBhvr>
                                            <p:cTn id="97" dur="500"/>
                                            <p:tgtEl>
                                              <p:spTgt spid="25"/>
                                            </p:tgtEl>
                                          </p:cBhvr>
                                        </p:animEffect>
                                      </p:childTnLst>
                                    </p:cTn>
                                  </p:par>
                                </p:childTnLst>
                              </p:cTn>
                            </p:par>
                            <p:par>
                              <p:cTn id="98" fill="hold">
                                <p:stCondLst>
                                  <p:cond delay="3500"/>
                                </p:stCondLst>
                                <p:childTnLst>
                                  <p:par>
                                    <p:cTn id="99" presetID="1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500"/>
                                            <p:tgtEl>
                                              <p:spTgt spid="26"/>
                                            </p:tgtEl>
                                            <p:attrNameLst>
                                              <p:attrName>ppt_x</p:attrName>
                                            </p:attrNameLst>
                                          </p:cBhvr>
                                          <p:tavLst>
                                            <p:tav tm="0">
                                              <p:val>
                                                <p:strVal val="#ppt_x+#ppt_w*1.125000"/>
                                              </p:val>
                                            </p:tav>
                                            <p:tav tm="100000">
                                              <p:val>
                                                <p:strVal val="#ppt_x"/>
                                              </p:val>
                                            </p:tav>
                                          </p:tavLst>
                                        </p:anim>
                                        <p:animEffect transition="in" filter="wipe(left)">
                                          <p:cBhvr>
                                            <p:cTn id="102" dur="500"/>
                                            <p:tgtEl>
                                              <p:spTgt spid="26"/>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strips(upRight)">
                                          <p:cBhvr>
                                            <p:cTn id="105" dur="500"/>
                                            <p:tgtEl>
                                              <p:spTgt spid="27"/>
                                            </p:tgtEl>
                                          </p:cBhvr>
                                        </p:animEffect>
                                      </p:childTnLst>
                                    </p:cTn>
                                  </p:par>
                                </p:childTnLst>
                              </p:cTn>
                            </p:par>
                            <p:par>
                              <p:cTn id="106" fill="hold">
                                <p:stCondLst>
                                  <p:cond delay="4000"/>
                                </p:stCondLst>
                                <p:childTnLst>
                                  <p:par>
                                    <p:cTn id="107" presetID="21" presetClass="entr" presetSubtype="1" fill="hold" grpId="0" nodeType="after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heel(1)">
                                          <p:cBhvr>
                                            <p:cTn id="10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par>
                                    <p:cTn id="19" presetID="18" presetClass="entr" presetSubtype="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cTn>
                                  </p:par>
                                  <p:par>
                                    <p:cTn id="22" presetID="18" presetClass="entr" presetSubtype="6"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par>
                                    <p:cTn id="25" presetID="18" presetClass="entr" presetSubtype="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p:tgtEl>
                                              <p:spTgt spid="4"/>
                                            </p:tgtEl>
                                            <p:attrNameLst>
                                              <p:attrName>ppt_x</p:attrName>
                                            </p:attrNameLst>
                                          </p:cBhvr>
                                          <p:tavLst>
                                            <p:tav tm="0">
                                              <p:val>
                                                <p:strVal val="#ppt_x+#ppt_w*1.125000"/>
                                              </p:val>
                                            </p:tav>
                                            <p:tav tm="100000">
                                              <p:val>
                                                <p:strVal val="#ppt_x"/>
                                              </p:val>
                                            </p:tav>
                                          </p:tavLst>
                                        </p:anim>
                                        <p:animEffect transition="in" filter="wipe(left)">
                                          <p:cBhvr>
                                            <p:cTn id="62" dur="500"/>
                                            <p:tgtEl>
                                              <p:spTgt spid="4"/>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strips(upRight)">
                                          <p:cBhvr>
                                            <p:cTn id="65" dur="500"/>
                                            <p:tgtEl>
                                              <p:spTgt spid="17"/>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p:tgtEl>
                                              <p:spTgt spid="18"/>
                                            </p:tgtEl>
                                            <p:attrNameLst>
                                              <p:attrName>ppt_x</p:attrName>
                                            </p:attrNameLst>
                                          </p:cBhvr>
                                          <p:tavLst>
                                            <p:tav tm="0">
                                              <p:val>
                                                <p:strVal val="#ppt_x+#ppt_w*1.125000"/>
                                              </p:val>
                                            </p:tav>
                                            <p:tav tm="100000">
                                              <p:val>
                                                <p:strVal val="#ppt_x"/>
                                              </p:val>
                                            </p:tav>
                                          </p:tavLst>
                                        </p:anim>
                                        <p:animEffect transition="in" filter="wipe(left)">
                                          <p:cBhvr>
                                            <p:cTn id="70" dur="500"/>
                                            <p:tgtEl>
                                              <p:spTgt spid="18"/>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trips(upRight)">
                                          <p:cBhvr>
                                            <p:cTn id="73" dur="500"/>
                                            <p:tgtEl>
                                              <p:spTgt spid="19"/>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p:tgtEl>
                                              <p:spTgt spid="20"/>
                                            </p:tgtEl>
                                            <p:attrNameLst>
                                              <p:attrName>ppt_x</p:attrName>
                                            </p:attrNameLst>
                                          </p:cBhvr>
                                          <p:tavLst>
                                            <p:tav tm="0">
                                              <p:val>
                                                <p:strVal val="#ppt_x+#ppt_w*1.125000"/>
                                              </p:val>
                                            </p:tav>
                                            <p:tav tm="100000">
                                              <p:val>
                                                <p:strVal val="#ppt_x"/>
                                              </p:val>
                                            </p:tav>
                                          </p:tavLst>
                                        </p:anim>
                                        <p:animEffect transition="in" filter="wipe(left)">
                                          <p:cBhvr>
                                            <p:cTn id="78" dur="500"/>
                                            <p:tgtEl>
                                              <p:spTgt spid="20"/>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strips(upRight)">
                                          <p:cBhvr>
                                            <p:cTn id="81" dur="500"/>
                                            <p:tgtEl>
                                              <p:spTgt spid="21"/>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p:tgtEl>
                                              <p:spTgt spid="22"/>
                                            </p:tgtEl>
                                            <p:attrNameLst>
                                              <p:attrName>ppt_x</p:attrName>
                                            </p:attrNameLst>
                                          </p:cBhvr>
                                          <p:tavLst>
                                            <p:tav tm="0">
                                              <p:val>
                                                <p:strVal val="#ppt_x+#ppt_w*1.125000"/>
                                              </p:val>
                                            </p:tav>
                                            <p:tav tm="100000">
                                              <p:val>
                                                <p:strVal val="#ppt_x"/>
                                              </p:val>
                                            </p:tav>
                                          </p:tavLst>
                                        </p:anim>
                                        <p:animEffect transition="in" filter="wipe(left)">
                                          <p:cBhvr>
                                            <p:cTn id="86" dur="500"/>
                                            <p:tgtEl>
                                              <p:spTgt spid="22"/>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strips(upRight)">
                                          <p:cBhvr>
                                            <p:cTn id="89" dur="500"/>
                                            <p:tgtEl>
                                              <p:spTgt spid="23"/>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p:tgtEl>
                                              <p:spTgt spid="24"/>
                                            </p:tgtEl>
                                            <p:attrNameLst>
                                              <p:attrName>ppt_x</p:attrName>
                                            </p:attrNameLst>
                                          </p:cBhvr>
                                          <p:tavLst>
                                            <p:tav tm="0">
                                              <p:val>
                                                <p:strVal val="#ppt_x+#ppt_w*1.125000"/>
                                              </p:val>
                                            </p:tav>
                                            <p:tav tm="100000">
                                              <p:val>
                                                <p:strVal val="#ppt_x"/>
                                              </p:val>
                                            </p:tav>
                                          </p:tavLst>
                                        </p:anim>
                                        <p:animEffect transition="in" filter="wipe(left)">
                                          <p:cBhvr>
                                            <p:cTn id="94" dur="500"/>
                                            <p:tgtEl>
                                              <p:spTgt spid="24"/>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strips(upRight)">
                                          <p:cBhvr>
                                            <p:cTn id="97" dur="500"/>
                                            <p:tgtEl>
                                              <p:spTgt spid="25"/>
                                            </p:tgtEl>
                                          </p:cBhvr>
                                        </p:animEffect>
                                      </p:childTnLst>
                                    </p:cTn>
                                  </p:par>
                                </p:childTnLst>
                              </p:cTn>
                            </p:par>
                            <p:par>
                              <p:cTn id="98" fill="hold">
                                <p:stCondLst>
                                  <p:cond delay="3500"/>
                                </p:stCondLst>
                                <p:childTnLst>
                                  <p:par>
                                    <p:cTn id="99" presetID="1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500"/>
                                            <p:tgtEl>
                                              <p:spTgt spid="26"/>
                                            </p:tgtEl>
                                            <p:attrNameLst>
                                              <p:attrName>ppt_x</p:attrName>
                                            </p:attrNameLst>
                                          </p:cBhvr>
                                          <p:tavLst>
                                            <p:tav tm="0">
                                              <p:val>
                                                <p:strVal val="#ppt_x+#ppt_w*1.125000"/>
                                              </p:val>
                                            </p:tav>
                                            <p:tav tm="100000">
                                              <p:val>
                                                <p:strVal val="#ppt_x"/>
                                              </p:val>
                                            </p:tav>
                                          </p:tavLst>
                                        </p:anim>
                                        <p:animEffect transition="in" filter="wipe(left)">
                                          <p:cBhvr>
                                            <p:cTn id="102" dur="500"/>
                                            <p:tgtEl>
                                              <p:spTgt spid="26"/>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strips(upRight)">
                                          <p:cBhvr>
                                            <p:cTn id="105" dur="500"/>
                                            <p:tgtEl>
                                              <p:spTgt spid="27"/>
                                            </p:tgtEl>
                                          </p:cBhvr>
                                        </p:animEffect>
                                      </p:childTnLst>
                                    </p:cTn>
                                  </p:par>
                                </p:childTnLst>
                              </p:cTn>
                            </p:par>
                            <p:par>
                              <p:cTn id="106" fill="hold">
                                <p:stCondLst>
                                  <p:cond delay="4000"/>
                                </p:stCondLst>
                                <p:childTnLst>
                                  <p:par>
                                    <p:cTn id="107" presetID="21" presetClass="entr" presetSubtype="1" fill="hold" grpId="0" nodeType="after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heel(1)">
                                          <p:cBhvr>
                                            <p:cTn id="10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9" name="椭圆 8"/>
          <p:cNvSpPr/>
          <p:nvPr/>
        </p:nvSpPr>
        <p:spPr>
          <a:xfrm>
            <a:off x="1021197" y="3291201"/>
            <a:ext cx="677676" cy="677676"/>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98898" y="507680"/>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4534785" y="1054817"/>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49298" y="4510926"/>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1780194" y="1520013"/>
            <a:ext cx="1742785" cy="523220"/>
          </a:xfrm>
          <a:prstGeom prst="rect">
            <a:avLst/>
          </a:prstGeom>
          <a:noFill/>
          <a:effectLst/>
        </p:spPr>
        <p:txBody>
          <a:bodyPr wrap="none" rtlCol="0">
            <a:spAutoFit/>
          </a:bodyPr>
          <a:lstStyle/>
          <a:p>
            <a:r>
              <a:rPr lang="en-US" altLang="zh-CN" sz="2800" b="1" dirty="0" smtClean="0">
                <a:solidFill>
                  <a:srgbClr val="0070C0"/>
                </a:solidFill>
                <a:latin typeface="微软雅黑" panose="020B0503020204020204" charset="-122"/>
                <a:ea typeface="微软雅黑" panose="020B0503020204020204" charset="-122"/>
              </a:rPr>
              <a:t>THANKS</a:t>
            </a:r>
            <a:endParaRPr lang="zh-CN" altLang="en-US" sz="2800" b="1" dirty="0">
              <a:solidFill>
                <a:srgbClr val="0070C0"/>
              </a:solidFill>
              <a:latin typeface="微软雅黑" panose="020B0503020204020204" charset="-122"/>
              <a:ea typeface="微软雅黑" panose="020B0503020204020204" charset="-122"/>
            </a:endParaRPr>
          </a:p>
        </p:txBody>
      </p:sp>
      <p:sp>
        <p:nvSpPr>
          <p:cNvPr id="30" name="TextBox 29"/>
          <p:cNvSpPr txBox="1"/>
          <p:nvPr/>
        </p:nvSpPr>
        <p:spPr>
          <a:xfrm>
            <a:off x="6156176" y="3476615"/>
            <a:ext cx="2749471" cy="707886"/>
          </a:xfrm>
          <a:prstGeom prst="rect">
            <a:avLst/>
          </a:prstGeom>
          <a:noFill/>
        </p:spPr>
        <p:txBody>
          <a:bodyPr wrap="none" rtlCol="0">
            <a:spAutoFit/>
          </a:bodyPr>
          <a:lstStyle/>
          <a:p>
            <a:r>
              <a:rPr lang="zh-CN" altLang="en-US" sz="4000" b="1" dirty="0" smtClean="0">
                <a:solidFill>
                  <a:srgbClr val="0070C0"/>
                </a:solidFill>
                <a:latin typeface="微软雅黑" panose="020B0503020204020204" charset="-122"/>
                <a:ea typeface="微软雅黑" panose="020B0503020204020204" charset="-122"/>
              </a:rPr>
              <a:t>感谢欣赏！</a:t>
            </a:r>
            <a:endParaRPr lang="en-US" altLang="zh-CN" sz="4000" b="1" dirty="0" smtClean="0">
              <a:solidFill>
                <a:srgbClr val="0070C0"/>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6"/>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6"/>
                                        </p:tgtEl>
                                        <p:attrNameLst>
                                          <p:attrName>style.visibility</p:attrName>
                                        </p:attrNameLst>
                                      </p:cBhvr>
                                      <p:to>
                                        <p:strVal val="visible"/>
                                      </p:to>
                                    </p:set>
                                    <p:anim calcmode="lin" valueType="num">
                                      <p:cBhvr>
                                        <p:cTn id="9" dur="1000" fill="hold"/>
                                        <p:tgtEl>
                                          <p:spTgt spid="6"/>
                                        </p:tgtEl>
                                        <p:attrNameLst>
                                          <p:attrName>ppt_w</p:attrName>
                                        </p:attrNameLst>
                                      </p:cBhvr>
                                      <p:tavLst>
                                        <p:tav tm="0">
                                          <p:val>
                                            <p:fltVal val="0"/>
                                          </p:val>
                                        </p:tav>
                                        <p:tav tm="100000">
                                          <p:val>
                                            <p:strVal val="#ppt_w"/>
                                          </p:val>
                                        </p:tav>
                                      </p:tavLst>
                                    </p:anim>
                                    <p:anim calcmode="lin" valueType="num">
                                      <p:cBhvr>
                                        <p:cTn id="10" dur="1000" fill="hold"/>
                                        <p:tgtEl>
                                          <p:spTgt spid="6"/>
                                        </p:tgtEl>
                                        <p:attrNameLst>
                                          <p:attrName>ppt_h</p:attrName>
                                        </p:attrNameLst>
                                      </p:cBhvr>
                                      <p:tavLst>
                                        <p:tav tm="0">
                                          <p:val>
                                            <p:fltVal val="0"/>
                                          </p:val>
                                        </p:tav>
                                        <p:tav tm="100000">
                                          <p:val>
                                            <p:strVal val="#ppt_h"/>
                                          </p:val>
                                        </p:tav>
                                      </p:tavLst>
                                    </p:anim>
                                    <p:animEffect transition="in" filter="fade">
                                      <p:cBhvr>
                                        <p:cTn id="11" dur="1000"/>
                                        <p:tgtEl>
                                          <p:spTgt spid="6"/>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6"/>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10"/>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11"/>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11"/>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Effect transition="in" filter="fade">
                                      <p:cBhvr>
                                        <p:cTn id="38" dur="1000"/>
                                        <p:tgtEl>
                                          <p:spTgt spid="14"/>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4"/>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p:cTn id="45" dur="1000" fill="hold"/>
                                        <p:tgtEl>
                                          <p:spTgt spid="24"/>
                                        </p:tgtEl>
                                        <p:attrNameLst>
                                          <p:attrName>ppt_w</p:attrName>
                                        </p:attrNameLst>
                                      </p:cBhvr>
                                      <p:tavLst>
                                        <p:tav tm="0">
                                          <p:val>
                                            <p:fltVal val="0"/>
                                          </p:val>
                                        </p:tav>
                                        <p:tav tm="100000">
                                          <p:val>
                                            <p:strVal val="#ppt_w"/>
                                          </p:val>
                                        </p:tav>
                                      </p:tavLst>
                                    </p:anim>
                                    <p:anim calcmode="lin" valueType="num">
                                      <p:cBhvr>
                                        <p:cTn id="46" dur="1000" fill="hold"/>
                                        <p:tgtEl>
                                          <p:spTgt spid="24"/>
                                        </p:tgtEl>
                                        <p:attrNameLst>
                                          <p:attrName>ppt_h</p:attrName>
                                        </p:attrNameLst>
                                      </p:cBhvr>
                                      <p:tavLst>
                                        <p:tav tm="0">
                                          <p:val>
                                            <p:fltVal val="0"/>
                                          </p:val>
                                        </p:tav>
                                        <p:tav tm="100000">
                                          <p:val>
                                            <p:strVal val="#ppt_h"/>
                                          </p:val>
                                        </p:tav>
                                      </p:tavLst>
                                    </p:anim>
                                    <p:animEffect transition="in" filter="fade">
                                      <p:cBhvr>
                                        <p:cTn id="47" dur="1000"/>
                                        <p:tgtEl>
                                          <p:spTgt spid="2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4"/>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5"/>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Effect transition="in" filter="fade">
                                      <p:cBhvr>
                                        <p:cTn id="56" dur="1000"/>
                                        <p:tgtEl>
                                          <p:spTgt spid="25"/>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5"/>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9"/>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9"/>
                                        </p:tgtEl>
                                        <p:attrNameLst>
                                          <p:attrName>style.visibility</p:attrName>
                                        </p:attrNameLst>
                                      </p:cBhvr>
                                      <p:to>
                                        <p:strVal val="visible"/>
                                      </p:to>
                                    </p:set>
                                    <p:anim calcmode="lin" valueType="num">
                                      <p:cBhvr>
                                        <p:cTn id="63" dur="1000" fill="hold"/>
                                        <p:tgtEl>
                                          <p:spTgt spid="9"/>
                                        </p:tgtEl>
                                        <p:attrNameLst>
                                          <p:attrName>ppt_w</p:attrName>
                                        </p:attrNameLst>
                                      </p:cBhvr>
                                      <p:tavLst>
                                        <p:tav tm="0">
                                          <p:val>
                                            <p:fltVal val="0"/>
                                          </p:val>
                                        </p:tav>
                                        <p:tav tm="100000">
                                          <p:val>
                                            <p:strVal val="#ppt_w"/>
                                          </p:val>
                                        </p:tav>
                                      </p:tavLst>
                                    </p:anim>
                                    <p:anim calcmode="lin" valueType="num">
                                      <p:cBhvr>
                                        <p:cTn id="64" dur="1000" fill="hold"/>
                                        <p:tgtEl>
                                          <p:spTgt spid="9"/>
                                        </p:tgtEl>
                                        <p:attrNameLst>
                                          <p:attrName>ppt_h</p:attrName>
                                        </p:attrNameLst>
                                      </p:cBhvr>
                                      <p:tavLst>
                                        <p:tav tm="0">
                                          <p:val>
                                            <p:fltVal val="0"/>
                                          </p:val>
                                        </p:tav>
                                        <p:tav tm="100000">
                                          <p:val>
                                            <p:strVal val="#ppt_h"/>
                                          </p:val>
                                        </p:tav>
                                      </p:tavLst>
                                    </p:anim>
                                    <p:animEffect transition="in" filter="fade">
                                      <p:cBhvr>
                                        <p:cTn id="65" dur="1000"/>
                                        <p:tgtEl>
                                          <p:spTgt spid="9"/>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9"/>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7"/>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fltVal val="0"/>
                                          </p:val>
                                        </p:tav>
                                        <p:tav tm="100000">
                                          <p:val>
                                            <p:strVal val="#ppt_w"/>
                                          </p:val>
                                        </p:tav>
                                      </p:tavLst>
                                    </p:anim>
                                    <p:anim calcmode="lin" valueType="num">
                                      <p:cBhvr>
                                        <p:cTn id="73" dur="1000" fill="hold"/>
                                        <p:tgtEl>
                                          <p:spTgt spid="17"/>
                                        </p:tgtEl>
                                        <p:attrNameLst>
                                          <p:attrName>ppt_h</p:attrName>
                                        </p:attrNameLst>
                                      </p:cBhvr>
                                      <p:tavLst>
                                        <p:tav tm="0">
                                          <p:val>
                                            <p:fltVal val="0"/>
                                          </p:val>
                                        </p:tav>
                                        <p:tav tm="100000">
                                          <p:val>
                                            <p:strVal val="#ppt_h"/>
                                          </p:val>
                                        </p:tav>
                                      </p:tavLst>
                                    </p:anim>
                                    <p:animEffect transition="in" filter="fade">
                                      <p:cBhvr>
                                        <p:cTn id="74" dur="1000"/>
                                        <p:tgtEl>
                                          <p:spTgt spid="17"/>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17"/>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20"/>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20"/>
                                        </p:tgtEl>
                                        <p:attrNameLst>
                                          <p:attrName>style.visibility</p:attrName>
                                        </p:attrNameLst>
                                      </p:cBhvr>
                                      <p:to>
                                        <p:strVal val="visible"/>
                                      </p:to>
                                    </p:set>
                                    <p:anim calcmode="lin" valueType="num">
                                      <p:cBhvr>
                                        <p:cTn id="81" dur="1000" fill="hold"/>
                                        <p:tgtEl>
                                          <p:spTgt spid="20"/>
                                        </p:tgtEl>
                                        <p:attrNameLst>
                                          <p:attrName>ppt_w</p:attrName>
                                        </p:attrNameLst>
                                      </p:cBhvr>
                                      <p:tavLst>
                                        <p:tav tm="0">
                                          <p:val>
                                            <p:fltVal val="0"/>
                                          </p:val>
                                        </p:tav>
                                        <p:tav tm="100000">
                                          <p:val>
                                            <p:strVal val="#ppt_w"/>
                                          </p:val>
                                        </p:tav>
                                      </p:tavLst>
                                    </p:anim>
                                    <p:anim calcmode="lin" valueType="num">
                                      <p:cBhvr>
                                        <p:cTn id="82" dur="1000" fill="hold"/>
                                        <p:tgtEl>
                                          <p:spTgt spid="20"/>
                                        </p:tgtEl>
                                        <p:attrNameLst>
                                          <p:attrName>ppt_h</p:attrName>
                                        </p:attrNameLst>
                                      </p:cBhvr>
                                      <p:tavLst>
                                        <p:tav tm="0">
                                          <p:val>
                                            <p:fltVal val="0"/>
                                          </p:val>
                                        </p:tav>
                                        <p:tav tm="100000">
                                          <p:val>
                                            <p:strVal val="#ppt_h"/>
                                          </p:val>
                                        </p:tav>
                                      </p:tavLst>
                                    </p:anim>
                                    <p:animEffect transition="in" filter="fade">
                                      <p:cBhvr>
                                        <p:cTn id="83" dur="1000"/>
                                        <p:tgtEl>
                                          <p:spTgt spid="20"/>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20"/>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6"/>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Effect transition="in" filter="fade">
                                      <p:cBhvr>
                                        <p:cTn id="92" dur="1000"/>
                                        <p:tgtEl>
                                          <p:spTgt spid="26"/>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26"/>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29"/>
                                        </p:tgtEl>
                                        <p:attrNameLst>
                                          <p:attrName>ppt_x</p:attrName>
                                          <p:attrName>ppt_y</p:attrName>
                                        </p:attrNameLst>
                                      </p:cBhvr>
                                    </p:animMotion>
                                    <p:animRot by="1500000">
                                      <p:cBhvr>
                                        <p:cTn id="102" dur="125" fill="hold">
                                          <p:stCondLst>
                                            <p:cond delay="0"/>
                                          </p:stCondLst>
                                        </p:cTn>
                                        <p:tgtEl>
                                          <p:spTgt spid="29"/>
                                        </p:tgtEl>
                                        <p:attrNameLst>
                                          <p:attrName>r</p:attrName>
                                        </p:attrNameLst>
                                      </p:cBhvr>
                                    </p:animRot>
                                    <p:animRot by="-1500000">
                                      <p:cBhvr>
                                        <p:cTn id="103" dur="125" fill="hold">
                                          <p:stCondLst>
                                            <p:cond delay="125"/>
                                          </p:stCondLst>
                                        </p:cTn>
                                        <p:tgtEl>
                                          <p:spTgt spid="29"/>
                                        </p:tgtEl>
                                        <p:attrNameLst>
                                          <p:attrName>r</p:attrName>
                                        </p:attrNameLst>
                                      </p:cBhvr>
                                    </p:animRot>
                                    <p:animRot by="-1500000">
                                      <p:cBhvr>
                                        <p:cTn id="104" dur="125" fill="hold">
                                          <p:stCondLst>
                                            <p:cond delay="250"/>
                                          </p:stCondLst>
                                        </p:cTn>
                                        <p:tgtEl>
                                          <p:spTgt spid="29"/>
                                        </p:tgtEl>
                                        <p:attrNameLst>
                                          <p:attrName>r</p:attrName>
                                        </p:attrNameLst>
                                      </p:cBhvr>
                                    </p:animRot>
                                    <p:animRot by="1500000">
                                      <p:cBhvr>
                                        <p:cTn id="105" dur="125" fill="hold">
                                          <p:stCondLst>
                                            <p:cond delay="375"/>
                                          </p:stCondLst>
                                        </p:cTn>
                                        <p:tgtEl>
                                          <p:spTgt spid="29"/>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3000"/>
                                        <p:tgtEl>
                                          <p:spTgt spid="30"/>
                                        </p:tgtEl>
                                      </p:cBhvr>
                                    </p:animEffect>
                                    <p:anim calcmode="lin" valueType="num">
                                      <p:cBhvr>
                                        <p:cTn id="110" dur="3000" fill="hold"/>
                                        <p:tgtEl>
                                          <p:spTgt spid="30"/>
                                        </p:tgtEl>
                                        <p:attrNameLst>
                                          <p:attrName>ppt_x</p:attrName>
                                        </p:attrNameLst>
                                      </p:cBhvr>
                                      <p:tavLst>
                                        <p:tav tm="0">
                                          <p:val>
                                            <p:strVal val="#ppt_x"/>
                                          </p:val>
                                        </p:tav>
                                        <p:tav tm="100000">
                                          <p:val>
                                            <p:strVal val="#ppt_x"/>
                                          </p:val>
                                        </p:tav>
                                      </p:tavLst>
                                    </p:anim>
                                    <p:anim calcmode="lin" valueType="num">
                                      <p:cBhvr>
                                        <p:cTn id="111" dur="3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0" grpId="1" animBg="1"/>
      <p:bldP spid="10" grpId="2" animBg="1"/>
      <p:bldP spid="24" grpId="0" animBg="1"/>
      <p:bldP spid="24" grpId="1" animBg="1"/>
      <p:bldP spid="24" grpId="2" animBg="1"/>
      <p:bldP spid="25" grpId="0" animBg="1"/>
      <p:bldP spid="25" grpId="1" animBg="1"/>
      <p:bldP spid="25" grpId="2" animBg="1"/>
      <p:bldP spid="29" grpId="0"/>
      <p:bldP spid="29" grpId="1"/>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www.52ppt.com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charset="-122"/>
                <a:ea typeface="微软雅黑" panose="020B050302020402020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a:t>
            </a:r>
            <a:r>
              <a:rPr lang="zh-CN" altLang="en-US" sz="2100" spc="15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在</a:t>
            </a:r>
            <a:r>
              <a:rPr lang="en-US" altLang="zh-CN" sz="2100" spc="15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100" spc="15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之家！</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模板下载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www.52ppt.com/moban</a:t>
            </a:r>
            <a:r>
              <a:rPr lang="en-US" altLang="zh-CN" sz="900" kern="0" dirty="0">
                <a:solidFill>
                  <a:srgbClr val="EEECE1">
                    <a:lumMod val="25000"/>
                  </a:srgbClr>
                </a:solidFill>
                <a:latin typeface="微软雅黑" panose="020B0503020204020204" charset="-122"/>
                <a:ea typeface="微软雅黑" panose="020B0503020204020204" charset="-122"/>
              </a:rPr>
              <a:t>/         </a:t>
            </a:r>
            <a:r>
              <a:rPr lang="zh-CN" altLang="en-US" sz="900" kern="0" dirty="0">
                <a:solidFill>
                  <a:srgbClr val="EEECE1">
                    <a:lumMod val="25000"/>
                  </a:srgbClr>
                </a:solidFill>
                <a:latin typeface="微软雅黑" panose="020B0503020204020204" charset="-122"/>
                <a:ea typeface="微软雅黑" panose="020B0503020204020204" charset="-122"/>
              </a:rPr>
              <a:t>节日</a:t>
            </a: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模板</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www.52ppt.com/jieri</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a:p>
            <a:pPr>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背景图片</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www.52ppt.com/beijing</a:t>
            </a:r>
            <a:r>
              <a:rPr lang="en-US" altLang="zh-CN" sz="900" kern="0" dirty="0">
                <a:solidFill>
                  <a:srgbClr val="EEECE1">
                    <a:lumMod val="25000"/>
                  </a:srgbClr>
                </a:solidFill>
                <a:latin typeface="微软雅黑" panose="020B0503020204020204" charset="-122"/>
                <a:ea typeface="微软雅黑" panose="020B0503020204020204" charset="-122"/>
              </a:rPr>
              <a:t>/          PPT</a:t>
            </a:r>
            <a:r>
              <a:rPr lang="zh-CN" altLang="en-US" sz="900" kern="0" dirty="0">
                <a:solidFill>
                  <a:srgbClr val="EEECE1">
                    <a:lumMod val="25000"/>
                  </a:srgbClr>
                </a:solidFill>
                <a:latin typeface="微软雅黑" panose="020B0503020204020204" charset="-122"/>
                <a:ea typeface="微软雅黑" panose="020B0503020204020204" charset="-122"/>
              </a:rPr>
              <a:t>图表下载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www.52ppt.com/tubiao</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a:p>
            <a:pPr>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素材下载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a:solidFill>
                  <a:srgbClr val="EEECE1">
                    <a:lumMod val="25000"/>
                  </a:srgbClr>
                </a:solidFill>
                <a:latin typeface="微软雅黑" panose="020B0503020204020204" charset="-122"/>
                <a:ea typeface="微软雅黑" panose="020B0503020204020204" charset="-122"/>
              </a:rPr>
              <a:t> </a:t>
            </a:r>
            <a:r>
              <a:rPr lang="en-US" altLang="zh-CN" sz="900" kern="0" smtClean="0">
                <a:solidFill>
                  <a:srgbClr val="EEECE1">
                    <a:lumMod val="25000"/>
                  </a:srgbClr>
                </a:solidFill>
                <a:latin typeface="微软雅黑" panose="020B0503020204020204" charset="-122"/>
                <a:ea typeface="微软雅黑" panose="020B0503020204020204" charset="-122"/>
              </a:rPr>
              <a:t>www.52ppt.com/sucai</a:t>
            </a:r>
            <a:r>
              <a:rPr lang="en-US" altLang="zh-CN" sz="900" kern="0" dirty="0">
                <a:solidFill>
                  <a:srgbClr val="EEECE1">
                    <a:lumMod val="25000"/>
                  </a:srgbClr>
                </a:solidFill>
                <a:latin typeface="微软雅黑" panose="020B0503020204020204" charset="-122"/>
                <a:ea typeface="微软雅黑" panose="020B0503020204020204" charset="-122"/>
              </a:rPr>
              <a:t>/            PPT</a:t>
            </a:r>
            <a:r>
              <a:rPr lang="zh-CN" altLang="en-US" sz="900" kern="0" dirty="0">
                <a:solidFill>
                  <a:srgbClr val="EEECE1">
                    <a:lumMod val="25000"/>
                  </a:srgbClr>
                </a:solidFill>
                <a:latin typeface="微软雅黑" panose="020B0503020204020204" charset="-122"/>
                <a:ea typeface="微软雅黑" panose="020B0503020204020204" charset="-122"/>
              </a:rPr>
              <a:t>教程下载</a:t>
            </a:r>
            <a:r>
              <a:rPr lang="zh-CN" altLang="en-US"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www.52ppt.com/jiaocheng</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a:p>
            <a:pPr>
              <a:lnSpc>
                <a:spcPts val="1800"/>
              </a:lnSpc>
            </a:pPr>
            <a:r>
              <a:rPr lang="zh-CN" altLang="en-US" sz="900" kern="0" dirty="0">
                <a:solidFill>
                  <a:srgbClr val="EEECE1">
                    <a:lumMod val="25000"/>
                  </a:srgbClr>
                </a:solidFill>
                <a:latin typeface="微软雅黑" panose="020B0503020204020204" charset="-122"/>
                <a:ea typeface="微软雅黑" panose="020B0503020204020204" charset="-122"/>
              </a:rPr>
              <a:t>字体下载：</a:t>
            </a:r>
            <a:r>
              <a:rPr lang="en-US" altLang="zh-CN" sz="900" kern="0" dirty="0">
                <a:solidFill>
                  <a:srgbClr val="EEECE1">
                    <a:lumMod val="25000"/>
                  </a:srgbClr>
                </a:solidFill>
                <a:latin typeface="微软雅黑" panose="020B0503020204020204" charset="-122"/>
                <a:ea typeface="微软雅黑" panose="020B0503020204020204" charset="-122"/>
              </a:rPr>
              <a:t>http</a:t>
            </a:r>
            <a:r>
              <a:rPr lang="en-US" altLang="zh-CN"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www.52ppt.com/ziti</a:t>
            </a:r>
            <a:r>
              <a:rPr lang="en-US" altLang="zh-CN" sz="900" kern="0" dirty="0">
                <a:solidFill>
                  <a:srgbClr val="EEECE1">
                    <a:lumMod val="25000"/>
                  </a:srgbClr>
                </a:solidFill>
                <a:latin typeface="微软雅黑" panose="020B0503020204020204" charset="-122"/>
                <a:ea typeface="微软雅黑" panose="020B0503020204020204" charset="-122"/>
              </a:rPr>
              <a:t>/            </a:t>
            </a:r>
            <a:r>
              <a:rPr lang="zh-CN" altLang="en-US" sz="900" kern="0" dirty="0">
                <a:solidFill>
                  <a:srgbClr val="EEECE1">
                    <a:lumMod val="25000"/>
                  </a:srgbClr>
                </a:solidFill>
                <a:latin typeface="微软雅黑" panose="020B0503020204020204" charset="-122"/>
                <a:ea typeface="微软雅黑" panose="020B0503020204020204" charset="-122"/>
              </a:rPr>
              <a:t>绘本故事</a:t>
            </a: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a:t>
            </a:r>
            <a:r>
              <a:rPr lang="en-US" altLang="zh-CN" sz="900" kern="0" dirty="0">
                <a:solidFill>
                  <a:srgbClr val="EEECE1">
                    <a:lumMod val="25000"/>
                  </a:srgbClr>
                </a:solidFill>
                <a:latin typeface="微软雅黑" panose="020B0503020204020204" charset="-122"/>
                <a:ea typeface="微软雅黑" panose="020B0503020204020204" charset="-122"/>
              </a:rPr>
              <a:t>http</a:t>
            </a:r>
            <a:r>
              <a:rPr lang="en-US" altLang="zh-CN" sz="900" kern="0">
                <a:solidFill>
                  <a:srgbClr val="EEECE1">
                    <a:lumMod val="25000"/>
                  </a:srgbClr>
                </a:solidFill>
                <a:latin typeface="微软雅黑" panose="020B0503020204020204" charset="-122"/>
                <a:ea typeface="微软雅黑" panose="020B0503020204020204" charset="-122"/>
              </a:rPr>
              <a:t>://</a:t>
            </a:r>
            <a:r>
              <a:rPr lang="en-US" altLang="zh-CN" sz="900" kern="0" smtClean="0">
                <a:solidFill>
                  <a:srgbClr val="EEECE1">
                    <a:lumMod val="25000"/>
                  </a:srgbClr>
                </a:solidFill>
                <a:latin typeface="微软雅黑" panose="020B0503020204020204" charset="-122"/>
                <a:ea typeface="微软雅黑" panose="020B0503020204020204" charset="-122"/>
              </a:rPr>
              <a:t>www.52ppt.com/gushi</a:t>
            </a:r>
            <a:r>
              <a:rPr lang="en-US" altLang="zh-CN" sz="900" kern="0" dirty="0">
                <a:solidFill>
                  <a:srgbClr val="EEECE1">
                    <a:lumMod val="25000"/>
                  </a:srgbClr>
                </a:solidFill>
                <a:latin typeface="微软雅黑" panose="020B0503020204020204" charset="-122"/>
                <a:ea typeface="微软雅黑" panose="020B0503020204020204" charset="-122"/>
              </a:rPr>
              <a:t>/</a:t>
            </a:r>
            <a:endParaRPr lang="en-US" altLang="zh-CN" sz="9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Freeform 42"/>
          <p:cNvSpPr/>
          <p:nvPr/>
        </p:nvSpPr>
        <p:spPr bwMode="auto">
          <a:xfrm>
            <a:off x="1576758" y="1038792"/>
            <a:ext cx="2433560"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4" name="Freeform 42"/>
          <p:cNvSpPr/>
          <p:nvPr/>
        </p:nvSpPr>
        <p:spPr bwMode="auto">
          <a:xfrm flipH="1">
            <a:off x="4838561" y="1038792"/>
            <a:ext cx="2433561"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5" name="Freeform 42"/>
          <p:cNvSpPr/>
          <p:nvPr/>
        </p:nvSpPr>
        <p:spPr bwMode="auto">
          <a:xfrm flipV="1">
            <a:off x="1576758" y="3537335"/>
            <a:ext cx="2433560"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6" name="Freeform 42"/>
          <p:cNvSpPr/>
          <p:nvPr/>
        </p:nvSpPr>
        <p:spPr bwMode="auto">
          <a:xfrm flipH="1" flipV="1">
            <a:off x="4838561" y="3537335"/>
            <a:ext cx="2433561"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43" tIns="34272" rIns="68543" bIns="34272"/>
          <a:lstStyle/>
          <a:p>
            <a:endParaRPr lang="zh-CN" altLang="en-US"/>
          </a:p>
        </p:txBody>
      </p:sp>
      <p:sp>
        <p:nvSpPr>
          <p:cNvPr id="7" name="矩形 32"/>
          <p:cNvSpPr>
            <a:spLocks noChangeArrowheads="1"/>
          </p:cNvSpPr>
          <p:nvPr/>
        </p:nvSpPr>
        <p:spPr bwMode="auto">
          <a:xfrm>
            <a:off x="1" y="2187479"/>
            <a:ext cx="9142810" cy="863003"/>
          </a:xfrm>
          <a:prstGeom prst="rect">
            <a:avLst/>
          </a:prstGeom>
          <a:solidFill>
            <a:schemeClr val="bg1">
              <a:lumMod val="65000"/>
            </a:schemeClr>
          </a:solidFill>
          <a:ln>
            <a:noFill/>
          </a:ln>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8" name="TextBox 33"/>
          <p:cNvSpPr txBox="1">
            <a:spLocks noChangeArrowheads="1"/>
          </p:cNvSpPr>
          <p:nvPr/>
        </p:nvSpPr>
        <p:spPr bwMode="auto">
          <a:xfrm>
            <a:off x="2962509" y="2426189"/>
            <a:ext cx="3217794" cy="346212"/>
          </a:xfrm>
          <a:prstGeom prst="rect">
            <a:avLst/>
          </a:prstGeom>
          <a:noFill/>
          <a:ln>
            <a:noFill/>
          </a:ln>
        </p:spPr>
        <p:txBody>
          <a:bodyPr wrap="none"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dirty="0">
                <a:solidFill>
                  <a:schemeClr val="bg1"/>
                </a:solidFill>
                <a:latin typeface="微软雅黑" panose="020B0503020204020204" charset="-122"/>
              </a:rPr>
              <a:t>20XX</a:t>
            </a:r>
            <a:r>
              <a:rPr lang="zh-CN" altLang="en-US" sz="1800" b="1" dirty="0">
                <a:solidFill>
                  <a:schemeClr val="bg1"/>
                </a:solidFill>
                <a:latin typeface="微软雅黑" panose="020B0503020204020204" charset="-122"/>
              </a:rPr>
              <a:t>年</a:t>
            </a:r>
            <a:r>
              <a:rPr lang="en-US" altLang="zh-CN" sz="1800" b="1" dirty="0">
                <a:solidFill>
                  <a:schemeClr val="bg1"/>
                </a:solidFill>
                <a:latin typeface="微软雅黑" panose="020B0503020204020204" charset="-122"/>
              </a:rPr>
              <a:t>X</a:t>
            </a:r>
            <a:r>
              <a:rPr lang="zh-CN" altLang="en-US" sz="1800" b="1" dirty="0">
                <a:solidFill>
                  <a:schemeClr val="bg1"/>
                </a:solidFill>
                <a:latin typeface="微软雅黑" panose="020B0503020204020204" charset="-122"/>
              </a:rPr>
              <a:t>月，我们的工作简述</a:t>
            </a:r>
            <a:endParaRPr lang="zh-CN" altLang="en-US" sz="1800" b="1" dirty="0">
              <a:solidFill>
                <a:schemeClr val="bg1"/>
              </a:solidFill>
              <a:latin typeface="微软雅黑" panose="020B0503020204020204" charset="-122"/>
            </a:endParaRPr>
          </a:p>
        </p:txBody>
      </p:sp>
      <p:grpSp>
        <p:nvGrpSpPr>
          <p:cNvPr id="9" name="组合 34"/>
          <p:cNvGrpSpPr/>
          <p:nvPr/>
        </p:nvGrpSpPr>
        <p:grpSpPr bwMode="auto">
          <a:xfrm>
            <a:off x="1156686" y="1539929"/>
            <a:ext cx="865134" cy="866574"/>
            <a:chOff x="0" y="0"/>
            <a:chExt cx="1154113" cy="1155699"/>
          </a:xfrm>
          <a:solidFill>
            <a:schemeClr val="bg1">
              <a:lumMod val="65000"/>
            </a:schemeClr>
          </a:solidFill>
        </p:grpSpPr>
        <p:sp>
          <p:nvSpPr>
            <p:cNvPr id="10" name="Oval 30"/>
            <p:cNvSpPr>
              <a:spLocks noChangeArrowheads="1"/>
            </p:cNvSpPr>
            <p:nvPr/>
          </p:nvSpPr>
          <p:spPr bwMode="auto">
            <a:xfrm>
              <a:off x="0" y="0"/>
              <a:ext cx="1154113" cy="1155699"/>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11"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37"/>
          <p:cNvGrpSpPr/>
          <p:nvPr/>
        </p:nvGrpSpPr>
        <p:grpSpPr bwMode="auto">
          <a:xfrm>
            <a:off x="1175726" y="2720755"/>
            <a:ext cx="865134" cy="866574"/>
            <a:chOff x="0" y="0"/>
            <a:chExt cx="1154113" cy="1155698"/>
          </a:xfrm>
          <a:solidFill>
            <a:schemeClr val="bg1">
              <a:lumMod val="65000"/>
            </a:schemeClr>
          </a:solidFill>
        </p:grpSpPr>
        <p:sp>
          <p:nvSpPr>
            <p:cNvPr id="13" name="Oval 31"/>
            <p:cNvSpPr>
              <a:spLocks noChangeArrowheads="1"/>
            </p:cNvSpPr>
            <p:nvPr/>
          </p:nvSpPr>
          <p:spPr bwMode="auto">
            <a:xfrm>
              <a:off x="0" y="0"/>
              <a:ext cx="1154113" cy="1155699"/>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14"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5" name="组合 40"/>
          <p:cNvGrpSpPr/>
          <p:nvPr/>
        </p:nvGrpSpPr>
        <p:grpSpPr bwMode="auto">
          <a:xfrm>
            <a:off x="6804450" y="1563736"/>
            <a:ext cx="866324" cy="866574"/>
            <a:chOff x="0" y="0"/>
            <a:chExt cx="1155700" cy="1155698"/>
          </a:xfrm>
          <a:solidFill>
            <a:schemeClr val="bg1">
              <a:lumMod val="65000"/>
            </a:schemeClr>
          </a:solidFill>
        </p:grpSpPr>
        <p:sp>
          <p:nvSpPr>
            <p:cNvPr id="16" name="Oval 33"/>
            <p:cNvSpPr>
              <a:spLocks noChangeArrowheads="1"/>
            </p:cNvSpPr>
            <p:nvPr/>
          </p:nvSpPr>
          <p:spPr bwMode="auto">
            <a:xfrm>
              <a:off x="0" y="0"/>
              <a:ext cx="1155700" cy="1155698"/>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17"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 name="组合 43"/>
          <p:cNvGrpSpPr/>
          <p:nvPr/>
        </p:nvGrpSpPr>
        <p:grpSpPr bwMode="auto">
          <a:xfrm>
            <a:off x="6840150" y="2743372"/>
            <a:ext cx="865134" cy="866574"/>
            <a:chOff x="0" y="0"/>
            <a:chExt cx="1154113" cy="1155698"/>
          </a:xfrm>
          <a:solidFill>
            <a:schemeClr val="bg1">
              <a:lumMod val="65000"/>
            </a:schemeClr>
          </a:solidFill>
        </p:grpSpPr>
        <p:sp>
          <p:nvSpPr>
            <p:cNvPr id="19" name="Oval 32"/>
            <p:cNvSpPr>
              <a:spLocks noChangeArrowheads="1"/>
            </p:cNvSpPr>
            <p:nvPr/>
          </p:nvSpPr>
          <p:spPr bwMode="auto">
            <a:xfrm>
              <a:off x="0" y="0"/>
              <a:ext cx="1154113" cy="1155698"/>
            </a:xfrm>
            <a:prstGeom prst="ellipse">
              <a:avLst/>
            </a:prstGeom>
            <a:solidFill>
              <a:srgbClr val="0070C0"/>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sp>
          <p:nvSpPr>
            <p:cNvPr id="20"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 name="TextBox 46"/>
          <p:cNvSpPr txBox="1">
            <a:spLocks noChangeArrowheads="1"/>
          </p:cNvSpPr>
          <p:nvPr/>
        </p:nvSpPr>
        <p:spPr bwMode="auto">
          <a:xfrm>
            <a:off x="2093219" y="699542"/>
            <a:ext cx="131852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dirty="0">
                <a:solidFill>
                  <a:schemeClr val="tx1"/>
                </a:solidFill>
                <a:latin typeface="微软雅黑" panose="020B0503020204020204" charset="-122"/>
              </a:rPr>
              <a:t>添加标题</a:t>
            </a:r>
            <a:endParaRPr lang="en-US" altLang="zh-CN" sz="1400" b="1" dirty="0">
              <a:solidFill>
                <a:schemeClr val="tx1"/>
              </a:solidFill>
              <a:latin typeface="微软雅黑" panose="020B0503020204020204" charset="-122"/>
            </a:endParaRPr>
          </a:p>
        </p:txBody>
      </p:sp>
      <p:sp>
        <p:nvSpPr>
          <p:cNvPr id="22" name="TextBox 47"/>
          <p:cNvSpPr txBox="1">
            <a:spLocks noChangeArrowheads="1"/>
          </p:cNvSpPr>
          <p:nvPr/>
        </p:nvSpPr>
        <p:spPr bwMode="auto">
          <a:xfrm>
            <a:off x="2036100" y="1086405"/>
            <a:ext cx="1943278"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dirty="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dirty="0">
              <a:solidFill>
                <a:schemeClr val="tx1"/>
              </a:solidFill>
              <a:latin typeface="微软雅黑" panose="020B0503020204020204" charset="-122"/>
            </a:endParaRPr>
          </a:p>
        </p:txBody>
      </p:sp>
      <p:sp>
        <p:nvSpPr>
          <p:cNvPr id="23" name="TextBox 48"/>
          <p:cNvSpPr txBox="1">
            <a:spLocks noChangeArrowheads="1"/>
          </p:cNvSpPr>
          <p:nvPr/>
        </p:nvSpPr>
        <p:spPr bwMode="auto">
          <a:xfrm>
            <a:off x="5395484" y="699542"/>
            <a:ext cx="131971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400" b="1">
                <a:solidFill>
                  <a:schemeClr val="tx1"/>
                </a:solidFill>
                <a:latin typeface="微软雅黑" panose="020B0503020204020204" charset="-122"/>
              </a:rPr>
              <a:t>添加标题</a:t>
            </a:r>
            <a:endParaRPr lang="en-US" altLang="zh-CN" sz="1400" b="1">
              <a:solidFill>
                <a:schemeClr val="tx1"/>
              </a:solidFill>
              <a:latin typeface="微软雅黑" panose="020B0503020204020204" charset="-122"/>
            </a:endParaRPr>
          </a:p>
        </p:txBody>
      </p:sp>
      <p:sp>
        <p:nvSpPr>
          <p:cNvPr id="24" name="TextBox 49"/>
          <p:cNvSpPr txBox="1">
            <a:spLocks noChangeArrowheads="1"/>
          </p:cNvSpPr>
          <p:nvPr/>
        </p:nvSpPr>
        <p:spPr bwMode="auto">
          <a:xfrm>
            <a:off x="4843321" y="1086405"/>
            <a:ext cx="1943279"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20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a:solidFill>
                <a:schemeClr val="tx1"/>
              </a:solidFill>
              <a:latin typeface="微软雅黑" panose="020B0503020204020204" charset="-122"/>
            </a:endParaRPr>
          </a:p>
        </p:txBody>
      </p:sp>
      <p:sp>
        <p:nvSpPr>
          <p:cNvPr id="25" name="TextBox 50"/>
          <p:cNvSpPr txBox="1">
            <a:spLocks noChangeArrowheads="1"/>
          </p:cNvSpPr>
          <p:nvPr/>
        </p:nvSpPr>
        <p:spPr bwMode="auto">
          <a:xfrm>
            <a:off x="2093219" y="4130129"/>
            <a:ext cx="131852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b="1">
                <a:solidFill>
                  <a:schemeClr val="tx1"/>
                </a:solidFill>
                <a:latin typeface="微软雅黑" panose="020B0503020204020204" charset="-122"/>
              </a:rPr>
              <a:t>添加标题</a:t>
            </a:r>
            <a:endParaRPr lang="en-US" altLang="zh-CN" sz="1400" b="1">
              <a:solidFill>
                <a:schemeClr val="tx1"/>
              </a:solidFill>
              <a:latin typeface="微软雅黑" panose="020B0503020204020204" charset="-122"/>
            </a:endParaRPr>
          </a:p>
        </p:txBody>
      </p:sp>
      <p:sp>
        <p:nvSpPr>
          <p:cNvPr id="26" name="TextBox 51"/>
          <p:cNvSpPr txBox="1">
            <a:spLocks noChangeArrowheads="1"/>
          </p:cNvSpPr>
          <p:nvPr/>
        </p:nvSpPr>
        <p:spPr bwMode="auto">
          <a:xfrm>
            <a:off x="2036100" y="3176659"/>
            <a:ext cx="1943278"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a:solidFill>
                <a:schemeClr val="tx1"/>
              </a:solidFill>
              <a:latin typeface="微软雅黑" panose="020B0503020204020204" charset="-122"/>
            </a:endParaRPr>
          </a:p>
        </p:txBody>
      </p:sp>
      <p:sp>
        <p:nvSpPr>
          <p:cNvPr id="27" name="TextBox 52"/>
          <p:cNvSpPr txBox="1">
            <a:spLocks noChangeArrowheads="1"/>
          </p:cNvSpPr>
          <p:nvPr/>
        </p:nvSpPr>
        <p:spPr bwMode="auto">
          <a:xfrm>
            <a:off x="5395484" y="4130129"/>
            <a:ext cx="1319716" cy="2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400" b="1">
                <a:solidFill>
                  <a:schemeClr val="tx1"/>
                </a:solidFill>
                <a:latin typeface="微软雅黑" panose="020B0503020204020204" charset="-122"/>
              </a:rPr>
              <a:t>添加标题</a:t>
            </a:r>
            <a:endParaRPr lang="en-US" altLang="zh-CN" sz="1400" b="1">
              <a:solidFill>
                <a:schemeClr val="tx1"/>
              </a:solidFill>
              <a:latin typeface="微软雅黑" panose="020B0503020204020204" charset="-122"/>
            </a:endParaRPr>
          </a:p>
        </p:txBody>
      </p:sp>
      <p:sp>
        <p:nvSpPr>
          <p:cNvPr id="28" name="TextBox 53"/>
          <p:cNvSpPr txBox="1">
            <a:spLocks noChangeArrowheads="1"/>
          </p:cNvSpPr>
          <p:nvPr/>
        </p:nvSpPr>
        <p:spPr bwMode="auto">
          <a:xfrm>
            <a:off x="4843321" y="3176659"/>
            <a:ext cx="1943279" cy="80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200">
                <a:solidFill>
                  <a:schemeClr val="tx1"/>
                </a:solidFill>
                <a:latin typeface="微软雅黑" panose="020B0503020204020204" charset="-122"/>
              </a:rPr>
              <a:t>这里可以添加主要内容这里可以添加主要内容这里可以添加主要内容这里可以添加主要内容</a:t>
            </a:r>
            <a:endParaRPr lang="zh-CN" altLang="en-US" sz="1200">
              <a:solidFill>
                <a:schemeClr val="tx1"/>
              </a:solidFill>
              <a:latin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par>
                          <p:cTn id="16" fill="hold">
                            <p:stCondLst>
                              <p:cond delay="170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18"/>
                                        </p:tgtEl>
                                        <p:attrNameLst>
                                          <p:attrName>ppt_x</p:attrName>
                                          <p:attrName>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9"/>
                                        </p:tgtEl>
                                        <p:attrNameLst>
                                          <p:attrName>ppt_x</p:attrName>
                                          <p:attrName>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12"/>
                                        </p:tgtEl>
                                        <p:attrNameLst>
                                          <p:attrName>ppt_x</p:attrName>
                                          <p:attrName>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15"/>
                                        </p:tgtEl>
                                        <p:attrNameLst>
                                          <p:attrName>ppt_x</p:attrName>
                                          <p:attrName>ppt_y</p:attrName>
                                        </p:attrNameLst>
                                      </p:cBhvr>
                                      <p:rCtr x="-15400" y="6000"/>
                                    </p:animMotion>
                                  </p:childTnLst>
                                </p:cTn>
                              </p:par>
                            </p:childTnLst>
                          </p:cTn>
                        </p:par>
                        <p:par>
                          <p:cTn id="33" fill="hold">
                            <p:stCondLst>
                              <p:cond delay="1700"/>
                            </p:stCondLst>
                            <p:childTnLst>
                              <p:par>
                                <p:cTn id="34" presetID="22" presetClass="entr" presetSubtype="8"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par>
                          <p:cTn id="46" fill="hold">
                            <p:stCondLst>
                              <p:cond delay="2200"/>
                            </p:stCondLst>
                            <p:childTnLst>
                              <p:par>
                                <p:cTn id="47" presetID="47"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1000"/>
                                        <p:tgtEl>
                                          <p:spTgt spid="23"/>
                                        </p:tgtEl>
                                      </p:cBhvr>
                                    </p:animEffect>
                                    <p:anim calcmode="lin" valueType="num">
                                      <p:cBhvr>
                                        <p:cTn id="55" dur="1000" fill="hold"/>
                                        <p:tgtEl>
                                          <p:spTgt spid="23"/>
                                        </p:tgtEl>
                                        <p:attrNameLst>
                                          <p:attrName>ppt_x</p:attrName>
                                        </p:attrNameLst>
                                      </p:cBhvr>
                                      <p:tavLst>
                                        <p:tav tm="0">
                                          <p:val>
                                            <p:strVal val="#ppt_x"/>
                                          </p:val>
                                        </p:tav>
                                        <p:tav tm="100000">
                                          <p:val>
                                            <p:strVal val="#ppt_x"/>
                                          </p:val>
                                        </p:tav>
                                      </p:tavLst>
                                    </p:anim>
                                    <p:anim calcmode="lin" valueType="num">
                                      <p:cBhvr>
                                        <p:cTn id="56" dur="1000" fill="hold"/>
                                        <p:tgtEl>
                                          <p:spTgt spid="2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anim calcmode="lin" valueType="num">
                                      <p:cBhvr>
                                        <p:cTn id="60" dur="1000" fill="hold"/>
                                        <p:tgtEl>
                                          <p:spTgt spid="27"/>
                                        </p:tgtEl>
                                        <p:attrNameLst>
                                          <p:attrName>ppt_x</p:attrName>
                                        </p:attrNameLst>
                                      </p:cBhvr>
                                      <p:tavLst>
                                        <p:tav tm="0">
                                          <p:val>
                                            <p:strVal val="#ppt_x"/>
                                          </p:val>
                                        </p:tav>
                                        <p:tav tm="100000">
                                          <p:val>
                                            <p:strVal val="#ppt_x"/>
                                          </p:val>
                                        </p:tav>
                                      </p:tavLst>
                                    </p:anim>
                                    <p:anim calcmode="lin" valueType="num">
                                      <p:cBhvr>
                                        <p:cTn id="61" dur="1000" fill="hold"/>
                                        <p:tgtEl>
                                          <p:spTgt spid="2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childTnLst>
                          </p:cTn>
                        </p:par>
                        <p:par>
                          <p:cTn id="67" fill="hold">
                            <p:stCondLst>
                              <p:cond delay="3200"/>
                            </p:stCondLst>
                            <p:childTnLst>
                              <p:par>
                                <p:cTn id="68" presetID="22" presetClass="entr" presetSubtype="1"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down)">
                                      <p:cBhvr>
                                        <p:cTn id="76" dur="500"/>
                                        <p:tgtEl>
                                          <p:spTgt spid="2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autoUpdateAnimBg="0"/>
      <p:bldP spid="8" grpId="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grpSp>
        <p:nvGrpSpPr>
          <p:cNvPr id="29" name="组合 28"/>
          <p:cNvGrpSpPr/>
          <p:nvPr/>
        </p:nvGrpSpPr>
        <p:grpSpPr>
          <a:xfrm>
            <a:off x="1596173" y="1617618"/>
            <a:ext cx="5939315" cy="1716502"/>
            <a:chOff x="2347913" y="2421930"/>
            <a:chExt cx="7923212" cy="2289200"/>
          </a:xfrm>
        </p:grpSpPr>
        <p:sp>
          <p:nvSpPr>
            <p:cNvPr id="30" name="Line 11"/>
            <p:cNvSpPr>
              <a:spLocks noChangeShapeType="1"/>
            </p:cNvSpPr>
            <p:nvPr/>
          </p:nvSpPr>
          <p:spPr bwMode="auto">
            <a:xfrm>
              <a:off x="2728911" y="42106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1"/>
            <p:cNvSpPr>
              <a:spLocks noChangeShapeType="1"/>
            </p:cNvSpPr>
            <p:nvPr/>
          </p:nvSpPr>
          <p:spPr bwMode="auto">
            <a:xfrm>
              <a:off x="2728911" y="3709044"/>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a:off x="2728911" y="3286026"/>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1"/>
            <p:cNvSpPr>
              <a:spLocks noChangeShapeType="1"/>
            </p:cNvSpPr>
            <p:nvPr/>
          </p:nvSpPr>
          <p:spPr bwMode="auto">
            <a:xfrm>
              <a:off x="2728911" y="2853978"/>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1"/>
            <p:cNvSpPr>
              <a:spLocks noChangeShapeType="1"/>
            </p:cNvSpPr>
            <p:nvPr/>
          </p:nvSpPr>
          <p:spPr bwMode="auto">
            <a:xfrm>
              <a:off x="2728911" y="2421930"/>
              <a:ext cx="7542213"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1"/>
            <p:cNvSpPr>
              <a:spLocks noChangeShapeType="1"/>
            </p:cNvSpPr>
            <p:nvPr/>
          </p:nvSpPr>
          <p:spPr bwMode="auto">
            <a:xfrm>
              <a:off x="2347913" y="4711130"/>
              <a:ext cx="7923212"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Line 12"/>
          <p:cNvSpPr>
            <a:spLocks noChangeShapeType="1"/>
          </p:cNvSpPr>
          <p:nvPr/>
        </p:nvSpPr>
        <p:spPr bwMode="auto">
          <a:xfrm rot="16200000" flipV="1">
            <a:off x="711065" y="2333629"/>
            <a:ext cx="2341417" cy="0"/>
          </a:xfrm>
          <a:prstGeom prst="line">
            <a:avLst/>
          </a:prstGeom>
          <a:noFill/>
          <a:ln w="12700">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34" tIns="34267" rIns="68534" bIns="34267"/>
          <a:lstStyle/>
          <a:p>
            <a:endParaRPr lang="zh-CN" altLang="en-US"/>
          </a:p>
        </p:txBody>
      </p:sp>
      <p:sp>
        <p:nvSpPr>
          <p:cNvPr id="37" name="Rectangle 13"/>
          <p:cNvSpPr>
            <a:spLocks noChangeArrowheads="1"/>
          </p:cNvSpPr>
          <p:nvPr/>
        </p:nvSpPr>
        <p:spPr bwMode="auto">
          <a:xfrm>
            <a:off x="2435123" y="2077111"/>
            <a:ext cx="399842" cy="1257009"/>
          </a:xfrm>
          <a:prstGeom prst="rect">
            <a:avLst/>
          </a:prstGeom>
          <a:solidFill>
            <a:srgbClr val="0070C0"/>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Rectangle 14"/>
          <p:cNvSpPr>
            <a:spLocks noChangeArrowheads="1"/>
          </p:cNvSpPr>
          <p:nvPr/>
        </p:nvSpPr>
        <p:spPr bwMode="auto">
          <a:xfrm>
            <a:off x="3245517" y="1848562"/>
            <a:ext cx="399842" cy="1485556"/>
          </a:xfrm>
          <a:prstGeom prst="rect">
            <a:avLst/>
          </a:prstGeom>
          <a:solidFill>
            <a:schemeClr val="bg1">
              <a:lumMod val="65000"/>
            </a:schemeClr>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Rectangle 15"/>
          <p:cNvSpPr>
            <a:spLocks noChangeArrowheads="1"/>
          </p:cNvSpPr>
          <p:nvPr/>
        </p:nvSpPr>
        <p:spPr bwMode="auto">
          <a:xfrm>
            <a:off x="4055911" y="2362792"/>
            <a:ext cx="399842" cy="971326"/>
          </a:xfrm>
          <a:prstGeom prst="rect">
            <a:avLst/>
          </a:prstGeom>
          <a:solidFill>
            <a:srgbClr val="0070C0"/>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16"/>
          <p:cNvSpPr>
            <a:spLocks noChangeArrowheads="1"/>
          </p:cNvSpPr>
          <p:nvPr/>
        </p:nvSpPr>
        <p:spPr bwMode="auto">
          <a:xfrm>
            <a:off x="4867495" y="1562879"/>
            <a:ext cx="399842" cy="1771240"/>
          </a:xfrm>
          <a:prstGeom prst="rect">
            <a:avLst/>
          </a:prstGeom>
          <a:solidFill>
            <a:schemeClr val="bg1">
              <a:lumMod val="65000"/>
            </a:schemeClr>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Rectangle 17"/>
          <p:cNvSpPr>
            <a:spLocks noChangeArrowheads="1"/>
          </p:cNvSpPr>
          <p:nvPr/>
        </p:nvSpPr>
        <p:spPr bwMode="auto">
          <a:xfrm>
            <a:off x="5677889" y="2077111"/>
            <a:ext cx="399842" cy="1257009"/>
          </a:xfrm>
          <a:prstGeom prst="rect">
            <a:avLst/>
          </a:prstGeom>
          <a:solidFill>
            <a:srgbClr val="0070C0"/>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18"/>
          <p:cNvSpPr>
            <a:spLocks noChangeArrowheads="1"/>
          </p:cNvSpPr>
          <p:nvPr/>
        </p:nvSpPr>
        <p:spPr bwMode="auto">
          <a:xfrm>
            <a:off x="6489472" y="991511"/>
            <a:ext cx="399842" cy="2342609"/>
          </a:xfrm>
          <a:prstGeom prst="rect">
            <a:avLst/>
          </a:prstGeom>
          <a:solidFill>
            <a:schemeClr val="bg1">
              <a:lumMod val="65000"/>
            </a:schemeClr>
          </a:solidFill>
          <a:ln>
            <a:noFill/>
          </a:ln>
          <a:effectLst/>
        </p:spPr>
        <p:txBody>
          <a:bodyPr wrap="none" lIns="68534" tIns="34267" rIns="68534" bIns="34267"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未知"/>
          <p:cNvSpPr/>
          <p:nvPr/>
        </p:nvSpPr>
        <p:spPr bwMode="auto">
          <a:xfrm>
            <a:off x="2756052" y="699542"/>
            <a:ext cx="4193578" cy="1377569"/>
          </a:xfrm>
          <a:custGeom>
            <a:avLst/>
            <a:gdLst>
              <a:gd name="T0" fmla="*/ 0 w 3524"/>
              <a:gd name="T1" fmla="*/ 2147483647 h 1273"/>
              <a:gd name="T2" fmla="*/ 1776710950 w 3524"/>
              <a:gd name="T3" fmla="*/ 2121971037 h 1273"/>
              <a:gd name="T4" fmla="*/ 2147483647 w 3524"/>
              <a:gd name="T5" fmla="*/ 2147483647 h 1273"/>
              <a:gd name="T6" fmla="*/ 2147483647 w 3524"/>
              <a:gd name="T7" fmla="*/ 1451609641 h 1273"/>
              <a:gd name="T8" fmla="*/ 2147483647 w 3524"/>
              <a:gd name="T9" fmla="*/ 2147483647 h 1273"/>
              <a:gd name="T10" fmla="*/ 2147483647 w 3524"/>
              <a:gd name="T11" fmla="*/ 604837350 h 1273"/>
              <a:gd name="T12" fmla="*/ 2147483647 w 3524"/>
              <a:gd name="T13" fmla="*/ 0 h 1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24" h="1273">
                <a:moveTo>
                  <a:pt x="0" y="1040"/>
                </a:moveTo>
                <a:cubicBezTo>
                  <a:pt x="118" y="1007"/>
                  <a:pt x="469" y="810"/>
                  <a:pt x="705" y="842"/>
                </a:cubicBezTo>
                <a:cubicBezTo>
                  <a:pt x="941" y="874"/>
                  <a:pt x="1196" y="1273"/>
                  <a:pt x="1418" y="1229"/>
                </a:cubicBezTo>
                <a:cubicBezTo>
                  <a:pt x="1640" y="1185"/>
                  <a:pt x="1811" y="605"/>
                  <a:pt x="2037" y="576"/>
                </a:cubicBezTo>
                <a:cubicBezTo>
                  <a:pt x="2263" y="547"/>
                  <a:pt x="2582" y="1113"/>
                  <a:pt x="2777" y="1057"/>
                </a:cubicBezTo>
                <a:cubicBezTo>
                  <a:pt x="2972" y="1001"/>
                  <a:pt x="3082" y="416"/>
                  <a:pt x="3206" y="240"/>
                </a:cubicBezTo>
                <a:cubicBezTo>
                  <a:pt x="3330" y="64"/>
                  <a:pt x="3458" y="50"/>
                  <a:pt x="3524" y="0"/>
                </a:cubicBezTo>
              </a:path>
            </a:pathLst>
          </a:custGeom>
          <a:noFill/>
          <a:ln w="12700" cmpd="sng">
            <a:solidFill>
              <a:srgbClr val="0070C0"/>
            </a:solidFill>
            <a:beve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34" tIns="34267" rIns="68534" bIns="34267"/>
          <a:lstStyle/>
          <a:p>
            <a:endParaRPr lang="zh-CN" altLang="en-US"/>
          </a:p>
        </p:txBody>
      </p:sp>
      <p:grpSp>
        <p:nvGrpSpPr>
          <p:cNvPr id="44" name="组合 43"/>
          <p:cNvGrpSpPr/>
          <p:nvPr/>
        </p:nvGrpSpPr>
        <p:grpSpPr>
          <a:xfrm>
            <a:off x="1277435" y="1507242"/>
            <a:ext cx="590642" cy="1633614"/>
            <a:chOff x="1922711" y="2214181"/>
            <a:chExt cx="787932" cy="2178657"/>
          </a:xfrm>
        </p:grpSpPr>
        <p:sp>
          <p:nvSpPr>
            <p:cNvPr id="45" name="TextBox 44"/>
            <p:cNvSpPr txBox="1"/>
            <p:nvPr/>
          </p:nvSpPr>
          <p:spPr>
            <a:xfrm>
              <a:off x="2079374" y="4002897"/>
              <a:ext cx="631269" cy="389941"/>
            </a:xfrm>
            <a:prstGeom prst="rect">
              <a:avLst/>
            </a:prstGeom>
            <a:noFill/>
          </p:spPr>
          <p:txBody>
            <a:bodyPr wrap="none" rtlCol="0">
              <a:spAutoFit/>
            </a:bodyPr>
            <a:lstStyle/>
            <a:p>
              <a:r>
                <a:rPr lang="en-US" altLang="zh-CN" dirty="0" smtClean="0"/>
                <a:t>20%</a:t>
              </a:r>
              <a:endParaRPr lang="zh-CN" altLang="en-US" dirty="0"/>
            </a:p>
          </p:txBody>
        </p:sp>
        <p:sp>
          <p:nvSpPr>
            <p:cNvPr id="46" name="TextBox 45"/>
            <p:cNvSpPr txBox="1"/>
            <p:nvPr/>
          </p:nvSpPr>
          <p:spPr>
            <a:xfrm>
              <a:off x="2079374" y="3501295"/>
              <a:ext cx="631269" cy="389941"/>
            </a:xfrm>
            <a:prstGeom prst="rect">
              <a:avLst/>
            </a:prstGeom>
            <a:noFill/>
          </p:spPr>
          <p:txBody>
            <a:bodyPr wrap="none" rtlCol="0">
              <a:spAutoFit/>
            </a:bodyPr>
            <a:lstStyle/>
            <a:p>
              <a:r>
                <a:rPr lang="en-US" altLang="zh-CN" dirty="0" smtClean="0"/>
                <a:t>40%</a:t>
              </a:r>
              <a:endParaRPr lang="zh-CN" altLang="en-US" dirty="0"/>
            </a:p>
          </p:txBody>
        </p:sp>
        <p:sp>
          <p:nvSpPr>
            <p:cNvPr id="47" name="TextBox 46"/>
            <p:cNvSpPr txBox="1"/>
            <p:nvPr/>
          </p:nvSpPr>
          <p:spPr>
            <a:xfrm>
              <a:off x="2079374" y="3074416"/>
              <a:ext cx="631269" cy="389941"/>
            </a:xfrm>
            <a:prstGeom prst="rect">
              <a:avLst/>
            </a:prstGeom>
            <a:noFill/>
          </p:spPr>
          <p:txBody>
            <a:bodyPr wrap="none" rtlCol="0">
              <a:spAutoFit/>
            </a:bodyPr>
            <a:lstStyle/>
            <a:p>
              <a:r>
                <a:rPr lang="en-US" altLang="zh-CN" dirty="0" smtClean="0"/>
                <a:t>60%</a:t>
              </a:r>
              <a:endParaRPr lang="zh-CN" altLang="en-US" dirty="0"/>
            </a:p>
          </p:txBody>
        </p:sp>
        <p:sp>
          <p:nvSpPr>
            <p:cNvPr id="48" name="TextBox 47"/>
            <p:cNvSpPr txBox="1"/>
            <p:nvPr/>
          </p:nvSpPr>
          <p:spPr>
            <a:xfrm>
              <a:off x="2079374" y="2646229"/>
              <a:ext cx="631269" cy="389941"/>
            </a:xfrm>
            <a:prstGeom prst="rect">
              <a:avLst/>
            </a:prstGeom>
            <a:noFill/>
          </p:spPr>
          <p:txBody>
            <a:bodyPr wrap="none" rtlCol="0">
              <a:spAutoFit/>
            </a:bodyPr>
            <a:lstStyle/>
            <a:p>
              <a:r>
                <a:rPr lang="en-US" altLang="zh-CN" dirty="0"/>
                <a:t>8</a:t>
              </a:r>
              <a:r>
                <a:rPr lang="en-US" altLang="zh-CN" dirty="0" smtClean="0"/>
                <a:t>0%</a:t>
              </a:r>
              <a:endParaRPr lang="zh-CN" altLang="en-US" dirty="0"/>
            </a:p>
          </p:txBody>
        </p:sp>
        <p:sp>
          <p:nvSpPr>
            <p:cNvPr id="49" name="TextBox 48"/>
            <p:cNvSpPr txBox="1"/>
            <p:nvPr/>
          </p:nvSpPr>
          <p:spPr>
            <a:xfrm>
              <a:off x="1922711" y="2214181"/>
              <a:ext cx="744608" cy="389941"/>
            </a:xfrm>
            <a:prstGeom prst="rect">
              <a:avLst/>
            </a:prstGeom>
            <a:noFill/>
          </p:spPr>
          <p:txBody>
            <a:bodyPr wrap="none" rtlCol="0">
              <a:spAutoFit/>
            </a:bodyPr>
            <a:lstStyle/>
            <a:p>
              <a:r>
                <a:rPr lang="en-US" altLang="zh-CN" dirty="0" smtClean="0"/>
                <a:t>100%</a:t>
              </a:r>
              <a:endParaRPr lang="zh-CN" altLang="en-US" dirty="0"/>
            </a:p>
          </p:txBody>
        </p:sp>
      </p:grpSp>
      <p:grpSp>
        <p:nvGrpSpPr>
          <p:cNvPr id="50" name="组合 49"/>
          <p:cNvGrpSpPr/>
          <p:nvPr/>
        </p:nvGrpSpPr>
        <p:grpSpPr>
          <a:xfrm>
            <a:off x="2325648" y="3410218"/>
            <a:ext cx="4720574" cy="296334"/>
            <a:chOff x="3321054" y="4752074"/>
            <a:chExt cx="6297377" cy="395205"/>
          </a:xfrm>
        </p:grpSpPr>
        <p:sp>
          <p:nvSpPr>
            <p:cNvPr id="51" name="TextBox 50"/>
            <p:cNvSpPr txBox="1"/>
            <p:nvPr/>
          </p:nvSpPr>
          <p:spPr>
            <a:xfrm>
              <a:off x="3409031" y="4752074"/>
              <a:ext cx="246436" cy="389942"/>
            </a:xfrm>
            <a:prstGeom prst="rect">
              <a:avLst/>
            </a:prstGeom>
            <a:noFill/>
          </p:spPr>
          <p:txBody>
            <a:bodyPr wrap="none" rtlCol="0">
              <a:spAutoFit/>
            </a:bodyPr>
            <a:lstStyle/>
            <a:p>
              <a:endParaRPr lang="zh-CN" altLang="en-US" dirty="0"/>
            </a:p>
          </p:txBody>
        </p:sp>
        <p:sp>
          <p:nvSpPr>
            <p:cNvPr id="52" name="TextBox 51"/>
            <p:cNvSpPr txBox="1"/>
            <p:nvPr/>
          </p:nvSpPr>
          <p:spPr>
            <a:xfrm>
              <a:off x="3321054" y="4752074"/>
              <a:ext cx="821593" cy="389942"/>
            </a:xfrm>
            <a:prstGeom prst="rect">
              <a:avLst/>
            </a:prstGeom>
            <a:noFill/>
          </p:spPr>
          <p:txBody>
            <a:bodyPr wrap="none" rtlCol="0">
              <a:spAutoFit/>
            </a:bodyPr>
            <a:lstStyle/>
            <a:p>
              <a:pPr algn="ctr"/>
              <a:r>
                <a:rPr lang="en-US" altLang="zh-CN" dirty="0" smtClean="0">
                  <a:latin typeface="微软雅黑" panose="020B0503020204020204" charset="-122"/>
                  <a:ea typeface="微软雅黑" panose="020B0503020204020204" charset="-122"/>
                </a:rPr>
                <a:t>2</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3" name="TextBox 52"/>
            <p:cNvSpPr txBox="1"/>
            <p:nvPr/>
          </p:nvSpPr>
          <p:spPr>
            <a:xfrm>
              <a:off x="4404091" y="4757337"/>
              <a:ext cx="821593" cy="389942"/>
            </a:xfrm>
            <a:prstGeom prst="rect">
              <a:avLst/>
            </a:prstGeom>
            <a:noFill/>
          </p:spPr>
          <p:txBody>
            <a:bodyPr wrap="none" rtlCol="0">
              <a:spAutoFit/>
            </a:bodyPr>
            <a:lstStyle/>
            <a:p>
              <a:pPr algn="ctr"/>
              <a:r>
                <a:rPr lang="en-US" altLang="zh-CN" dirty="0">
                  <a:latin typeface="微软雅黑" panose="020B0503020204020204" charset="-122"/>
                  <a:ea typeface="微软雅黑" panose="020B0503020204020204" charset="-122"/>
                </a:rPr>
                <a:t>4</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4" name="TextBox 53"/>
            <p:cNvSpPr txBox="1"/>
            <p:nvPr/>
          </p:nvSpPr>
          <p:spPr>
            <a:xfrm>
              <a:off x="5457738" y="4757337"/>
              <a:ext cx="821593" cy="389942"/>
            </a:xfrm>
            <a:prstGeom prst="rect">
              <a:avLst/>
            </a:prstGeom>
            <a:noFill/>
          </p:spPr>
          <p:txBody>
            <a:bodyPr wrap="none" rtlCol="0">
              <a:spAutoFit/>
            </a:bodyPr>
            <a:lstStyle/>
            <a:p>
              <a:pPr algn="ctr"/>
              <a:r>
                <a:rPr lang="en-US" altLang="zh-CN" dirty="0">
                  <a:latin typeface="微软雅黑" panose="020B0503020204020204" charset="-122"/>
                  <a:ea typeface="微软雅黑" panose="020B0503020204020204" charset="-122"/>
                </a:rPr>
                <a:t>6</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5" name="TextBox 54"/>
            <p:cNvSpPr txBox="1"/>
            <p:nvPr/>
          </p:nvSpPr>
          <p:spPr>
            <a:xfrm>
              <a:off x="6567853" y="4757337"/>
              <a:ext cx="821593" cy="389942"/>
            </a:xfrm>
            <a:prstGeom prst="rect">
              <a:avLst/>
            </a:prstGeom>
            <a:noFill/>
          </p:spPr>
          <p:txBody>
            <a:bodyPr wrap="none" rtlCol="0">
              <a:spAutoFit/>
            </a:bodyPr>
            <a:lstStyle/>
            <a:p>
              <a:pPr algn="ctr"/>
              <a:r>
                <a:rPr lang="en-US" altLang="zh-CN" dirty="0">
                  <a:latin typeface="微软雅黑" panose="020B0503020204020204" charset="-122"/>
                  <a:ea typeface="微软雅黑" panose="020B0503020204020204" charset="-122"/>
                </a:rPr>
                <a:t>8</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6" name="TextBox 55"/>
            <p:cNvSpPr txBox="1"/>
            <p:nvPr/>
          </p:nvSpPr>
          <p:spPr>
            <a:xfrm>
              <a:off x="7583717" y="4757337"/>
              <a:ext cx="952038" cy="389942"/>
            </a:xfrm>
            <a:prstGeom prst="rect">
              <a:avLst/>
            </a:prstGeom>
            <a:noFill/>
          </p:spPr>
          <p:txBody>
            <a:bodyPr wrap="none" rtlCol="0">
              <a:spAutoFit/>
            </a:bodyPr>
            <a:lstStyle/>
            <a:p>
              <a:pPr algn="ctr"/>
              <a:r>
                <a:rPr lang="en-US" altLang="zh-CN" dirty="0" smtClean="0">
                  <a:latin typeface="微软雅黑" panose="020B0503020204020204" charset="-122"/>
                  <a:ea typeface="微软雅黑" panose="020B0503020204020204" charset="-122"/>
                </a:rPr>
                <a:t>10</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sp>
          <p:nvSpPr>
            <p:cNvPr id="57" name="TextBox 56"/>
            <p:cNvSpPr txBox="1"/>
            <p:nvPr/>
          </p:nvSpPr>
          <p:spPr>
            <a:xfrm>
              <a:off x="8666393" y="4757337"/>
              <a:ext cx="952038" cy="389942"/>
            </a:xfrm>
            <a:prstGeom prst="rect">
              <a:avLst/>
            </a:prstGeom>
            <a:noFill/>
          </p:spPr>
          <p:txBody>
            <a:bodyPr wrap="none" rtlCol="0">
              <a:spAutoFit/>
            </a:bodyPr>
            <a:lstStyle/>
            <a:p>
              <a:pPr algn="ctr"/>
              <a:r>
                <a:rPr lang="en-US" altLang="zh-CN" dirty="0" smtClean="0">
                  <a:latin typeface="微软雅黑" panose="020B0503020204020204" charset="-122"/>
                  <a:ea typeface="微软雅黑" panose="020B0503020204020204" charset="-122"/>
                </a:rPr>
                <a:t>12</a:t>
              </a:r>
              <a:r>
                <a:rPr lang="zh-CN" altLang="en-US" dirty="0" smtClean="0">
                  <a:latin typeface="微软雅黑" panose="020B0503020204020204" charset="-122"/>
                  <a:ea typeface="微软雅黑" panose="020B0503020204020204" charset="-122"/>
                </a:rPr>
                <a:t>月份</a:t>
              </a:r>
              <a:endParaRPr lang="zh-CN" altLang="en-US" dirty="0">
                <a:latin typeface="微软雅黑" panose="020B0503020204020204" charset="-122"/>
                <a:ea typeface="微软雅黑" panose="020B0503020204020204" charset="-122"/>
              </a:endParaRPr>
            </a:p>
          </p:txBody>
        </p:sp>
      </p:grpSp>
      <p:sp>
        <p:nvSpPr>
          <p:cNvPr id="58" name="矩形 57"/>
          <p:cNvSpPr/>
          <p:nvPr/>
        </p:nvSpPr>
        <p:spPr>
          <a:xfrm>
            <a:off x="899592" y="3906519"/>
            <a:ext cx="7448947" cy="680553"/>
          </a:xfrm>
          <a:prstGeom prst="rect">
            <a:avLst/>
          </a:prstGeom>
        </p:spPr>
        <p:txBody>
          <a:bodyPr lIns="68534" tIns="34267" rIns="68534" bIns="34267"/>
          <a:lstStyle/>
          <a:p>
            <a:pPr algn="just">
              <a:spcAft>
                <a:spcPts val="450"/>
              </a:spcAft>
              <a:buClr>
                <a:srgbClr val="00B050"/>
              </a:buClr>
              <a:buSzPct val="80000"/>
              <a:defRPr/>
            </a:pPr>
            <a:r>
              <a:rPr lang="zh-CN" altLang="en-US" sz="12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en-US" altLang="zh-CN" sz="1200" dirty="0">
              <a:latin typeface="Adobe 黑体 Std R" pitchFamily="34" charset="-122"/>
              <a:ea typeface="Adobe 黑体 Std R" pitchFamily="34" charset="-122"/>
            </a:endParaRPr>
          </a:p>
          <a:p>
            <a:pPr algn="just">
              <a:spcAft>
                <a:spcPts val="450"/>
              </a:spcAft>
              <a:buClr>
                <a:srgbClr val="00B050"/>
              </a:buClr>
              <a:buSzPct val="80000"/>
              <a:defRPr/>
            </a:pPr>
            <a:r>
              <a:rPr lang="zh-CN" altLang="en-US" sz="1200" dirty="0">
                <a:latin typeface="Adobe 黑体 Std R" pitchFamily="34" charset="-122"/>
                <a:ea typeface="Adobe 黑体 Std R" pitchFamily="34" charset="-122"/>
              </a:rPr>
              <a:t>请在此处输入您的文本或者复制您的文本粘贴到此处，请在此处输入您的文本或者复制您的文本粘贴到此处。</a:t>
            </a:r>
            <a:endParaRPr lang="zh-CN" altLang="en-US" sz="1200" dirty="0">
              <a:latin typeface="Adobe 黑体 Std R" pitchFamily="34" charset="-122"/>
              <a:ea typeface="Adobe 黑体 Std R"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42"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1000" fill="hold"/>
                                        <p:tgtEl>
                                          <p:spTgt spid="4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anim calcmode="lin" valueType="num">
                                      <p:cBhvr>
                                        <p:cTn id="19" dur="1000" fill="hold"/>
                                        <p:tgtEl>
                                          <p:spTgt spid="50"/>
                                        </p:tgtEl>
                                        <p:attrNameLst>
                                          <p:attrName>ppt_x</p:attrName>
                                        </p:attrNameLst>
                                      </p:cBhvr>
                                      <p:tavLst>
                                        <p:tav tm="0">
                                          <p:val>
                                            <p:strVal val="#ppt_x"/>
                                          </p:val>
                                        </p:tav>
                                        <p:tav tm="100000">
                                          <p:val>
                                            <p:strVal val="#ppt_x"/>
                                          </p:val>
                                        </p:tav>
                                      </p:tavLst>
                                    </p:anim>
                                    <p:anim calcmode="lin" valueType="num">
                                      <p:cBhvr>
                                        <p:cTn id="20" dur="10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down)">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down)">
                                      <p:cBhvr>
                                        <p:cTn id="36" dur="500"/>
                                        <p:tgtEl>
                                          <p:spTgt spid="4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00"/>
                                        <p:tgtEl>
                                          <p:spTgt spid="4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iterate type="wd">
                                    <p:tmPct val="10000"/>
                                  </p:iterate>
                                  <p:childTnLst>
                                    <p:set>
                                      <p:cBhvr>
                                        <p:cTn id="47" dur="1" fill="hold">
                                          <p:stCondLst>
                                            <p:cond delay="0"/>
                                          </p:stCondLst>
                                        </p:cTn>
                                        <p:tgtEl>
                                          <p:spTgt spid="58"/>
                                        </p:tgtEl>
                                        <p:attrNameLst>
                                          <p:attrName>style.visibility</p:attrName>
                                        </p:attrNameLst>
                                      </p:cBhvr>
                                      <p:to>
                                        <p:strVal val="visible"/>
                                      </p:to>
                                    </p:set>
                                    <p:animEffect transition="in" filter="fade">
                                      <p:cBhvr>
                                        <p:cTn id="48" dur="250"/>
                                        <p:tgtEl>
                                          <p:spTgt spid="58"/>
                                        </p:tgtEl>
                                      </p:cBhvr>
                                    </p:animEffect>
                                    <p:anim calcmode="lin" valueType="num">
                                      <p:cBhvr>
                                        <p:cTn id="49" dur="250" fill="hold"/>
                                        <p:tgtEl>
                                          <p:spTgt spid="58"/>
                                        </p:tgtEl>
                                        <p:attrNameLst>
                                          <p:attrName>ppt_x</p:attrName>
                                        </p:attrNameLst>
                                      </p:cBhvr>
                                      <p:tavLst>
                                        <p:tav tm="0">
                                          <p:val>
                                            <p:strVal val="#ppt_x"/>
                                          </p:val>
                                        </p:tav>
                                        <p:tav tm="100000">
                                          <p:val>
                                            <p:strVal val="#ppt_x"/>
                                          </p:val>
                                        </p:tav>
                                      </p:tavLst>
                                    </p:anim>
                                    <p:anim calcmode="lin" valueType="num">
                                      <p:cBhvr>
                                        <p:cTn id="50" dur="25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iterate type="wd">
                                    <p:tmAbs val="0"/>
                                  </p:iterate>
                                  <p:childTnLst>
                                    <p:set>
                                      <p:cBhvr>
                                        <p:cTn id="54" dur="1" fill="hold">
                                          <p:stCondLst>
                                            <p:cond delay="99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p:bldP spid="58" grpId="0"/>
      <p:bldP spid="5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AutoShape 10"/>
          <p:cNvSpPr>
            <a:spLocks noChangeArrowheads="1"/>
          </p:cNvSpPr>
          <p:nvPr/>
        </p:nvSpPr>
        <p:spPr bwMode="auto">
          <a:xfrm rot="16200000">
            <a:off x="3936867" y="-1155136"/>
            <a:ext cx="1398833" cy="7676197"/>
          </a:xfrm>
          <a:prstGeom prst="downArrow">
            <a:avLst>
              <a:gd name="adj1" fmla="val 49065"/>
              <a:gd name="adj2" fmla="val 44827"/>
            </a:avLst>
          </a:prstGeom>
          <a:solidFill>
            <a:srgbClr val="0070C0">
              <a:alpha val="68000"/>
            </a:srgbClr>
          </a:solidFill>
          <a:ln>
            <a:noFill/>
          </a:ln>
        </p:spPr>
        <p:txBody>
          <a:bodyPr vert="eaVert"/>
          <a:lstStyle/>
          <a:p>
            <a:endParaRPr lang="zh-CN" altLang="en-US" sz="2000">
              <a:solidFill>
                <a:schemeClr val="bg1"/>
              </a:solidFill>
              <a:latin typeface="微软雅黑" panose="020B0503020204020204" charset="-122"/>
              <a:ea typeface="微软雅黑" panose="020B0503020204020204" charset="-122"/>
            </a:endParaRPr>
          </a:p>
        </p:txBody>
      </p:sp>
      <p:grpSp>
        <p:nvGrpSpPr>
          <p:cNvPr id="4" name="组合 41"/>
          <p:cNvGrpSpPr/>
          <p:nvPr/>
        </p:nvGrpSpPr>
        <p:grpSpPr bwMode="auto">
          <a:xfrm>
            <a:off x="2632409" y="1948715"/>
            <a:ext cx="1701613" cy="1539687"/>
            <a:chOff x="1214414" y="2786058"/>
            <a:chExt cx="1935848" cy="1751017"/>
          </a:xfrm>
        </p:grpSpPr>
        <p:grpSp>
          <p:nvGrpSpPr>
            <p:cNvPr id="5" name="Group 6"/>
            <p:cNvGrpSpPr/>
            <p:nvPr/>
          </p:nvGrpSpPr>
          <p:grpSpPr bwMode="auto">
            <a:xfrm>
              <a:off x="1295400" y="2786058"/>
              <a:ext cx="1753450" cy="1751017"/>
              <a:chOff x="1823" y="2371"/>
              <a:chExt cx="1801" cy="1801"/>
            </a:xfrm>
          </p:grpSpPr>
          <p:sp>
            <p:nvSpPr>
              <p:cNvPr id="7"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8" name="Oval 8"/>
              <p:cNvSpPr>
                <a:spLocks noChangeArrowheads="1"/>
              </p:cNvSpPr>
              <p:nvPr/>
            </p:nvSpPr>
            <p:spPr bwMode="auto">
              <a:xfrm>
                <a:off x="1945"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pPr>
                  <a:defRPr/>
                </a:pPr>
                <a:endParaRPr lang="zh-CN" altLang="en-US" sz="2000">
                  <a:solidFill>
                    <a:schemeClr val="bg1"/>
                  </a:solidFill>
                  <a:latin typeface="微软雅黑" panose="020B0503020204020204" charset="-122"/>
                  <a:ea typeface="微软雅黑" panose="020B0503020204020204" charset="-122"/>
                </a:endParaRPr>
              </a:p>
            </p:txBody>
          </p:sp>
        </p:grpSp>
        <p:sp>
          <p:nvSpPr>
            <p:cNvPr id="6"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二季度</a:t>
              </a:r>
              <a:endParaRPr lang="zh-CN" altLang="en-US" sz="2000" b="1" dirty="0">
                <a:solidFill>
                  <a:schemeClr val="bg1"/>
                </a:solidFill>
                <a:latin typeface="微软雅黑" panose="020B0503020204020204" charset="-122"/>
                <a:ea typeface="微软雅黑" panose="020B0503020204020204" charset="-122"/>
              </a:endParaRPr>
            </a:p>
          </p:txBody>
        </p:sp>
      </p:grpSp>
      <p:grpSp>
        <p:nvGrpSpPr>
          <p:cNvPr id="9" name="组合 46"/>
          <p:cNvGrpSpPr/>
          <p:nvPr/>
        </p:nvGrpSpPr>
        <p:grpSpPr bwMode="auto">
          <a:xfrm>
            <a:off x="4334022" y="1948715"/>
            <a:ext cx="1701612" cy="1539687"/>
            <a:chOff x="1214414" y="2786058"/>
            <a:chExt cx="1935848" cy="1751017"/>
          </a:xfrm>
        </p:grpSpPr>
        <p:grpSp>
          <p:nvGrpSpPr>
            <p:cNvPr id="10" name="Group 6"/>
            <p:cNvGrpSpPr/>
            <p:nvPr/>
          </p:nvGrpSpPr>
          <p:grpSpPr bwMode="auto">
            <a:xfrm>
              <a:off x="1295400" y="2786058"/>
              <a:ext cx="1753450" cy="1751017"/>
              <a:chOff x="1823" y="2371"/>
              <a:chExt cx="1801" cy="1801"/>
            </a:xfrm>
          </p:grpSpPr>
          <p:sp>
            <p:nvSpPr>
              <p:cNvPr id="12"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13" name="Oval 8"/>
              <p:cNvSpPr>
                <a:spLocks noChangeArrowheads="1"/>
              </p:cNvSpPr>
              <p:nvPr/>
            </p:nvSpPr>
            <p:spPr bwMode="auto">
              <a:xfrm>
                <a:off x="1945"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pPr>
                  <a:defRPr/>
                </a:pPr>
                <a:endParaRPr lang="zh-CN" altLang="en-US" sz="2000">
                  <a:solidFill>
                    <a:schemeClr val="bg1"/>
                  </a:solidFill>
                  <a:latin typeface="微软雅黑" panose="020B0503020204020204" charset="-122"/>
                  <a:ea typeface="微软雅黑" panose="020B0503020204020204" charset="-122"/>
                </a:endParaRPr>
              </a:p>
            </p:txBody>
          </p:sp>
        </p:grpSp>
        <p:sp>
          <p:nvSpPr>
            <p:cNvPr id="11"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三季度</a:t>
              </a:r>
              <a:endParaRPr lang="zh-CN" altLang="en-US" sz="2000" b="1" dirty="0">
                <a:solidFill>
                  <a:schemeClr val="bg1"/>
                </a:solidFill>
                <a:latin typeface="微软雅黑" panose="020B0503020204020204" charset="-122"/>
                <a:ea typeface="微软雅黑" panose="020B0503020204020204" charset="-122"/>
              </a:endParaRPr>
            </a:p>
          </p:txBody>
        </p:sp>
      </p:grpSp>
      <p:grpSp>
        <p:nvGrpSpPr>
          <p:cNvPr id="14" name="组合 51"/>
          <p:cNvGrpSpPr/>
          <p:nvPr/>
        </p:nvGrpSpPr>
        <p:grpSpPr bwMode="auto">
          <a:xfrm>
            <a:off x="6052385" y="1948715"/>
            <a:ext cx="1701613" cy="1539687"/>
            <a:chOff x="1214414" y="2786058"/>
            <a:chExt cx="1935848" cy="1751017"/>
          </a:xfrm>
        </p:grpSpPr>
        <p:grpSp>
          <p:nvGrpSpPr>
            <p:cNvPr id="15" name="Group 6"/>
            <p:cNvGrpSpPr/>
            <p:nvPr/>
          </p:nvGrpSpPr>
          <p:grpSpPr bwMode="auto">
            <a:xfrm>
              <a:off x="1295400" y="2786058"/>
              <a:ext cx="1753450" cy="1751017"/>
              <a:chOff x="1823" y="2371"/>
              <a:chExt cx="1801" cy="1801"/>
            </a:xfrm>
          </p:grpSpPr>
          <p:sp>
            <p:nvSpPr>
              <p:cNvPr id="17"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18" name="Oval 8"/>
              <p:cNvSpPr>
                <a:spLocks noChangeArrowheads="1"/>
              </p:cNvSpPr>
              <p:nvPr/>
            </p:nvSpPr>
            <p:spPr bwMode="auto">
              <a:xfrm>
                <a:off x="1945"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pPr>
                  <a:defRPr/>
                </a:pPr>
                <a:endParaRPr lang="zh-CN" altLang="en-US" sz="2000">
                  <a:solidFill>
                    <a:schemeClr val="bg1"/>
                  </a:solidFill>
                  <a:latin typeface="微软雅黑" panose="020B0503020204020204" charset="-122"/>
                  <a:ea typeface="微软雅黑" panose="020B0503020204020204" charset="-122"/>
                </a:endParaRPr>
              </a:p>
            </p:txBody>
          </p:sp>
        </p:grpSp>
        <p:sp>
          <p:nvSpPr>
            <p:cNvPr id="16"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四季度</a:t>
              </a:r>
              <a:endParaRPr lang="zh-CN" altLang="en-US" sz="2000" b="1" dirty="0">
                <a:solidFill>
                  <a:schemeClr val="bg1"/>
                </a:solidFill>
                <a:latin typeface="微软雅黑" panose="020B0503020204020204" charset="-122"/>
                <a:ea typeface="微软雅黑" panose="020B0503020204020204" charset="-122"/>
              </a:endParaRPr>
            </a:p>
          </p:txBody>
        </p:sp>
      </p:grpSp>
      <p:grpSp>
        <p:nvGrpSpPr>
          <p:cNvPr id="19" name="组合 40"/>
          <p:cNvGrpSpPr/>
          <p:nvPr/>
        </p:nvGrpSpPr>
        <p:grpSpPr bwMode="auto">
          <a:xfrm>
            <a:off x="892708" y="1948715"/>
            <a:ext cx="1701613" cy="1539687"/>
            <a:chOff x="1128105" y="2786058"/>
            <a:chExt cx="1935848" cy="1751017"/>
          </a:xfrm>
        </p:grpSpPr>
        <p:grpSp>
          <p:nvGrpSpPr>
            <p:cNvPr id="20" name="Group 6"/>
            <p:cNvGrpSpPr/>
            <p:nvPr/>
          </p:nvGrpSpPr>
          <p:grpSpPr bwMode="auto">
            <a:xfrm>
              <a:off x="1295400" y="2786058"/>
              <a:ext cx="1753450" cy="1751017"/>
              <a:chOff x="1823" y="2371"/>
              <a:chExt cx="1801" cy="1801"/>
            </a:xfrm>
          </p:grpSpPr>
          <p:sp>
            <p:nvSpPr>
              <p:cNvPr id="22"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chemeClr val="bg1"/>
                  </a:solidFill>
                  <a:latin typeface="微软雅黑" panose="020B0503020204020204" charset="-122"/>
                  <a:ea typeface="微软雅黑" panose="020B0503020204020204" charset="-122"/>
                </a:endParaRPr>
              </a:p>
            </p:txBody>
          </p:sp>
          <p:sp>
            <p:nvSpPr>
              <p:cNvPr id="23" name="Oval 8"/>
              <p:cNvSpPr>
                <a:spLocks noChangeArrowheads="1"/>
              </p:cNvSpPr>
              <p:nvPr/>
            </p:nvSpPr>
            <p:spPr bwMode="auto">
              <a:xfrm>
                <a:off x="1946" y="2493"/>
                <a:ext cx="1556" cy="1556"/>
              </a:xfrm>
              <a:prstGeom prst="ellipse">
                <a:avLst/>
              </a:prstGeom>
              <a:solidFill>
                <a:srgbClr val="0070C0"/>
              </a:solidFill>
              <a:ln w="38100">
                <a:noFill/>
                <a:round/>
              </a:ln>
              <a:effectLst>
                <a:outerShdw blurRad="57785" dist="33020" dir="3180000" algn="ctr">
                  <a:srgbClr val="000000">
                    <a:alpha val="30000"/>
                  </a:srgbClr>
                </a:outerShdw>
              </a:effectLst>
            </p:spPr>
            <p:txBody>
              <a:bodyPr/>
              <a:lstStyle/>
              <a:p>
                <a:endParaRPr lang="zh-CN" altLang="en-US" sz="2000">
                  <a:solidFill>
                    <a:schemeClr val="bg1"/>
                  </a:solidFill>
                  <a:latin typeface="微软雅黑" panose="020B0503020204020204" charset="-122"/>
                  <a:ea typeface="微软雅黑" panose="020B0503020204020204" charset="-122"/>
                </a:endParaRPr>
              </a:p>
            </p:txBody>
          </p:sp>
        </p:grpSp>
        <p:sp>
          <p:nvSpPr>
            <p:cNvPr id="21" name="Text Box 9"/>
            <p:cNvSpPr txBox="1">
              <a:spLocks noChangeArrowheads="1"/>
            </p:cNvSpPr>
            <p:nvPr/>
          </p:nvSpPr>
          <p:spPr bwMode="auto">
            <a:xfrm>
              <a:off x="1128105" y="3413117"/>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charset="-122"/>
                  <a:ea typeface="微软雅黑" panose="020B0503020204020204" charset="-122"/>
                </a:rPr>
                <a:t>一季度</a:t>
              </a:r>
              <a:endParaRPr lang="zh-CN" altLang="en-US" sz="2000" b="1" dirty="0">
                <a:solidFill>
                  <a:schemeClr val="bg1"/>
                </a:solidFill>
                <a:latin typeface="微软雅黑" panose="020B0503020204020204" charset="-122"/>
                <a:ea typeface="微软雅黑" panose="020B0503020204020204" charset="-122"/>
              </a:endParaRPr>
            </a:p>
          </p:txBody>
        </p:sp>
      </p:grpSp>
      <p:sp>
        <p:nvSpPr>
          <p:cNvPr id="24" name="矩形标注 23"/>
          <p:cNvSpPr/>
          <p:nvPr/>
        </p:nvSpPr>
        <p:spPr>
          <a:xfrm>
            <a:off x="2964076" y="3766499"/>
            <a:ext cx="1477858" cy="45719"/>
          </a:xfrm>
          <a:prstGeom prst="wedgeRectCallout">
            <a:avLst>
              <a:gd name="adj1" fmla="val -17526"/>
              <a:gd name="adj2" fmla="val -50946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标注 24"/>
          <p:cNvSpPr/>
          <p:nvPr/>
        </p:nvSpPr>
        <p:spPr>
          <a:xfrm>
            <a:off x="1272918" y="1602095"/>
            <a:ext cx="1584840" cy="64140"/>
          </a:xfrm>
          <a:prstGeom prst="wedgeRectCallout">
            <a:avLst>
              <a:gd name="adj1" fmla="val -23398"/>
              <a:gd name="adj2" fmla="val 4032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Rectangle 28"/>
          <p:cNvSpPr>
            <a:spLocks noChangeArrowheads="1"/>
          </p:cNvSpPr>
          <p:nvPr/>
        </p:nvSpPr>
        <p:spPr bwMode="auto">
          <a:xfrm>
            <a:off x="2943727" y="3804603"/>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
        <p:nvSpPr>
          <p:cNvPr id="27" name="Rectangle 28"/>
          <p:cNvSpPr>
            <a:spLocks noChangeArrowheads="1"/>
          </p:cNvSpPr>
          <p:nvPr/>
        </p:nvSpPr>
        <p:spPr bwMode="auto">
          <a:xfrm>
            <a:off x="1339990" y="1059582"/>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
        <p:nvSpPr>
          <p:cNvPr id="28" name="矩形标注 27"/>
          <p:cNvSpPr/>
          <p:nvPr/>
        </p:nvSpPr>
        <p:spPr>
          <a:xfrm>
            <a:off x="4585286" y="1602095"/>
            <a:ext cx="1584840" cy="64140"/>
          </a:xfrm>
          <a:prstGeom prst="wedgeRectCallout">
            <a:avLst>
              <a:gd name="adj1" fmla="val -23398"/>
              <a:gd name="adj2" fmla="val 40329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Rectangle 28"/>
          <p:cNvSpPr>
            <a:spLocks noChangeArrowheads="1"/>
          </p:cNvSpPr>
          <p:nvPr/>
        </p:nvSpPr>
        <p:spPr bwMode="auto">
          <a:xfrm>
            <a:off x="4652358" y="1059582"/>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
        <p:nvSpPr>
          <p:cNvPr id="30" name="矩形标注 29"/>
          <p:cNvSpPr/>
          <p:nvPr/>
        </p:nvSpPr>
        <p:spPr>
          <a:xfrm>
            <a:off x="6420460" y="3766499"/>
            <a:ext cx="1477858" cy="45719"/>
          </a:xfrm>
          <a:prstGeom prst="wedgeRectCallout">
            <a:avLst>
              <a:gd name="adj1" fmla="val -17526"/>
              <a:gd name="adj2" fmla="val -50946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Rectangle 28"/>
          <p:cNvSpPr>
            <a:spLocks noChangeArrowheads="1"/>
          </p:cNvSpPr>
          <p:nvPr/>
        </p:nvSpPr>
        <p:spPr bwMode="auto">
          <a:xfrm>
            <a:off x="6400111" y="3804603"/>
            <a:ext cx="147515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200" dirty="0" smtClean="0">
                <a:solidFill>
                  <a:schemeClr val="tx1">
                    <a:lumMod val="95000"/>
                    <a:lumOff val="5000"/>
                  </a:schemeClr>
                </a:solidFill>
                <a:latin typeface="微软雅黑" panose="020B0503020204020204" charset="-122"/>
                <a:ea typeface="微软雅黑" panose="020B0503020204020204" charset="-122"/>
              </a:rPr>
              <a:t>单击</a:t>
            </a:r>
            <a:r>
              <a:rPr lang="zh-CN" altLang="en-US" sz="1200" dirty="0">
                <a:solidFill>
                  <a:schemeClr val="tx1">
                    <a:lumMod val="95000"/>
                    <a:lumOff val="5000"/>
                  </a:schemeClr>
                </a:solidFill>
                <a:latin typeface="微软雅黑" panose="020B0503020204020204" charset="-122"/>
                <a:ea typeface="微软雅黑" panose="020B0503020204020204" charset="-122"/>
              </a:rPr>
              <a:t>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a:p>
            <a:pPr>
              <a:lnSpc>
                <a:spcPct val="120000"/>
              </a:lnSpc>
            </a:pPr>
            <a:r>
              <a:rPr lang="zh-CN" altLang="en-US" sz="1200" dirty="0">
                <a:solidFill>
                  <a:schemeClr val="tx1">
                    <a:lumMod val="95000"/>
                    <a:lumOff val="5000"/>
                  </a:schemeClr>
                </a:solidFill>
                <a:latin typeface="微软雅黑" panose="020B0503020204020204" charset="-122"/>
                <a:ea typeface="微软雅黑" panose="020B0503020204020204" charset="-122"/>
              </a:rPr>
              <a:t>单击此处添加文字</a:t>
            </a:r>
            <a:endParaRPr lang="zh-CN" altLang="en-US" sz="12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0" fill="hold"/>
                                        <p:tgtEl>
                                          <p:spTgt spid="19"/>
                                        </p:tgtEl>
                                        <p:attrNameLst>
                                          <p:attrName>ppt_w</p:attrName>
                                        </p:attrNameLst>
                                      </p:cBhvr>
                                      <p:tavLst>
                                        <p:tav tm="0">
                                          <p:val>
                                            <p:fltVal val="0"/>
                                          </p:val>
                                        </p:tav>
                                        <p:tav tm="100000">
                                          <p:val>
                                            <p:strVal val="#ppt_w"/>
                                          </p:val>
                                        </p:tav>
                                      </p:tavLst>
                                    </p:anim>
                                    <p:anim calcmode="lin" valueType="num">
                                      <p:cBhvr>
                                        <p:cTn id="12" dur="1000" fill="hold"/>
                                        <p:tgtEl>
                                          <p:spTgt spid="19"/>
                                        </p:tgtEl>
                                        <p:attrNameLst>
                                          <p:attrName>ppt_h</p:attrName>
                                        </p:attrNameLst>
                                      </p:cBhvr>
                                      <p:tavLst>
                                        <p:tav tm="0">
                                          <p:val>
                                            <p:fltVal val="0"/>
                                          </p:val>
                                        </p:tav>
                                        <p:tav tm="100000">
                                          <p:val>
                                            <p:strVal val="#ppt_h"/>
                                          </p:val>
                                        </p:tav>
                                      </p:tavLst>
                                    </p:anim>
                                    <p:anim calcmode="lin" valueType="num">
                                      <p:cBhvr>
                                        <p:cTn id="1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9"/>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4"/>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14"/>
                                        </p:tgtEl>
                                        <p:attrNameLst>
                                          <p:attrName>style.visibility</p:attrName>
                                        </p:attrNameLst>
                                      </p:cBhvr>
                                      <p:to>
                                        <p:strVal val="visible"/>
                                      </p:to>
                                    </p:set>
                                    <p:anim calcmode="lin" valueType="num">
                                      <p:cBhvr>
                                        <p:cTn id="29" dur="1000" fill="hold"/>
                                        <p:tgtEl>
                                          <p:spTgt spid="14"/>
                                        </p:tgtEl>
                                        <p:attrNameLst>
                                          <p:attrName>ppt_w</p:attrName>
                                        </p:attrNameLst>
                                      </p:cBhvr>
                                      <p:tavLst>
                                        <p:tav tm="0">
                                          <p:val>
                                            <p:fltVal val="0"/>
                                          </p:val>
                                        </p:tav>
                                        <p:tav tm="100000">
                                          <p:val>
                                            <p:strVal val="#ppt_w"/>
                                          </p:val>
                                        </p:tav>
                                      </p:tavLst>
                                    </p:anim>
                                    <p:anim calcmode="lin" valueType="num">
                                      <p:cBhvr>
                                        <p:cTn id="30" dur="1000" fill="hold"/>
                                        <p:tgtEl>
                                          <p:spTgt spid="14"/>
                                        </p:tgtEl>
                                        <p:attrNameLst>
                                          <p:attrName>ppt_h</p:attrName>
                                        </p:attrNameLst>
                                      </p:cBhvr>
                                      <p:tavLst>
                                        <p:tav tm="0">
                                          <p:val>
                                            <p:fltVal val="0"/>
                                          </p:val>
                                        </p:tav>
                                        <p:tav tm="100000">
                                          <p:val>
                                            <p:strVal val="#ppt_h"/>
                                          </p:val>
                                        </p:tav>
                                      </p:tavLst>
                                    </p:anim>
                                    <p:anim calcmode="lin" valueType="num">
                                      <p:cBhvr>
                                        <p:cTn id="31"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32" presetClass="emph" presetSubtype="0" fill="hold" grpId="1" nodeType="afterEffect">
                                  <p:stCondLst>
                                    <p:cond delay="0"/>
                                  </p:stCondLst>
                                  <p:childTnLst>
                                    <p:animRot by="120000">
                                      <p:cBhvr>
                                        <p:cTn id="40" dur="50" fill="hold">
                                          <p:stCondLst>
                                            <p:cond delay="0"/>
                                          </p:stCondLst>
                                        </p:cTn>
                                        <p:tgtEl>
                                          <p:spTgt spid="25"/>
                                        </p:tgtEl>
                                        <p:attrNameLst>
                                          <p:attrName>r</p:attrName>
                                        </p:attrNameLst>
                                      </p:cBhvr>
                                    </p:animRot>
                                    <p:animRot by="-240000">
                                      <p:cBhvr>
                                        <p:cTn id="41" dur="100" fill="hold">
                                          <p:stCondLst>
                                            <p:cond delay="100"/>
                                          </p:stCondLst>
                                        </p:cTn>
                                        <p:tgtEl>
                                          <p:spTgt spid="25"/>
                                        </p:tgtEl>
                                        <p:attrNameLst>
                                          <p:attrName>r</p:attrName>
                                        </p:attrNameLst>
                                      </p:cBhvr>
                                    </p:animRot>
                                    <p:animRot by="240000">
                                      <p:cBhvr>
                                        <p:cTn id="42" dur="100" fill="hold">
                                          <p:stCondLst>
                                            <p:cond delay="200"/>
                                          </p:stCondLst>
                                        </p:cTn>
                                        <p:tgtEl>
                                          <p:spTgt spid="25"/>
                                        </p:tgtEl>
                                        <p:attrNameLst>
                                          <p:attrName>r</p:attrName>
                                        </p:attrNameLst>
                                      </p:cBhvr>
                                    </p:animRot>
                                    <p:animRot by="-240000">
                                      <p:cBhvr>
                                        <p:cTn id="43" dur="100" fill="hold">
                                          <p:stCondLst>
                                            <p:cond delay="300"/>
                                          </p:stCondLst>
                                        </p:cTn>
                                        <p:tgtEl>
                                          <p:spTgt spid="25"/>
                                        </p:tgtEl>
                                        <p:attrNameLst>
                                          <p:attrName>r</p:attrName>
                                        </p:attrNameLst>
                                      </p:cBhvr>
                                    </p:animRot>
                                    <p:animRot by="120000">
                                      <p:cBhvr>
                                        <p:cTn id="44" dur="100" fill="hold">
                                          <p:stCondLst>
                                            <p:cond delay="400"/>
                                          </p:stCondLst>
                                        </p:cTn>
                                        <p:tgtEl>
                                          <p:spTgt spid="25"/>
                                        </p:tgtEl>
                                        <p:attrNameLst>
                                          <p:attrName>r</p:attrName>
                                        </p:attrNameLst>
                                      </p:cBhvr>
                                    </p:animRot>
                                  </p:childTnLst>
                                </p:cTn>
                              </p:par>
                            </p:childTnLst>
                          </p:cTn>
                        </p:par>
                        <p:par>
                          <p:cTn id="45" fill="hold">
                            <p:stCondLst>
                              <p:cond delay="2500"/>
                            </p:stCondLst>
                            <p:childTnLst>
                              <p:par>
                                <p:cTn id="46" presetID="18" presetClass="entr" presetSubtype="9"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strips(upLeft)">
                                      <p:cBhvr>
                                        <p:cTn id="48" dur="500"/>
                                        <p:tgtEl>
                                          <p:spTgt spid="27"/>
                                        </p:tgtEl>
                                      </p:cBhvr>
                                    </p:animEffect>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32" presetClass="emph" presetSubtype="0" fill="hold" grpId="1" nodeType="afterEffect">
                                  <p:stCondLst>
                                    <p:cond delay="0"/>
                                  </p:stCondLst>
                                  <p:childTnLst>
                                    <p:animRot by="120000">
                                      <p:cBhvr>
                                        <p:cTn id="56" dur="50" fill="hold">
                                          <p:stCondLst>
                                            <p:cond delay="0"/>
                                          </p:stCondLst>
                                        </p:cTn>
                                        <p:tgtEl>
                                          <p:spTgt spid="24"/>
                                        </p:tgtEl>
                                        <p:attrNameLst>
                                          <p:attrName>r</p:attrName>
                                        </p:attrNameLst>
                                      </p:cBhvr>
                                    </p:animRot>
                                    <p:animRot by="-240000">
                                      <p:cBhvr>
                                        <p:cTn id="57" dur="100" fill="hold">
                                          <p:stCondLst>
                                            <p:cond delay="100"/>
                                          </p:stCondLst>
                                        </p:cTn>
                                        <p:tgtEl>
                                          <p:spTgt spid="24"/>
                                        </p:tgtEl>
                                        <p:attrNameLst>
                                          <p:attrName>r</p:attrName>
                                        </p:attrNameLst>
                                      </p:cBhvr>
                                    </p:animRot>
                                    <p:animRot by="240000">
                                      <p:cBhvr>
                                        <p:cTn id="58" dur="100" fill="hold">
                                          <p:stCondLst>
                                            <p:cond delay="200"/>
                                          </p:stCondLst>
                                        </p:cTn>
                                        <p:tgtEl>
                                          <p:spTgt spid="24"/>
                                        </p:tgtEl>
                                        <p:attrNameLst>
                                          <p:attrName>r</p:attrName>
                                        </p:attrNameLst>
                                      </p:cBhvr>
                                    </p:animRot>
                                    <p:animRot by="-240000">
                                      <p:cBhvr>
                                        <p:cTn id="59" dur="100" fill="hold">
                                          <p:stCondLst>
                                            <p:cond delay="300"/>
                                          </p:stCondLst>
                                        </p:cTn>
                                        <p:tgtEl>
                                          <p:spTgt spid="24"/>
                                        </p:tgtEl>
                                        <p:attrNameLst>
                                          <p:attrName>r</p:attrName>
                                        </p:attrNameLst>
                                      </p:cBhvr>
                                    </p:animRot>
                                    <p:animRot by="120000">
                                      <p:cBhvr>
                                        <p:cTn id="60" dur="100" fill="hold">
                                          <p:stCondLst>
                                            <p:cond delay="400"/>
                                          </p:stCondLst>
                                        </p:cTn>
                                        <p:tgtEl>
                                          <p:spTgt spid="24"/>
                                        </p:tgtEl>
                                        <p:attrNameLst>
                                          <p:attrName>r</p:attrName>
                                        </p:attrNameLst>
                                      </p:cBhvr>
                                    </p:animRot>
                                  </p:childTnLst>
                                </p:cTn>
                              </p:par>
                            </p:childTnLst>
                          </p:cTn>
                        </p:par>
                        <p:par>
                          <p:cTn id="61" fill="hold">
                            <p:stCondLst>
                              <p:cond delay="4000"/>
                            </p:stCondLst>
                            <p:childTnLst>
                              <p:par>
                                <p:cTn id="62" presetID="18" presetClass="entr" presetSubtype="9"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strips(upLeft)">
                                      <p:cBhvr>
                                        <p:cTn id="64" dur="500"/>
                                        <p:tgtEl>
                                          <p:spTgt spid="26"/>
                                        </p:tgtEl>
                                      </p:cBhvr>
                                    </p:animEffect>
                                  </p:childTnLst>
                                </p:cTn>
                              </p:par>
                            </p:childTnLst>
                          </p:cTn>
                        </p:par>
                        <p:par>
                          <p:cTn id="65" fill="hold">
                            <p:stCondLst>
                              <p:cond delay="4500"/>
                            </p:stCondLst>
                            <p:childTnLst>
                              <p:par>
                                <p:cTn id="66" presetID="2" presetClass="entr" presetSubtype="1"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fill="hold"/>
                                        <p:tgtEl>
                                          <p:spTgt spid="28"/>
                                        </p:tgtEl>
                                        <p:attrNameLst>
                                          <p:attrName>ppt_x</p:attrName>
                                        </p:attrNameLst>
                                      </p:cBhvr>
                                      <p:tavLst>
                                        <p:tav tm="0">
                                          <p:val>
                                            <p:strVal val="#ppt_x"/>
                                          </p:val>
                                        </p:tav>
                                        <p:tav tm="100000">
                                          <p:val>
                                            <p:strVal val="#ppt_x"/>
                                          </p:val>
                                        </p:tav>
                                      </p:tavLst>
                                    </p:anim>
                                    <p:anim calcmode="lin" valueType="num">
                                      <p:cBhvr additive="base">
                                        <p:cTn id="69" dur="500" fill="hold"/>
                                        <p:tgtEl>
                                          <p:spTgt spid="28"/>
                                        </p:tgtEl>
                                        <p:attrNameLst>
                                          <p:attrName>ppt_y</p:attrName>
                                        </p:attrNameLst>
                                      </p:cBhvr>
                                      <p:tavLst>
                                        <p:tav tm="0">
                                          <p:val>
                                            <p:strVal val="0-#ppt_h/2"/>
                                          </p:val>
                                        </p:tav>
                                        <p:tav tm="100000">
                                          <p:val>
                                            <p:strVal val="#ppt_y"/>
                                          </p:val>
                                        </p:tav>
                                      </p:tavLst>
                                    </p:anim>
                                  </p:childTnLst>
                                </p:cTn>
                              </p:par>
                            </p:childTnLst>
                          </p:cTn>
                        </p:par>
                        <p:par>
                          <p:cTn id="70" fill="hold">
                            <p:stCondLst>
                              <p:cond delay="5000"/>
                            </p:stCondLst>
                            <p:childTnLst>
                              <p:par>
                                <p:cTn id="71" presetID="32" presetClass="emph" presetSubtype="0" fill="hold" grpId="1" nodeType="afterEffect">
                                  <p:stCondLst>
                                    <p:cond delay="0"/>
                                  </p:stCondLst>
                                  <p:childTnLst>
                                    <p:animRot by="120000">
                                      <p:cBhvr>
                                        <p:cTn id="72" dur="50" fill="hold">
                                          <p:stCondLst>
                                            <p:cond delay="0"/>
                                          </p:stCondLst>
                                        </p:cTn>
                                        <p:tgtEl>
                                          <p:spTgt spid="28"/>
                                        </p:tgtEl>
                                        <p:attrNameLst>
                                          <p:attrName>r</p:attrName>
                                        </p:attrNameLst>
                                      </p:cBhvr>
                                    </p:animRot>
                                    <p:animRot by="-240000">
                                      <p:cBhvr>
                                        <p:cTn id="73" dur="100" fill="hold">
                                          <p:stCondLst>
                                            <p:cond delay="100"/>
                                          </p:stCondLst>
                                        </p:cTn>
                                        <p:tgtEl>
                                          <p:spTgt spid="28"/>
                                        </p:tgtEl>
                                        <p:attrNameLst>
                                          <p:attrName>r</p:attrName>
                                        </p:attrNameLst>
                                      </p:cBhvr>
                                    </p:animRot>
                                    <p:animRot by="240000">
                                      <p:cBhvr>
                                        <p:cTn id="74" dur="100" fill="hold">
                                          <p:stCondLst>
                                            <p:cond delay="200"/>
                                          </p:stCondLst>
                                        </p:cTn>
                                        <p:tgtEl>
                                          <p:spTgt spid="28"/>
                                        </p:tgtEl>
                                        <p:attrNameLst>
                                          <p:attrName>r</p:attrName>
                                        </p:attrNameLst>
                                      </p:cBhvr>
                                    </p:animRot>
                                    <p:animRot by="-240000">
                                      <p:cBhvr>
                                        <p:cTn id="75" dur="100" fill="hold">
                                          <p:stCondLst>
                                            <p:cond delay="300"/>
                                          </p:stCondLst>
                                        </p:cTn>
                                        <p:tgtEl>
                                          <p:spTgt spid="28"/>
                                        </p:tgtEl>
                                        <p:attrNameLst>
                                          <p:attrName>r</p:attrName>
                                        </p:attrNameLst>
                                      </p:cBhvr>
                                    </p:animRot>
                                    <p:animRot by="120000">
                                      <p:cBhvr>
                                        <p:cTn id="76" dur="100" fill="hold">
                                          <p:stCondLst>
                                            <p:cond delay="400"/>
                                          </p:stCondLst>
                                        </p:cTn>
                                        <p:tgtEl>
                                          <p:spTgt spid="28"/>
                                        </p:tgtEl>
                                        <p:attrNameLst>
                                          <p:attrName>r</p:attrName>
                                        </p:attrNameLst>
                                      </p:cBhvr>
                                    </p:animRot>
                                  </p:childTnLst>
                                </p:cTn>
                              </p:par>
                            </p:childTnLst>
                          </p:cTn>
                        </p:par>
                        <p:par>
                          <p:cTn id="77" fill="hold">
                            <p:stCondLst>
                              <p:cond delay="5500"/>
                            </p:stCondLst>
                            <p:childTnLst>
                              <p:par>
                                <p:cTn id="78" presetID="18" presetClass="entr" presetSubtype="9"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strips(upLeft)">
                                      <p:cBhvr>
                                        <p:cTn id="80" dur="500"/>
                                        <p:tgtEl>
                                          <p:spTgt spid="29"/>
                                        </p:tgtEl>
                                      </p:cBhvr>
                                    </p:animEffect>
                                  </p:childTnLst>
                                </p:cTn>
                              </p:par>
                            </p:childTnLst>
                          </p:cTn>
                        </p:par>
                        <p:par>
                          <p:cTn id="81" fill="hold">
                            <p:stCondLst>
                              <p:cond delay="6000"/>
                            </p:stCondLst>
                            <p:childTnLst>
                              <p:par>
                                <p:cTn id="82" presetID="2" presetClass="entr" presetSubtype="4"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additive="base">
                                        <p:cTn id="84" dur="500" fill="hold"/>
                                        <p:tgtEl>
                                          <p:spTgt spid="30"/>
                                        </p:tgtEl>
                                        <p:attrNameLst>
                                          <p:attrName>ppt_x</p:attrName>
                                        </p:attrNameLst>
                                      </p:cBhvr>
                                      <p:tavLst>
                                        <p:tav tm="0">
                                          <p:val>
                                            <p:strVal val="#ppt_x"/>
                                          </p:val>
                                        </p:tav>
                                        <p:tav tm="100000">
                                          <p:val>
                                            <p:strVal val="#ppt_x"/>
                                          </p:val>
                                        </p:tav>
                                      </p:tavLst>
                                    </p:anim>
                                    <p:anim calcmode="lin" valueType="num">
                                      <p:cBhvr additive="base">
                                        <p:cTn id="85" dur="500" fill="hold"/>
                                        <p:tgtEl>
                                          <p:spTgt spid="30"/>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2" presetClass="emph" presetSubtype="0" fill="hold" grpId="1" nodeType="afterEffect">
                                  <p:stCondLst>
                                    <p:cond delay="0"/>
                                  </p:stCondLst>
                                  <p:childTnLst>
                                    <p:animRot by="120000">
                                      <p:cBhvr>
                                        <p:cTn id="88" dur="50" fill="hold">
                                          <p:stCondLst>
                                            <p:cond delay="0"/>
                                          </p:stCondLst>
                                        </p:cTn>
                                        <p:tgtEl>
                                          <p:spTgt spid="30"/>
                                        </p:tgtEl>
                                        <p:attrNameLst>
                                          <p:attrName>r</p:attrName>
                                        </p:attrNameLst>
                                      </p:cBhvr>
                                    </p:animRot>
                                    <p:animRot by="-240000">
                                      <p:cBhvr>
                                        <p:cTn id="89" dur="100" fill="hold">
                                          <p:stCondLst>
                                            <p:cond delay="100"/>
                                          </p:stCondLst>
                                        </p:cTn>
                                        <p:tgtEl>
                                          <p:spTgt spid="30"/>
                                        </p:tgtEl>
                                        <p:attrNameLst>
                                          <p:attrName>r</p:attrName>
                                        </p:attrNameLst>
                                      </p:cBhvr>
                                    </p:animRot>
                                    <p:animRot by="240000">
                                      <p:cBhvr>
                                        <p:cTn id="90" dur="100" fill="hold">
                                          <p:stCondLst>
                                            <p:cond delay="200"/>
                                          </p:stCondLst>
                                        </p:cTn>
                                        <p:tgtEl>
                                          <p:spTgt spid="30"/>
                                        </p:tgtEl>
                                        <p:attrNameLst>
                                          <p:attrName>r</p:attrName>
                                        </p:attrNameLst>
                                      </p:cBhvr>
                                    </p:animRot>
                                    <p:animRot by="-240000">
                                      <p:cBhvr>
                                        <p:cTn id="91" dur="100" fill="hold">
                                          <p:stCondLst>
                                            <p:cond delay="300"/>
                                          </p:stCondLst>
                                        </p:cTn>
                                        <p:tgtEl>
                                          <p:spTgt spid="30"/>
                                        </p:tgtEl>
                                        <p:attrNameLst>
                                          <p:attrName>r</p:attrName>
                                        </p:attrNameLst>
                                      </p:cBhvr>
                                    </p:animRot>
                                    <p:animRot by="120000">
                                      <p:cBhvr>
                                        <p:cTn id="92" dur="100" fill="hold">
                                          <p:stCondLst>
                                            <p:cond delay="400"/>
                                          </p:stCondLst>
                                        </p:cTn>
                                        <p:tgtEl>
                                          <p:spTgt spid="30"/>
                                        </p:tgtEl>
                                        <p:attrNameLst>
                                          <p:attrName>r</p:attrName>
                                        </p:attrNameLst>
                                      </p:cBhvr>
                                    </p:animRot>
                                  </p:childTnLst>
                                </p:cTn>
                              </p:par>
                            </p:childTnLst>
                          </p:cTn>
                        </p:par>
                        <p:par>
                          <p:cTn id="93" fill="hold">
                            <p:stCondLst>
                              <p:cond delay="7000"/>
                            </p:stCondLst>
                            <p:childTnLst>
                              <p:par>
                                <p:cTn id="94" presetID="18" presetClass="entr" presetSubtype="9" fill="hold" grpId="0" nodeType="after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strips(upLeft)">
                                      <p:cBhvr>
                                        <p:cTn id="96" dur="500"/>
                                        <p:tgtEl>
                                          <p:spTgt spid="31"/>
                                        </p:tgtEl>
                                      </p:cBhvr>
                                    </p:animEffect>
                                  </p:childTnLst>
                                </p:cTn>
                              </p:par>
                            </p:childTnLst>
                          </p:cTn>
                        </p:par>
                        <p:par>
                          <p:cTn id="97" fill="hold">
                            <p:stCondLst>
                              <p:cond delay="7500"/>
                            </p:stCondLst>
                            <p:childTnLst>
                              <p:par>
                                <p:cTn id="98" presetID="2" presetClass="exit" presetSubtype="2" fill="hold" grpId="1" nodeType="afterEffect">
                                  <p:stCondLst>
                                    <p:cond delay="0"/>
                                  </p:stCondLst>
                                  <p:childTnLst>
                                    <p:anim calcmode="lin" valueType="num">
                                      <p:cBhvr additive="base">
                                        <p:cTn id="99" dur="500"/>
                                        <p:tgtEl>
                                          <p:spTgt spid="3"/>
                                        </p:tgtEl>
                                        <p:attrNameLst>
                                          <p:attrName>ppt_x</p:attrName>
                                        </p:attrNameLst>
                                      </p:cBhvr>
                                      <p:tavLst>
                                        <p:tav tm="0">
                                          <p:val>
                                            <p:strVal val="ppt_x"/>
                                          </p:val>
                                        </p:tav>
                                        <p:tav tm="100000">
                                          <p:val>
                                            <p:strVal val="1+ppt_w/2"/>
                                          </p:val>
                                        </p:tav>
                                      </p:tavLst>
                                    </p:anim>
                                    <p:anim calcmode="lin" valueType="num">
                                      <p:cBhvr additive="base">
                                        <p:cTn id="100" dur="500"/>
                                        <p:tgtEl>
                                          <p:spTgt spid="3"/>
                                        </p:tgtEl>
                                        <p:attrNameLst>
                                          <p:attrName>ppt_y</p:attrName>
                                        </p:attrNameLst>
                                      </p:cBhvr>
                                      <p:tavLst>
                                        <p:tav tm="0">
                                          <p:val>
                                            <p:strVal val="ppt_y"/>
                                          </p:val>
                                        </p:tav>
                                        <p:tav tm="100000">
                                          <p:val>
                                            <p:strVal val="ppt_y"/>
                                          </p:val>
                                        </p:tav>
                                      </p:tavLst>
                                    </p:anim>
                                    <p:set>
                                      <p:cBhvr>
                                        <p:cTn id="101" dur="1" fill="hold">
                                          <p:stCondLst>
                                            <p:cond delay="499"/>
                                          </p:stCondLst>
                                        </p:cTn>
                                        <p:tgtEl>
                                          <p:spTgt spid="3"/>
                                        </p:tgtEl>
                                        <p:attrNameLst>
                                          <p:attrName>style.visibility</p:attrName>
                                        </p:attrNameLst>
                                      </p:cBhvr>
                                      <p:to>
                                        <p:strVal val="hidden"/>
                                      </p:to>
                                    </p:set>
                                  </p:childTnLst>
                                </p:cTn>
                              </p:par>
                            </p:childTnLst>
                          </p:cTn>
                        </p:par>
                        <p:par>
                          <p:cTn id="102" fill="hold">
                            <p:stCondLst>
                              <p:cond delay="8000"/>
                            </p:stCondLst>
                            <p:childTnLst>
                              <p:par>
                                <p:cTn id="103" presetID="52" presetClass="exit" presetSubtype="0" fill="hold" nodeType="afterEffect">
                                  <p:stCondLst>
                                    <p:cond delay="0"/>
                                  </p:stCondLst>
                                  <p:childTnLst>
                                    <p:animScale>
                                      <p:cBhvr>
                                        <p:cTn id="104" dur="1000" accel="50000">
                                          <p:stCondLst>
                                            <p:cond delay="0"/>
                                          </p:stCondLst>
                                        </p:cTn>
                                        <p:tgtEl>
                                          <p:spTgt spid="19"/>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05" dur="1000" accel="50000">
                                          <p:stCondLst>
                                            <p:cond delay="0"/>
                                          </p:stCondLst>
                                        </p:cTn>
                                        <p:tgtEl>
                                          <p:spTgt spid="19"/>
                                        </p:tgtEl>
                                        <p:attrNameLst>
                                          <p:attrName>ppt_x</p:attrName>
                                          <p:attrName>ppt_y</p:attrName>
                                        </p:attrNameLst>
                                      </p:cBhvr>
                                    </p:animMotion>
                                    <p:animEffect transition="out" filter="fade">
                                      <p:cBhvr>
                                        <p:cTn id="106" dur="1000"/>
                                        <p:tgtEl>
                                          <p:spTgt spid="19"/>
                                        </p:tgtEl>
                                      </p:cBhvr>
                                    </p:animEffect>
                                    <p:set>
                                      <p:cBhvr>
                                        <p:cTn id="107" dur="1" fill="hold">
                                          <p:stCondLst>
                                            <p:cond delay="999"/>
                                          </p:stCondLst>
                                        </p:cTn>
                                        <p:tgtEl>
                                          <p:spTgt spid="19"/>
                                        </p:tgtEl>
                                        <p:attrNameLst>
                                          <p:attrName>style.visibility</p:attrName>
                                        </p:attrNameLst>
                                      </p:cBhvr>
                                      <p:to>
                                        <p:strVal val="hidden"/>
                                      </p:to>
                                    </p:set>
                                  </p:childTnLst>
                                </p:cTn>
                              </p:par>
                              <p:par>
                                <p:cTn id="108" presetID="52" presetClass="exit" presetSubtype="0" fill="hold" nodeType="withEffect">
                                  <p:stCondLst>
                                    <p:cond delay="250"/>
                                  </p:stCondLst>
                                  <p:childTnLst>
                                    <p:animScale>
                                      <p:cBhvr>
                                        <p:cTn id="109" dur="1000" accel="50000">
                                          <p:stCondLst>
                                            <p:cond delay="0"/>
                                          </p:stCondLst>
                                        </p:cTn>
                                        <p:tgtEl>
                                          <p:spTgt spid="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0" dur="1000" accel="50000">
                                          <p:stCondLst>
                                            <p:cond delay="0"/>
                                          </p:stCondLst>
                                        </p:cTn>
                                        <p:tgtEl>
                                          <p:spTgt spid="4"/>
                                        </p:tgtEl>
                                        <p:attrNameLst>
                                          <p:attrName>ppt_x</p:attrName>
                                          <p:attrName>ppt_y</p:attrName>
                                        </p:attrNameLst>
                                      </p:cBhvr>
                                    </p:animMotion>
                                    <p:animEffect transition="out" filter="fade">
                                      <p:cBhvr>
                                        <p:cTn id="111" dur="1000"/>
                                        <p:tgtEl>
                                          <p:spTgt spid="4"/>
                                        </p:tgtEl>
                                      </p:cBhvr>
                                    </p:animEffect>
                                    <p:set>
                                      <p:cBhvr>
                                        <p:cTn id="112" dur="1" fill="hold">
                                          <p:stCondLst>
                                            <p:cond delay="999"/>
                                          </p:stCondLst>
                                        </p:cTn>
                                        <p:tgtEl>
                                          <p:spTgt spid="4"/>
                                        </p:tgtEl>
                                        <p:attrNameLst>
                                          <p:attrName>style.visibility</p:attrName>
                                        </p:attrNameLst>
                                      </p:cBhvr>
                                      <p:to>
                                        <p:strVal val="hidden"/>
                                      </p:to>
                                    </p:set>
                                  </p:childTnLst>
                                </p:cTn>
                              </p:par>
                              <p:par>
                                <p:cTn id="113" presetID="52" presetClass="exit" presetSubtype="0" fill="hold" nodeType="withEffect">
                                  <p:stCondLst>
                                    <p:cond delay="500"/>
                                  </p:stCondLst>
                                  <p:childTnLst>
                                    <p:animScale>
                                      <p:cBhvr>
                                        <p:cTn id="114" dur="1000" accel="50000">
                                          <p:stCondLst>
                                            <p:cond delay="0"/>
                                          </p:stCondLst>
                                        </p:cTn>
                                        <p:tgtEl>
                                          <p:spTgt spid="9"/>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5" dur="1000" accel="50000">
                                          <p:stCondLst>
                                            <p:cond delay="0"/>
                                          </p:stCondLst>
                                        </p:cTn>
                                        <p:tgtEl>
                                          <p:spTgt spid="9"/>
                                        </p:tgtEl>
                                        <p:attrNameLst>
                                          <p:attrName>ppt_x</p:attrName>
                                          <p:attrName>ppt_y</p:attrName>
                                        </p:attrNameLst>
                                      </p:cBhvr>
                                    </p:animMotion>
                                    <p:animEffect transition="out" filter="fade">
                                      <p:cBhvr>
                                        <p:cTn id="116" dur="1000"/>
                                        <p:tgtEl>
                                          <p:spTgt spid="9"/>
                                        </p:tgtEl>
                                      </p:cBhvr>
                                    </p:animEffect>
                                    <p:set>
                                      <p:cBhvr>
                                        <p:cTn id="117" dur="1" fill="hold">
                                          <p:stCondLst>
                                            <p:cond delay="999"/>
                                          </p:stCondLst>
                                        </p:cTn>
                                        <p:tgtEl>
                                          <p:spTgt spid="9"/>
                                        </p:tgtEl>
                                        <p:attrNameLst>
                                          <p:attrName>style.visibility</p:attrName>
                                        </p:attrNameLst>
                                      </p:cBhvr>
                                      <p:to>
                                        <p:strVal val="hidden"/>
                                      </p:to>
                                    </p:set>
                                  </p:childTnLst>
                                </p:cTn>
                              </p:par>
                              <p:par>
                                <p:cTn id="118" presetID="52" presetClass="exit" presetSubtype="0" fill="hold" nodeType="withEffect">
                                  <p:stCondLst>
                                    <p:cond delay="750"/>
                                  </p:stCondLst>
                                  <p:childTnLst>
                                    <p:animScale>
                                      <p:cBhvr>
                                        <p:cTn id="119" dur="1000" accel="50000">
                                          <p:stCondLst>
                                            <p:cond delay="0"/>
                                          </p:stCondLst>
                                        </p:cTn>
                                        <p:tgtEl>
                                          <p:spTgt spid="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0" dur="1000" accel="50000">
                                          <p:stCondLst>
                                            <p:cond delay="0"/>
                                          </p:stCondLst>
                                        </p:cTn>
                                        <p:tgtEl>
                                          <p:spTgt spid="14"/>
                                        </p:tgtEl>
                                        <p:attrNameLst>
                                          <p:attrName>ppt_x</p:attrName>
                                          <p:attrName>ppt_y</p:attrName>
                                        </p:attrNameLst>
                                      </p:cBhvr>
                                    </p:animMotion>
                                    <p:animEffect transition="out" filter="fade">
                                      <p:cBhvr>
                                        <p:cTn id="121" dur="1000"/>
                                        <p:tgtEl>
                                          <p:spTgt spid="14"/>
                                        </p:tgtEl>
                                      </p:cBhvr>
                                    </p:animEffect>
                                    <p:set>
                                      <p:cBhvr>
                                        <p:cTn id="122" dur="1" fill="hold">
                                          <p:stCondLst>
                                            <p:cond delay="999"/>
                                          </p:stCondLst>
                                        </p:cTn>
                                        <p:tgtEl>
                                          <p:spTgt spid="14"/>
                                        </p:tgtEl>
                                        <p:attrNameLst>
                                          <p:attrName>style.visibility</p:attrName>
                                        </p:attrNameLst>
                                      </p:cBhvr>
                                      <p:to>
                                        <p:strVal val="hidden"/>
                                      </p:to>
                                    </p:set>
                                  </p:childTnLst>
                                </p:cTn>
                              </p:par>
                            </p:childTnLst>
                          </p:cTn>
                        </p:par>
                        <p:par>
                          <p:cTn id="123" fill="hold">
                            <p:stCondLst>
                              <p:cond delay="9000"/>
                            </p:stCondLst>
                            <p:childTnLst>
                              <p:par>
                                <p:cTn id="124" presetID="2" presetClass="exit" presetSubtype="4" fill="hold" grpId="2" nodeType="afterEffect">
                                  <p:stCondLst>
                                    <p:cond delay="0"/>
                                  </p:stCondLst>
                                  <p:childTnLst>
                                    <p:anim calcmode="lin" valueType="num">
                                      <p:cBhvr additive="base">
                                        <p:cTn id="125" dur="500"/>
                                        <p:tgtEl>
                                          <p:spTgt spid="25"/>
                                        </p:tgtEl>
                                        <p:attrNameLst>
                                          <p:attrName>ppt_x</p:attrName>
                                        </p:attrNameLst>
                                      </p:cBhvr>
                                      <p:tavLst>
                                        <p:tav tm="0">
                                          <p:val>
                                            <p:strVal val="ppt_x"/>
                                          </p:val>
                                        </p:tav>
                                        <p:tav tm="100000">
                                          <p:val>
                                            <p:strVal val="ppt_x"/>
                                          </p:val>
                                        </p:tav>
                                      </p:tavLst>
                                    </p:anim>
                                    <p:anim calcmode="lin" valueType="num">
                                      <p:cBhvr additive="base">
                                        <p:cTn id="126" dur="500"/>
                                        <p:tgtEl>
                                          <p:spTgt spid="25"/>
                                        </p:tgtEl>
                                        <p:attrNameLst>
                                          <p:attrName>ppt_y</p:attrName>
                                        </p:attrNameLst>
                                      </p:cBhvr>
                                      <p:tavLst>
                                        <p:tav tm="0">
                                          <p:val>
                                            <p:strVal val="ppt_y"/>
                                          </p:val>
                                        </p:tav>
                                        <p:tav tm="100000">
                                          <p:val>
                                            <p:strVal val="1+ppt_h/2"/>
                                          </p:val>
                                        </p:tav>
                                      </p:tavLst>
                                    </p:anim>
                                    <p:set>
                                      <p:cBhvr>
                                        <p:cTn id="127" dur="1" fill="hold">
                                          <p:stCondLst>
                                            <p:cond delay="499"/>
                                          </p:stCondLst>
                                        </p:cTn>
                                        <p:tgtEl>
                                          <p:spTgt spid="25"/>
                                        </p:tgtEl>
                                        <p:attrNameLst>
                                          <p:attrName>style.visibility</p:attrName>
                                        </p:attrNameLst>
                                      </p:cBhvr>
                                      <p:to>
                                        <p:strVal val="hidden"/>
                                      </p:to>
                                    </p:set>
                                  </p:childTnLst>
                                </p:cTn>
                              </p:par>
                              <p:par>
                                <p:cTn id="128" presetID="2" presetClass="exit" presetSubtype="4" fill="hold" grpId="1" nodeType="withEffect">
                                  <p:stCondLst>
                                    <p:cond delay="0"/>
                                  </p:stCondLst>
                                  <p:childTnLst>
                                    <p:anim calcmode="lin" valueType="num">
                                      <p:cBhvr additive="base">
                                        <p:cTn id="129" dur="500"/>
                                        <p:tgtEl>
                                          <p:spTgt spid="27"/>
                                        </p:tgtEl>
                                        <p:attrNameLst>
                                          <p:attrName>ppt_x</p:attrName>
                                        </p:attrNameLst>
                                      </p:cBhvr>
                                      <p:tavLst>
                                        <p:tav tm="0">
                                          <p:val>
                                            <p:strVal val="ppt_x"/>
                                          </p:val>
                                        </p:tav>
                                        <p:tav tm="100000">
                                          <p:val>
                                            <p:strVal val="ppt_x"/>
                                          </p:val>
                                        </p:tav>
                                      </p:tavLst>
                                    </p:anim>
                                    <p:anim calcmode="lin" valueType="num">
                                      <p:cBhvr additive="base">
                                        <p:cTn id="130" dur="500"/>
                                        <p:tgtEl>
                                          <p:spTgt spid="27"/>
                                        </p:tgtEl>
                                        <p:attrNameLst>
                                          <p:attrName>ppt_y</p:attrName>
                                        </p:attrNameLst>
                                      </p:cBhvr>
                                      <p:tavLst>
                                        <p:tav tm="0">
                                          <p:val>
                                            <p:strVal val="ppt_y"/>
                                          </p:val>
                                        </p:tav>
                                        <p:tav tm="100000">
                                          <p:val>
                                            <p:strVal val="1+ppt_h/2"/>
                                          </p:val>
                                        </p:tav>
                                      </p:tavLst>
                                    </p:anim>
                                    <p:set>
                                      <p:cBhvr>
                                        <p:cTn id="131" dur="1" fill="hold">
                                          <p:stCondLst>
                                            <p:cond delay="499"/>
                                          </p:stCondLst>
                                        </p:cTn>
                                        <p:tgtEl>
                                          <p:spTgt spid="27"/>
                                        </p:tgtEl>
                                        <p:attrNameLst>
                                          <p:attrName>style.visibility</p:attrName>
                                        </p:attrNameLst>
                                      </p:cBhvr>
                                      <p:to>
                                        <p:strVal val="hidden"/>
                                      </p:to>
                                    </p:set>
                                  </p:childTnLst>
                                </p:cTn>
                              </p:par>
                              <p:par>
                                <p:cTn id="132" presetID="2" presetClass="exit" presetSubtype="4" fill="hold" grpId="2" nodeType="withEffect">
                                  <p:stCondLst>
                                    <p:cond delay="0"/>
                                  </p:stCondLst>
                                  <p:childTnLst>
                                    <p:anim calcmode="lin" valueType="num">
                                      <p:cBhvr additive="base">
                                        <p:cTn id="133" dur="500"/>
                                        <p:tgtEl>
                                          <p:spTgt spid="28"/>
                                        </p:tgtEl>
                                        <p:attrNameLst>
                                          <p:attrName>ppt_x</p:attrName>
                                        </p:attrNameLst>
                                      </p:cBhvr>
                                      <p:tavLst>
                                        <p:tav tm="0">
                                          <p:val>
                                            <p:strVal val="ppt_x"/>
                                          </p:val>
                                        </p:tav>
                                        <p:tav tm="100000">
                                          <p:val>
                                            <p:strVal val="ppt_x"/>
                                          </p:val>
                                        </p:tav>
                                      </p:tavLst>
                                    </p:anim>
                                    <p:anim calcmode="lin" valueType="num">
                                      <p:cBhvr additive="base">
                                        <p:cTn id="134" dur="500"/>
                                        <p:tgtEl>
                                          <p:spTgt spid="28"/>
                                        </p:tgtEl>
                                        <p:attrNameLst>
                                          <p:attrName>ppt_y</p:attrName>
                                        </p:attrNameLst>
                                      </p:cBhvr>
                                      <p:tavLst>
                                        <p:tav tm="0">
                                          <p:val>
                                            <p:strVal val="ppt_y"/>
                                          </p:val>
                                        </p:tav>
                                        <p:tav tm="100000">
                                          <p:val>
                                            <p:strVal val="1+ppt_h/2"/>
                                          </p:val>
                                        </p:tav>
                                      </p:tavLst>
                                    </p:anim>
                                    <p:set>
                                      <p:cBhvr>
                                        <p:cTn id="135" dur="1" fill="hold">
                                          <p:stCondLst>
                                            <p:cond delay="499"/>
                                          </p:stCondLst>
                                        </p:cTn>
                                        <p:tgtEl>
                                          <p:spTgt spid="28"/>
                                        </p:tgtEl>
                                        <p:attrNameLst>
                                          <p:attrName>style.visibility</p:attrName>
                                        </p:attrNameLst>
                                      </p:cBhvr>
                                      <p:to>
                                        <p:strVal val="hidden"/>
                                      </p:to>
                                    </p:set>
                                  </p:childTnLst>
                                </p:cTn>
                              </p:par>
                              <p:par>
                                <p:cTn id="136" presetID="2" presetClass="exit" presetSubtype="4" fill="hold" grpId="1" nodeType="withEffect">
                                  <p:stCondLst>
                                    <p:cond delay="0"/>
                                  </p:stCondLst>
                                  <p:childTnLst>
                                    <p:anim calcmode="lin" valueType="num">
                                      <p:cBhvr additive="base">
                                        <p:cTn id="137" dur="500"/>
                                        <p:tgtEl>
                                          <p:spTgt spid="29"/>
                                        </p:tgtEl>
                                        <p:attrNameLst>
                                          <p:attrName>ppt_x</p:attrName>
                                        </p:attrNameLst>
                                      </p:cBhvr>
                                      <p:tavLst>
                                        <p:tav tm="0">
                                          <p:val>
                                            <p:strVal val="ppt_x"/>
                                          </p:val>
                                        </p:tav>
                                        <p:tav tm="100000">
                                          <p:val>
                                            <p:strVal val="ppt_x"/>
                                          </p:val>
                                        </p:tav>
                                      </p:tavLst>
                                    </p:anim>
                                    <p:anim calcmode="lin" valueType="num">
                                      <p:cBhvr additive="base">
                                        <p:cTn id="138" dur="500"/>
                                        <p:tgtEl>
                                          <p:spTgt spid="29"/>
                                        </p:tgtEl>
                                        <p:attrNameLst>
                                          <p:attrName>ppt_y</p:attrName>
                                        </p:attrNameLst>
                                      </p:cBhvr>
                                      <p:tavLst>
                                        <p:tav tm="0">
                                          <p:val>
                                            <p:strVal val="ppt_y"/>
                                          </p:val>
                                        </p:tav>
                                        <p:tav tm="100000">
                                          <p:val>
                                            <p:strVal val="1+ppt_h/2"/>
                                          </p:val>
                                        </p:tav>
                                      </p:tavLst>
                                    </p:anim>
                                    <p:set>
                                      <p:cBhvr>
                                        <p:cTn id="139" dur="1" fill="hold">
                                          <p:stCondLst>
                                            <p:cond delay="499"/>
                                          </p:stCondLst>
                                        </p:cTn>
                                        <p:tgtEl>
                                          <p:spTgt spid="29"/>
                                        </p:tgtEl>
                                        <p:attrNameLst>
                                          <p:attrName>style.visibility</p:attrName>
                                        </p:attrNameLst>
                                      </p:cBhvr>
                                      <p:to>
                                        <p:strVal val="hidden"/>
                                      </p:to>
                                    </p:set>
                                  </p:childTnLst>
                                </p:cTn>
                              </p:par>
                              <p:par>
                                <p:cTn id="140" presetID="2" presetClass="exit" presetSubtype="1" fill="hold" grpId="2" nodeType="withEffect">
                                  <p:stCondLst>
                                    <p:cond delay="0"/>
                                  </p:stCondLst>
                                  <p:childTnLst>
                                    <p:anim calcmode="lin" valueType="num">
                                      <p:cBhvr additive="base">
                                        <p:cTn id="141" dur="500"/>
                                        <p:tgtEl>
                                          <p:spTgt spid="24"/>
                                        </p:tgtEl>
                                        <p:attrNameLst>
                                          <p:attrName>ppt_x</p:attrName>
                                        </p:attrNameLst>
                                      </p:cBhvr>
                                      <p:tavLst>
                                        <p:tav tm="0">
                                          <p:val>
                                            <p:strVal val="ppt_x"/>
                                          </p:val>
                                        </p:tav>
                                        <p:tav tm="100000">
                                          <p:val>
                                            <p:strVal val="ppt_x"/>
                                          </p:val>
                                        </p:tav>
                                      </p:tavLst>
                                    </p:anim>
                                    <p:anim calcmode="lin" valueType="num">
                                      <p:cBhvr additive="base">
                                        <p:cTn id="142" dur="500"/>
                                        <p:tgtEl>
                                          <p:spTgt spid="24"/>
                                        </p:tgtEl>
                                        <p:attrNameLst>
                                          <p:attrName>ppt_y</p:attrName>
                                        </p:attrNameLst>
                                      </p:cBhvr>
                                      <p:tavLst>
                                        <p:tav tm="0">
                                          <p:val>
                                            <p:strVal val="ppt_y"/>
                                          </p:val>
                                        </p:tav>
                                        <p:tav tm="100000">
                                          <p:val>
                                            <p:strVal val="0-ppt_h/2"/>
                                          </p:val>
                                        </p:tav>
                                      </p:tavLst>
                                    </p:anim>
                                    <p:set>
                                      <p:cBhvr>
                                        <p:cTn id="143" dur="1" fill="hold">
                                          <p:stCondLst>
                                            <p:cond delay="499"/>
                                          </p:stCondLst>
                                        </p:cTn>
                                        <p:tgtEl>
                                          <p:spTgt spid="24"/>
                                        </p:tgtEl>
                                        <p:attrNameLst>
                                          <p:attrName>style.visibility</p:attrName>
                                        </p:attrNameLst>
                                      </p:cBhvr>
                                      <p:to>
                                        <p:strVal val="hidden"/>
                                      </p:to>
                                    </p:set>
                                  </p:childTnLst>
                                </p:cTn>
                              </p:par>
                              <p:par>
                                <p:cTn id="144" presetID="2" presetClass="exit" presetSubtype="1" fill="hold" grpId="1" nodeType="withEffect">
                                  <p:stCondLst>
                                    <p:cond delay="0"/>
                                  </p:stCondLst>
                                  <p:childTnLst>
                                    <p:anim calcmode="lin" valueType="num">
                                      <p:cBhvr additive="base">
                                        <p:cTn id="145" dur="500"/>
                                        <p:tgtEl>
                                          <p:spTgt spid="26"/>
                                        </p:tgtEl>
                                        <p:attrNameLst>
                                          <p:attrName>ppt_x</p:attrName>
                                        </p:attrNameLst>
                                      </p:cBhvr>
                                      <p:tavLst>
                                        <p:tav tm="0">
                                          <p:val>
                                            <p:strVal val="ppt_x"/>
                                          </p:val>
                                        </p:tav>
                                        <p:tav tm="100000">
                                          <p:val>
                                            <p:strVal val="ppt_x"/>
                                          </p:val>
                                        </p:tav>
                                      </p:tavLst>
                                    </p:anim>
                                    <p:anim calcmode="lin" valueType="num">
                                      <p:cBhvr additive="base">
                                        <p:cTn id="146" dur="500"/>
                                        <p:tgtEl>
                                          <p:spTgt spid="26"/>
                                        </p:tgtEl>
                                        <p:attrNameLst>
                                          <p:attrName>ppt_y</p:attrName>
                                        </p:attrNameLst>
                                      </p:cBhvr>
                                      <p:tavLst>
                                        <p:tav tm="0">
                                          <p:val>
                                            <p:strVal val="ppt_y"/>
                                          </p:val>
                                        </p:tav>
                                        <p:tav tm="100000">
                                          <p:val>
                                            <p:strVal val="0-ppt_h/2"/>
                                          </p:val>
                                        </p:tav>
                                      </p:tavLst>
                                    </p:anim>
                                    <p:set>
                                      <p:cBhvr>
                                        <p:cTn id="147" dur="1" fill="hold">
                                          <p:stCondLst>
                                            <p:cond delay="499"/>
                                          </p:stCondLst>
                                        </p:cTn>
                                        <p:tgtEl>
                                          <p:spTgt spid="26"/>
                                        </p:tgtEl>
                                        <p:attrNameLst>
                                          <p:attrName>style.visibility</p:attrName>
                                        </p:attrNameLst>
                                      </p:cBhvr>
                                      <p:to>
                                        <p:strVal val="hidden"/>
                                      </p:to>
                                    </p:set>
                                  </p:childTnLst>
                                </p:cTn>
                              </p:par>
                              <p:par>
                                <p:cTn id="148" presetID="2" presetClass="exit" presetSubtype="1" fill="hold" grpId="2" nodeType="withEffect">
                                  <p:stCondLst>
                                    <p:cond delay="0"/>
                                  </p:stCondLst>
                                  <p:childTnLst>
                                    <p:anim calcmode="lin" valueType="num">
                                      <p:cBhvr additive="base">
                                        <p:cTn id="149" dur="500"/>
                                        <p:tgtEl>
                                          <p:spTgt spid="30"/>
                                        </p:tgtEl>
                                        <p:attrNameLst>
                                          <p:attrName>ppt_x</p:attrName>
                                        </p:attrNameLst>
                                      </p:cBhvr>
                                      <p:tavLst>
                                        <p:tav tm="0">
                                          <p:val>
                                            <p:strVal val="ppt_x"/>
                                          </p:val>
                                        </p:tav>
                                        <p:tav tm="100000">
                                          <p:val>
                                            <p:strVal val="ppt_x"/>
                                          </p:val>
                                        </p:tav>
                                      </p:tavLst>
                                    </p:anim>
                                    <p:anim calcmode="lin" valueType="num">
                                      <p:cBhvr additive="base">
                                        <p:cTn id="150" dur="500"/>
                                        <p:tgtEl>
                                          <p:spTgt spid="30"/>
                                        </p:tgtEl>
                                        <p:attrNameLst>
                                          <p:attrName>ppt_y</p:attrName>
                                        </p:attrNameLst>
                                      </p:cBhvr>
                                      <p:tavLst>
                                        <p:tav tm="0">
                                          <p:val>
                                            <p:strVal val="ppt_y"/>
                                          </p:val>
                                        </p:tav>
                                        <p:tav tm="100000">
                                          <p:val>
                                            <p:strVal val="0-ppt_h/2"/>
                                          </p:val>
                                        </p:tav>
                                      </p:tavLst>
                                    </p:anim>
                                    <p:set>
                                      <p:cBhvr>
                                        <p:cTn id="151" dur="1" fill="hold">
                                          <p:stCondLst>
                                            <p:cond delay="499"/>
                                          </p:stCondLst>
                                        </p:cTn>
                                        <p:tgtEl>
                                          <p:spTgt spid="30"/>
                                        </p:tgtEl>
                                        <p:attrNameLst>
                                          <p:attrName>style.visibility</p:attrName>
                                        </p:attrNameLst>
                                      </p:cBhvr>
                                      <p:to>
                                        <p:strVal val="hidden"/>
                                      </p:to>
                                    </p:set>
                                  </p:childTnLst>
                                </p:cTn>
                              </p:par>
                              <p:par>
                                <p:cTn id="152" presetID="2" presetClass="exit" presetSubtype="1" fill="hold" grpId="1" nodeType="withEffect">
                                  <p:stCondLst>
                                    <p:cond delay="0"/>
                                  </p:stCondLst>
                                  <p:childTnLst>
                                    <p:anim calcmode="lin" valueType="num">
                                      <p:cBhvr additive="base">
                                        <p:cTn id="153" dur="500"/>
                                        <p:tgtEl>
                                          <p:spTgt spid="31"/>
                                        </p:tgtEl>
                                        <p:attrNameLst>
                                          <p:attrName>ppt_x</p:attrName>
                                        </p:attrNameLst>
                                      </p:cBhvr>
                                      <p:tavLst>
                                        <p:tav tm="0">
                                          <p:val>
                                            <p:strVal val="ppt_x"/>
                                          </p:val>
                                        </p:tav>
                                        <p:tav tm="100000">
                                          <p:val>
                                            <p:strVal val="ppt_x"/>
                                          </p:val>
                                        </p:tav>
                                      </p:tavLst>
                                    </p:anim>
                                    <p:anim calcmode="lin" valueType="num">
                                      <p:cBhvr additive="base">
                                        <p:cTn id="154" dur="500"/>
                                        <p:tgtEl>
                                          <p:spTgt spid="31"/>
                                        </p:tgtEl>
                                        <p:attrNameLst>
                                          <p:attrName>ppt_y</p:attrName>
                                        </p:attrNameLst>
                                      </p:cBhvr>
                                      <p:tavLst>
                                        <p:tav tm="0">
                                          <p:val>
                                            <p:strVal val="ppt_y"/>
                                          </p:val>
                                        </p:tav>
                                        <p:tav tm="100000">
                                          <p:val>
                                            <p:strVal val="0-ppt_h/2"/>
                                          </p:val>
                                        </p:tav>
                                      </p:tavLst>
                                    </p:anim>
                                    <p:set>
                                      <p:cBhvr>
                                        <p:cTn id="15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4" grpId="2" animBg="1"/>
      <p:bldP spid="25" grpId="0" animBg="1"/>
      <p:bldP spid="25" grpId="1" animBg="1"/>
      <p:bldP spid="25" grpId="2" animBg="1"/>
      <p:bldP spid="26" grpId="0"/>
      <p:bldP spid="26" grpId="1"/>
      <p:bldP spid="27" grpId="0"/>
      <p:bldP spid="27" grpId="1"/>
      <p:bldP spid="28" grpId="0" animBg="1"/>
      <p:bldP spid="28" grpId="1" animBg="1"/>
      <p:bldP spid="28" grpId="2" animBg="1"/>
      <p:bldP spid="29" grpId="0"/>
      <p:bldP spid="29" grpId="1"/>
      <p:bldP spid="30" grpId="0" animBg="1"/>
      <p:bldP spid="30" grpId="1" animBg="1"/>
      <p:bldP spid="30" grpId="2" animBg="1"/>
      <p:bldP spid="31" grpId="0"/>
      <p:bldP spid="3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grpSp>
        <p:nvGrpSpPr>
          <p:cNvPr id="3" name="组合 2"/>
          <p:cNvGrpSpPr/>
          <p:nvPr/>
        </p:nvGrpSpPr>
        <p:grpSpPr>
          <a:xfrm>
            <a:off x="1648408" y="1059582"/>
            <a:ext cx="1692851" cy="3170157"/>
            <a:chOff x="2472883" y="1303551"/>
            <a:chExt cx="1692851" cy="3170157"/>
          </a:xfrm>
        </p:grpSpPr>
        <p:sp>
          <p:nvSpPr>
            <p:cNvPr id="4" name="Rectangle 10"/>
            <p:cNvSpPr/>
            <p:nvPr/>
          </p:nvSpPr>
          <p:spPr bwMode="auto">
            <a:xfrm>
              <a:off x="2472883" y="1303551"/>
              <a:ext cx="1692851" cy="3170157"/>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同侧圆角矩形 4"/>
            <p:cNvSpPr/>
            <p:nvPr/>
          </p:nvSpPr>
          <p:spPr>
            <a:xfrm>
              <a:off x="2500162" y="2392952"/>
              <a:ext cx="1639070" cy="350533"/>
            </a:xfrm>
            <a:prstGeom prst="round2Same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Rectangle 16"/>
            <p:cNvSpPr/>
            <p:nvPr/>
          </p:nvSpPr>
          <p:spPr>
            <a:xfrm>
              <a:off x="2479449" y="2393518"/>
              <a:ext cx="1686284" cy="315461"/>
            </a:xfrm>
            <a:prstGeom prst="rect">
              <a:avLst/>
            </a:prstGeom>
          </p:spPr>
          <p:txBody>
            <a:bodyPr wrap="square" lIns="68568" tIns="34285" rIns="68568" bIns="34285" anchor="b" anchorCtr="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algn="ctr" defTabSz="514350">
                <a:defRPr/>
              </a:pPr>
              <a:r>
                <a:rPr lang="zh-CN" alt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rPr>
                <a:t>您的标题</a:t>
              </a:r>
              <a:endParaRPr 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endParaRPr>
            </a:p>
          </p:txBody>
        </p:sp>
        <p:sp>
          <p:nvSpPr>
            <p:cNvPr id="7" name="Freeform 45"/>
            <p:cNvSpPr>
              <a:spLocks noEditPoints="1"/>
            </p:cNvSpPr>
            <p:nvPr/>
          </p:nvSpPr>
          <p:spPr bwMode="black">
            <a:xfrm>
              <a:off x="2984237" y="1509679"/>
              <a:ext cx="619904" cy="704118"/>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0070C0"/>
            </a:solidFill>
            <a:ln>
              <a:noFill/>
            </a:ln>
          </p:spPr>
          <p:txBody>
            <a:bodyPr vert="horz" wrap="square" lIns="68568" tIns="34285" rIns="68568" bIns="34285"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8" name="Rectangle 42"/>
            <p:cNvSpPr/>
            <p:nvPr/>
          </p:nvSpPr>
          <p:spPr bwMode="auto">
            <a:xfrm>
              <a:off x="2583636"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065" algn="l" defTabSz="685800" rtl="0" eaLnBrk="1" latinLnBrk="0" hangingPunct="1">
                <a:defRPr sz="1400" kern="1200">
                  <a:solidFill>
                    <a:schemeClr val="lt1"/>
                  </a:solidFill>
                  <a:latin typeface="+mn-lt"/>
                  <a:ea typeface="+mn-ea"/>
                  <a:cs typeface="+mn-cs"/>
                </a:defRPr>
              </a:lvl4pPr>
              <a:lvl5pPr marL="1370965" algn="l" defTabSz="685800" rtl="0" eaLnBrk="1" latinLnBrk="0" hangingPunct="1">
                <a:defRPr sz="1400" kern="1200">
                  <a:solidFill>
                    <a:schemeClr val="lt1"/>
                  </a:solidFill>
                  <a:latin typeface="+mn-lt"/>
                  <a:ea typeface="+mn-ea"/>
                  <a:cs typeface="+mn-cs"/>
                </a:defRPr>
              </a:lvl5pPr>
              <a:lvl6pPr marL="1713865" algn="l" defTabSz="685800" rtl="0" eaLnBrk="1" latinLnBrk="0" hangingPunct="1">
                <a:defRPr sz="1400" kern="1200">
                  <a:solidFill>
                    <a:schemeClr val="lt1"/>
                  </a:solidFill>
                  <a:latin typeface="+mn-lt"/>
                  <a:ea typeface="+mn-ea"/>
                  <a:cs typeface="+mn-cs"/>
                </a:defRPr>
              </a:lvl6pPr>
              <a:lvl7pPr marL="2056765" algn="l" defTabSz="685800" rtl="0" eaLnBrk="1" latinLnBrk="0" hangingPunct="1">
                <a:defRPr sz="1400" kern="1200">
                  <a:solidFill>
                    <a:schemeClr val="lt1"/>
                  </a:solidFill>
                  <a:latin typeface="+mn-lt"/>
                  <a:ea typeface="+mn-ea"/>
                  <a:cs typeface="+mn-cs"/>
                </a:defRPr>
              </a:lvl7pPr>
              <a:lvl8pPr marL="2399030" algn="l" defTabSz="685800" rtl="0" eaLnBrk="1" latinLnBrk="0" hangingPunct="1">
                <a:defRPr sz="1400" kern="1200">
                  <a:solidFill>
                    <a:schemeClr val="lt1"/>
                  </a:solidFill>
                  <a:latin typeface="+mn-lt"/>
                  <a:ea typeface="+mn-ea"/>
                  <a:cs typeface="+mn-cs"/>
                </a:defRPr>
              </a:lvl8pPr>
              <a:lvl9pPr marL="2741930" algn="l" defTabSz="685800" rtl="0" eaLnBrk="1" latinLnBrk="0" hangingPunct="1">
                <a:defRPr sz="1400" kern="1200">
                  <a:solidFill>
                    <a:schemeClr val="lt1"/>
                  </a:solidFill>
                  <a:latin typeface="+mn-lt"/>
                  <a:ea typeface="+mn-ea"/>
                  <a:cs typeface="+mn-cs"/>
                </a:defRPr>
              </a:lvl9pPr>
            </a:lstStyle>
            <a:p>
              <a:pPr marL="72390" indent="-72390" algn="ctr" defTabSz="514350">
                <a:lnSpc>
                  <a:spcPct val="150000"/>
                </a:lnSpc>
                <a:spcAft>
                  <a:spcPts val="340"/>
                </a:spcAft>
                <a:buFont typeface="Arial" panose="020B0604020202020204" pitchFamily="34" charset="0"/>
                <a:buChar char="•"/>
                <a:defRPr/>
              </a:pPr>
              <a:r>
                <a:rPr lang="zh-CN" altLang="en-US" sz="9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p:txBody>
        </p:sp>
      </p:grpSp>
      <p:grpSp>
        <p:nvGrpSpPr>
          <p:cNvPr id="9" name="组合 8"/>
          <p:cNvGrpSpPr/>
          <p:nvPr/>
        </p:nvGrpSpPr>
        <p:grpSpPr>
          <a:xfrm>
            <a:off x="3846728" y="1059583"/>
            <a:ext cx="1711085" cy="3170156"/>
            <a:chOff x="4671203" y="1303552"/>
            <a:chExt cx="1711085" cy="3170156"/>
          </a:xfrm>
        </p:grpSpPr>
        <p:sp>
          <p:nvSpPr>
            <p:cNvPr id="10" name="Rectangle 11"/>
            <p:cNvSpPr/>
            <p:nvPr/>
          </p:nvSpPr>
          <p:spPr bwMode="auto">
            <a:xfrm>
              <a:off x="4671203" y="1303552"/>
              <a:ext cx="1711083"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同侧圆角矩形 10"/>
            <p:cNvSpPr/>
            <p:nvPr/>
          </p:nvSpPr>
          <p:spPr>
            <a:xfrm>
              <a:off x="4702271" y="2392952"/>
              <a:ext cx="1639070" cy="350533"/>
            </a:xfrm>
            <a:prstGeom prst="round2Same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Rectangle 17"/>
            <p:cNvSpPr/>
            <p:nvPr/>
          </p:nvSpPr>
          <p:spPr>
            <a:xfrm>
              <a:off x="4674920" y="2393518"/>
              <a:ext cx="1707368" cy="315461"/>
            </a:xfrm>
            <a:prstGeom prst="rect">
              <a:avLst/>
            </a:prstGeom>
            <a:effectLst/>
          </p:spPr>
          <p:txBody>
            <a:bodyPr wrap="square" lIns="68568" tIns="34285" rIns="68568" bIns="34285" anchor="b" anchorCtr="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algn="ctr" defTabSz="514350">
                <a:defRPr/>
              </a:pPr>
              <a:r>
                <a:rPr lang="zh-CN" altLang="en-US" sz="1600" kern="0" spc="-40" dirty="0" smtClean="0">
                  <a:solidFill>
                    <a:schemeClr val="bg1">
                      <a:alpha val="99000"/>
                    </a:schemeClr>
                  </a:solidFill>
                  <a:latin typeface="微软雅黑" panose="020B0503020204020204" charset="-122"/>
                  <a:ea typeface="微软雅黑" panose="020B0503020204020204" charset="-122"/>
                  <a:cs typeface="Segoe UI" panose="020B0502040204020203" pitchFamily="34" charset="0"/>
                </a:rPr>
                <a:t>您的标题</a:t>
              </a:r>
              <a:endParaRPr 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endParaRPr>
            </a:p>
          </p:txBody>
        </p:sp>
        <p:grpSp>
          <p:nvGrpSpPr>
            <p:cNvPr id="13" name="Group 41"/>
            <p:cNvGrpSpPr/>
            <p:nvPr/>
          </p:nvGrpSpPr>
          <p:grpSpPr>
            <a:xfrm>
              <a:off x="4962960" y="1456521"/>
              <a:ext cx="1134126" cy="810433"/>
              <a:chOff x="-6467475" y="914401"/>
              <a:chExt cx="5765799" cy="3913187"/>
            </a:xfrm>
            <a:solidFill>
              <a:srgbClr val="0070C0"/>
            </a:solidFill>
          </p:grpSpPr>
          <p:sp>
            <p:nvSpPr>
              <p:cNvPr id="15" name="Freeform 5"/>
              <p:cNvSpPr/>
              <p:nvPr/>
            </p:nvSpPr>
            <p:spPr bwMode="auto">
              <a:xfrm>
                <a:off x="-6407150" y="2039938"/>
                <a:ext cx="2217737" cy="1112838"/>
              </a:xfrm>
              <a:custGeom>
                <a:avLst/>
                <a:gdLst>
                  <a:gd name="T0" fmla="*/ 0 w 590"/>
                  <a:gd name="T1" fmla="*/ 227 h 296"/>
                  <a:gd name="T2" fmla="*/ 392 w 590"/>
                  <a:gd name="T3" fmla="*/ 16 h 296"/>
                  <a:gd name="T4" fmla="*/ 520 w 590"/>
                  <a:gd name="T5" fmla="*/ 51 h 296"/>
                  <a:gd name="T6" fmla="*/ 590 w 590"/>
                  <a:gd name="T7" fmla="*/ 72 h 296"/>
                  <a:gd name="T8" fmla="*/ 64 w 590"/>
                  <a:gd name="T9" fmla="*/ 296 h 296"/>
                  <a:gd name="T10" fmla="*/ 0 w 590"/>
                  <a:gd name="T11" fmla="*/ 227 h 296"/>
                </a:gdLst>
                <a:ahLst/>
                <a:cxnLst>
                  <a:cxn ang="0">
                    <a:pos x="T0" y="T1"/>
                  </a:cxn>
                  <a:cxn ang="0">
                    <a:pos x="T2" y="T3"/>
                  </a:cxn>
                  <a:cxn ang="0">
                    <a:pos x="T4" y="T5"/>
                  </a:cxn>
                  <a:cxn ang="0">
                    <a:pos x="T6" y="T7"/>
                  </a:cxn>
                  <a:cxn ang="0">
                    <a:pos x="T8" y="T9"/>
                  </a:cxn>
                  <a:cxn ang="0">
                    <a:pos x="T10" y="T11"/>
                  </a:cxn>
                </a:cxnLst>
                <a:rect l="0" t="0" r="r" b="b"/>
                <a:pathLst>
                  <a:path w="590" h="296">
                    <a:moveTo>
                      <a:pt x="0" y="227"/>
                    </a:moveTo>
                    <a:cubicBezTo>
                      <a:pt x="0" y="227"/>
                      <a:pt x="166" y="21"/>
                      <a:pt x="392" y="16"/>
                    </a:cubicBezTo>
                    <a:cubicBezTo>
                      <a:pt x="392" y="16"/>
                      <a:pt x="462" y="0"/>
                      <a:pt x="520" y="51"/>
                    </a:cubicBezTo>
                    <a:cubicBezTo>
                      <a:pt x="520" y="51"/>
                      <a:pt x="571" y="59"/>
                      <a:pt x="590" y="72"/>
                    </a:cubicBezTo>
                    <a:cubicBezTo>
                      <a:pt x="590" y="72"/>
                      <a:pt x="310" y="29"/>
                      <a:pt x="64" y="296"/>
                    </a:cubicBezTo>
                    <a:cubicBezTo>
                      <a:pt x="64" y="296"/>
                      <a:pt x="16" y="275"/>
                      <a:pt x="0" y="2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6" name="Freeform 6"/>
              <p:cNvSpPr/>
              <p:nvPr/>
            </p:nvSpPr>
            <p:spPr bwMode="auto">
              <a:xfrm>
                <a:off x="-6467475" y="1279526"/>
                <a:ext cx="1849437" cy="1603375"/>
              </a:xfrm>
              <a:custGeom>
                <a:avLst/>
                <a:gdLst>
                  <a:gd name="T0" fmla="*/ 0 w 492"/>
                  <a:gd name="T1" fmla="*/ 426 h 426"/>
                  <a:gd name="T2" fmla="*/ 341 w 492"/>
                  <a:gd name="T3" fmla="*/ 70 h 426"/>
                  <a:gd name="T4" fmla="*/ 468 w 492"/>
                  <a:gd name="T5" fmla="*/ 13 h 426"/>
                  <a:gd name="T6" fmla="*/ 492 w 492"/>
                  <a:gd name="T7" fmla="*/ 47 h 426"/>
                  <a:gd name="T8" fmla="*/ 309 w 492"/>
                  <a:gd name="T9" fmla="*/ 222 h 426"/>
                  <a:gd name="T10" fmla="*/ 0 w 492"/>
                  <a:gd name="T11" fmla="*/ 426 h 426"/>
                </a:gdLst>
                <a:ahLst/>
                <a:cxnLst>
                  <a:cxn ang="0">
                    <a:pos x="T0" y="T1"/>
                  </a:cxn>
                  <a:cxn ang="0">
                    <a:pos x="T2" y="T3"/>
                  </a:cxn>
                  <a:cxn ang="0">
                    <a:pos x="T4" y="T5"/>
                  </a:cxn>
                  <a:cxn ang="0">
                    <a:pos x="T6" y="T7"/>
                  </a:cxn>
                  <a:cxn ang="0">
                    <a:pos x="T8" y="T9"/>
                  </a:cxn>
                  <a:cxn ang="0">
                    <a:pos x="T10" y="T11"/>
                  </a:cxn>
                </a:cxnLst>
                <a:rect l="0" t="0" r="r" b="b"/>
                <a:pathLst>
                  <a:path w="492" h="426">
                    <a:moveTo>
                      <a:pt x="0" y="426"/>
                    </a:moveTo>
                    <a:cubicBezTo>
                      <a:pt x="341" y="70"/>
                      <a:pt x="341" y="70"/>
                      <a:pt x="341" y="70"/>
                    </a:cubicBezTo>
                    <a:cubicBezTo>
                      <a:pt x="341" y="70"/>
                      <a:pt x="408" y="0"/>
                      <a:pt x="468" y="13"/>
                    </a:cubicBezTo>
                    <a:cubicBezTo>
                      <a:pt x="468" y="13"/>
                      <a:pt x="487" y="24"/>
                      <a:pt x="492" y="47"/>
                    </a:cubicBezTo>
                    <a:cubicBezTo>
                      <a:pt x="309" y="222"/>
                      <a:pt x="309" y="222"/>
                      <a:pt x="309" y="222"/>
                    </a:cubicBezTo>
                    <a:cubicBezTo>
                      <a:pt x="309" y="222"/>
                      <a:pt x="186" y="242"/>
                      <a:pt x="0" y="4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7" name="Freeform 7"/>
              <p:cNvSpPr/>
              <p:nvPr/>
            </p:nvSpPr>
            <p:spPr bwMode="auto">
              <a:xfrm>
                <a:off x="-5113338" y="914401"/>
                <a:ext cx="852487" cy="1023938"/>
              </a:xfrm>
              <a:custGeom>
                <a:avLst/>
                <a:gdLst>
                  <a:gd name="T0" fmla="*/ 0 w 227"/>
                  <a:gd name="T1" fmla="*/ 139 h 272"/>
                  <a:gd name="T2" fmla="*/ 163 w 227"/>
                  <a:gd name="T3" fmla="*/ 120 h 272"/>
                  <a:gd name="T4" fmla="*/ 227 w 227"/>
                  <a:gd name="T5" fmla="*/ 272 h 272"/>
                  <a:gd name="T6" fmla="*/ 147 w 227"/>
                  <a:gd name="T7" fmla="*/ 136 h 272"/>
                  <a:gd name="T8" fmla="*/ 0 w 227"/>
                  <a:gd name="T9" fmla="*/ 139 h 272"/>
                </a:gdLst>
                <a:ahLst/>
                <a:cxnLst>
                  <a:cxn ang="0">
                    <a:pos x="T0" y="T1"/>
                  </a:cxn>
                  <a:cxn ang="0">
                    <a:pos x="T2" y="T3"/>
                  </a:cxn>
                  <a:cxn ang="0">
                    <a:pos x="T4" y="T5"/>
                  </a:cxn>
                  <a:cxn ang="0">
                    <a:pos x="T6" y="T7"/>
                  </a:cxn>
                  <a:cxn ang="0">
                    <a:pos x="T8" y="T9"/>
                  </a:cxn>
                </a:cxnLst>
                <a:rect l="0" t="0" r="r" b="b"/>
                <a:pathLst>
                  <a:path w="227" h="272">
                    <a:moveTo>
                      <a:pt x="0" y="139"/>
                    </a:moveTo>
                    <a:cubicBezTo>
                      <a:pt x="0" y="139"/>
                      <a:pt x="110" y="0"/>
                      <a:pt x="163" y="120"/>
                    </a:cubicBezTo>
                    <a:cubicBezTo>
                      <a:pt x="227" y="272"/>
                      <a:pt x="227" y="272"/>
                      <a:pt x="227" y="272"/>
                    </a:cubicBezTo>
                    <a:cubicBezTo>
                      <a:pt x="147" y="136"/>
                      <a:pt x="147" y="136"/>
                      <a:pt x="147" y="136"/>
                    </a:cubicBezTo>
                    <a:cubicBezTo>
                      <a:pt x="147" y="136"/>
                      <a:pt x="120" y="40"/>
                      <a:pt x="0"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8" name="Freeform 8"/>
              <p:cNvSpPr/>
              <p:nvPr/>
            </p:nvSpPr>
            <p:spPr bwMode="auto">
              <a:xfrm>
                <a:off x="-4692650" y="1208088"/>
                <a:ext cx="1563687" cy="2084388"/>
              </a:xfrm>
              <a:custGeom>
                <a:avLst/>
                <a:gdLst>
                  <a:gd name="T0" fmla="*/ 0 w 416"/>
                  <a:gd name="T1" fmla="*/ 0 h 554"/>
                  <a:gd name="T2" fmla="*/ 110 w 416"/>
                  <a:gd name="T3" fmla="*/ 21 h 554"/>
                  <a:gd name="T4" fmla="*/ 168 w 416"/>
                  <a:gd name="T5" fmla="*/ 74 h 554"/>
                  <a:gd name="T6" fmla="*/ 310 w 416"/>
                  <a:gd name="T7" fmla="*/ 394 h 554"/>
                  <a:gd name="T8" fmla="*/ 416 w 416"/>
                  <a:gd name="T9" fmla="*/ 554 h 554"/>
                  <a:gd name="T10" fmla="*/ 295 w 416"/>
                  <a:gd name="T11" fmla="*/ 477 h 554"/>
                  <a:gd name="T12" fmla="*/ 144 w 416"/>
                  <a:gd name="T13" fmla="*/ 280 h 554"/>
                  <a:gd name="T14" fmla="*/ 0 w 416"/>
                  <a:gd name="T15" fmla="*/ 0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6" h="554">
                    <a:moveTo>
                      <a:pt x="0" y="0"/>
                    </a:moveTo>
                    <a:cubicBezTo>
                      <a:pt x="110" y="21"/>
                      <a:pt x="110" y="21"/>
                      <a:pt x="110" y="21"/>
                    </a:cubicBezTo>
                    <a:cubicBezTo>
                      <a:pt x="110" y="21"/>
                      <a:pt x="147" y="34"/>
                      <a:pt x="168" y="74"/>
                    </a:cubicBezTo>
                    <a:cubicBezTo>
                      <a:pt x="168" y="74"/>
                      <a:pt x="288" y="338"/>
                      <a:pt x="310" y="394"/>
                    </a:cubicBezTo>
                    <a:cubicBezTo>
                      <a:pt x="310" y="394"/>
                      <a:pt x="360" y="496"/>
                      <a:pt x="416" y="554"/>
                    </a:cubicBezTo>
                    <a:cubicBezTo>
                      <a:pt x="416" y="554"/>
                      <a:pt x="346" y="544"/>
                      <a:pt x="295" y="477"/>
                    </a:cubicBezTo>
                    <a:cubicBezTo>
                      <a:pt x="295" y="477"/>
                      <a:pt x="218" y="304"/>
                      <a:pt x="144" y="280"/>
                    </a:cubicBezTo>
                    <a:cubicBezTo>
                      <a:pt x="144" y="280"/>
                      <a:pt x="94" y="10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19" name="Freeform 9"/>
              <p:cNvSpPr/>
              <p:nvPr/>
            </p:nvSpPr>
            <p:spPr bwMode="auto">
              <a:xfrm>
                <a:off x="-3914775" y="1858963"/>
                <a:ext cx="2254250" cy="1847850"/>
              </a:xfrm>
              <a:custGeom>
                <a:avLst/>
                <a:gdLst>
                  <a:gd name="T0" fmla="*/ 0 w 600"/>
                  <a:gd name="T1" fmla="*/ 0 h 491"/>
                  <a:gd name="T2" fmla="*/ 253 w 600"/>
                  <a:gd name="T3" fmla="*/ 376 h 491"/>
                  <a:gd name="T4" fmla="*/ 600 w 600"/>
                  <a:gd name="T5" fmla="*/ 411 h 491"/>
                  <a:gd name="T6" fmla="*/ 243 w 600"/>
                  <a:gd name="T7" fmla="*/ 403 h 491"/>
                  <a:gd name="T8" fmla="*/ 0 w 600"/>
                  <a:gd name="T9" fmla="*/ 0 h 491"/>
                </a:gdLst>
                <a:ahLst/>
                <a:cxnLst>
                  <a:cxn ang="0">
                    <a:pos x="T0" y="T1"/>
                  </a:cxn>
                  <a:cxn ang="0">
                    <a:pos x="T2" y="T3"/>
                  </a:cxn>
                  <a:cxn ang="0">
                    <a:pos x="T4" y="T5"/>
                  </a:cxn>
                  <a:cxn ang="0">
                    <a:pos x="T6" y="T7"/>
                  </a:cxn>
                  <a:cxn ang="0">
                    <a:pos x="T8" y="T9"/>
                  </a:cxn>
                </a:cxnLst>
                <a:rect l="0" t="0" r="r" b="b"/>
                <a:pathLst>
                  <a:path w="600" h="491">
                    <a:moveTo>
                      <a:pt x="0" y="0"/>
                    </a:moveTo>
                    <a:cubicBezTo>
                      <a:pt x="0" y="0"/>
                      <a:pt x="144" y="309"/>
                      <a:pt x="253" y="376"/>
                    </a:cubicBezTo>
                    <a:cubicBezTo>
                      <a:pt x="253" y="376"/>
                      <a:pt x="389" y="469"/>
                      <a:pt x="600" y="411"/>
                    </a:cubicBezTo>
                    <a:cubicBezTo>
                      <a:pt x="600" y="411"/>
                      <a:pt x="477" y="491"/>
                      <a:pt x="243" y="403"/>
                    </a:cubicBezTo>
                    <a:cubicBezTo>
                      <a:pt x="243" y="403"/>
                      <a:pt x="136" y="37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0" name="Freeform 10"/>
              <p:cNvSpPr/>
              <p:nvPr/>
            </p:nvSpPr>
            <p:spPr bwMode="auto">
              <a:xfrm>
                <a:off x="-3027363" y="2701926"/>
                <a:ext cx="1954212" cy="873125"/>
              </a:xfrm>
              <a:custGeom>
                <a:avLst/>
                <a:gdLst>
                  <a:gd name="T0" fmla="*/ 0 w 520"/>
                  <a:gd name="T1" fmla="*/ 123 h 232"/>
                  <a:gd name="T2" fmla="*/ 397 w 520"/>
                  <a:gd name="T3" fmla="*/ 69 h 232"/>
                  <a:gd name="T4" fmla="*/ 520 w 520"/>
                  <a:gd name="T5" fmla="*/ 53 h 232"/>
                  <a:gd name="T6" fmla="*/ 483 w 520"/>
                  <a:gd name="T7" fmla="*/ 141 h 232"/>
                  <a:gd name="T8" fmla="*/ 115 w 520"/>
                  <a:gd name="T9" fmla="*/ 179 h 232"/>
                  <a:gd name="T10" fmla="*/ 0 w 520"/>
                  <a:gd name="T11" fmla="*/ 123 h 232"/>
                </a:gdLst>
                <a:ahLst/>
                <a:cxnLst>
                  <a:cxn ang="0">
                    <a:pos x="T0" y="T1"/>
                  </a:cxn>
                  <a:cxn ang="0">
                    <a:pos x="T2" y="T3"/>
                  </a:cxn>
                  <a:cxn ang="0">
                    <a:pos x="T4" y="T5"/>
                  </a:cxn>
                  <a:cxn ang="0">
                    <a:pos x="T6" y="T7"/>
                  </a:cxn>
                  <a:cxn ang="0">
                    <a:pos x="T8" y="T9"/>
                  </a:cxn>
                  <a:cxn ang="0">
                    <a:pos x="T10" y="T11"/>
                  </a:cxn>
                </a:cxnLst>
                <a:rect l="0" t="0" r="r" b="b"/>
                <a:pathLst>
                  <a:path w="520" h="232">
                    <a:moveTo>
                      <a:pt x="0" y="123"/>
                    </a:moveTo>
                    <a:cubicBezTo>
                      <a:pt x="0" y="123"/>
                      <a:pt x="219" y="157"/>
                      <a:pt x="397" y="69"/>
                    </a:cubicBezTo>
                    <a:cubicBezTo>
                      <a:pt x="397" y="69"/>
                      <a:pt x="499" y="0"/>
                      <a:pt x="520" y="53"/>
                    </a:cubicBezTo>
                    <a:cubicBezTo>
                      <a:pt x="483" y="141"/>
                      <a:pt x="483" y="141"/>
                      <a:pt x="483" y="141"/>
                    </a:cubicBezTo>
                    <a:cubicBezTo>
                      <a:pt x="483" y="141"/>
                      <a:pt x="323" y="232"/>
                      <a:pt x="115" y="179"/>
                    </a:cubicBezTo>
                    <a:cubicBezTo>
                      <a:pt x="115" y="179"/>
                      <a:pt x="53" y="157"/>
                      <a:pt x="0"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1" name="Freeform 11"/>
              <p:cNvSpPr/>
              <p:nvPr/>
            </p:nvSpPr>
            <p:spPr bwMode="auto">
              <a:xfrm>
                <a:off x="-6184900" y="2122488"/>
                <a:ext cx="2566987" cy="1030288"/>
              </a:xfrm>
              <a:custGeom>
                <a:avLst/>
                <a:gdLst>
                  <a:gd name="T0" fmla="*/ 0 w 683"/>
                  <a:gd name="T1" fmla="*/ 274 h 274"/>
                  <a:gd name="T2" fmla="*/ 496 w 683"/>
                  <a:gd name="T3" fmla="*/ 71 h 274"/>
                  <a:gd name="T4" fmla="*/ 683 w 683"/>
                  <a:gd name="T5" fmla="*/ 245 h 274"/>
                  <a:gd name="T6" fmla="*/ 566 w 683"/>
                  <a:gd name="T7" fmla="*/ 67 h 274"/>
                  <a:gd name="T8" fmla="*/ 217 w 683"/>
                  <a:gd name="T9" fmla="*/ 105 h 274"/>
                  <a:gd name="T10" fmla="*/ 105 w 683"/>
                  <a:gd name="T11" fmla="*/ 172 h 274"/>
                  <a:gd name="T12" fmla="*/ 0 w 683"/>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83" h="274">
                    <a:moveTo>
                      <a:pt x="0" y="274"/>
                    </a:moveTo>
                    <a:cubicBezTo>
                      <a:pt x="0" y="274"/>
                      <a:pt x="323" y="13"/>
                      <a:pt x="496" y="71"/>
                    </a:cubicBezTo>
                    <a:cubicBezTo>
                      <a:pt x="496" y="71"/>
                      <a:pt x="595" y="77"/>
                      <a:pt x="683" y="245"/>
                    </a:cubicBezTo>
                    <a:cubicBezTo>
                      <a:pt x="651" y="184"/>
                      <a:pt x="625" y="108"/>
                      <a:pt x="566" y="67"/>
                    </a:cubicBezTo>
                    <a:cubicBezTo>
                      <a:pt x="469" y="0"/>
                      <a:pt x="312" y="62"/>
                      <a:pt x="217" y="105"/>
                    </a:cubicBezTo>
                    <a:cubicBezTo>
                      <a:pt x="177" y="123"/>
                      <a:pt x="139" y="145"/>
                      <a:pt x="105" y="172"/>
                    </a:cubicBezTo>
                    <a:cubicBezTo>
                      <a:pt x="65" y="201"/>
                      <a:pt x="37" y="244"/>
                      <a:pt x="0" y="2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2" name="Freeform 12"/>
              <p:cNvSpPr/>
              <p:nvPr/>
            </p:nvSpPr>
            <p:spPr bwMode="auto">
              <a:xfrm>
                <a:off x="-4483100" y="2389188"/>
                <a:ext cx="1906587" cy="2078038"/>
              </a:xfrm>
              <a:custGeom>
                <a:avLst/>
                <a:gdLst>
                  <a:gd name="T0" fmla="*/ 0 w 507"/>
                  <a:gd name="T1" fmla="*/ 0 h 552"/>
                  <a:gd name="T2" fmla="*/ 81 w 507"/>
                  <a:gd name="T3" fmla="*/ 120 h 552"/>
                  <a:gd name="T4" fmla="*/ 354 w 507"/>
                  <a:gd name="T5" fmla="*/ 507 h 552"/>
                  <a:gd name="T6" fmla="*/ 478 w 507"/>
                  <a:gd name="T7" fmla="*/ 552 h 552"/>
                  <a:gd name="T8" fmla="*/ 507 w 507"/>
                  <a:gd name="T9" fmla="*/ 550 h 552"/>
                  <a:gd name="T10" fmla="*/ 434 w 507"/>
                  <a:gd name="T11" fmla="*/ 488 h 552"/>
                  <a:gd name="T12" fmla="*/ 262 w 507"/>
                  <a:gd name="T13" fmla="*/ 234 h 552"/>
                  <a:gd name="T14" fmla="*/ 126 w 507"/>
                  <a:gd name="T15" fmla="*/ 52 h 552"/>
                  <a:gd name="T16" fmla="*/ 66 w 507"/>
                  <a:gd name="T17" fmla="*/ 16 h 552"/>
                  <a:gd name="T18" fmla="*/ 0 w 507"/>
                  <a:gd name="T19"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7" h="552">
                    <a:moveTo>
                      <a:pt x="0" y="0"/>
                    </a:moveTo>
                    <a:cubicBezTo>
                      <a:pt x="29" y="39"/>
                      <a:pt x="55" y="79"/>
                      <a:pt x="81" y="120"/>
                    </a:cubicBezTo>
                    <a:cubicBezTo>
                      <a:pt x="165" y="255"/>
                      <a:pt x="178" y="406"/>
                      <a:pt x="354" y="507"/>
                    </a:cubicBezTo>
                    <a:cubicBezTo>
                      <a:pt x="395" y="531"/>
                      <a:pt x="430" y="550"/>
                      <a:pt x="478" y="552"/>
                    </a:cubicBezTo>
                    <a:cubicBezTo>
                      <a:pt x="478" y="552"/>
                      <a:pt x="507" y="550"/>
                      <a:pt x="507" y="550"/>
                    </a:cubicBezTo>
                    <a:cubicBezTo>
                      <a:pt x="488" y="551"/>
                      <a:pt x="445" y="499"/>
                      <a:pt x="434" y="488"/>
                    </a:cubicBezTo>
                    <a:cubicBezTo>
                      <a:pt x="361" y="411"/>
                      <a:pt x="308" y="330"/>
                      <a:pt x="262" y="234"/>
                    </a:cubicBezTo>
                    <a:cubicBezTo>
                      <a:pt x="230" y="166"/>
                      <a:pt x="185" y="100"/>
                      <a:pt x="126" y="52"/>
                    </a:cubicBezTo>
                    <a:cubicBezTo>
                      <a:pt x="107" y="37"/>
                      <a:pt x="88" y="24"/>
                      <a:pt x="66" y="16"/>
                    </a:cubicBezTo>
                    <a:cubicBezTo>
                      <a:pt x="55" y="11"/>
                      <a:pt x="5"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3" name="Freeform 13"/>
              <p:cNvSpPr/>
              <p:nvPr/>
            </p:nvSpPr>
            <p:spPr bwMode="auto">
              <a:xfrm>
                <a:off x="-3592513" y="3857626"/>
                <a:ext cx="2008187" cy="815975"/>
              </a:xfrm>
              <a:custGeom>
                <a:avLst/>
                <a:gdLst>
                  <a:gd name="T0" fmla="*/ 1 w 534"/>
                  <a:gd name="T1" fmla="*/ 50 h 217"/>
                  <a:gd name="T2" fmla="*/ 0 w 534"/>
                  <a:gd name="T3" fmla="*/ 50 h 217"/>
                  <a:gd name="T4" fmla="*/ 251 w 534"/>
                  <a:gd name="T5" fmla="*/ 200 h 217"/>
                  <a:gd name="T6" fmla="*/ 404 w 534"/>
                  <a:gd name="T7" fmla="*/ 130 h 217"/>
                  <a:gd name="T8" fmla="*/ 534 w 534"/>
                  <a:gd name="T9" fmla="*/ 0 h 217"/>
                  <a:gd name="T10" fmla="*/ 287 w 534"/>
                  <a:gd name="T11" fmla="*/ 164 h 217"/>
                  <a:gd name="T12" fmla="*/ 1 w 534"/>
                  <a:gd name="T13" fmla="*/ 50 h 217"/>
                </a:gdLst>
                <a:ahLst/>
                <a:cxnLst>
                  <a:cxn ang="0">
                    <a:pos x="T0" y="T1"/>
                  </a:cxn>
                  <a:cxn ang="0">
                    <a:pos x="T2" y="T3"/>
                  </a:cxn>
                  <a:cxn ang="0">
                    <a:pos x="T4" y="T5"/>
                  </a:cxn>
                  <a:cxn ang="0">
                    <a:pos x="T6" y="T7"/>
                  </a:cxn>
                  <a:cxn ang="0">
                    <a:pos x="T8" y="T9"/>
                  </a:cxn>
                  <a:cxn ang="0">
                    <a:pos x="T10" y="T11"/>
                  </a:cxn>
                  <a:cxn ang="0">
                    <a:pos x="T12" y="T13"/>
                  </a:cxn>
                </a:cxnLst>
                <a:rect l="0" t="0" r="r" b="b"/>
                <a:pathLst>
                  <a:path w="534" h="217">
                    <a:moveTo>
                      <a:pt x="1" y="50"/>
                    </a:moveTo>
                    <a:cubicBezTo>
                      <a:pt x="1" y="50"/>
                      <a:pt x="0" y="50"/>
                      <a:pt x="0" y="50"/>
                    </a:cubicBezTo>
                    <a:cubicBezTo>
                      <a:pt x="61" y="136"/>
                      <a:pt x="135" y="217"/>
                      <a:pt x="251" y="200"/>
                    </a:cubicBezTo>
                    <a:cubicBezTo>
                      <a:pt x="307" y="192"/>
                      <a:pt x="359" y="162"/>
                      <a:pt x="404" y="130"/>
                    </a:cubicBezTo>
                    <a:cubicBezTo>
                      <a:pt x="455" y="93"/>
                      <a:pt x="488" y="41"/>
                      <a:pt x="534" y="0"/>
                    </a:cubicBezTo>
                    <a:cubicBezTo>
                      <a:pt x="463" y="64"/>
                      <a:pt x="384" y="142"/>
                      <a:pt x="287" y="164"/>
                    </a:cubicBezTo>
                    <a:cubicBezTo>
                      <a:pt x="178" y="190"/>
                      <a:pt x="83" y="111"/>
                      <a:pt x="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4" name="Freeform 14"/>
              <p:cNvSpPr/>
              <p:nvPr/>
            </p:nvSpPr>
            <p:spPr bwMode="auto">
              <a:xfrm>
                <a:off x="-2551113" y="2932113"/>
                <a:ext cx="1849437" cy="1895475"/>
              </a:xfrm>
              <a:custGeom>
                <a:avLst/>
                <a:gdLst>
                  <a:gd name="T0" fmla="*/ 0 w 492"/>
                  <a:gd name="T1" fmla="*/ 448 h 504"/>
                  <a:gd name="T2" fmla="*/ 218 w 492"/>
                  <a:gd name="T3" fmla="*/ 419 h 504"/>
                  <a:gd name="T4" fmla="*/ 473 w 492"/>
                  <a:gd name="T5" fmla="*/ 91 h 504"/>
                  <a:gd name="T6" fmla="*/ 481 w 492"/>
                  <a:gd name="T7" fmla="*/ 59 h 504"/>
                  <a:gd name="T8" fmla="*/ 414 w 492"/>
                  <a:gd name="T9" fmla="*/ 0 h 504"/>
                  <a:gd name="T10" fmla="*/ 0 w 492"/>
                  <a:gd name="T11" fmla="*/ 448 h 504"/>
                </a:gdLst>
                <a:ahLst/>
                <a:cxnLst>
                  <a:cxn ang="0">
                    <a:pos x="T0" y="T1"/>
                  </a:cxn>
                  <a:cxn ang="0">
                    <a:pos x="T2" y="T3"/>
                  </a:cxn>
                  <a:cxn ang="0">
                    <a:pos x="T4" y="T5"/>
                  </a:cxn>
                  <a:cxn ang="0">
                    <a:pos x="T6" y="T7"/>
                  </a:cxn>
                  <a:cxn ang="0">
                    <a:pos x="T8" y="T9"/>
                  </a:cxn>
                  <a:cxn ang="0">
                    <a:pos x="T10" y="T11"/>
                  </a:cxn>
                </a:cxnLst>
                <a:rect l="0" t="0" r="r" b="b"/>
                <a:pathLst>
                  <a:path w="492" h="504">
                    <a:moveTo>
                      <a:pt x="0" y="448"/>
                    </a:moveTo>
                    <a:cubicBezTo>
                      <a:pt x="0" y="448"/>
                      <a:pt x="130" y="504"/>
                      <a:pt x="218" y="419"/>
                    </a:cubicBezTo>
                    <a:cubicBezTo>
                      <a:pt x="218" y="419"/>
                      <a:pt x="404" y="270"/>
                      <a:pt x="473" y="91"/>
                    </a:cubicBezTo>
                    <a:cubicBezTo>
                      <a:pt x="473" y="91"/>
                      <a:pt x="492" y="64"/>
                      <a:pt x="481" y="59"/>
                    </a:cubicBezTo>
                    <a:cubicBezTo>
                      <a:pt x="414" y="0"/>
                      <a:pt x="414" y="0"/>
                      <a:pt x="414" y="0"/>
                    </a:cubicBezTo>
                    <a:cubicBezTo>
                      <a:pt x="414" y="0"/>
                      <a:pt x="224" y="398"/>
                      <a:pt x="0"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5" name="Freeform 15"/>
              <p:cNvSpPr/>
              <p:nvPr/>
            </p:nvSpPr>
            <p:spPr bwMode="auto">
              <a:xfrm>
                <a:off x="-1754188" y="2682876"/>
                <a:ext cx="849312" cy="1181100"/>
              </a:xfrm>
              <a:custGeom>
                <a:avLst/>
                <a:gdLst>
                  <a:gd name="T0" fmla="*/ 0 w 226"/>
                  <a:gd name="T1" fmla="*/ 314 h 314"/>
                  <a:gd name="T2" fmla="*/ 122 w 226"/>
                  <a:gd name="T3" fmla="*/ 53 h 314"/>
                  <a:gd name="T4" fmla="*/ 189 w 226"/>
                  <a:gd name="T5" fmla="*/ 64 h 314"/>
                  <a:gd name="T6" fmla="*/ 0 w 226"/>
                  <a:gd name="T7" fmla="*/ 314 h 314"/>
                </a:gdLst>
                <a:ahLst/>
                <a:cxnLst>
                  <a:cxn ang="0">
                    <a:pos x="T0" y="T1"/>
                  </a:cxn>
                  <a:cxn ang="0">
                    <a:pos x="T2" y="T3"/>
                  </a:cxn>
                  <a:cxn ang="0">
                    <a:pos x="T4" y="T5"/>
                  </a:cxn>
                  <a:cxn ang="0">
                    <a:pos x="T6" y="T7"/>
                  </a:cxn>
                </a:cxnLst>
                <a:rect l="0" t="0" r="r" b="b"/>
                <a:pathLst>
                  <a:path w="226" h="314">
                    <a:moveTo>
                      <a:pt x="0" y="314"/>
                    </a:moveTo>
                    <a:cubicBezTo>
                      <a:pt x="0" y="314"/>
                      <a:pt x="226" y="56"/>
                      <a:pt x="122" y="53"/>
                    </a:cubicBezTo>
                    <a:cubicBezTo>
                      <a:pt x="122" y="53"/>
                      <a:pt x="181" y="0"/>
                      <a:pt x="189" y="64"/>
                    </a:cubicBezTo>
                    <a:cubicBezTo>
                      <a:pt x="189" y="64"/>
                      <a:pt x="80" y="277"/>
                      <a:pt x="0" y="3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6" name="Freeform 16"/>
              <p:cNvSpPr/>
              <p:nvPr/>
            </p:nvSpPr>
            <p:spPr bwMode="auto">
              <a:xfrm>
                <a:off x="-5448300" y="1908176"/>
                <a:ext cx="1390650" cy="466725"/>
              </a:xfrm>
              <a:custGeom>
                <a:avLst/>
                <a:gdLst>
                  <a:gd name="T0" fmla="*/ 59 w 370"/>
                  <a:gd name="T1" fmla="*/ 62 h 124"/>
                  <a:gd name="T2" fmla="*/ 370 w 370"/>
                  <a:gd name="T3" fmla="*/ 124 h 124"/>
                  <a:gd name="T4" fmla="*/ 219 w 370"/>
                  <a:gd name="T5" fmla="*/ 110 h 124"/>
                  <a:gd name="T6" fmla="*/ 0 w 370"/>
                  <a:gd name="T7" fmla="*/ 123 h 124"/>
                  <a:gd name="T8" fmla="*/ 59 w 370"/>
                  <a:gd name="T9" fmla="*/ 62 h 124"/>
                </a:gdLst>
                <a:ahLst/>
                <a:cxnLst>
                  <a:cxn ang="0">
                    <a:pos x="T0" y="T1"/>
                  </a:cxn>
                  <a:cxn ang="0">
                    <a:pos x="T2" y="T3"/>
                  </a:cxn>
                  <a:cxn ang="0">
                    <a:pos x="T4" y="T5"/>
                  </a:cxn>
                  <a:cxn ang="0">
                    <a:pos x="T6" y="T7"/>
                  </a:cxn>
                  <a:cxn ang="0">
                    <a:pos x="T8" y="T9"/>
                  </a:cxn>
                </a:cxnLst>
                <a:rect l="0" t="0" r="r" b="b"/>
                <a:pathLst>
                  <a:path w="370" h="124">
                    <a:moveTo>
                      <a:pt x="59" y="62"/>
                    </a:moveTo>
                    <a:cubicBezTo>
                      <a:pt x="59" y="62"/>
                      <a:pt x="202" y="0"/>
                      <a:pt x="370" y="124"/>
                    </a:cubicBezTo>
                    <a:cubicBezTo>
                      <a:pt x="219" y="110"/>
                      <a:pt x="219" y="110"/>
                      <a:pt x="219" y="110"/>
                    </a:cubicBezTo>
                    <a:cubicBezTo>
                      <a:pt x="0" y="123"/>
                      <a:pt x="0" y="123"/>
                      <a:pt x="0" y="123"/>
                    </a:cubicBezTo>
                    <a:lnTo>
                      <a:pt x="59"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7" name="Freeform 17"/>
              <p:cNvSpPr/>
              <p:nvPr/>
            </p:nvSpPr>
            <p:spPr bwMode="auto">
              <a:xfrm>
                <a:off x="-3527425" y="3051176"/>
                <a:ext cx="1866900" cy="722313"/>
              </a:xfrm>
              <a:custGeom>
                <a:avLst/>
                <a:gdLst>
                  <a:gd name="T0" fmla="*/ 0 w 497"/>
                  <a:gd name="T1" fmla="*/ 0 h 192"/>
                  <a:gd name="T2" fmla="*/ 497 w 497"/>
                  <a:gd name="T3" fmla="*/ 94 h 192"/>
                  <a:gd name="T4" fmla="*/ 385 w 497"/>
                  <a:gd name="T5" fmla="*/ 118 h 192"/>
                  <a:gd name="T6" fmla="*/ 268 w 497"/>
                  <a:gd name="T7" fmla="*/ 115 h 192"/>
                  <a:gd name="T8" fmla="*/ 68 w 497"/>
                  <a:gd name="T9" fmla="*/ 35 h 192"/>
                  <a:gd name="T10" fmla="*/ 0 w 497"/>
                  <a:gd name="T11" fmla="*/ 0 h 192"/>
                </a:gdLst>
                <a:ahLst/>
                <a:cxnLst>
                  <a:cxn ang="0">
                    <a:pos x="T0" y="T1"/>
                  </a:cxn>
                  <a:cxn ang="0">
                    <a:pos x="T2" y="T3"/>
                  </a:cxn>
                  <a:cxn ang="0">
                    <a:pos x="T4" y="T5"/>
                  </a:cxn>
                  <a:cxn ang="0">
                    <a:pos x="T6" y="T7"/>
                  </a:cxn>
                  <a:cxn ang="0">
                    <a:pos x="T8" y="T9"/>
                  </a:cxn>
                  <a:cxn ang="0">
                    <a:pos x="T10" y="T11"/>
                  </a:cxn>
                </a:cxnLst>
                <a:rect l="0" t="0" r="r" b="b"/>
                <a:pathLst>
                  <a:path w="497" h="192">
                    <a:moveTo>
                      <a:pt x="0" y="0"/>
                    </a:moveTo>
                    <a:cubicBezTo>
                      <a:pt x="0" y="0"/>
                      <a:pt x="166" y="192"/>
                      <a:pt x="497" y="94"/>
                    </a:cubicBezTo>
                    <a:cubicBezTo>
                      <a:pt x="385" y="118"/>
                      <a:pt x="385" y="118"/>
                      <a:pt x="385" y="118"/>
                    </a:cubicBezTo>
                    <a:cubicBezTo>
                      <a:pt x="268" y="115"/>
                      <a:pt x="268" y="115"/>
                      <a:pt x="268" y="115"/>
                    </a:cubicBezTo>
                    <a:cubicBezTo>
                      <a:pt x="68" y="35"/>
                      <a:pt x="68" y="35"/>
                      <a:pt x="68" y="35"/>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sp>
            <p:nvSpPr>
              <p:cNvPr id="28" name="Freeform 18"/>
              <p:cNvSpPr/>
              <p:nvPr/>
            </p:nvSpPr>
            <p:spPr bwMode="auto">
              <a:xfrm>
                <a:off x="-1690688" y="2671763"/>
                <a:ext cx="631825" cy="450850"/>
              </a:xfrm>
              <a:custGeom>
                <a:avLst/>
                <a:gdLst>
                  <a:gd name="T0" fmla="*/ 0 w 168"/>
                  <a:gd name="T1" fmla="*/ 96 h 120"/>
                  <a:gd name="T2" fmla="*/ 168 w 168"/>
                  <a:gd name="T3" fmla="*/ 48 h 120"/>
                  <a:gd name="T4" fmla="*/ 109 w 168"/>
                  <a:gd name="T5" fmla="*/ 109 h 120"/>
                  <a:gd name="T6" fmla="*/ 13 w 168"/>
                  <a:gd name="T7" fmla="*/ 120 h 120"/>
                  <a:gd name="T8" fmla="*/ 0 w 168"/>
                  <a:gd name="T9" fmla="*/ 96 h 120"/>
                </a:gdLst>
                <a:ahLst/>
                <a:cxnLst>
                  <a:cxn ang="0">
                    <a:pos x="T0" y="T1"/>
                  </a:cxn>
                  <a:cxn ang="0">
                    <a:pos x="T2" y="T3"/>
                  </a:cxn>
                  <a:cxn ang="0">
                    <a:pos x="T4" y="T5"/>
                  </a:cxn>
                  <a:cxn ang="0">
                    <a:pos x="T6" y="T7"/>
                  </a:cxn>
                  <a:cxn ang="0">
                    <a:pos x="T8" y="T9"/>
                  </a:cxn>
                </a:cxnLst>
                <a:rect l="0" t="0" r="r" b="b"/>
                <a:pathLst>
                  <a:path w="168" h="120">
                    <a:moveTo>
                      <a:pt x="0" y="96"/>
                    </a:moveTo>
                    <a:cubicBezTo>
                      <a:pt x="0" y="96"/>
                      <a:pt x="123" y="0"/>
                      <a:pt x="168" y="48"/>
                    </a:cubicBezTo>
                    <a:cubicBezTo>
                      <a:pt x="109" y="109"/>
                      <a:pt x="109" y="109"/>
                      <a:pt x="109" y="109"/>
                    </a:cubicBezTo>
                    <a:cubicBezTo>
                      <a:pt x="13" y="120"/>
                      <a:pt x="13" y="120"/>
                      <a:pt x="13" y="120"/>
                    </a:cubicBezTo>
                    <a:lnTo>
                      <a:pt x="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endParaRPr>
              </a:p>
            </p:txBody>
          </p:sp>
        </p:grpSp>
        <p:sp>
          <p:nvSpPr>
            <p:cNvPr id="14" name="Rectangle 42"/>
            <p:cNvSpPr/>
            <p:nvPr/>
          </p:nvSpPr>
          <p:spPr bwMode="auto">
            <a:xfrm>
              <a:off x="4794073"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065" algn="l" defTabSz="685800" rtl="0" eaLnBrk="1" latinLnBrk="0" hangingPunct="1">
                <a:defRPr sz="1400" kern="1200">
                  <a:solidFill>
                    <a:schemeClr val="lt1"/>
                  </a:solidFill>
                  <a:latin typeface="+mn-lt"/>
                  <a:ea typeface="+mn-ea"/>
                  <a:cs typeface="+mn-cs"/>
                </a:defRPr>
              </a:lvl4pPr>
              <a:lvl5pPr marL="1370965" algn="l" defTabSz="685800" rtl="0" eaLnBrk="1" latinLnBrk="0" hangingPunct="1">
                <a:defRPr sz="1400" kern="1200">
                  <a:solidFill>
                    <a:schemeClr val="lt1"/>
                  </a:solidFill>
                  <a:latin typeface="+mn-lt"/>
                  <a:ea typeface="+mn-ea"/>
                  <a:cs typeface="+mn-cs"/>
                </a:defRPr>
              </a:lvl5pPr>
              <a:lvl6pPr marL="1713865" algn="l" defTabSz="685800" rtl="0" eaLnBrk="1" latinLnBrk="0" hangingPunct="1">
                <a:defRPr sz="1400" kern="1200">
                  <a:solidFill>
                    <a:schemeClr val="lt1"/>
                  </a:solidFill>
                  <a:latin typeface="+mn-lt"/>
                  <a:ea typeface="+mn-ea"/>
                  <a:cs typeface="+mn-cs"/>
                </a:defRPr>
              </a:lvl6pPr>
              <a:lvl7pPr marL="2056765" algn="l" defTabSz="685800" rtl="0" eaLnBrk="1" latinLnBrk="0" hangingPunct="1">
                <a:defRPr sz="1400" kern="1200">
                  <a:solidFill>
                    <a:schemeClr val="lt1"/>
                  </a:solidFill>
                  <a:latin typeface="+mn-lt"/>
                  <a:ea typeface="+mn-ea"/>
                  <a:cs typeface="+mn-cs"/>
                </a:defRPr>
              </a:lvl7pPr>
              <a:lvl8pPr marL="2399030" algn="l" defTabSz="685800" rtl="0" eaLnBrk="1" latinLnBrk="0" hangingPunct="1">
                <a:defRPr sz="1400" kern="1200">
                  <a:solidFill>
                    <a:schemeClr val="lt1"/>
                  </a:solidFill>
                  <a:latin typeface="+mn-lt"/>
                  <a:ea typeface="+mn-ea"/>
                  <a:cs typeface="+mn-cs"/>
                </a:defRPr>
              </a:lvl8pPr>
              <a:lvl9pPr marL="2741930" algn="l" defTabSz="685800" rtl="0" eaLnBrk="1" latinLnBrk="0" hangingPunct="1">
                <a:defRPr sz="1400" kern="1200">
                  <a:solidFill>
                    <a:schemeClr val="lt1"/>
                  </a:solidFill>
                  <a:latin typeface="+mn-lt"/>
                  <a:ea typeface="+mn-ea"/>
                  <a:cs typeface="+mn-cs"/>
                </a:defRPr>
              </a:lvl9pPr>
            </a:lstStyle>
            <a:p>
              <a:pPr marL="72390" indent="-72390" algn="ctr" defTabSz="514350">
                <a:lnSpc>
                  <a:spcPct val="150000"/>
                </a:lnSpc>
                <a:spcAft>
                  <a:spcPts val="340"/>
                </a:spcAft>
                <a:buFont typeface="Arial" panose="020B0604020202020204" pitchFamily="34" charset="0"/>
                <a:buChar char="•"/>
                <a:defRPr/>
              </a:pPr>
              <a:r>
                <a:rPr lang="zh-CN" altLang="en-US" sz="9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p:txBody>
        </p:sp>
      </p:grpSp>
      <p:grpSp>
        <p:nvGrpSpPr>
          <p:cNvPr id="29" name="组合 28"/>
          <p:cNvGrpSpPr/>
          <p:nvPr/>
        </p:nvGrpSpPr>
        <p:grpSpPr>
          <a:xfrm>
            <a:off x="6063284" y="1059583"/>
            <a:ext cx="1691062" cy="3170156"/>
            <a:chOff x="6887759" y="1303552"/>
            <a:chExt cx="1691062" cy="3170156"/>
          </a:xfrm>
        </p:grpSpPr>
        <p:sp>
          <p:nvSpPr>
            <p:cNvPr id="30" name="Rectangle 12"/>
            <p:cNvSpPr/>
            <p:nvPr/>
          </p:nvSpPr>
          <p:spPr bwMode="auto">
            <a:xfrm>
              <a:off x="6887759" y="1303552"/>
              <a:ext cx="1691062" cy="3170156"/>
            </a:xfrm>
            <a:prstGeom prst="roundRect">
              <a:avLst/>
            </a:prstGeom>
            <a:gradFill flip="none" rotWithShape="1">
              <a:gsLst>
                <a:gs pos="0">
                  <a:schemeClr val="bg1"/>
                </a:gs>
                <a:gs pos="100000">
                  <a:srgbClr val="E0E0E0"/>
                </a:gs>
              </a:gsLst>
              <a:lin ang="5400000" scaled="1"/>
              <a:tileRect/>
            </a:gradFill>
            <a:ln>
              <a:noFill/>
            </a:ln>
            <a:effectLst>
              <a:outerShdw blurRad="457200" dist="127000" dir="864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同侧圆角矩形 30"/>
            <p:cNvSpPr/>
            <p:nvPr/>
          </p:nvSpPr>
          <p:spPr>
            <a:xfrm>
              <a:off x="6918825" y="2392952"/>
              <a:ext cx="1639070" cy="350533"/>
            </a:xfrm>
            <a:prstGeom prst="round2Same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Rectangle 18"/>
            <p:cNvSpPr/>
            <p:nvPr/>
          </p:nvSpPr>
          <p:spPr>
            <a:xfrm>
              <a:off x="6897720" y="2393518"/>
              <a:ext cx="1681099" cy="315461"/>
            </a:xfrm>
            <a:prstGeom prst="rect">
              <a:avLst/>
            </a:prstGeom>
          </p:spPr>
          <p:txBody>
            <a:bodyPr wrap="square" lIns="68568" tIns="34285" rIns="68568" bIns="34285" anchor="b" anchorCtr="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algn="ctr" defTabSz="514350">
                <a:defRPr/>
              </a:pPr>
              <a:r>
                <a:rPr lang="zh-CN" altLang="en-US" sz="1600" kern="0" spc="-40" dirty="0" smtClean="0">
                  <a:solidFill>
                    <a:schemeClr val="bg1">
                      <a:alpha val="99000"/>
                    </a:schemeClr>
                  </a:solidFill>
                  <a:latin typeface="微软雅黑" panose="020B0503020204020204" charset="-122"/>
                  <a:ea typeface="微软雅黑" panose="020B0503020204020204" charset="-122"/>
                  <a:cs typeface="Segoe UI" panose="020B0502040204020203" pitchFamily="34" charset="0"/>
                </a:rPr>
                <a:t>您的标题</a:t>
              </a:r>
              <a:endParaRPr lang="en-US" sz="1600" kern="0" spc="-40" dirty="0">
                <a:solidFill>
                  <a:schemeClr val="bg1">
                    <a:alpha val="99000"/>
                  </a:schemeClr>
                </a:solidFill>
                <a:latin typeface="微软雅黑" panose="020B0503020204020204" charset="-122"/>
                <a:ea typeface="微软雅黑" panose="020B0503020204020204" charset="-122"/>
                <a:cs typeface="Segoe UI" panose="020B0502040204020203" pitchFamily="34" charset="0"/>
              </a:endParaRPr>
            </a:p>
          </p:txBody>
        </p:sp>
        <p:sp>
          <p:nvSpPr>
            <p:cNvPr id="33" name="Freeform 35"/>
            <p:cNvSpPr/>
            <p:nvPr/>
          </p:nvSpPr>
          <p:spPr bwMode="black">
            <a:xfrm>
              <a:off x="7329339" y="1404682"/>
              <a:ext cx="844141" cy="9141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0070C0"/>
            </a:solidFill>
            <a:ln>
              <a:noFill/>
            </a:ln>
          </p:spPr>
          <p:txBody>
            <a:bodyPr vert="horz" wrap="square" lIns="61717" tIns="30858" rIns="61717" bIns="30858"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sz="900">
                <a:solidFill>
                  <a:srgbClr val="FFFFFF"/>
                </a:solidFill>
              </a:endParaRPr>
            </a:p>
          </p:txBody>
        </p:sp>
        <p:sp>
          <p:nvSpPr>
            <p:cNvPr id="34" name="Rectangle 42"/>
            <p:cNvSpPr/>
            <p:nvPr/>
          </p:nvSpPr>
          <p:spPr bwMode="auto">
            <a:xfrm>
              <a:off x="7005557" y="2859782"/>
              <a:ext cx="1455466" cy="15606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32" tIns="25716" rIns="51432" bIns="25716" numCol="1" rtlCol="0" anchor="t" anchorCtr="0" compatLnSpc="1"/>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065" algn="l" defTabSz="685800" rtl="0" eaLnBrk="1" latinLnBrk="0" hangingPunct="1">
                <a:defRPr sz="1400" kern="1200">
                  <a:solidFill>
                    <a:schemeClr val="lt1"/>
                  </a:solidFill>
                  <a:latin typeface="+mn-lt"/>
                  <a:ea typeface="+mn-ea"/>
                  <a:cs typeface="+mn-cs"/>
                </a:defRPr>
              </a:lvl4pPr>
              <a:lvl5pPr marL="1370965" algn="l" defTabSz="685800" rtl="0" eaLnBrk="1" latinLnBrk="0" hangingPunct="1">
                <a:defRPr sz="1400" kern="1200">
                  <a:solidFill>
                    <a:schemeClr val="lt1"/>
                  </a:solidFill>
                  <a:latin typeface="+mn-lt"/>
                  <a:ea typeface="+mn-ea"/>
                  <a:cs typeface="+mn-cs"/>
                </a:defRPr>
              </a:lvl5pPr>
              <a:lvl6pPr marL="1713865" algn="l" defTabSz="685800" rtl="0" eaLnBrk="1" latinLnBrk="0" hangingPunct="1">
                <a:defRPr sz="1400" kern="1200">
                  <a:solidFill>
                    <a:schemeClr val="lt1"/>
                  </a:solidFill>
                  <a:latin typeface="+mn-lt"/>
                  <a:ea typeface="+mn-ea"/>
                  <a:cs typeface="+mn-cs"/>
                </a:defRPr>
              </a:lvl6pPr>
              <a:lvl7pPr marL="2056765" algn="l" defTabSz="685800" rtl="0" eaLnBrk="1" latinLnBrk="0" hangingPunct="1">
                <a:defRPr sz="1400" kern="1200">
                  <a:solidFill>
                    <a:schemeClr val="lt1"/>
                  </a:solidFill>
                  <a:latin typeface="+mn-lt"/>
                  <a:ea typeface="+mn-ea"/>
                  <a:cs typeface="+mn-cs"/>
                </a:defRPr>
              </a:lvl7pPr>
              <a:lvl8pPr marL="2399030" algn="l" defTabSz="685800" rtl="0" eaLnBrk="1" latinLnBrk="0" hangingPunct="1">
                <a:defRPr sz="1400" kern="1200">
                  <a:solidFill>
                    <a:schemeClr val="lt1"/>
                  </a:solidFill>
                  <a:latin typeface="+mn-lt"/>
                  <a:ea typeface="+mn-ea"/>
                  <a:cs typeface="+mn-cs"/>
                </a:defRPr>
              </a:lvl8pPr>
              <a:lvl9pPr marL="2741930" algn="l" defTabSz="685800" rtl="0" eaLnBrk="1" latinLnBrk="0" hangingPunct="1">
                <a:defRPr sz="1400" kern="1200">
                  <a:solidFill>
                    <a:schemeClr val="lt1"/>
                  </a:solidFill>
                  <a:latin typeface="+mn-lt"/>
                  <a:ea typeface="+mn-ea"/>
                  <a:cs typeface="+mn-cs"/>
                </a:defRPr>
              </a:lvl9pPr>
            </a:lstStyle>
            <a:p>
              <a:pPr marL="72390" indent="-72390" algn="ctr" defTabSz="514350">
                <a:lnSpc>
                  <a:spcPct val="150000"/>
                </a:lnSpc>
                <a:spcAft>
                  <a:spcPts val="340"/>
                </a:spcAft>
                <a:buFont typeface="Arial" panose="020B0604020202020204" pitchFamily="34" charset="0"/>
                <a:buChar char="•"/>
                <a:defRPr/>
              </a:pPr>
              <a:r>
                <a:rPr lang="zh-CN" altLang="en-US" sz="9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a:t>
              </a:r>
              <a:r>
                <a:rPr lang="zh-CN" altLang="en-US" sz="9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a:p>
              <a:pPr marL="72390" indent="-72390" algn="ctr" defTabSz="514350">
                <a:lnSpc>
                  <a:spcPct val="150000"/>
                </a:lnSpc>
                <a:spcAft>
                  <a:spcPts val="340"/>
                </a:spcAft>
                <a:buFont typeface="Arial" panose="020B0604020202020204" pitchFamily="34" charset="0"/>
                <a:buChar char="•"/>
                <a:defRPr/>
              </a:pPr>
              <a:r>
                <a:rPr lang="zh-CN" altLang="en-US" sz="900" dirty="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900" dirty="0" smtClean="0">
                <a:solidFill>
                  <a:schemeClr val="tx1">
                    <a:lumMod val="65000"/>
                    <a:lumOff val="35000"/>
                  </a:schemeClr>
                </a:solidFill>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00" fill="hold"/>
                                        <p:tgtEl>
                                          <p:spTgt spid="3"/>
                                        </p:tgtEl>
                                        <p:attrNameLst>
                                          <p:attrName>ppt_x</p:attrName>
                                        </p:attrNameLst>
                                      </p:cBhvr>
                                      <p:tavLst>
                                        <p:tav tm="0">
                                          <p:val>
                                            <p:strVal val="#ppt_x"/>
                                          </p:val>
                                        </p:tav>
                                        <p:tav tm="100000">
                                          <p:val>
                                            <p:strVal val="#ppt_x"/>
                                          </p:val>
                                        </p:tav>
                                      </p:tavLst>
                                    </p:anim>
                                    <p:anim calcmode="lin" valueType="num">
                                      <p:cBhvr additive="base">
                                        <p:cTn id="8" dur="7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00" fill="hold"/>
                                        <p:tgtEl>
                                          <p:spTgt spid="9"/>
                                        </p:tgtEl>
                                        <p:attrNameLst>
                                          <p:attrName>ppt_x</p:attrName>
                                        </p:attrNameLst>
                                      </p:cBhvr>
                                      <p:tavLst>
                                        <p:tav tm="0">
                                          <p:val>
                                            <p:strVal val="#ppt_x"/>
                                          </p:val>
                                        </p:tav>
                                        <p:tav tm="100000">
                                          <p:val>
                                            <p:strVal val="#ppt_x"/>
                                          </p:val>
                                        </p:tav>
                                      </p:tavLst>
                                    </p:anim>
                                    <p:anim calcmode="lin" valueType="num">
                                      <p:cBhvr additive="base">
                                        <p:cTn id="13" dur="7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700" fill="hold"/>
                                        <p:tgtEl>
                                          <p:spTgt spid="29"/>
                                        </p:tgtEl>
                                        <p:attrNameLst>
                                          <p:attrName>ppt_x</p:attrName>
                                        </p:attrNameLst>
                                      </p:cBhvr>
                                      <p:tavLst>
                                        <p:tav tm="0">
                                          <p:val>
                                            <p:strVal val="#ppt_x"/>
                                          </p:val>
                                        </p:tav>
                                        <p:tav tm="100000">
                                          <p:val>
                                            <p:strVal val="#ppt_x"/>
                                          </p:val>
                                        </p:tav>
                                      </p:tavLst>
                                    </p:anim>
                                    <p:anim calcmode="lin" valueType="num">
                                      <p:cBhvr additive="base">
                                        <p:cTn id="18" dur="7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89395"/>
            <a:ext cx="2088232" cy="338554"/>
          </a:xfrm>
          <a:prstGeom prst="rect">
            <a:avLst/>
          </a:prstGeom>
        </p:spPr>
        <p:txBody>
          <a:bodyPr wrap="square">
            <a:spAutoFit/>
          </a:bodyPr>
          <a:lstStyle/>
          <a:p>
            <a:r>
              <a:rPr lang="zh-CN" altLang="en-US" sz="1600" b="1" dirty="0" smtClean="0">
                <a:solidFill>
                  <a:schemeClr val="bg1"/>
                </a:solidFill>
                <a:ea typeface="微软雅黑" panose="020B0503020204020204" charset="-122"/>
              </a:rPr>
              <a:t>年 度 工 作 概 述</a:t>
            </a:r>
            <a:endParaRPr lang="zh-CN" altLang="en-US" sz="1600" b="1" dirty="0">
              <a:solidFill>
                <a:schemeClr val="bg1"/>
              </a:solidFill>
              <a:ea typeface="微软雅黑" panose="020B0503020204020204" charset="-122"/>
            </a:endParaRPr>
          </a:p>
        </p:txBody>
      </p:sp>
      <p:sp>
        <p:nvSpPr>
          <p:cNvPr id="3" name="椭圆 7"/>
          <p:cNvSpPr/>
          <p:nvPr/>
        </p:nvSpPr>
        <p:spPr>
          <a:xfrm>
            <a:off x="2559182" y="2438550"/>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charset="-122"/>
              <a:ea typeface="微软雅黑" panose="020B0503020204020204" charset="-122"/>
            </a:endParaRPr>
          </a:p>
        </p:txBody>
      </p:sp>
      <p:cxnSp>
        <p:nvCxnSpPr>
          <p:cNvPr id="4" name="直接连接符 3"/>
          <p:cNvCxnSpPr>
            <a:endCxn id="3" idx="1"/>
          </p:cNvCxnSpPr>
          <p:nvPr/>
        </p:nvCxnSpPr>
        <p:spPr>
          <a:xfrm>
            <a:off x="4484454" y="1989350"/>
            <a:ext cx="2768" cy="135568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0"/>
          <p:cNvSpPr txBox="1"/>
          <p:nvPr/>
        </p:nvSpPr>
        <p:spPr>
          <a:xfrm>
            <a:off x="1624713" y="2993910"/>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此处添加文本内容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41"/>
          <p:cNvSpPr txBox="1"/>
          <p:nvPr/>
        </p:nvSpPr>
        <p:spPr>
          <a:xfrm>
            <a:off x="2902855" y="3765325"/>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7" name="TextBox 42"/>
          <p:cNvSpPr txBox="1"/>
          <p:nvPr/>
        </p:nvSpPr>
        <p:spPr>
          <a:xfrm>
            <a:off x="4662180" y="3765325"/>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sp>
        <p:nvSpPr>
          <p:cNvPr id="8" name="TextBox 43"/>
          <p:cNvSpPr txBox="1"/>
          <p:nvPr/>
        </p:nvSpPr>
        <p:spPr>
          <a:xfrm>
            <a:off x="5927191" y="3040330"/>
            <a:ext cx="1458162" cy="72943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smtClean="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a:t>
            </a:r>
            <a:r>
              <a:rPr lang="zh-CN" altLang="en-US" sz="1100" dirty="0" smtClean="0">
                <a:solidFill>
                  <a:schemeClr val="tx1">
                    <a:lumMod val="65000"/>
                    <a:lumOff val="35000"/>
                  </a:schemeClr>
                </a:solidFill>
                <a:latin typeface="微软雅黑" panose="020B0503020204020204" charset="-122"/>
                <a:ea typeface="微软雅黑" panose="020B0503020204020204" charset="-122"/>
              </a:rPr>
              <a:t>内容</a:t>
            </a:r>
            <a:endParaRPr lang="en-US" altLang="zh-CN" sz="1100" dirty="0" smtClean="0">
              <a:solidFill>
                <a:schemeClr val="tx1">
                  <a:lumMod val="65000"/>
                  <a:lumOff val="35000"/>
                </a:schemeClr>
              </a:solidFill>
              <a:latin typeface="微软雅黑" panose="020B0503020204020204" charset="-122"/>
              <a:ea typeface="微软雅黑" panose="020B0503020204020204" charset="-122"/>
            </a:endParaRPr>
          </a:p>
          <a:p>
            <a:pPr algn="ctr">
              <a:lnSpc>
                <a:spcPct val="130000"/>
              </a:lnSpc>
            </a:pPr>
            <a:r>
              <a:rPr lang="zh-CN" altLang="en-US" sz="1100" dirty="0">
                <a:solidFill>
                  <a:schemeClr val="tx1">
                    <a:lumMod val="65000"/>
                    <a:lumOff val="35000"/>
                  </a:schemeClr>
                </a:solidFill>
                <a:latin typeface="微软雅黑" panose="020B0503020204020204" charset="-122"/>
                <a:ea typeface="微软雅黑" panose="020B0503020204020204" charset="-122"/>
              </a:rPr>
              <a:t>此次添加文本内容</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p:txBody>
      </p:sp>
      <p:grpSp>
        <p:nvGrpSpPr>
          <p:cNvPr id="9" name="组合 8"/>
          <p:cNvGrpSpPr/>
          <p:nvPr/>
        </p:nvGrpSpPr>
        <p:grpSpPr>
          <a:xfrm>
            <a:off x="3699551" y="699542"/>
            <a:ext cx="1563386" cy="1563386"/>
            <a:chOff x="2848131" y="1860029"/>
            <a:chExt cx="3807502" cy="3807502"/>
          </a:xfrm>
        </p:grpSpPr>
        <p:sp>
          <p:nvSpPr>
            <p:cNvPr id="12" name="椭圆 11"/>
            <p:cNvSpPr/>
            <p:nvPr/>
          </p:nvSpPr>
          <p:spPr>
            <a:xfrm>
              <a:off x="2848131" y="1860029"/>
              <a:ext cx="3807502" cy="3807502"/>
            </a:xfrm>
            <a:prstGeom prst="ellipse">
              <a:avLst/>
            </a:prstGeom>
            <a:solidFill>
              <a:srgbClr val="0070C0"/>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文本框 91"/>
            <p:cNvSpPr txBox="1"/>
            <p:nvPr/>
          </p:nvSpPr>
          <p:spPr>
            <a:xfrm>
              <a:off x="3222772" y="3335068"/>
              <a:ext cx="3073218" cy="1011912"/>
            </a:xfrm>
            <a:prstGeom prst="rect">
              <a:avLst/>
            </a:prstGeom>
            <a:noFill/>
          </p:spPr>
          <p:txBody>
            <a:bodyPr wrap="none" rtlCol="0">
              <a:spAutoFit/>
            </a:bodyPr>
            <a:lstStyle/>
            <a:p>
              <a:pPr algn="ctr"/>
              <a:r>
                <a:rPr lang="zh-CN" altLang="en-US" sz="2100" b="1" dirty="0" smtClean="0">
                  <a:solidFill>
                    <a:schemeClr val="bg1"/>
                  </a:solidFill>
                  <a:latin typeface="微软雅黑" panose="020B0503020204020204" charset="-122"/>
                  <a:ea typeface="微软雅黑" panose="020B0503020204020204" charset="-122"/>
                </a:rPr>
                <a:t>您的标题</a:t>
              </a:r>
              <a:endParaRPr lang="en-US" altLang="zh-CN" sz="2100" b="1" dirty="0">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2078375" y="2014379"/>
            <a:ext cx="806358" cy="806358"/>
            <a:chOff x="2800449" y="3260788"/>
            <a:chExt cx="1075144" cy="1075144"/>
          </a:xfrm>
        </p:grpSpPr>
        <p:sp>
          <p:nvSpPr>
            <p:cNvPr id="17" name="椭圆 16"/>
            <p:cNvSpPr/>
            <p:nvPr/>
          </p:nvSpPr>
          <p:spPr>
            <a:xfrm>
              <a:off x="2800449" y="3260788"/>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endParaRPr lang="en-US" sz="1800">
                <a:solidFill>
                  <a:srgbClr val="FFFFFF"/>
                </a:solidFill>
                <a:latin typeface="微软雅黑" panose="020B0503020204020204" charset="-122"/>
                <a:ea typeface="微软雅黑" panose="020B0503020204020204" charset="-122"/>
              </a:endParaRPr>
            </a:p>
          </p:txBody>
        </p:sp>
      </p:grpSp>
      <p:grpSp>
        <p:nvGrpSpPr>
          <p:cNvPr id="19" name="组合 18"/>
          <p:cNvGrpSpPr/>
          <p:nvPr/>
        </p:nvGrpSpPr>
        <p:grpSpPr>
          <a:xfrm>
            <a:off x="3187293" y="2676909"/>
            <a:ext cx="806358" cy="806358"/>
            <a:chOff x="4279007" y="4144161"/>
            <a:chExt cx="1075144" cy="1075144"/>
          </a:xfrm>
        </p:grpSpPr>
        <p:sp>
          <p:nvSpPr>
            <p:cNvPr id="22" name="椭圆 21"/>
            <p:cNvSpPr/>
            <p:nvPr/>
          </p:nvSpPr>
          <p:spPr>
            <a:xfrm>
              <a:off x="4279007" y="4144161"/>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21" name="Picture 5" descr="C:\Users\Jonahs\Dropbox\Projects SCOTT\MEET Windows Azure\source\Background\tile-icon-CDN.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组合 23"/>
          <p:cNvGrpSpPr/>
          <p:nvPr/>
        </p:nvGrpSpPr>
        <p:grpSpPr>
          <a:xfrm>
            <a:off x="4866256" y="2745432"/>
            <a:ext cx="806358" cy="806358"/>
            <a:chOff x="6517624" y="4235525"/>
            <a:chExt cx="1075144" cy="1075144"/>
          </a:xfrm>
        </p:grpSpPr>
        <p:sp>
          <p:nvSpPr>
            <p:cNvPr id="27" name="椭圆 26"/>
            <p:cNvSpPr/>
            <p:nvPr/>
          </p:nvSpPr>
          <p:spPr>
            <a:xfrm>
              <a:off x="6517624" y="4235525"/>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26" name="Picture 10" descr="C:\Users\Jonahs\Dropbox\Projects SCOTT\MEET Windows Azure\source\Background\tile-icon-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6012082" y="2014379"/>
            <a:ext cx="806358" cy="806358"/>
            <a:chOff x="8045392" y="3260788"/>
            <a:chExt cx="1075144" cy="1075144"/>
          </a:xfrm>
        </p:grpSpPr>
        <p:sp>
          <p:nvSpPr>
            <p:cNvPr id="32" name="椭圆 31"/>
            <p:cNvSpPr/>
            <p:nvPr/>
          </p:nvSpPr>
          <p:spPr>
            <a:xfrm>
              <a:off x="8045392" y="3260788"/>
              <a:ext cx="1075144" cy="1075144"/>
            </a:xfrm>
            <a:prstGeom prst="ellipse">
              <a:avLst/>
            </a:prstGeom>
            <a:solidFill>
              <a:srgbClr val="0070C0"/>
            </a:solidFill>
            <a:ln w="28575">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68" tIns="34285" rIns="68568" bIns="34285"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a:lstStyle>
            <a:p>
              <a:pPr defTabSz="514350"/>
              <a:endParaRPr lang="en-US">
                <a:solidFill>
                  <a:srgbClr val="FFFFFF"/>
                </a:solidFill>
                <a:latin typeface="微软雅黑" panose="020B0503020204020204" charset="-122"/>
                <a:ea typeface="微软雅黑" panose="020B050302020402020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Lst>
  </p:timing>
</p:sld>
</file>

<file path=ppt/tags/tag1.xml><?xml version="1.0" encoding="utf-8"?>
<p:tagLst xmlns:p="http://schemas.openxmlformats.org/presentationml/2006/main">
  <p:tag name="ISPRING_RESOURCE_PATHS_HASH_2" val="7e8e8bbd7b399642bda61e2739fc8a114b49be77"/>
  <p:tag name="KSO_WPP_MARK_KEY" val="4d73fb45-6d93-47c2-a998-bbd41c0f4923"/>
  <p:tag name="COMMONDATA" val="eyJoZGlkIjoiM2ZkYWQzMDk5M2NiMDNmYjU1MzlhMzAxZDllYmM4OD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6698</Words>
  <Application>WPS 演示</Application>
  <PresentationFormat>全屏显示(16:9)</PresentationFormat>
  <Paragraphs>939</Paragraphs>
  <Slides>46</Slides>
  <Notes>46</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46</vt:i4>
      </vt:variant>
    </vt:vector>
  </HeadingPairs>
  <TitlesOfParts>
    <vt:vector size="72" baseType="lpstr">
      <vt:lpstr>Arial</vt:lpstr>
      <vt:lpstr>宋体</vt:lpstr>
      <vt:lpstr>Wingdings</vt:lpstr>
      <vt:lpstr>Arial Unicode MS</vt:lpstr>
      <vt:lpstr>Agency FB</vt:lpstr>
      <vt:lpstr>Adobe 宋体 Std L</vt:lpstr>
      <vt:lpstr>微软雅黑</vt:lpstr>
      <vt:lpstr>DFMincho-SU</vt:lpstr>
      <vt:lpstr>Yu Gothic</vt:lpstr>
      <vt:lpstr>仿宋_GB2312</vt:lpstr>
      <vt:lpstr>仿宋</vt:lpstr>
      <vt:lpstr>Adobe 黑体 Std R</vt:lpstr>
      <vt:lpstr>黑体</vt:lpstr>
      <vt:lpstr>Segoe UI</vt:lpstr>
      <vt:lpstr>Calibri</vt:lpstr>
      <vt:lpstr>Arial Unicode MS</vt:lpstr>
      <vt:lpstr>Calibri</vt:lpstr>
      <vt:lpstr>Impact</vt:lpstr>
      <vt:lpstr>华文细黑</vt:lpstr>
      <vt:lpstr>张海山锐谐体</vt:lpstr>
      <vt:lpstr>Broadway</vt:lpstr>
      <vt:lpstr>Meiryo</vt:lpstr>
      <vt:lpstr>Yu Gothic UI</vt:lpstr>
      <vt:lpstr>Arial Narrow</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听</cp:lastModifiedBy>
  <cp:revision>10</cp:revision>
  <dcterms:created xsi:type="dcterms:W3CDTF">2015-11-26T09:01:00Z</dcterms:created>
  <dcterms:modified xsi:type="dcterms:W3CDTF">2023-07-19T09:22:20Z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84C99ED06018408FB944212E6CA3DFBF_12</vt:lpwstr>
  </property>
  <property fmtid="{D5CDD505-2E9C-101B-9397-08002B2CF9AE}" pid="3" name="KSOProductBuildVer">
    <vt:lpwstr>2052-11.1.0.14309</vt:lpwstr>
  </property>
</Properties>
</file>