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85" r:id="rId2"/>
  </p:sldMasterIdLst>
  <p:notesMasterIdLst>
    <p:notesMasterId r:id="rId24"/>
  </p:notesMasterIdLst>
  <p:sldIdLst>
    <p:sldId id="288" r:id="rId3"/>
    <p:sldId id="289" r:id="rId4"/>
    <p:sldId id="290" r:id="rId5"/>
    <p:sldId id="294" r:id="rId6"/>
    <p:sldId id="295" r:id="rId7"/>
    <p:sldId id="296" r:id="rId8"/>
    <p:sldId id="297" r:id="rId9"/>
    <p:sldId id="308" r:id="rId10"/>
    <p:sldId id="298" r:id="rId11"/>
    <p:sldId id="299" r:id="rId12"/>
    <p:sldId id="300" r:id="rId13"/>
    <p:sldId id="309" r:id="rId14"/>
    <p:sldId id="301" r:id="rId15"/>
    <p:sldId id="302" r:id="rId16"/>
    <p:sldId id="303" r:id="rId17"/>
    <p:sldId id="310" r:id="rId18"/>
    <p:sldId id="304" r:id="rId19"/>
    <p:sldId id="305" r:id="rId20"/>
    <p:sldId id="306" r:id="rId21"/>
    <p:sldId id="311" r:id="rId22"/>
    <p:sldId id="31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0" y="6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38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52330-5DEF-4407-811B-DF8E1FD6F844}" type="datetimeFigureOut">
              <a:rPr lang="zh-CN" altLang="en-US" smtClean="0"/>
              <a:t>2023/6/12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B862F-3F52-4EE9-9945-7673A8D4CE41}" type="slidenum">
              <a:rPr lang="zh-CN" altLang="en-US" smtClean="0"/>
              <a:t>‹#›</a:t>
            </a:fld>
            <a:endParaRPr lang="zh-CN" altLang="en-US"/>
          </a:p>
        </p:txBody>
      </p:sp>
    </p:spTree>
    <p:extLst>
      <p:ext uri="{BB962C8B-B14F-4D97-AF65-F5344CB8AC3E}">
        <p14:creationId xmlns:p14="http://schemas.microsoft.com/office/powerpoint/2010/main" val="33382619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9315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6175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4359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57314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81483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51916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8294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45511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69475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257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56136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59326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8161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9330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1099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428311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674268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3237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38300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48444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1651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51756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44139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5556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80377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29702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178951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545619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986871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745512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660748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99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570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8945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2876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9491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5443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3850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35571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9.png"/><Relationship Id="rId1" Type="http://schemas.openxmlformats.org/officeDocument/2006/relationships/slideLayout" Target="../slideLayouts/slideLayout3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1.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sp>
        <p:nvSpPr>
          <p:cNvPr id="4" name="矩形 3"/>
          <p:cNvSpPr/>
          <p:nvPr/>
        </p:nvSpPr>
        <p:spPr>
          <a:xfrm rot="5400000">
            <a:off x="4381543" y="-952457"/>
            <a:ext cx="3428914" cy="12192000"/>
          </a:xfrm>
          <a:prstGeom prst="rect">
            <a:avLst/>
          </a:prstGeom>
          <a:gradFill>
            <a:gsLst>
              <a:gs pos="0">
                <a:srgbClr val="C31131"/>
              </a:gs>
              <a:gs pos="100000">
                <a:srgbClr val="83171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矩形 7"/>
          <p:cNvSpPr/>
          <p:nvPr/>
        </p:nvSpPr>
        <p:spPr>
          <a:xfrm>
            <a:off x="689749" y="631614"/>
            <a:ext cx="10812502" cy="5594773"/>
          </a:xfrm>
          <a:prstGeom prst="rect">
            <a:avLst/>
          </a:prstGeom>
          <a:solidFill>
            <a:schemeClr val="bg1"/>
          </a:solidFill>
          <a:ln>
            <a:noFill/>
          </a:ln>
          <a:effectLst>
            <a:outerShdw blurRad="368300" sx="104000" sy="104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文本框 9"/>
          <p:cNvSpPr txBox="1"/>
          <p:nvPr/>
        </p:nvSpPr>
        <p:spPr>
          <a:xfrm>
            <a:off x="2694085" y="1915793"/>
            <a:ext cx="6803829" cy="1061829"/>
          </a:xfrm>
          <a:prstGeom prst="rect">
            <a:avLst/>
          </a:prstGeom>
          <a:noFill/>
        </p:spPr>
        <p:txBody>
          <a:bodyPr wrap="square" rtlCol="0">
            <a:spAutoFit/>
          </a:bodyPr>
          <a:lstStyle/>
          <a:p>
            <a:pPr algn="ctr"/>
            <a:r>
              <a:rPr lang="zh-CN" altLang="en-US" sz="6300" spc="130" dirty="0">
                <a:solidFill>
                  <a:schemeClr val="accent1"/>
                </a:solidFill>
                <a:latin typeface="字魂35号-经典雅黑" panose="02000000000000000000" pitchFamily="2" charset="-122"/>
                <a:ea typeface="字魂35号-经典雅黑" panose="02000000000000000000" pitchFamily="2" charset="-122"/>
                <a:sym typeface="Arial"/>
              </a:rPr>
              <a:t>简约</a:t>
            </a:r>
            <a:r>
              <a:rPr lang="zh-CN" altLang="en-US" sz="6300" spc="130" dirty="0">
                <a:latin typeface="字魂35号-经典雅黑" panose="02000000000000000000" pitchFamily="2" charset="-122"/>
                <a:ea typeface="字魂35号-经典雅黑" panose="02000000000000000000" pitchFamily="2" charset="-122"/>
                <a:sym typeface="Arial"/>
              </a:rPr>
              <a:t>工作总结计划</a:t>
            </a:r>
          </a:p>
        </p:txBody>
      </p:sp>
      <p:sp>
        <p:nvSpPr>
          <p:cNvPr id="12" name="文本框 11"/>
          <p:cNvSpPr txBox="1"/>
          <p:nvPr/>
        </p:nvSpPr>
        <p:spPr>
          <a:xfrm>
            <a:off x="4185252" y="1459577"/>
            <a:ext cx="3821496" cy="461665"/>
          </a:xfrm>
          <a:prstGeom prst="rect">
            <a:avLst/>
          </a:prstGeom>
          <a:noFill/>
        </p:spPr>
        <p:txBody>
          <a:bodyPr wrap="square" rtlCol="0">
            <a:spAutoFit/>
          </a:bodyPr>
          <a:lstStyle/>
          <a:p>
            <a:pPr algn="dist"/>
            <a:r>
              <a:rPr lang="en-US" altLang="zh-CN" sz="2400" b="1" dirty="0">
                <a:solidFill>
                  <a:schemeClr val="accent1"/>
                </a:solidFill>
                <a:latin typeface="Arial"/>
                <a:ea typeface="微软雅黑"/>
                <a:sym typeface="Arial"/>
              </a:rPr>
              <a:t>WORK SUMMARY PLAN</a:t>
            </a:r>
            <a:endParaRPr lang="zh-CN" altLang="en-US" sz="2400" b="1" dirty="0">
              <a:solidFill>
                <a:schemeClr val="accent1"/>
              </a:solidFill>
              <a:latin typeface="Arial"/>
              <a:ea typeface="微软雅黑"/>
              <a:sym typeface="Arial"/>
            </a:endParaRPr>
          </a:p>
        </p:txBody>
      </p:sp>
      <p:sp>
        <p:nvSpPr>
          <p:cNvPr id="9" name="矩形 8"/>
          <p:cNvSpPr/>
          <p:nvPr/>
        </p:nvSpPr>
        <p:spPr>
          <a:xfrm>
            <a:off x="1640888" y="3745808"/>
            <a:ext cx="8910225" cy="194044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5" name="组合 24"/>
          <p:cNvGrpSpPr/>
          <p:nvPr/>
        </p:nvGrpSpPr>
        <p:grpSpPr>
          <a:xfrm>
            <a:off x="3971326" y="3032687"/>
            <a:ext cx="4423517" cy="338554"/>
            <a:chOff x="1946310" y="3209249"/>
            <a:chExt cx="4423517" cy="338554"/>
          </a:xfrm>
        </p:grpSpPr>
        <p:grpSp>
          <p:nvGrpSpPr>
            <p:cNvPr id="6" name="组合 5"/>
            <p:cNvGrpSpPr/>
            <p:nvPr/>
          </p:nvGrpSpPr>
          <p:grpSpPr>
            <a:xfrm>
              <a:off x="1946310" y="3209249"/>
              <a:ext cx="2124673" cy="338554"/>
              <a:chOff x="1946310" y="3209249"/>
              <a:chExt cx="2124673" cy="338554"/>
            </a:xfrm>
          </p:grpSpPr>
          <p:sp>
            <p:nvSpPr>
              <p:cNvPr id="15" name="文本框 14"/>
              <p:cNvSpPr txBox="1"/>
              <p:nvPr/>
            </p:nvSpPr>
            <p:spPr>
              <a:xfrm>
                <a:off x="2075300" y="3209249"/>
                <a:ext cx="1995683" cy="338554"/>
              </a:xfrm>
              <a:prstGeom prst="rect">
                <a:avLst/>
              </a:prstGeom>
              <a:noFill/>
            </p:spPr>
            <p:txBody>
              <a:bodyPr wrap="square" rtlCol="0">
                <a:spAutoFit/>
              </a:bodyPr>
              <a:lstStyle/>
              <a:p>
                <a:r>
                  <a:rPr lang="zh-CN" altLang="en-US" sz="1600" spc="130" dirty="0">
                    <a:solidFill>
                      <a:schemeClr val="accent1"/>
                    </a:solidFill>
                    <a:latin typeface="Arial"/>
                    <a:ea typeface="微软雅黑"/>
                    <a:sym typeface="Arial"/>
                  </a:rPr>
                  <a:t>汇报人：</a:t>
                </a:r>
                <a:r>
                  <a:rPr lang="zh-CN" altLang="en-US" sz="1600" spc="130" dirty="0">
                    <a:latin typeface="Arial"/>
                    <a:ea typeface="微软雅黑"/>
                    <a:sym typeface="Arial"/>
                  </a:rPr>
                  <a:t>第一</a:t>
                </a:r>
                <a:r>
                  <a:rPr lang="en-US" altLang="zh-CN" sz="1600" spc="130" dirty="0">
                    <a:latin typeface="Arial"/>
                    <a:ea typeface="微软雅黑"/>
                    <a:sym typeface="Arial"/>
                  </a:rPr>
                  <a:t>PPT</a:t>
                </a:r>
                <a:endParaRPr lang="zh-CN" altLang="en-US" sz="1600" spc="130" dirty="0">
                  <a:latin typeface="Arial"/>
                  <a:ea typeface="微软雅黑"/>
                  <a:sym typeface="Arial"/>
                </a:endParaRPr>
              </a:p>
            </p:txBody>
          </p:sp>
          <p:sp>
            <p:nvSpPr>
              <p:cNvPr id="16" name="矩形 15"/>
              <p:cNvSpPr/>
              <p:nvPr/>
            </p:nvSpPr>
            <p:spPr>
              <a:xfrm>
                <a:off x="1946310" y="3308227"/>
                <a:ext cx="140598" cy="140598"/>
              </a:xfrm>
              <a:prstGeom prst="rect">
                <a:avLst/>
              </a:prstGeom>
              <a:gradFill>
                <a:gsLst>
                  <a:gs pos="0">
                    <a:srgbClr val="C31131"/>
                  </a:gs>
                  <a:gs pos="100000">
                    <a:srgbClr val="83171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sp>
          <p:nvSpPr>
            <p:cNvPr id="18" name="文本框 17"/>
            <p:cNvSpPr txBox="1"/>
            <p:nvPr/>
          </p:nvSpPr>
          <p:spPr>
            <a:xfrm>
              <a:off x="4566783" y="3209249"/>
              <a:ext cx="1803044" cy="338554"/>
            </a:xfrm>
            <a:prstGeom prst="rect">
              <a:avLst/>
            </a:prstGeom>
            <a:noFill/>
          </p:spPr>
          <p:txBody>
            <a:bodyPr wrap="square" rtlCol="0">
              <a:spAutoFit/>
            </a:bodyPr>
            <a:lstStyle/>
            <a:p>
              <a:r>
                <a:rPr lang="zh-CN" altLang="en-US" sz="1600" spc="130" dirty="0">
                  <a:solidFill>
                    <a:schemeClr val="accent1"/>
                  </a:solidFill>
                  <a:latin typeface="Arial"/>
                  <a:ea typeface="微软雅黑"/>
                  <a:sym typeface="Arial"/>
                </a:rPr>
                <a:t>时间：</a:t>
              </a:r>
              <a:r>
                <a:rPr lang="en-US" altLang="zh-CN" sz="1600" spc="130" dirty="0">
                  <a:latin typeface="Arial"/>
                  <a:ea typeface="微软雅黑"/>
                  <a:sym typeface="Arial"/>
                </a:rPr>
                <a:t>202X.XX</a:t>
              </a:r>
              <a:endParaRPr lang="zh-CN" altLang="en-US" sz="1600" spc="130" dirty="0">
                <a:latin typeface="Arial"/>
                <a:ea typeface="微软雅黑"/>
                <a:sym typeface="Arial"/>
              </a:endParaRPr>
            </a:p>
          </p:txBody>
        </p:sp>
        <p:sp>
          <p:nvSpPr>
            <p:cNvPr id="24" name="矩形 23"/>
            <p:cNvSpPr/>
            <p:nvPr/>
          </p:nvSpPr>
          <p:spPr>
            <a:xfrm>
              <a:off x="4427564" y="3308227"/>
              <a:ext cx="140598" cy="140598"/>
            </a:xfrm>
            <a:prstGeom prst="rect">
              <a:avLst/>
            </a:prstGeom>
            <a:gradFill>
              <a:gsLst>
                <a:gs pos="0">
                  <a:srgbClr val="C31131"/>
                </a:gs>
                <a:gs pos="100000">
                  <a:srgbClr val="83171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grpSp>
        <p:nvGrpSpPr>
          <p:cNvPr id="2" name="组合 1"/>
          <p:cNvGrpSpPr/>
          <p:nvPr/>
        </p:nvGrpSpPr>
        <p:grpSpPr>
          <a:xfrm>
            <a:off x="1237656" y="1477161"/>
            <a:ext cx="1138165" cy="460133"/>
            <a:chOff x="613542" y="6107218"/>
            <a:chExt cx="1138165" cy="460133"/>
          </a:xfrm>
        </p:grpSpPr>
        <p:pic>
          <p:nvPicPr>
            <p:cNvPr id="14" name="图片 13"/>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642122"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pic>
          <p:nvPicPr>
            <p:cNvPr id="17" name="图片 16"/>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1262993"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grpSp>
      <p:grpSp>
        <p:nvGrpSpPr>
          <p:cNvPr id="19" name="组合 18"/>
          <p:cNvGrpSpPr/>
          <p:nvPr/>
        </p:nvGrpSpPr>
        <p:grpSpPr>
          <a:xfrm>
            <a:off x="9815600" y="2783446"/>
            <a:ext cx="1138165" cy="460133"/>
            <a:chOff x="613542" y="6107218"/>
            <a:chExt cx="1138165" cy="460133"/>
          </a:xfrm>
        </p:grpSpPr>
        <p:pic>
          <p:nvPicPr>
            <p:cNvPr id="20" name="图片 19"/>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642122"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pic>
          <p:nvPicPr>
            <p:cNvPr id="21" name="图片 20"/>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1262993"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anim calcmode="lin" valueType="num">
                                      <p:cBhvr>
                                        <p:cTn id="13" dur="750" fill="hold"/>
                                        <p:tgtEl>
                                          <p:spTgt spid="12"/>
                                        </p:tgtEl>
                                        <p:attrNameLst>
                                          <p:attrName>ppt_x</p:attrName>
                                        </p:attrNameLst>
                                      </p:cBhvr>
                                      <p:tavLst>
                                        <p:tav tm="0">
                                          <p:val>
                                            <p:strVal val="#ppt_x"/>
                                          </p:val>
                                        </p:tav>
                                        <p:tav tm="100000">
                                          <p:val>
                                            <p:strVal val="#ppt_x"/>
                                          </p:val>
                                        </p:tav>
                                      </p:tavLst>
                                    </p:anim>
                                    <p:anim calcmode="lin" valueType="num">
                                      <p:cBhvr>
                                        <p:cTn id="14" dur="750" fill="hold"/>
                                        <p:tgtEl>
                                          <p:spTgt spid="12"/>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750"/>
                                        <p:tgtEl>
                                          <p:spTgt spid="8"/>
                                        </p:tgtEl>
                                      </p:cBhvr>
                                    </p:animEffect>
                                  </p:childTnLst>
                                </p:cTn>
                              </p:par>
                              <p:par>
                                <p:cTn id="18" presetID="47"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750"/>
                                        <p:tgtEl>
                                          <p:spTgt spid="25"/>
                                        </p:tgtEl>
                                      </p:cBhvr>
                                    </p:animEffect>
                                    <p:anim calcmode="lin" valueType="num">
                                      <p:cBhvr>
                                        <p:cTn id="21" dur="750" fill="hold"/>
                                        <p:tgtEl>
                                          <p:spTgt spid="25"/>
                                        </p:tgtEl>
                                        <p:attrNameLst>
                                          <p:attrName>ppt_x</p:attrName>
                                        </p:attrNameLst>
                                      </p:cBhvr>
                                      <p:tavLst>
                                        <p:tav tm="0">
                                          <p:val>
                                            <p:strVal val="#ppt_x"/>
                                          </p:val>
                                        </p:tav>
                                        <p:tav tm="100000">
                                          <p:val>
                                            <p:strVal val="#ppt_x"/>
                                          </p:val>
                                        </p:tav>
                                      </p:tavLst>
                                    </p:anim>
                                    <p:anim calcmode="lin" valueType="num">
                                      <p:cBhvr>
                                        <p:cTn id="22" dur="750" fill="hold"/>
                                        <p:tgtEl>
                                          <p:spTgt spid="25"/>
                                        </p:tgtEl>
                                        <p:attrNameLst>
                                          <p:attrName>ppt_y</p:attrName>
                                        </p:attrNameLst>
                                      </p:cBhvr>
                                      <p:tavLst>
                                        <p:tav tm="0">
                                          <p:val>
                                            <p:strVal val="#ppt_y-.1"/>
                                          </p:val>
                                        </p:tav>
                                        <p:tav tm="100000">
                                          <p:val>
                                            <p:strVal val="#ppt_y"/>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工作经验亮点</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35" name="组合 34"/>
          <p:cNvGrpSpPr/>
          <p:nvPr/>
        </p:nvGrpSpPr>
        <p:grpSpPr>
          <a:xfrm>
            <a:off x="1118389" y="2117649"/>
            <a:ext cx="10340683" cy="2983183"/>
            <a:chOff x="1004090" y="1727124"/>
            <a:chExt cx="7313120" cy="2109762"/>
          </a:xfrm>
        </p:grpSpPr>
        <p:grpSp>
          <p:nvGrpSpPr>
            <p:cNvPr id="36" name="组合 35"/>
            <p:cNvGrpSpPr/>
            <p:nvPr/>
          </p:nvGrpSpPr>
          <p:grpSpPr>
            <a:xfrm>
              <a:off x="1004090" y="1733918"/>
              <a:ext cx="1687498" cy="2102967"/>
              <a:chOff x="1025740" y="2081328"/>
              <a:chExt cx="2249997" cy="2803955"/>
            </a:xfrm>
          </p:grpSpPr>
          <p:cxnSp>
            <p:nvCxnSpPr>
              <p:cNvPr id="58" name="Straight Connector 2"/>
              <p:cNvCxnSpPr/>
              <p:nvPr/>
            </p:nvCxnSpPr>
            <p:spPr>
              <a:xfrm rot="5400000">
                <a:off x="1908984" y="4086343"/>
                <a:ext cx="485778" cy="2268"/>
              </a:xfrm>
              <a:prstGeom prst="line">
                <a:avLst/>
              </a:prstGeom>
              <a:ln>
                <a:solidFill>
                  <a:schemeClr val="accent2"/>
                </a:solidFill>
                <a:prstDash val="sysDot"/>
                <a:tailEnd type="oval"/>
              </a:ln>
            </p:spPr>
            <p:style>
              <a:lnRef idx="2">
                <a:schemeClr val="accent5"/>
              </a:lnRef>
              <a:fillRef idx="0">
                <a:schemeClr val="accent5"/>
              </a:fillRef>
              <a:effectRef idx="1">
                <a:schemeClr val="accent5"/>
              </a:effectRef>
              <a:fontRef idx="minor">
                <a:schemeClr val="tx1"/>
              </a:fontRef>
            </p:style>
          </p:cxnSp>
          <p:sp>
            <p:nvSpPr>
              <p:cNvPr id="59" name="Rectangle: Rounded Corners 4"/>
              <p:cNvSpPr/>
              <p:nvPr/>
            </p:nvSpPr>
            <p:spPr>
              <a:xfrm rot="10800000">
                <a:off x="1233713" y="2081328"/>
                <a:ext cx="1836321" cy="1514581"/>
              </a:xfrm>
              <a:prstGeom prst="roundRect">
                <a:avLst>
                  <a:gd name="adj" fmla="val 10000"/>
                </a:avLst>
              </a:prstGeom>
              <a:noFill/>
              <a:ln>
                <a:solidFill>
                  <a:schemeClr val="bg1">
                    <a:lumMod val="85000"/>
                  </a:schemeClr>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sz="1015" dirty="0">
                  <a:latin typeface="Arial"/>
                  <a:ea typeface="微软雅黑"/>
                  <a:cs typeface="+mn-ea"/>
                  <a:sym typeface="Arial"/>
                </a:endParaRPr>
              </a:p>
            </p:txBody>
          </p:sp>
          <p:sp>
            <p:nvSpPr>
              <p:cNvPr id="60" name="Rectangle: Rounded Corners 5"/>
              <p:cNvSpPr/>
              <p:nvPr/>
            </p:nvSpPr>
            <p:spPr>
              <a:xfrm rot="10800000" flipV="1">
                <a:off x="1514247" y="3333767"/>
                <a:ext cx="1259463" cy="500845"/>
              </a:xfrm>
              <a:prstGeom prst="roundRect">
                <a:avLst>
                  <a:gd name="adj" fmla="val 50000"/>
                </a:avLst>
              </a:prstGeom>
              <a:solidFill>
                <a:schemeClr val="accent2"/>
              </a:solidFill>
              <a:ln>
                <a:noFill/>
              </a:ln>
              <a:effectLst>
                <a:outerShdw blurRad="190500" dist="38100" dir="2700000" algn="tl" rotWithShape="0">
                  <a:prstClr val="black">
                    <a:alpha val="30000"/>
                  </a:prstClr>
                </a:outerShdw>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wrap="none" anchor="ctr">
                <a:normAutofit/>
              </a:bodyPr>
              <a:lstStyle/>
              <a:p>
                <a:pPr algn="ctr"/>
                <a:endParaRPr lang="zh-CN" altLang="en-US" sz="825" b="1" dirty="0">
                  <a:latin typeface="Arial"/>
                  <a:ea typeface="微软雅黑"/>
                  <a:cs typeface="+mn-ea"/>
                  <a:sym typeface="Arial"/>
                </a:endParaRPr>
              </a:p>
            </p:txBody>
          </p:sp>
          <p:sp>
            <p:nvSpPr>
              <p:cNvPr id="61" name="Freeform: Shape 7"/>
              <p:cNvSpPr/>
              <p:nvPr/>
            </p:nvSpPr>
            <p:spPr bwMode="auto">
              <a:xfrm>
                <a:off x="1798196" y="2599165"/>
                <a:ext cx="707353" cy="468728"/>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accent2"/>
              </a:solidFill>
              <a:ln w="9525">
                <a:noFill/>
                <a:round/>
              </a:ln>
              <a:effectLst>
                <a:outerShdw blurRad="190500" dist="38100" dir="2700000" algn="tl" rotWithShape="0">
                  <a:prstClr val="black">
                    <a:alpha val="30000"/>
                  </a:prstClr>
                </a:outerShdw>
              </a:effectLst>
            </p:spPr>
            <p:txBody>
              <a:bodyPr anchor="ctr"/>
              <a:lstStyle/>
              <a:p>
                <a:pPr algn="ctr"/>
                <a:endParaRPr sz="1015" dirty="0">
                  <a:latin typeface="Arial"/>
                  <a:ea typeface="微软雅黑"/>
                  <a:cs typeface="+mn-ea"/>
                  <a:sym typeface="Arial"/>
                </a:endParaRPr>
              </a:p>
            </p:txBody>
          </p:sp>
          <p:grpSp>
            <p:nvGrpSpPr>
              <p:cNvPr id="62" name="组合 61"/>
              <p:cNvGrpSpPr/>
              <p:nvPr/>
            </p:nvGrpSpPr>
            <p:grpSpPr>
              <a:xfrm>
                <a:off x="1025740" y="3427907"/>
                <a:ext cx="2249997" cy="1457376"/>
                <a:chOff x="1025740" y="3427907"/>
                <a:chExt cx="2249997" cy="1457376"/>
              </a:xfrm>
            </p:grpSpPr>
            <p:sp>
              <p:nvSpPr>
                <p:cNvPr id="63" name="矩形 62"/>
                <p:cNvSpPr/>
                <p:nvPr/>
              </p:nvSpPr>
              <p:spPr>
                <a:xfrm>
                  <a:off x="1025740" y="4449953"/>
                  <a:ext cx="2249997" cy="4353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00" dirty="0">
                      <a:solidFill>
                        <a:schemeClr val="bg1">
                          <a:lumMod val="50000"/>
                        </a:schemeClr>
                      </a:solidFill>
                      <a:latin typeface="Arial"/>
                      <a:ea typeface="微软雅黑"/>
                      <a:cs typeface="+mn-ea"/>
                      <a:sym typeface="Arial"/>
                    </a:rPr>
                    <a:t>用户可以在投影仪或者计算机上进行演示也可以将演示文稿打印出来</a:t>
                  </a:r>
                </a:p>
              </p:txBody>
            </p:sp>
            <p:sp>
              <p:nvSpPr>
                <p:cNvPr id="64" name="矩形 63"/>
                <p:cNvSpPr/>
                <p:nvPr/>
              </p:nvSpPr>
              <p:spPr>
                <a:xfrm>
                  <a:off x="1496283" y="3427907"/>
                  <a:ext cx="1259464" cy="31017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chemeClr val="bg1"/>
                      </a:solidFill>
                      <a:latin typeface="Arial"/>
                      <a:ea typeface="微软雅黑"/>
                      <a:cs typeface="+mn-ea"/>
                      <a:sym typeface="Arial"/>
                    </a:rPr>
                    <a:t>文字添加</a:t>
                  </a:r>
                </a:p>
              </p:txBody>
            </p:sp>
          </p:grpSp>
        </p:grpSp>
        <p:grpSp>
          <p:nvGrpSpPr>
            <p:cNvPr id="37" name="组合 36"/>
            <p:cNvGrpSpPr/>
            <p:nvPr/>
          </p:nvGrpSpPr>
          <p:grpSpPr>
            <a:xfrm>
              <a:off x="2876298" y="1730513"/>
              <a:ext cx="1687498" cy="2106373"/>
              <a:chOff x="3666368" y="2076788"/>
              <a:chExt cx="2249997" cy="2808497"/>
            </a:xfrm>
          </p:grpSpPr>
          <p:cxnSp>
            <p:nvCxnSpPr>
              <p:cNvPr id="52" name="Straight Connector 9"/>
              <p:cNvCxnSpPr/>
              <p:nvPr/>
            </p:nvCxnSpPr>
            <p:spPr>
              <a:xfrm rot="5400000">
                <a:off x="4550149" y="4079085"/>
                <a:ext cx="485778" cy="2268"/>
              </a:xfrm>
              <a:prstGeom prst="line">
                <a:avLst/>
              </a:prstGeom>
              <a:ln>
                <a:solidFill>
                  <a:schemeClr val="accent1"/>
                </a:solidFill>
                <a:prstDash val="sysDot"/>
                <a:tailEnd type="oval"/>
              </a:ln>
            </p:spPr>
            <p:style>
              <a:lnRef idx="2">
                <a:schemeClr val="accent5"/>
              </a:lnRef>
              <a:fillRef idx="0">
                <a:schemeClr val="accent5"/>
              </a:fillRef>
              <a:effectRef idx="1">
                <a:schemeClr val="accent5"/>
              </a:effectRef>
              <a:fontRef idx="minor">
                <a:schemeClr val="tx1"/>
              </a:fontRef>
            </p:style>
          </p:cxnSp>
          <p:sp>
            <p:nvSpPr>
              <p:cNvPr id="53" name="Rectangle: Rounded Corners 11"/>
              <p:cNvSpPr/>
              <p:nvPr/>
            </p:nvSpPr>
            <p:spPr>
              <a:xfrm rot="10800000">
                <a:off x="3874878" y="2076788"/>
                <a:ext cx="1836320" cy="1514580"/>
              </a:xfrm>
              <a:prstGeom prst="roundRect">
                <a:avLst>
                  <a:gd name="adj" fmla="val 10000"/>
                </a:avLst>
              </a:prstGeom>
              <a:noFill/>
              <a:ln>
                <a:solidFill>
                  <a:schemeClr val="bg1">
                    <a:lumMod val="85000"/>
                  </a:schemeClr>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sz="1015" dirty="0">
                  <a:latin typeface="Arial"/>
                  <a:ea typeface="微软雅黑"/>
                  <a:cs typeface="+mn-ea"/>
                  <a:sym typeface="Arial"/>
                </a:endParaRPr>
              </a:p>
            </p:txBody>
          </p:sp>
          <p:sp>
            <p:nvSpPr>
              <p:cNvPr id="54" name="Rectangle: Rounded Corners 12"/>
              <p:cNvSpPr/>
              <p:nvPr/>
            </p:nvSpPr>
            <p:spPr>
              <a:xfrm rot="10800000" flipV="1">
                <a:off x="4115629" y="3329227"/>
                <a:ext cx="1259461" cy="500845"/>
              </a:xfrm>
              <a:prstGeom prst="roundRect">
                <a:avLst>
                  <a:gd name="adj" fmla="val 50000"/>
                </a:avLst>
              </a:prstGeom>
              <a:solidFill>
                <a:schemeClr val="accent1"/>
              </a:solidFill>
              <a:ln>
                <a:noFill/>
              </a:ln>
              <a:effectLst>
                <a:outerShdw blurRad="190500" dist="38100" dir="2700000" algn="tl" rotWithShape="0">
                  <a:prstClr val="black">
                    <a:alpha val="30000"/>
                  </a:prstClr>
                </a:outerShdw>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wrap="none" anchor="ctr">
                <a:normAutofit/>
              </a:bodyPr>
              <a:lstStyle/>
              <a:p>
                <a:pPr lvl="0" algn="ctr"/>
                <a:endParaRPr lang="zh-CN" altLang="en-US" sz="825" b="1" dirty="0">
                  <a:solidFill>
                    <a:srgbClr val="FFFFFF"/>
                  </a:solidFill>
                  <a:latin typeface="Arial"/>
                  <a:ea typeface="微软雅黑"/>
                  <a:cs typeface="+mn-ea"/>
                  <a:sym typeface="Arial"/>
                </a:endParaRPr>
              </a:p>
            </p:txBody>
          </p:sp>
          <p:sp>
            <p:nvSpPr>
              <p:cNvPr id="55" name="Freeform: Shape 14"/>
              <p:cNvSpPr/>
              <p:nvPr/>
            </p:nvSpPr>
            <p:spPr bwMode="auto">
              <a:xfrm>
                <a:off x="4487297" y="2594895"/>
                <a:ext cx="611483" cy="478371"/>
              </a:xfrm>
              <a:custGeom>
                <a:avLst/>
                <a:gdLst/>
                <a:ahLst/>
                <a:cxnLst>
                  <a:cxn ang="0">
                    <a:pos x="68" y="8"/>
                  </a:cxn>
                  <a:cxn ang="0">
                    <a:pos x="67" y="9"/>
                  </a:cxn>
                  <a:cxn ang="0">
                    <a:pos x="2" y="9"/>
                  </a:cxn>
                  <a:cxn ang="0">
                    <a:pos x="0" y="8"/>
                  </a:cxn>
                  <a:cxn ang="0">
                    <a:pos x="0" y="1"/>
                  </a:cxn>
                  <a:cxn ang="0">
                    <a:pos x="2" y="0"/>
                  </a:cxn>
                  <a:cxn ang="0">
                    <a:pos x="67" y="0"/>
                  </a:cxn>
                  <a:cxn ang="0">
                    <a:pos x="68" y="1"/>
                  </a:cxn>
                  <a:cxn ang="0">
                    <a:pos x="68" y="8"/>
                  </a:cxn>
                  <a:cxn ang="0">
                    <a:pos x="13" y="27"/>
                  </a:cxn>
                  <a:cxn ang="0">
                    <a:pos x="3" y="38"/>
                  </a:cxn>
                  <a:cxn ang="0">
                    <a:pos x="2" y="38"/>
                  </a:cxn>
                  <a:cxn ang="0">
                    <a:pos x="0" y="37"/>
                  </a:cxn>
                  <a:cxn ang="0">
                    <a:pos x="0" y="15"/>
                  </a:cxn>
                  <a:cxn ang="0">
                    <a:pos x="2" y="14"/>
                  </a:cxn>
                  <a:cxn ang="0">
                    <a:pos x="3" y="14"/>
                  </a:cxn>
                  <a:cxn ang="0">
                    <a:pos x="13" y="25"/>
                  </a:cxn>
                  <a:cxn ang="0">
                    <a:pos x="14" y="26"/>
                  </a:cxn>
                  <a:cxn ang="0">
                    <a:pos x="13" y="27"/>
                  </a:cxn>
                  <a:cxn ang="0">
                    <a:pos x="68" y="52"/>
                  </a:cxn>
                  <a:cxn ang="0">
                    <a:pos x="67" y="53"/>
                  </a:cxn>
                  <a:cxn ang="0">
                    <a:pos x="2" y="53"/>
                  </a:cxn>
                  <a:cxn ang="0">
                    <a:pos x="0" y="52"/>
                  </a:cxn>
                  <a:cxn ang="0">
                    <a:pos x="0" y="44"/>
                  </a:cxn>
                  <a:cxn ang="0">
                    <a:pos x="2" y="43"/>
                  </a:cxn>
                  <a:cxn ang="0">
                    <a:pos x="67" y="43"/>
                  </a:cxn>
                  <a:cxn ang="0">
                    <a:pos x="68" y="44"/>
                  </a:cxn>
                  <a:cxn ang="0">
                    <a:pos x="68" y="52"/>
                  </a:cxn>
                  <a:cxn ang="0">
                    <a:pos x="68" y="23"/>
                  </a:cxn>
                  <a:cxn ang="0">
                    <a:pos x="67" y="24"/>
                  </a:cxn>
                  <a:cxn ang="0">
                    <a:pos x="26" y="24"/>
                  </a:cxn>
                  <a:cxn ang="0">
                    <a:pos x="25" y="23"/>
                  </a:cxn>
                  <a:cxn ang="0">
                    <a:pos x="25" y="15"/>
                  </a:cxn>
                  <a:cxn ang="0">
                    <a:pos x="26" y="14"/>
                  </a:cxn>
                  <a:cxn ang="0">
                    <a:pos x="67" y="14"/>
                  </a:cxn>
                  <a:cxn ang="0">
                    <a:pos x="68" y="15"/>
                  </a:cxn>
                  <a:cxn ang="0">
                    <a:pos x="68" y="23"/>
                  </a:cxn>
                  <a:cxn ang="0">
                    <a:pos x="68" y="37"/>
                  </a:cxn>
                  <a:cxn ang="0">
                    <a:pos x="67" y="38"/>
                  </a:cxn>
                  <a:cxn ang="0">
                    <a:pos x="26" y="38"/>
                  </a:cxn>
                  <a:cxn ang="0">
                    <a:pos x="25" y="37"/>
                  </a:cxn>
                  <a:cxn ang="0">
                    <a:pos x="25" y="30"/>
                  </a:cxn>
                  <a:cxn ang="0">
                    <a:pos x="26" y="29"/>
                  </a:cxn>
                  <a:cxn ang="0">
                    <a:pos x="67" y="29"/>
                  </a:cxn>
                  <a:cxn ang="0">
                    <a:pos x="68" y="30"/>
                  </a:cxn>
                  <a:cxn ang="0">
                    <a:pos x="68" y="37"/>
                  </a:cxn>
                </a:cxnLst>
                <a:rect l="0" t="0" r="r" b="b"/>
                <a:pathLst>
                  <a:path w="68" h="53">
                    <a:moveTo>
                      <a:pt x="68" y="8"/>
                    </a:moveTo>
                    <a:cubicBezTo>
                      <a:pt x="68" y="9"/>
                      <a:pt x="68" y="9"/>
                      <a:pt x="67" y="9"/>
                    </a:cubicBezTo>
                    <a:cubicBezTo>
                      <a:pt x="2" y="9"/>
                      <a:pt x="2" y="9"/>
                      <a:pt x="2" y="9"/>
                    </a:cubicBezTo>
                    <a:cubicBezTo>
                      <a:pt x="1" y="9"/>
                      <a:pt x="0" y="9"/>
                      <a:pt x="0" y="8"/>
                    </a:cubicBezTo>
                    <a:cubicBezTo>
                      <a:pt x="0" y="1"/>
                      <a:pt x="0" y="1"/>
                      <a:pt x="0" y="1"/>
                    </a:cubicBezTo>
                    <a:cubicBezTo>
                      <a:pt x="0" y="0"/>
                      <a:pt x="1" y="0"/>
                      <a:pt x="2" y="0"/>
                    </a:cubicBezTo>
                    <a:cubicBezTo>
                      <a:pt x="67" y="0"/>
                      <a:pt x="67" y="0"/>
                      <a:pt x="67" y="0"/>
                    </a:cubicBezTo>
                    <a:cubicBezTo>
                      <a:pt x="68" y="0"/>
                      <a:pt x="68" y="0"/>
                      <a:pt x="68" y="1"/>
                    </a:cubicBezTo>
                    <a:lnTo>
                      <a:pt x="68" y="8"/>
                    </a:lnTo>
                    <a:close/>
                    <a:moveTo>
                      <a:pt x="13" y="27"/>
                    </a:moveTo>
                    <a:cubicBezTo>
                      <a:pt x="3" y="38"/>
                      <a:pt x="3" y="38"/>
                      <a:pt x="3" y="38"/>
                    </a:cubicBezTo>
                    <a:cubicBezTo>
                      <a:pt x="2" y="38"/>
                      <a:pt x="2" y="38"/>
                      <a:pt x="2" y="38"/>
                    </a:cubicBezTo>
                    <a:cubicBezTo>
                      <a:pt x="1" y="38"/>
                      <a:pt x="0" y="38"/>
                      <a:pt x="0" y="37"/>
                    </a:cubicBezTo>
                    <a:cubicBezTo>
                      <a:pt x="0" y="15"/>
                      <a:pt x="0" y="15"/>
                      <a:pt x="0" y="15"/>
                    </a:cubicBezTo>
                    <a:cubicBezTo>
                      <a:pt x="0" y="15"/>
                      <a:pt x="1" y="14"/>
                      <a:pt x="2" y="14"/>
                    </a:cubicBezTo>
                    <a:cubicBezTo>
                      <a:pt x="2" y="14"/>
                      <a:pt x="2" y="14"/>
                      <a:pt x="3" y="14"/>
                    </a:cubicBezTo>
                    <a:cubicBezTo>
                      <a:pt x="13" y="25"/>
                      <a:pt x="13" y="25"/>
                      <a:pt x="13" y="25"/>
                    </a:cubicBezTo>
                    <a:cubicBezTo>
                      <a:pt x="14" y="26"/>
                      <a:pt x="14" y="26"/>
                      <a:pt x="14" y="26"/>
                    </a:cubicBezTo>
                    <a:cubicBezTo>
                      <a:pt x="14" y="27"/>
                      <a:pt x="14" y="27"/>
                      <a:pt x="13" y="27"/>
                    </a:cubicBezTo>
                    <a:close/>
                    <a:moveTo>
                      <a:pt x="68" y="52"/>
                    </a:moveTo>
                    <a:cubicBezTo>
                      <a:pt x="68" y="52"/>
                      <a:pt x="68" y="53"/>
                      <a:pt x="67" y="53"/>
                    </a:cubicBezTo>
                    <a:cubicBezTo>
                      <a:pt x="2" y="53"/>
                      <a:pt x="2" y="53"/>
                      <a:pt x="2" y="53"/>
                    </a:cubicBezTo>
                    <a:cubicBezTo>
                      <a:pt x="1" y="53"/>
                      <a:pt x="0" y="52"/>
                      <a:pt x="0" y="52"/>
                    </a:cubicBezTo>
                    <a:cubicBezTo>
                      <a:pt x="0" y="44"/>
                      <a:pt x="0" y="44"/>
                      <a:pt x="0" y="44"/>
                    </a:cubicBezTo>
                    <a:cubicBezTo>
                      <a:pt x="0" y="44"/>
                      <a:pt x="1" y="43"/>
                      <a:pt x="2" y="43"/>
                    </a:cubicBezTo>
                    <a:cubicBezTo>
                      <a:pt x="67" y="43"/>
                      <a:pt x="67" y="43"/>
                      <a:pt x="67" y="43"/>
                    </a:cubicBezTo>
                    <a:cubicBezTo>
                      <a:pt x="68" y="43"/>
                      <a:pt x="68" y="44"/>
                      <a:pt x="68" y="44"/>
                    </a:cubicBezTo>
                    <a:lnTo>
                      <a:pt x="68" y="52"/>
                    </a:lnTo>
                    <a:close/>
                    <a:moveTo>
                      <a:pt x="68" y="23"/>
                    </a:moveTo>
                    <a:cubicBezTo>
                      <a:pt x="68" y="23"/>
                      <a:pt x="68" y="24"/>
                      <a:pt x="67" y="24"/>
                    </a:cubicBezTo>
                    <a:cubicBezTo>
                      <a:pt x="26" y="24"/>
                      <a:pt x="26" y="24"/>
                      <a:pt x="26" y="24"/>
                    </a:cubicBezTo>
                    <a:cubicBezTo>
                      <a:pt x="25" y="24"/>
                      <a:pt x="25" y="23"/>
                      <a:pt x="25" y="23"/>
                    </a:cubicBezTo>
                    <a:cubicBezTo>
                      <a:pt x="25" y="15"/>
                      <a:pt x="25" y="15"/>
                      <a:pt x="25" y="15"/>
                    </a:cubicBezTo>
                    <a:cubicBezTo>
                      <a:pt x="25" y="15"/>
                      <a:pt x="25" y="14"/>
                      <a:pt x="26" y="14"/>
                    </a:cubicBezTo>
                    <a:cubicBezTo>
                      <a:pt x="67" y="14"/>
                      <a:pt x="67" y="14"/>
                      <a:pt x="67" y="14"/>
                    </a:cubicBezTo>
                    <a:cubicBezTo>
                      <a:pt x="68" y="14"/>
                      <a:pt x="68" y="15"/>
                      <a:pt x="68" y="15"/>
                    </a:cubicBezTo>
                    <a:lnTo>
                      <a:pt x="68" y="23"/>
                    </a:lnTo>
                    <a:close/>
                    <a:moveTo>
                      <a:pt x="68" y="37"/>
                    </a:moveTo>
                    <a:cubicBezTo>
                      <a:pt x="68" y="38"/>
                      <a:pt x="68" y="38"/>
                      <a:pt x="67" y="38"/>
                    </a:cubicBezTo>
                    <a:cubicBezTo>
                      <a:pt x="26" y="38"/>
                      <a:pt x="26" y="38"/>
                      <a:pt x="26" y="38"/>
                    </a:cubicBezTo>
                    <a:cubicBezTo>
                      <a:pt x="25" y="38"/>
                      <a:pt x="25" y="38"/>
                      <a:pt x="25" y="37"/>
                    </a:cubicBezTo>
                    <a:cubicBezTo>
                      <a:pt x="25" y="30"/>
                      <a:pt x="25" y="30"/>
                      <a:pt x="25" y="30"/>
                    </a:cubicBezTo>
                    <a:cubicBezTo>
                      <a:pt x="25" y="29"/>
                      <a:pt x="25" y="29"/>
                      <a:pt x="26" y="29"/>
                    </a:cubicBezTo>
                    <a:cubicBezTo>
                      <a:pt x="67" y="29"/>
                      <a:pt x="67" y="29"/>
                      <a:pt x="67" y="29"/>
                    </a:cubicBezTo>
                    <a:cubicBezTo>
                      <a:pt x="68" y="29"/>
                      <a:pt x="68" y="29"/>
                      <a:pt x="68" y="30"/>
                    </a:cubicBezTo>
                    <a:lnTo>
                      <a:pt x="68" y="37"/>
                    </a:lnTo>
                    <a:close/>
                  </a:path>
                </a:pathLst>
              </a:custGeom>
              <a:solidFill>
                <a:schemeClr val="accent1"/>
              </a:solidFill>
              <a:ln w="9525">
                <a:noFill/>
                <a:round/>
              </a:ln>
              <a:effectLst>
                <a:outerShdw blurRad="190500" dist="38100" dir="2700000" algn="tl" rotWithShape="0">
                  <a:prstClr val="black">
                    <a:alpha val="30000"/>
                  </a:prstClr>
                </a:outerShdw>
              </a:effectLst>
            </p:spPr>
            <p:txBody>
              <a:bodyPr anchor="ctr"/>
              <a:lstStyle/>
              <a:p>
                <a:pPr algn="ctr"/>
                <a:endParaRPr sz="1015" dirty="0">
                  <a:latin typeface="Arial"/>
                  <a:ea typeface="微软雅黑"/>
                  <a:cs typeface="+mn-ea"/>
                  <a:sym typeface="Arial"/>
                </a:endParaRPr>
              </a:p>
            </p:txBody>
          </p:sp>
          <p:sp>
            <p:nvSpPr>
              <p:cNvPr id="56" name="矩形 55"/>
              <p:cNvSpPr/>
              <p:nvPr/>
            </p:nvSpPr>
            <p:spPr>
              <a:xfrm>
                <a:off x="4143671" y="3427908"/>
                <a:ext cx="1259464" cy="31017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chemeClr val="bg1"/>
                    </a:solidFill>
                    <a:latin typeface="Arial"/>
                    <a:ea typeface="微软雅黑"/>
                    <a:cs typeface="+mn-ea"/>
                    <a:sym typeface="Arial"/>
                  </a:rPr>
                  <a:t>文字添加</a:t>
                </a:r>
              </a:p>
            </p:txBody>
          </p:sp>
          <p:sp>
            <p:nvSpPr>
              <p:cNvPr id="57" name="矩形 56"/>
              <p:cNvSpPr/>
              <p:nvPr/>
            </p:nvSpPr>
            <p:spPr>
              <a:xfrm>
                <a:off x="3666368" y="4449955"/>
                <a:ext cx="2249997" cy="4353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00" dirty="0">
                    <a:solidFill>
                      <a:schemeClr val="bg1">
                        <a:lumMod val="50000"/>
                      </a:schemeClr>
                    </a:solidFill>
                    <a:latin typeface="Arial"/>
                    <a:ea typeface="微软雅黑"/>
                    <a:cs typeface="+mn-ea"/>
                    <a:sym typeface="Arial"/>
                  </a:rPr>
                  <a:t>用户可以在投影仪或者计算机上进行演示也可以将演示文稿打印出来</a:t>
                </a:r>
              </a:p>
            </p:txBody>
          </p:sp>
        </p:grpSp>
        <p:grpSp>
          <p:nvGrpSpPr>
            <p:cNvPr id="38" name="组合 37"/>
            <p:cNvGrpSpPr/>
            <p:nvPr/>
          </p:nvGrpSpPr>
          <p:grpSpPr>
            <a:xfrm>
              <a:off x="4748506" y="1727124"/>
              <a:ext cx="1687498" cy="2109761"/>
              <a:chOff x="6306996" y="2072270"/>
              <a:chExt cx="2249997" cy="2813013"/>
            </a:xfrm>
          </p:grpSpPr>
          <p:cxnSp>
            <p:nvCxnSpPr>
              <p:cNvPr id="46" name="Straight Connector 16"/>
              <p:cNvCxnSpPr/>
              <p:nvPr/>
            </p:nvCxnSpPr>
            <p:spPr>
              <a:xfrm rot="5400000">
                <a:off x="7208955" y="4074566"/>
                <a:ext cx="485778" cy="2268"/>
              </a:xfrm>
              <a:prstGeom prst="line">
                <a:avLst/>
              </a:prstGeom>
              <a:ln>
                <a:solidFill>
                  <a:schemeClr val="accent2"/>
                </a:solidFill>
                <a:prstDash val="sysDot"/>
                <a:tailEnd type="oval"/>
              </a:ln>
            </p:spPr>
            <p:style>
              <a:lnRef idx="2">
                <a:schemeClr val="accent5"/>
              </a:lnRef>
              <a:fillRef idx="0">
                <a:schemeClr val="accent5"/>
              </a:fillRef>
              <a:effectRef idx="1">
                <a:schemeClr val="accent5"/>
              </a:effectRef>
              <a:fontRef idx="minor">
                <a:schemeClr val="tx1"/>
              </a:fontRef>
            </p:style>
          </p:cxnSp>
          <p:sp>
            <p:nvSpPr>
              <p:cNvPr id="47" name="Rectangle: Rounded Corners 18"/>
              <p:cNvSpPr/>
              <p:nvPr/>
            </p:nvSpPr>
            <p:spPr>
              <a:xfrm rot="10800000">
                <a:off x="6533684" y="2072270"/>
                <a:ext cx="1836321" cy="1514581"/>
              </a:xfrm>
              <a:prstGeom prst="roundRect">
                <a:avLst>
                  <a:gd name="adj" fmla="val 10000"/>
                </a:avLst>
              </a:prstGeom>
              <a:noFill/>
              <a:ln>
                <a:solidFill>
                  <a:schemeClr val="bg1">
                    <a:lumMod val="85000"/>
                  </a:schemeClr>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sz="1015" dirty="0">
                  <a:latin typeface="Arial"/>
                  <a:ea typeface="微软雅黑"/>
                  <a:cs typeface="+mn-ea"/>
                  <a:sym typeface="Arial"/>
                </a:endParaRPr>
              </a:p>
            </p:txBody>
          </p:sp>
          <p:sp>
            <p:nvSpPr>
              <p:cNvPr id="48" name="Rectangle: Rounded Corners 19"/>
              <p:cNvSpPr/>
              <p:nvPr/>
            </p:nvSpPr>
            <p:spPr>
              <a:xfrm rot="10800000" flipV="1">
                <a:off x="6822112" y="3368151"/>
                <a:ext cx="1259462" cy="500845"/>
              </a:xfrm>
              <a:prstGeom prst="roundRect">
                <a:avLst>
                  <a:gd name="adj" fmla="val 50000"/>
                </a:avLst>
              </a:prstGeom>
              <a:solidFill>
                <a:schemeClr val="accent2"/>
              </a:solidFill>
              <a:ln>
                <a:noFill/>
              </a:ln>
              <a:effectLst>
                <a:outerShdw blurRad="190500" dist="38100" dir="2700000" algn="tl" rotWithShape="0">
                  <a:prstClr val="black">
                    <a:alpha val="30000"/>
                  </a:prstClr>
                </a:outerShdw>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wrap="none" anchor="ctr">
                <a:normAutofit/>
              </a:bodyPr>
              <a:lstStyle/>
              <a:p>
                <a:pPr lvl="0" algn="ctr"/>
                <a:endParaRPr lang="zh-CN" altLang="en-US" sz="825" b="1" dirty="0">
                  <a:solidFill>
                    <a:srgbClr val="FFFFFF"/>
                  </a:solidFill>
                  <a:latin typeface="Arial"/>
                  <a:ea typeface="微软雅黑"/>
                  <a:cs typeface="+mn-ea"/>
                  <a:sym typeface="Arial"/>
                </a:endParaRPr>
              </a:p>
            </p:txBody>
          </p:sp>
          <p:sp>
            <p:nvSpPr>
              <p:cNvPr id="49" name="Freeform: Shape 21"/>
              <p:cNvSpPr/>
              <p:nvPr/>
            </p:nvSpPr>
            <p:spPr bwMode="auto">
              <a:xfrm>
                <a:off x="7179785" y="2555325"/>
                <a:ext cx="544118" cy="54847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1" y="27"/>
                  </a:cxn>
                  <a:cxn ang="0">
                    <a:pos x="30" y="17"/>
                  </a:cxn>
                  <a:cxn ang="0">
                    <a:pos x="9" y="37"/>
                  </a:cxn>
                  <a:cxn ang="0">
                    <a:pos x="9" y="48"/>
                  </a:cxn>
                  <a:cxn ang="0">
                    <a:pos x="20" y="48"/>
                  </a:cxn>
                  <a:cxn ang="0">
                    <a:pos x="41" y="27"/>
                  </a:cxn>
                  <a:cxn ang="0">
                    <a:pos x="21" y="43"/>
                  </a:cxn>
                  <a:cxn ang="0">
                    <a:pos x="19" y="44"/>
                  </a:cxn>
                  <a:cxn ang="0">
                    <a:pos x="17" y="44"/>
                  </a:cxn>
                  <a:cxn ang="0">
                    <a:pos x="17" y="41"/>
                  </a:cxn>
                  <a:cxn ang="0">
                    <a:pos x="13" y="41"/>
                  </a:cxn>
                  <a:cxn ang="0">
                    <a:pos x="13" y="39"/>
                  </a:cxn>
                  <a:cxn ang="0">
                    <a:pos x="15" y="37"/>
                  </a:cxn>
                  <a:cxn ang="0">
                    <a:pos x="21" y="43"/>
                  </a:cxn>
                  <a:cxn ang="0">
                    <a:pos x="31" y="23"/>
                  </a:cxn>
                  <a:cxn ang="0">
                    <a:pos x="20" y="34"/>
                  </a:cxn>
                  <a:cxn ang="0">
                    <a:pos x="19" y="34"/>
                  </a:cxn>
                  <a:cxn ang="0">
                    <a:pos x="19" y="33"/>
                  </a:cxn>
                  <a:cxn ang="0">
                    <a:pos x="30" y="22"/>
                  </a:cxn>
                  <a:cxn ang="0">
                    <a:pos x="31" y="22"/>
                  </a:cxn>
                  <a:cxn ang="0">
                    <a:pos x="31" y="23"/>
                  </a:cxn>
                  <a:cxn ang="0">
                    <a:pos x="47" y="22"/>
                  </a:cxn>
                  <a:cxn ang="0">
                    <a:pos x="47" y="16"/>
                  </a:cxn>
                  <a:cxn ang="0">
                    <a:pos x="41" y="11"/>
                  </a:cxn>
                  <a:cxn ang="0">
                    <a:pos x="36" y="11"/>
                  </a:cxn>
                  <a:cxn ang="0">
                    <a:pos x="33" y="14"/>
                  </a:cxn>
                  <a:cxn ang="0">
                    <a:pos x="43" y="25"/>
                  </a:cxn>
                  <a:cxn ang="0">
                    <a:pos x="47" y="22"/>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1" y="27"/>
                    </a:moveTo>
                    <a:cubicBezTo>
                      <a:pt x="30" y="17"/>
                      <a:pt x="30" y="17"/>
                      <a:pt x="30" y="17"/>
                    </a:cubicBezTo>
                    <a:cubicBezTo>
                      <a:pt x="9" y="37"/>
                      <a:pt x="9" y="37"/>
                      <a:pt x="9" y="37"/>
                    </a:cubicBezTo>
                    <a:cubicBezTo>
                      <a:pt x="9" y="48"/>
                      <a:pt x="9" y="48"/>
                      <a:pt x="9" y="48"/>
                    </a:cubicBezTo>
                    <a:cubicBezTo>
                      <a:pt x="20" y="48"/>
                      <a:pt x="20" y="48"/>
                      <a:pt x="20" y="48"/>
                    </a:cubicBezTo>
                    <a:lnTo>
                      <a:pt x="41" y="27"/>
                    </a:lnTo>
                    <a:close/>
                    <a:moveTo>
                      <a:pt x="21" y="43"/>
                    </a:moveTo>
                    <a:cubicBezTo>
                      <a:pt x="19" y="44"/>
                      <a:pt x="19" y="44"/>
                      <a:pt x="19" y="44"/>
                    </a:cubicBezTo>
                    <a:cubicBezTo>
                      <a:pt x="17" y="44"/>
                      <a:pt x="17" y="44"/>
                      <a:pt x="17" y="44"/>
                    </a:cubicBezTo>
                    <a:cubicBezTo>
                      <a:pt x="17" y="41"/>
                      <a:pt x="17" y="41"/>
                      <a:pt x="17" y="41"/>
                    </a:cubicBezTo>
                    <a:cubicBezTo>
                      <a:pt x="13" y="41"/>
                      <a:pt x="13" y="41"/>
                      <a:pt x="13" y="41"/>
                    </a:cubicBezTo>
                    <a:cubicBezTo>
                      <a:pt x="13" y="39"/>
                      <a:pt x="13" y="39"/>
                      <a:pt x="13" y="39"/>
                    </a:cubicBezTo>
                    <a:cubicBezTo>
                      <a:pt x="15" y="37"/>
                      <a:pt x="15" y="37"/>
                      <a:pt x="15" y="37"/>
                    </a:cubicBezTo>
                    <a:lnTo>
                      <a:pt x="21" y="43"/>
                    </a:lnTo>
                    <a:close/>
                    <a:moveTo>
                      <a:pt x="31" y="23"/>
                    </a:moveTo>
                    <a:cubicBezTo>
                      <a:pt x="20" y="34"/>
                      <a:pt x="20" y="34"/>
                      <a:pt x="20" y="34"/>
                    </a:cubicBezTo>
                    <a:cubicBezTo>
                      <a:pt x="19" y="34"/>
                      <a:pt x="19" y="35"/>
                      <a:pt x="19" y="34"/>
                    </a:cubicBezTo>
                    <a:cubicBezTo>
                      <a:pt x="18" y="34"/>
                      <a:pt x="18" y="33"/>
                      <a:pt x="19" y="33"/>
                    </a:cubicBezTo>
                    <a:cubicBezTo>
                      <a:pt x="30" y="22"/>
                      <a:pt x="30" y="22"/>
                      <a:pt x="30" y="22"/>
                    </a:cubicBezTo>
                    <a:cubicBezTo>
                      <a:pt x="30" y="22"/>
                      <a:pt x="31" y="22"/>
                      <a:pt x="31" y="22"/>
                    </a:cubicBezTo>
                    <a:cubicBezTo>
                      <a:pt x="31" y="22"/>
                      <a:pt x="31" y="23"/>
                      <a:pt x="31" y="23"/>
                    </a:cubicBezTo>
                    <a:close/>
                    <a:moveTo>
                      <a:pt x="47" y="22"/>
                    </a:moveTo>
                    <a:cubicBezTo>
                      <a:pt x="48" y="20"/>
                      <a:pt x="48" y="18"/>
                      <a:pt x="47" y="16"/>
                    </a:cubicBezTo>
                    <a:cubicBezTo>
                      <a:pt x="41" y="11"/>
                      <a:pt x="41" y="11"/>
                      <a:pt x="41" y="11"/>
                    </a:cubicBezTo>
                    <a:cubicBezTo>
                      <a:pt x="40" y="9"/>
                      <a:pt x="37" y="9"/>
                      <a:pt x="36" y="11"/>
                    </a:cubicBezTo>
                    <a:cubicBezTo>
                      <a:pt x="33" y="14"/>
                      <a:pt x="33" y="14"/>
                      <a:pt x="33" y="14"/>
                    </a:cubicBezTo>
                    <a:cubicBezTo>
                      <a:pt x="43" y="25"/>
                      <a:pt x="43" y="25"/>
                      <a:pt x="43" y="25"/>
                    </a:cubicBezTo>
                    <a:lnTo>
                      <a:pt x="47" y="22"/>
                    </a:lnTo>
                    <a:close/>
                  </a:path>
                </a:pathLst>
              </a:custGeom>
              <a:solidFill>
                <a:schemeClr val="accent2"/>
              </a:solidFill>
              <a:ln w="9525">
                <a:noFill/>
                <a:round/>
              </a:ln>
              <a:effectLst>
                <a:outerShdw blurRad="190500" dist="38100" dir="2700000" algn="tl" rotWithShape="0">
                  <a:prstClr val="black">
                    <a:alpha val="30000"/>
                  </a:prstClr>
                </a:outerShdw>
              </a:effectLst>
            </p:spPr>
            <p:txBody>
              <a:bodyPr anchor="ctr"/>
              <a:lstStyle/>
              <a:p>
                <a:pPr algn="ctr"/>
                <a:endParaRPr sz="1015" dirty="0">
                  <a:latin typeface="Arial"/>
                  <a:ea typeface="微软雅黑"/>
                  <a:cs typeface="+mn-ea"/>
                  <a:sym typeface="Arial"/>
                </a:endParaRPr>
              </a:p>
            </p:txBody>
          </p:sp>
          <p:sp>
            <p:nvSpPr>
              <p:cNvPr id="50" name="矩形 49"/>
              <p:cNvSpPr/>
              <p:nvPr/>
            </p:nvSpPr>
            <p:spPr>
              <a:xfrm>
                <a:off x="6801343" y="3427908"/>
                <a:ext cx="1259464" cy="310173"/>
              </a:xfrm>
              <a:prstGeom prst="rect">
                <a:avLst/>
              </a:prstGeom>
              <a:noFill/>
            </p:spPr>
            <p:txBody>
              <a:bodyPr wrap="square">
                <a:spAutoFit/>
                <a:scene3d>
                  <a:camera prst="orthographicFront"/>
                  <a:lightRig rig="threePt" dir="t"/>
                </a:scene3d>
                <a:sp3d contourW="12700"/>
              </a:bodyPr>
              <a:lstStyle/>
              <a:p>
                <a:pPr algn="ctr">
                  <a:lnSpc>
                    <a:spcPct val="120000"/>
                  </a:lnSpc>
                </a:pPr>
                <a:r>
                  <a:rPr lang="zh-CN" altLang="en-US" sz="1400" b="1" dirty="0">
                    <a:solidFill>
                      <a:schemeClr val="bg1"/>
                    </a:solidFill>
                    <a:latin typeface="Arial"/>
                    <a:ea typeface="微软雅黑"/>
                    <a:cs typeface="+mn-ea"/>
                    <a:sym typeface="Arial"/>
                  </a:rPr>
                  <a:t>文字添加</a:t>
                </a:r>
              </a:p>
            </p:txBody>
          </p:sp>
          <p:sp>
            <p:nvSpPr>
              <p:cNvPr id="51" name="矩形 50"/>
              <p:cNvSpPr/>
              <p:nvPr/>
            </p:nvSpPr>
            <p:spPr>
              <a:xfrm>
                <a:off x="6306996" y="4449953"/>
                <a:ext cx="2249997" cy="4353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00" dirty="0">
                    <a:solidFill>
                      <a:schemeClr val="bg1">
                        <a:lumMod val="50000"/>
                      </a:schemeClr>
                    </a:solidFill>
                    <a:latin typeface="Arial"/>
                    <a:ea typeface="微软雅黑"/>
                    <a:cs typeface="+mn-ea"/>
                    <a:sym typeface="Arial"/>
                  </a:rPr>
                  <a:t>用户可以在投影仪或者计算机上进行演示也可以将演示文稿打印出来</a:t>
                </a:r>
              </a:p>
            </p:txBody>
          </p:sp>
        </p:grpSp>
        <p:grpSp>
          <p:nvGrpSpPr>
            <p:cNvPr id="39" name="组合 38"/>
            <p:cNvGrpSpPr/>
            <p:nvPr/>
          </p:nvGrpSpPr>
          <p:grpSpPr>
            <a:xfrm>
              <a:off x="6629712" y="1737338"/>
              <a:ext cx="1687498" cy="2099548"/>
              <a:chOff x="8947624" y="2085887"/>
              <a:chExt cx="2249997" cy="2799396"/>
            </a:xfrm>
          </p:grpSpPr>
          <p:cxnSp>
            <p:nvCxnSpPr>
              <p:cNvPr id="40" name="Straight Connector 23"/>
              <p:cNvCxnSpPr/>
              <p:nvPr/>
            </p:nvCxnSpPr>
            <p:spPr>
              <a:xfrm rot="5400000">
                <a:off x="9797236" y="4088183"/>
                <a:ext cx="485778" cy="2268"/>
              </a:xfrm>
              <a:prstGeom prst="line">
                <a:avLst/>
              </a:prstGeom>
              <a:ln>
                <a:solidFill>
                  <a:schemeClr val="accent1"/>
                </a:solidFill>
                <a:prstDash val="sysDot"/>
                <a:tailEnd type="oval"/>
              </a:ln>
            </p:spPr>
            <p:style>
              <a:lnRef idx="2">
                <a:schemeClr val="accent5"/>
              </a:lnRef>
              <a:fillRef idx="0">
                <a:schemeClr val="accent5"/>
              </a:fillRef>
              <a:effectRef idx="1">
                <a:schemeClr val="accent5"/>
              </a:effectRef>
              <a:fontRef idx="minor">
                <a:schemeClr val="tx1"/>
              </a:fontRef>
            </p:style>
          </p:cxnSp>
          <p:sp>
            <p:nvSpPr>
              <p:cNvPr id="41" name="Rectangle: Rounded Corners 25"/>
              <p:cNvSpPr/>
              <p:nvPr/>
            </p:nvSpPr>
            <p:spPr>
              <a:xfrm rot="10800000">
                <a:off x="9121966" y="2085887"/>
                <a:ext cx="1836321" cy="1514580"/>
              </a:xfrm>
              <a:prstGeom prst="roundRect">
                <a:avLst>
                  <a:gd name="adj" fmla="val 10000"/>
                </a:avLst>
              </a:prstGeom>
              <a:noFill/>
              <a:ln>
                <a:solidFill>
                  <a:schemeClr val="bg1">
                    <a:lumMod val="85000"/>
                  </a:schemeClr>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sz="1015" dirty="0">
                  <a:latin typeface="Arial"/>
                  <a:ea typeface="微软雅黑"/>
                  <a:cs typeface="+mn-ea"/>
                  <a:sym typeface="Arial"/>
                </a:endParaRPr>
              </a:p>
            </p:txBody>
          </p:sp>
          <p:sp>
            <p:nvSpPr>
              <p:cNvPr id="42" name="Rectangle: Rounded Corners 26"/>
              <p:cNvSpPr/>
              <p:nvPr/>
            </p:nvSpPr>
            <p:spPr>
              <a:xfrm rot="10800000" flipV="1">
                <a:off x="9362717" y="3338326"/>
                <a:ext cx="1259463" cy="500845"/>
              </a:xfrm>
              <a:prstGeom prst="roundRect">
                <a:avLst>
                  <a:gd name="adj" fmla="val 50000"/>
                </a:avLst>
              </a:prstGeom>
              <a:solidFill>
                <a:schemeClr val="accent1"/>
              </a:solidFill>
              <a:ln>
                <a:noFill/>
              </a:ln>
              <a:effectLst>
                <a:outerShdw blurRad="190500" dist="38100" dir="2700000" algn="tl" rotWithShape="0">
                  <a:prstClr val="black">
                    <a:alpha val="30000"/>
                  </a:prstClr>
                </a:outerShdw>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wrap="none" anchor="ctr">
                <a:normAutofit/>
              </a:bodyPr>
              <a:lstStyle/>
              <a:p>
                <a:pPr lvl="0" algn="ctr"/>
                <a:endParaRPr lang="zh-CN" altLang="en-US" sz="825" b="1" dirty="0">
                  <a:solidFill>
                    <a:srgbClr val="FFFFFF"/>
                  </a:solidFill>
                  <a:latin typeface="Arial"/>
                  <a:ea typeface="微软雅黑"/>
                  <a:cs typeface="+mn-ea"/>
                  <a:sym typeface="Arial"/>
                </a:endParaRPr>
              </a:p>
            </p:txBody>
          </p:sp>
          <p:sp>
            <p:nvSpPr>
              <p:cNvPr id="43" name="Freeform: Shape 28"/>
              <p:cNvSpPr/>
              <p:nvPr/>
            </p:nvSpPr>
            <p:spPr bwMode="auto">
              <a:xfrm>
                <a:off x="9732157" y="2597581"/>
                <a:ext cx="615937" cy="491189"/>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accent1"/>
              </a:solidFill>
              <a:ln w="9525">
                <a:noFill/>
                <a:round/>
              </a:ln>
              <a:effectLst>
                <a:outerShdw blurRad="190500" dist="38100" dir="2700000" algn="tl" rotWithShape="0">
                  <a:prstClr val="black">
                    <a:alpha val="30000"/>
                  </a:prstClr>
                </a:outerShdw>
              </a:effectLst>
            </p:spPr>
            <p:txBody>
              <a:bodyPr anchor="ctr"/>
              <a:lstStyle/>
              <a:p>
                <a:pPr algn="ctr"/>
                <a:endParaRPr sz="1015" dirty="0">
                  <a:latin typeface="Arial"/>
                  <a:ea typeface="微软雅黑"/>
                  <a:cs typeface="+mn-ea"/>
                  <a:sym typeface="Arial"/>
                </a:endParaRPr>
              </a:p>
            </p:txBody>
          </p:sp>
          <p:sp>
            <p:nvSpPr>
              <p:cNvPr id="44" name="矩形 43"/>
              <p:cNvSpPr/>
              <p:nvPr/>
            </p:nvSpPr>
            <p:spPr>
              <a:xfrm>
                <a:off x="9341949" y="3427907"/>
                <a:ext cx="1259464" cy="31017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chemeClr val="bg1"/>
                    </a:solidFill>
                    <a:latin typeface="Arial"/>
                    <a:ea typeface="微软雅黑"/>
                    <a:cs typeface="+mn-ea"/>
                    <a:sym typeface="Arial"/>
                  </a:rPr>
                  <a:t>文字添加</a:t>
                </a:r>
              </a:p>
            </p:txBody>
          </p:sp>
          <p:sp>
            <p:nvSpPr>
              <p:cNvPr id="45" name="矩形 44"/>
              <p:cNvSpPr/>
              <p:nvPr/>
            </p:nvSpPr>
            <p:spPr>
              <a:xfrm>
                <a:off x="8947624" y="4449953"/>
                <a:ext cx="2249997" cy="4353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00" dirty="0">
                    <a:solidFill>
                      <a:schemeClr val="bg1">
                        <a:lumMod val="50000"/>
                      </a:schemeClr>
                    </a:solidFill>
                    <a:latin typeface="Arial"/>
                    <a:ea typeface="微软雅黑"/>
                    <a:cs typeface="+mn-ea"/>
                    <a:sym typeface="Arial"/>
                  </a:rPr>
                  <a:t>用户可以在投影仪或者计算机上进行演示也可以将演示文稿打印出来</a:t>
                </a:r>
              </a:p>
            </p:txBody>
          </p:sp>
        </p:gr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工作经验亮点</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24" name="组合 23"/>
          <p:cNvGrpSpPr/>
          <p:nvPr/>
        </p:nvGrpSpPr>
        <p:grpSpPr>
          <a:xfrm>
            <a:off x="1128276" y="1954094"/>
            <a:ext cx="10308482" cy="3494496"/>
            <a:chOff x="1042551" y="1639770"/>
            <a:chExt cx="7148826" cy="2423397"/>
          </a:xfrm>
        </p:grpSpPr>
        <p:sp>
          <p:nvSpPr>
            <p:cNvPr id="25" name="文本框 49"/>
            <p:cNvSpPr txBox="1"/>
            <p:nvPr/>
          </p:nvSpPr>
          <p:spPr>
            <a:xfrm>
              <a:off x="2268538" y="1639770"/>
              <a:ext cx="1952121" cy="240127"/>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a:ea typeface="微软雅黑"/>
                  <a:cs typeface="+mn-ea"/>
                  <a:sym typeface="Arial"/>
                </a:rPr>
                <a:t>添加标题文字</a:t>
              </a:r>
            </a:p>
          </p:txBody>
        </p:sp>
        <p:sp>
          <p:nvSpPr>
            <p:cNvPr id="26" name="文本框 49"/>
            <p:cNvSpPr txBox="1"/>
            <p:nvPr/>
          </p:nvSpPr>
          <p:spPr>
            <a:xfrm>
              <a:off x="2268538" y="3165718"/>
              <a:ext cx="1788265" cy="240127"/>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a:ea typeface="微软雅黑"/>
                  <a:cs typeface="+mn-ea"/>
                  <a:sym typeface="Arial"/>
                </a:rPr>
                <a:t>添加标题文字</a:t>
              </a:r>
            </a:p>
          </p:txBody>
        </p:sp>
        <p:sp>
          <p:nvSpPr>
            <p:cNvPr id="27" name="文本框 49"/>
            <p:cNvSpPr txBox="1"/>
            <p:nvPr/>
          </p:nvSpPr>
          <p:spPr>
            <a:xfrm>
              <a:off x="6012954" y="1643200"/>
              <a:ext cx="1567873" cy="240127"/>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a:ea typeface="微软雅黑"/>
                  <a:cs typeface="+mn-ea"/>
                  <a:sym typeface="Arial"/>
                </a:rPr>
                <a:t>添加标题文字</a:t>
              </a:r>
            </a:p>
          </p:txBody>
        </p:sp>
        <p:sp>
          <p:nvSpPr>
            <p:cNvPr id="28" name="文本框 49"/>
            <p:cNvSpPr txBox="1"/>
            <p:nvPr/>
          </p:nvSpPr>
          <p:spPr>
            <a:xfrm>
              <a:off x="6012954" y="3223945"/>
              <a:ext cx="1863650" cy="240127"/>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a:ea typeface="微软雅黑"/>
                  <a:cs typeface="+mn-ea"/>
                  <a:sym typeface="Arial"/>
                </a:rPr>
                <a:t>添加标题文字</a:t>
              </a:r>
            </a:p>
          </p:txBody>
        </p:sp>
        <p:grpSp>
          <p:nvGrpSpPr>
            <p:cNvPr id="29" name="组合 28"/>
            <p:cNvGrpSpPr/>
            <p:nvPr/>
          </p:nvGrpSpPr>
          <p:grpSpPr>
            <a:xfrm>
              <a:off x="1042551" y="1712069"/>
              <a:ext cx="3355363" cy="821669"/>
              <a:chOff x="1390067" y="2282758"/>
              <a:chExt cx="4473817" cy="1095559"/>
            </a:xfrm>
          </p:grpSpPr>
          <p:grpSp>
            <p:nvGrpSpPr>
              <p:cNvPr id="57" name="组合 56"/>
              <p:cNvGrpSpPr/>
              <p:nvPr/>
            </p:nvGrpSpPr>
            <p:grpSpPr>
              <a:xfrm>
                <a:off x="1390067" y="2282758"/>
                <a:ext cx="1543634" cy="1095559"/>
                <a:chOff x="863017" y="2149408"/>
                <a:chExt cx="1543634" cy="1095559"/>
              </a:xfrm>
            </p:grpSpPr>
            <p:cxnSp>
              <p:nvCxnSpPr>
                <p:cNvPr id="59" name="直接连接符 58"/>
                <p:cNvCxnSpPr/>
                <p:nvPr/>
              </p:nvCxnSpPr>
              <p:spPr>
                <a:xfrm>
                  <a:off x="1952226" y="2697189"/>
                  <a:ext cx="454425" cy="80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406651" y="2200698"/>
                  <a:ext cx="0" cy="994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863017" y="2149408"/>
                  <a:ext cx="1095558" cy="1095559"/>
                  <a:chOff x="808238" y="1990456"/>
                  <a:chExt cx="1205114" cy="1205114"/>
                </a:xfrm>
              </p:grpSpPr>
              <p:sp>
                <p:nvSpPr>
                  <p:cNvPr id="63" name="椭圆 62"/>
                  <p:cNvSpPr/>
                  <p:nvPr/>
                </p:nvSpPr>
                <p:spPr>
                  <a:xfrm rot="5400000">
                    <a:off x="808238" y="1990456"/>
                    <a:ext cx="1205114" cy="1205114"/>
                  </a:xfrm>
                  <a:prstGeom prst="ellipse">
                    <a:avLst/>
                  </a:prstGeom>
                  <a:solidFill>
                    <a:schemeClr val="bg1">
                      <a:lumMod val="75000"/>
                      <a:alpha val="40000"/>
                    </a:schemeClr>
                  </a:solidFill>
                  <a:ln>
                    <a:noFill/>
                  </a:ln>
                  <a:effectLst>
                    <a:outerShdw blurRad="190500" dist="38100" dir="2700000" algn="tl" rotWithShape="0">
                      <a:prstClr val="black">
                        <a:alpha val="30000"/>
                      </a:prstClr>
                    </a:outerShdw>
                  </a:effectLst>
                </p:spPr>
                <p:txBody>
                  <a:bodyPr anchor="ctr"/>
                  <a:lstStyle/>
                  <a:p>
                    <a:pPr algn="ctr"/>
                    <a:endParaRPr sz="1100" dirty="0">
                      <a:solidFill>
                        <a:schemeClr val="tx1">
                          <a:lumMod val="65000"/>
                          <a:lumOff val="35000"/>
                        </a:schemeClr>
                      </a:solidFill>
                      <a:latin typeface="Arial"/>
                      <a:ea typeface="微软雅黑"/>
                      <a:sym typeface="Arial"/>
                    </a:endParaRPr>
                  </a:p>
                </p:txBody>
              </p:sp>
              <p:sp>
                <p:nvSpPr>
                  <p:cNvPr id="64" name="椭圆 63"/>
                  <p:cNvSpPr/>
                  <p:nvPr/>
                </p:nvSpPr>
                <p:spPr>
                  <a:xfrm rot="5400000">
                    <a:off x="915793" y="2098012"/>
                    <a:ext cx="989999" cy="99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62" name="任意多边形 104"/>
                <p:cNvSpPr/>
                <p:nvPr/>
              </p:nvSpPr>
              <p:spPr>
                <a:xfrm>
                  <a:off x="1198923" y="2486309"/>
                  <a:ext cx="423746" cy="421756"/>
                </a:xfrm>
                <a:custGeom>
                  <a:avLst/>
                  <a:gdLst>
                    <a:gd name="connsiteX0" fmla="*/ 256117 w 338138"/>
                    <a:gd name="connsiteY0" fmla="*/ 200025 h 336550"/>
                    <a:gd name="connsiteX1" fmla="*/ 257440 w 338138"/>
                    <a:gd name="connsiteY1" fmla="*/ 201324 h 336550"/>
                    <a:gd name="connsiteX2" fmla="*/ 258763 w 338138"/>
                    <a:gd name="connsiteY2" fmla="*/ 202623 h 336550"/>
                    <a:gd name="connsiteX3" fmla="*/ 258763 w 338138"/>
                    <a:gd name="connsiteY3" fmla="*/ 203922 h 336550"/>
                    <a:gd name="connsiteX4" fmla="*/ 258763 w 338138"/>
                    <a:gd name="connsiteY4" fmla="*/ 205221 h 336550"/>
                    <a:gd name="connsiteX5" fmla="*/ 258763 w 338138"/>
                    <a:gd name="connsiteY5" fmla="*/ 206520 h 336550"/>
                    <a:gd name="connsiteX6" fmla="*/ 257440 w 338138"/>
                    <a:gd name="connsiteY6" fmla="*/ 207819 h 336550"/>
                    <a:gd name="connsiteX7" fmla="*/ 254794 w 338138"/>
                    <a:gd name="connsiteY7" fmla="*/ 216911 h 336550"/>
                    <a:gd name="connsiteX8" fmla="*/ 246857 w 338138"/>
                    <a:gd name="connsiteY8" fmla="*/ 233796 h 336550"/>
                    <a:gd name="connsiteX9" fmla="*/ 245534 w 338138"/>
                    <a:gd name="connsiteY9" fmla="*/ 240290 h 336550"/>
                    <a:gd name="connsiteX10" fmla="*/ 241565 w 338138"/>
                    <a:gd name="connsiteY10" fmla="*/ 242888 h 336550"/>
                    <a:gd name="connsiteX11" fmla="*/ 237596 w 338138"/>
                    <a:gd name="connsiteY11" fmla="*/ 241589 h 336550"/>
                    <a:gd name="connsiteX12" fmla="*/ 236273 w 338138"/>
                    <a:gd name="connsiteY12" fmla="*/ 238992 h 336550"/>
                    <a:gd name="connsiteX13" fmla="*/ 234950 w 338138"/>
                    <a:gd name="connsiteY13" fmla="*/ 237693 h 336550"/>
                    <a:gd name="connsiteX14" fmla="*/ 236273 w 338138"/>
                    <a:gd name="connsiteY14" fmla="*/ 235095 h 336550"/>
                    <a:gd name="connsiteX15" fmla="*/ 236273 w 338138"/>
                    <a:gd name="connsiteY15" fmla="*/ 233796 h 336550"/>
                    <a:gd name="connsiteX16" fmla="*/ 238919 w 338138"/>
                    <a:gd name="connsiteY16" fmla="*/ 226003 h 336550"/>
                    <a:gd name="connsiteX17" fmla="*/ 238919 w 338138"/>
                    <a:gd name="connsiteY17" fmla="*/ 218210 h 336550"/>
                    <a:gd name="connsiteX18" fmla="*/ 238919 w 338138"/>
                    <a:gd name="connsiteY18" fmla="*/ 216911 h 336550"/>
                    <a:gd name="connsiteX19" fmla="*/ 240242 w 338138"/>
                    <a:gd name="connsiteY19" fmla="*/ 215612 h 336550"/>
                    <a:gd name="connsiteX20" fmla="*/ 240242 w 338138"/>
                    <a:gd name="connsiteY20" fmla="*/ 214313 h 336550"/>
                    <a:gd name="connsiteX21" fmla="*/ 246857 w 338138"/>
                    <a:gd name="connsiteY21" fmla="*/ 210416 h 336550"/>
                    <a:gd name="connsiteX22" fmla="*/ 253471 w 338138"/>
                    <a:gd name="connsiteY22" fmla="*/ 202623 h 336550"/>
                    <a:gd name="connsiteX23" fmla="*/ 253471 w 338138"/>
                    <a:gd name="connsiteY23" fmla="*/ 201324 h 336550"/>
                    <a:gd name="connsiteX24" fmla="*/ 256117 w 338138"/>
                    <a:gd name="connsiteY24" fmla="*/ 200025 h 336550"/>
                    <a:gd name="connsiteX25" fmla="*/ 300038 w 338138"/>
                    <a:gd name="connsiteY25" fmla="*/ 171450 h 336550"/>
                    <a:gd name="connsiteX26" fmla="*/ 301625 w 338138"/>
                    <a:gd name="connsiteY26" fmla="*/ 171450 h 336550"/>
                    <a:gd name="connsiteX27" fmla="*/ 298450 w 338138"/>
                    <a:gd name="connsiteY27" fmla="*/ 176213 h 336550"/>
                    <a:gd name="connsiteX28" fmla="*/ 296863 w 338138"/>
                    <a:gd name="connsiteY28" fmla="*/ 177800 h 336550"/>
                    <a:gd name="connsiteX29" fmla="*/ 295275 w 338138"/>
                    <a:gd name="connsiteY29" fmla="*/ 177800 h 336550"/>
                    <a:gd name="connsiteX30" fmla="*/ 295275 w 338138"/>
                    <a:gd name="connsiteY30" fmla="*/ 176213 h 336550"/>
                    <a:gd name="connsiteX31" fmla="*/ 296863 w 338138"/>
                    <a:gd name="connsiteY31" fmla="*/ 174625 h 336550"/>
                    <a:gd name="connsiteX32" fmla="*/ 298450 w 338138"/>
                    <a:gd name="connsiteY32" fmla="*/ 173038 h 336550"/>
                    <a:gd name="connsiteX33" fmla="*/ 293688 w 338138"/>
                    <a:gd name="connsiteY33" fmla="*/ 171450 h 336550"/>
                    <a:gd name="connsiteX34" fmla="*/ 296863 w 338138"/>
                    <a:gd name="connsiteY34" fmla="*/ 171450 h 336550"/>
                    <a:gd name="connsiteX35" fmla="*/ 293688 w 338138"/>
                    <a:gd name="connsiteY35" fmla="*/ 174625 h 336550"/>
                    <a:gd name="connsiteX36" fmla="*/ 292100 w 338138"/>
                    <a:gd name="connsiteY36" fmla="*/ 174625 h 336550"/>
                    <a:gd name="connsiteX37" fmla="*/ 292100 w 338138"/>
                    <a:gd name="connsiteY37" fmla="*/ 173038 h 336550"/>
                    <a:gd name="connsiteX38" fmla="*/ 303946 w 338138"/>
                    <a:gd name="connsiteY38" fmla="*/ 169998 h 336550"/>
                    <a:gd name="connsiteX39" fmla="*/ 303457 w 338138"/>
                    <a:gd name="connsiteY39" fmla="*/ 173083 h 336550"/>
                    <a:gd name="connsiteX40" fmla="*/ 303213 w 338138"/>
                    <a:gd name="connsiteY40" fmla="*/ 174625 h 336550"/>
                    <a:gd name="connsiteX41" fmla="*/ 303213 w 338138"/>
                    <a:gd name="connsiteY41" fmla="*/ 173288 h 336550"/>
                    <a:gd name="connsiteX42" fmla="*/ 303213 w 338138"/>
                    <a:gd name="connsiteY42" fmla="*/ 171952 h 336550"/>
                    <a:gd name="connsiteX43" fmla="*/ 303213 w 338138"/>
                    <a:gd name="connsiteY43" fmla="*/ 170615 h 336550"/>
                    <a:gd name="connsiteX44" fmla="*/ 288926 w 338138"/>
                    <a:gd name="connsiteY44" fmla="*/ 169862 h 336550"/>
                    <a:gd name="connsiteX45" fmla="*/ 290513 w 338138"/>
                    <a:gd name="connsiteY45" fmla="*/ 169862 h 336550"/>
                    <a:gd name="connsiteX46" fmla="*/ 293688 w 338138"/>
                    <a:gd name="connsiteY46" fmla="*/ 169862 h 336550"/>
                    <a:gd name="connsiteX47" fmla="*/ 293688 w 338138"/>
                    <a:gd name="connsiteY47" fmla="*/ 170656 h 336550"/>
                    <a:gd name="connsiteX48" fmla="*/ 292101 w 338138"/>
                    <a:gd name="connsiteY48" fmla="*/ 171450 h 336550"/>
                    <a:gd name="connsiteX49" fmla="*/ 290513 w 338138"/>
                    <a:gd name="connsiteY49" fmla="*/ 171450 h 336550"/>
                    <a:gd name="connsiteX50" fmla="*/ 288926 w 338138"/>
                    <a:gd name="connsiteY50" fmla="*/ 171450 h 336550"/>
                    <a:gd name="connsiteX51" fmla="*/ 287338 w 338138"/>
                    <a:gd name="connsiteY51" fmla="*/ 170656 h 336550"/>
                    <a:gd name="connsiteX52" fmla="*/ 288926 w 338138"/>
                    <a:gd name="connsiteY52" fmla="*/ 169862 h 336550"/>
                    <a:gd name="connsiteX53" fmla="*/ 304800 w 338138"/>
                    <a:gd name="connsiteY53" fmla="*/ 164600 h 336550"/>
                    <a:gd name="connsiteX54" fmla="*/ 304800 w 338138"/>
                    <a:gd name="connsiteY54" fmla="*/ 165267 h 336550"/>
                    <a:gd name="connsiteX55" fmla="*/ 304800 w 338138"/>
                    <a:gd name="connsiteY55" fmla="*/ 166604 h 336550"/>
                    <a:gd name="connsiteX56" fmla="*/ 304800 w 338138"/>
                    <a:gd name="connsiteY56" fmla="*/ 167941 h 336550"/>
                    <a:gd name="connsiteX57" fmla="*/ 304800 w 338138"/>
                    <a:gd name="connsiteY57" fmla="*/ 169278 h 336550"/>
                    <a:gd name="connsiteX58" fmla="*/ 303946 w 338138"/>
                    <a:gd name="connsiteY58" fmla="*/ 169998 h 336550"/>
                    <a:gd name="connsiteX59" fmla="*/ 301626 w 338138"/>
                    <a:gd name="connsiteY59" fmla="*/ 149225 h 336550"/>
                    <a:gd name="connsiteX60" fmla="*/ 303213 w 338138"/>
                    <a:gd name="connsiteY60" fmla="*/ 149225 h 336550"/>
                    <a:gd name="connsiteX61" fmla="*/ 304800 w 338138"/>
                    <a:gd name="connsiteY61" fmla="*/ 150562 h 336550"/>
                    <a:gd name="connsiteX62" fmla="*/ 304800 w 338138"/>
                    <a:gd name="connsiteY62" fmla="*/ 151899 h 336550"/>
                    <a:gd name="connsiteX63" fmla="*/ 304800 w 338138"/>
                    <a:gd name="connsiteY63" fmla="*/ 154573 h 336550"/>
                    <a:gd name="connsiteX64" fmla="*/ 305656 w 338138"/>
                    <a:gd name="connsiteY64" fmla="*/ 153133 h 336550"/>
                    <a:gd name="connsiteX65" fmla="*/ 306128 w 338138"/>
                    <a:gd name="connsiteY65" fmla="*/ 156215 h 336550"/>
                    <a:gd name="connsiteX66" fmla="*/ 304800 w 338138"/>
                    <a:gd name="connsiteY66" fmla="*/ 164600 h 336550"/>
                    <a:gd name="connsiteX67" fmla="*/ 304800 w 338138"/>
                    <a:gd name="connsiteY67" fmla="*/ 162594 h 336550"/>
                    <a:gd name="connsiteX68" fmla="*/ 304800 w 338138"/>
                    <a:gd name="connsiteY68" fmla="*/ 161257 h 336550"/>
                    <a:gd name="connsiteX69" fmla="*/ 304800 w 338138"/>
                    <a:gd name="connsiteY69" fmla="*/ 159920 h 336550"/>
                    <a:gd name="connsiteX70" fmla="*/ 304800 w 338138"/>
                    <a:gd name="connsiteY70" fmla="*/ 158583 h 336550"/>
                    <a:gd name="connsiteX71" fmla="*/ 303213 w 338138"/>
                    <a:gd name="connsiteY71" fmla="*/ 158583 h 336550"/>
                    <a:gd name="connsiteX72" fmla="*/ 303213 w 338138"/>
                    <a:gd name="connsiteY72" fmla="*/ 157246 h 336550"/>
                    <a:gd name="connsiteX73" fmla="*/ 303213 w 338138"/>
                    <a:gd name="connsiteY73" fmla="*/ 155909 h 336550"/>
                    <a:gd name="connsiteX74" fmla="*/ 303213 w 338138"/>
                    <a:gd name="connsiteY74" fmla="*/ 154573 h 336550"/>
                    <a:gd name="connsiteX75" fmla="*/ 301625 w 338138"/>
                    <a:gd name="connsiteY75" fmla="*/ 154573 h 336550"/>
                    <a:gd name="connsiteX76" fmla="*/ 301625 w 338138"/>
                    <a:gd name="connsiteY76" fmla="*/ 153236 h 336550"/>
                    <a:gd name="connsiteX77" fmla="*/ 301625 w 338138"/>
                    <a:gd name="connsiteY77" fmla="*/ 151899 h 336550"/>
                    <a:gd name="connsiteX78" fmla="*/ 301625 w 338138"/>
                    <a:gd name="connsiteY78" fmla="*/ 150812 h 336550"/>
                    <a:gd name="connsiteX79" fmla="*/ 301626 w 338138"/>
                    <a:gd name="connsiteY79" fmla="*/ 150813 h 336550"/>
                    <a:gd name="connsiteX80" fmla="*/ 301626 w 338138"/>
                    <a:gd name="connsiteY80" fmla="*/ 149226 h 336550"/>
                    <a:gd name="connsiteX81" fmla="*/ 298450 w 338138"/>
                    <a:gd name="connsiteY81" fmla="*/ 147637 h 336550"/>
                    <a:gd name="connsiteX82" fmla="*/ 298450 w 338138"/>
                    <a:gd name="connsiteY82" fmla="*/ 148907 h 336550"/>
                    <a:gd name="connsiteX83" fmla="*/ 298450 w 338138"/>
                    <a:gd name="connsiteY83" fmla="*/ 150177 h 336550"/>
                    <a:gd name="connsiteX84" fmla="*/ 297180 w 338138"/>
                    <a:gd name="connsiteY84" fmla="*/ 150177 h 336550"/>
                    <a:gd name="connsiteX85" fmla="*/ 295910 w 338138"/>
                    <a:gd name="connsiteY85" fmla="*/ 150177 h 336550"/>
                    <a:gd name="connsiteX86" fmla="*/ 294640 w 338138"/>
                    <a:gd name="connsiteY86" fmla="*/ 150177 h 336550"/>
                    <a:gd name="connsiteX87" fmla="*/ 294640 w 338138"/>
                    <a:gd name="connsiteY87" fmla="*/ 152717 h 336550"/>
                    <a:gd name="connsiteX88" fmla="*/ 294640 w 338138"/>
                    <a:gd name="connsiteY88" fmla="*/ 153987 h 336550"/>
                    <a:gd name="connsiteX89" fmla="*/ 295910 w 338138"/>
                    <a:gd name="connsiteY89" fmla="*/ 155257 h 336550"/>
                    <a:gd name="connsiteX90" fmla="*/ 295910 w 338138"/>
                    <a:gd name="connsiteY90" fmla="*/ 153987 h 336550"/>
                    <a:gd name="connsiteX91" fmla="*/ 297180 w 338138"/>
                    <a:gd name="connsiteY91" fmla="*/ 152717 h 336550"/>
                    <a:gd name="connsiteX92" fmla="*/ 297180 w 338138"/>
                    <a:gd name="connsiteY92" fmla="*/ 153987 h 336550"/>
                    <a:gd name="connsiteX93" fmla="*/ 295910 w 338138"/>
                    <a:gd name="connsiteY93" fmla="*/ 156527 h 336550"/>
                    <a:gd name="connsiteX94" fmla="*/ 295910 w 338138"/>
                    <a:gd name="connsiteY94" fmla="*/ 157797 h 336550"/>
                    <a:gd name="connsiteX95" fmla="*/ 297180 w 338138"/>
                    <a:gd name="connsiteY95" fmla="*/ 160337 h 336550"/>
                    <a:gd name="connsiteX96" fmla="*/ 297180 w 338138"/>
                    <a:gd name="connsiteY96" fmla="*/ 162877 h 336550"/>
                    <a:gd name="connsiteX97" fmla="*/ 295910 w 338138"/>
                    <a:gd name="connsiteY97" fmla="*/ 164147 h 336550"/>
                    <a:gd name="connsiteX98" fmla="*/ 294640 w 338138"/>
                    <a:gd name="connsiteY98" fmla="*/ 162877 h 336550"/>
                    <a:gd name="connsiteX99" fmla="*/ 294640 w 338138"/>
                    <a:gd name="connsiteY99" fmla="*/ 165417 h 336550"/>
                    <a:gd name="connsiteX100" fmla="*/ 293370 w 338138"/>
                    <a:gd name="connsiteY100" fmla="*/ 166687 h 336550"/>
                    <a:gd name="connsiteX101" fmla="*/ 293370 w 338138"/>
                    <a:gd name="connsiteY101" fmla="*/ 165417 h 336550"/>
                    <a:gd name="connsiteX102" fmla="*/ 293370 w 338138"/>
                    <a:gd name="connsiteY102" fmla="*/ 162877 h 336550"/>
                    <a:gd name="connsiteX103" fmla="*/ 293370 w 338138"/>
                    <a:gd name="connsiteY103" fmla="*/ 161607 h 336550"/>
                    <a:gd name="connsiteX104" fmla="*/ 292100 w 338138"/>
                    <a:gd name="connsiteY104" fmla="*/ 159067 h 336550"/>
                    <a:gd name="connsiteX105" fmla="*/ 293370 w 338138"/>
                    <a:gd name="connsiteY105" fmla="*/ 157797 h 336550"/>
                    <a:gd name="connsiteX106" fmla="*/ 293370 w 338138"/>
                    <a:gd name="connsiteY106" fmla="*/ 155257 h 336550"/>
                    <a:gd name="connsiteX107" fmla="*/ 293370 w 338138"/>
                    <a:gd name="connsiteY107" fmla="*/ 153987 h 336550"/>
                    <a:gd name="connsiteX108" fmla="*/ 293370 w 338138"/>
                    <a:gd name="connsiteY108" fmla="*/ 151447 h 336550"/>
                    <a:gd name="connsiteX109" fmla="*/ 293370 w 338138"/>
                    <a:gd name="connsiteY109" fmla="*/ 148907 h 336550"/>
                    <a:gd name="connsiteX110" fmla="*/ 294640 w 338138"/>
                    <a:gd name="connsiteY110" fmla="*/ 148907 h 336550"/>
                    <a:gd name="connsiteX111" fmla="*/ 298450 w 338138"/>
                    <a:gd name="connsiteY111" fmla="*/ 147637 h 336550"/>
                    <a:gd name="connsiteX112" fmla="*/ 300038 w 338138"/>
                    <a:gd name="connsiteY112" fmla="*/ 139700 h 336550"/>
                    <a:gd name="connsiteX113" fmla="*/ 301626 w 338138"/>
                    <a:gd name="connsiteY113" fmla="*/ 139700 h 336550"/>
                    <a:gd name="connsiteX114" fmla="*/ 301626 w 338138"/>
                    <a:gd name="connsiteY114" fmla="*/ 141288 h 336550"/>
                    <a:gd name="connsiteX115" fmla="*/ 301626 w 338138"/>
                    <a:gd name="connsiteY115" fmla="*/ 142875 h 336550"/>
                    <a:gd name="connsiteX116" fmla="*/ 301626 w 338138"/>
                    <a:gd name="connsiteY116" fmla="*/ 146051 h 336550"/>
                    <a:gd name="connsiteX117" fmla="*/ 301626 w 338138"/>
                    <a:gd name="connsiteY117" fmla="*/ 147638 h 336550"/>
                    <a:gd name="connsiteX118" fmla="*/ 301626 w 338138"/>
                    <a:gd name="connsiteY118" fmla="*/ 149225 h 336550"/>
                    <a:gd name="connsiteX119" fmla="*/ 301625 w 338138"/>
                    <a:gd name="connsiteY119" fmla="*/ 149225 h 336550"/>
                    <a:gd name="connsiteX120" fmla="*/ 301625 w 338138"/>
                    <a:gd name="connsiteY120" fmla="*/ 150562 h 336550"/>
                    <a:gd name="connsiteX121" fmla="*/ 301625 w 338138"/>
                    <a:gd name="connsiteY121" fmla="*/ 150812 h 336550"/>
                    <a:gd name="connsiteX122" fmla="*/ 300038 w 338138"/>
                    <a:gd name="connsiteY122" fmla="*/ 149226 h 336550"/>
                    <a:gd name="connsiteX123" fmla="*/ 300038 w 338138"/>
                    <a:gd name="connsiteY123" fmla="*/ 147638 h 336550"/>
                    <a:gd name="connsiteX124" fmla="*/ 300038 w 338138"/>
                    <a:gd name="connsiteY124" fmla="*/ 144463 h 336550"/>
                    <a:gd name="connsiteX125" fmla="*/ 300038 w 338138"/>
                    <a:gd name="connsiteY125" fmla="*/ 141288 h 336550"/>
                    <a:gd name="connsiteX126" fmla="*/ 287338 w 338138"/>
                    <a:gd name="connsiteY126" fmla="*/ 131762 h 336550"/>
                    <a:gd name="connsiteX127" fmla="*/ 292101 w 338138"/>
                    <a:gd name="connsiteY127" fmla="*/ 134484 h 336550"/>
                    <a:gd name="connsiteX128" fmla="*/ 292101 w 338138"/>
                    <a:gd name="connsiteY128" fmla="*/ 135844 h 336550"/>
                    <a:gd name="connsiteX129" fmla="*/ 290513 w 338138"/>
                    <a:gd name="connsiteY129" fmla="*/ 138566 h 336550"/>
                    <a:gd name="connsiteX130" fmla="*/ 290513 w 338138"/>
                    <a:gd name="connsiteY130" fmla="*/ 139927 h 336550"/>
                    <a:gd name="connsiteX131" fmla="*/ 290513 w 338138"/>
                    <a:gd name="connsiteY131" fmla="*/ 142648 h 336550"/>
                    <a:gd name="connsiteX132" fmla="*/ 292101 w 338138"/>
                    <a:gd name="connsiteY132" fmla="*/ 144009 h 336550"/>
                    <a:gd name="connsiteX133" fmla="*/ 293688 w 338138"/>
                    <a:gd name="connsiteY133" fmla="*/ 145369 h 336550"/>
                    <a:gd name="connsiteX134" fmla="*/ 292101 w 338138"/>
                    <a:gd name="connsiteY134" fmla="*/ 146730 h 336550"/>
                    <a:gd name="connsiteX135" fmla="*/ 292101 w 338138"/>
                    <a:gd name="connsiteY135" fmla="*/ 148091 h 336550"/>
                    <a:gd name="connsiteX136" fmla="*/ 290513 w 338138"/>
                    <a:gd name="connsiteY136" fmla="*/ 150812 h 336550"/>
                    <a:gd name="connsiteX137" fmla="*/ 290513 w 338138"/>
                    <a:gd name="connsiteY137" fmla="*/ 152173 h 336550"/>
                    <a:gd name="connsiteX138" fmla="*/ 290513 w 338138"/>
                    <a:gd name="connsiteY138" fmla="*/ 153534 h 336550"/>
                    <a:gd name="connsiteX139" fmla="*/ 290513 w 338138"/>
                    <a:gd name="connsiteY139" fmla="*/ 154894 h 336550"/>
                    <a:gd name="connsiteX140" fmla="*/ 290513 w 338138"/>
                    <a:gd name="connsiteY140" fmla="*/ 157616 h 336550"/>
                    <a:gd name="connsiteX141" fmla="*/ 288925 w 338138"/>
                    <a:gd name="connsiteY141" fmla="*/ 160337 h 336550"/>
                    <a:gd name="connsiteX142" fmla="*/ 287338 w 338138"/>
                    <a:gd name="connsiteY142" fmla="*/ 160337 h 336550"/>
                    <a:gd name="connsiteX143" fmla="*/ 285750 w 338138"/>
                    <a:gd name="connsiteY143" fmla="*/ 137205 h 336550"/>
                    <a:gd name="connsiteX144" fmla="*/ 285750 w 338138"/>
                    <a:gd name="connsiteY144" fmla="*/ 135844 h 336550"/>
                    <a:gd name="connsiteX145" fmla="*/ 285750 w 338138"/>
                    <a:gd name="connsiteY145" fmla="*/ 133123 h 336550"/>
                    <a:gd name="connsiteX146" fmla="*/ 287338 w 338138"/>
                    <a:gd name="connsiteY146" fmla="*/ 131762 h 336550"/>
                    <a:gd name="connsiteX147" fmla="*/ 296863 w 338138"/>
                    <a:gd name="connsiteY147" fmla="*/ 123825 h 336550"/>
                    <a:gd name="connsiteX148" fmla="*/ 298451 w 338138"/>
                    <a:gd name="connsiteY148" fmla="*/ 127000 h 336550"/>
                    <a:gd name="connsiteX149" fmla="*/ 300038 w 338138"/>
                    <a:gd name="connsiteY149" fmla="*/ 130175 h 336550"/>
                    <a:gd name="connsiteX150" fmla="*/ 298451 w 338138"/>
                    <a:gd name="connsiteY150" fmla="*/ 130175 h 336550"/>
                    <a:gd name="connsiteX151" fmla="*/ 298451 w 338138"/>
                    <a:gd name="connsiteY151" fmla="*/ 133350 h 336550"/>
                    <a:gd name="connsiteX152" fmla="*/ 296863 w 338138"/>
                    <a:gd name="connsiteY152" fmla="*/ 131763 h 336550"/>
                    <a:gd name="connsiteX153" fmla="*/ 296863 w 338138"/>
                    <a:gd name="connsiteY153" fmla="*/ 130175 h 336550"/>
                    <a:gd name="connsiteX154" fmla="*/ 295276 w 338138"/>
                    <a:gd name="connsiteY154" fmla="*/ 128588 h 336550"/>
                    <a:gd name="connsiteX155" fmla="*/ 293688 w 338138"/>
                    <a:gd name="connsiteY155" fmla="*/ 130175 h 336550"/>
                    <a:gd name="connsiteX156" fmla="*/ 293688 w 338138"/>
                    <a:gd name="connsiteY156" fmla="*/ 128588 h 336550"/>
                    <a:gd name="connsiteX157" fmla="*/ 293688 w 338138"/>
                    <a:gd name="connsiteY157" fmla="*/ 125413 h 336550"/>
                    <a:gd name="connsiteX158" fmla="*/ 296863 w 338138"/>
                    <a:gd name="connsiteY158" fmla="*/ 125413 h 336550"/>
                    <a:gd name="connsiteX159" fmla="*/ 292100 w 338138"/>
                    <a:gd name="connsiteY159" fmla="*/ 117475 h 336550"/>
                    <a:gd name="connsiteX160" fmla="*/ 293688 w 338138"/>
                    <a:gd name="connsiteY160" fmla="*/ 117475 h 336550"/>
                    <a:gd name="connsiteX161" fmla="*/ 293688 w 338138"/>
                    <a:gd name="connsiteY161" fmla="*/ 119063 h 336550"/>
                    <a:gd name="connsiteX162" fmla="*/ 293688 w 338138"/>
                    <a:gd name="connsiteY162" fmla="*/ 120650 h 336550"/>
                    <a:gd name="connsiteX163" fmla="*/ 285750 w 338138"/>
                    <a:gd name="connsiteY163" fmla="*/ 101600 h 336550"/>
                    <a:gd name="connsiteX164" fmla="*/ 287338 w 338138"/>
                    <a:gd name="connsiteY164" fmla="*/ 101600 h 336550"/>
                    <a:gd name="connsiteX165" fmla="*/ 287338 w 338138"/>
                    <a:gd name="connsiteY165" fmla="*/ 104775 h 336550"/>
                    <a:gd name="connsiteX166" fmla="*/ 288925 w 338138"/>
                    <a:gd name="connsiteY166" fmla="*/ 107950 h 336550"/>
                    <a:gd name="connsiteX167" fmla="*/ 290513 w 338138"/>
                    <a:gd name="connsiteY167" fmla="*/ 109538 h 336550"/>
                    <a:gd name="connsiteX168" fmla="*/ 292101 w 338138"/>
                    <a:gd name="connsiteY168" fmla="*/ 111125 h 336550"/>
                    <a:gd name="connsiteX169" fmla="*/ 293688 w 338138"/>
                    <a:gd name="connsiteY169" fmla="*/ 111125 h 336550"/>
                    <a:gd name="connsiteX170" fmla="*/ 293688 w 338138"/>
                    <a:gd name="connsiteY170" fmla="*/ 114300 h 336550"/>
                    <a:gd name="connsiteX171" fmla="*/ 293688 w 338138"/>
                    <a:gd name="connsiteY171" fmla="*/ 115887 h 336550"/>
                    <a:gd name="connsiteX172" fmla="*/ 295276 w 338138"/>
                    <a:gd name="connsiteY172" fmla="*/ 117475 h 336550"/>
                    <a:gd name="connsiteX173" fmla="*/ 295276 w 338138"/>
                    <a:gd name="connsiteY173" fmla="*/ 119062 h 336550"/>
                    <a:gd name="connsiteX174" fmla="*/ 295276 w 338138"/>
                    <a:gd name="connsiteY174" fmla="*/ 120650 h 336550"/>
                    <a:gd name="connsiteX175" fmla="*/ 295276 w 338138"/>
                    <a:gd name="connsiteY175" fmla="*/ 122237 h 336550"/>
                    <a:gd name="connsiteX176" fmla="*/ 293688 w 338138"/>
                    <a:gd name="connsiteY176" fmla="*/ 117475 h 336550"/>
                    <a:gd name="connsiteX177" fmla="*/ 293688 w 338138"/>
                    <a:gd name="connsiteY177" fmla="*/ 115888 h 336550"/>
                    <a:gd name="connsiteX178" fmla="*/ 292101 w 338138"/>
                    <a:gd name="connsiteY178" fmla="*/ 114300 h 336550"/>
                    <a:gd name="connsiteX179" fmla="*/ 290513 w 338138"/>
                    <a:gd name="connsiteY179" fmla="*/ 114300 h 336550"/>
                    <a:gd name="connsiteX180" fmla="*/ 290513 w 338138"/>
                    <a:gd name="connsiteY180" fmla="*/ 115888 h 336550"/>
                    <a:gd name="connsiteX181" fmla="*/ 290513 w 338138"/>
                    <a:gd name="connsiteY181" fmla="*/ 117475 h 336550"/>
                    <a:gd name="connsiteX182" fmla="*/ 288925 w 338138"/>
                    <a:gd name="connsiteY182" fmla="*/ 117475 h 336550"/>
                    <a:gd name="connsiteX183" fmla="*/ 288925 w 338138"/>
                    <a:gd name="connsiteY183" fmla="*/ 115888 h 336550"/>
                    <a:gd name="connsiteX184" fmla="*/ 288925 w 338138"/>
                    <a:gd name="connsiteY184" fmla="*/ 112713 h 336550"/>
                    <a:gd name="connsiteX185" fmla="*/ 287338 w 338138"/>
                    <a:gd name="connsiteY185" fmla="*/ 109538 h 336550"/>
                    <a:gd name="connsiteX186" fmla="*/ 285750 w 338138"/>
                    <a:gd name="connsiteY186" fmla="*/ 107950 h 336550"/>
                    <a:gd name="connsiteX187" fmla="*/ 285750 w 338138"/>
                    <a:gd name="connsiteY187" fmla="*/ 106363 h 336550"/>
                    <a:gd name="connsiteX188" fmla="*/ 285750 w 338138"/>
                    <a:gd name="connsiteY188" fmla="*/ 103188 h 336550"/>
                    <a:gd name="connsiteX189" fmla="*/ 203200 w 338138"/>
                    <a:gd name="connsiteY189" fmla="*/ 85725 h 336550"/>
                    <a:gd name="connsiteX190" fmla="*/ 207963 w 338138"/>
                    <a:gd name="connsiteY190" fmla="*/ 85725 h 336550"/>
                    <a:gd name="connsiteX191" fmla="*/ 204391 w 338138"/>
                    <a:gd name="connsiteY191" fmla="*/ 87842 h 336550"/>
                    <a:gd name="connsiteX192" fmla="*/ 203200 w 338138"/>
                    <a:gd name="connsiteY192" fmla="*/ 87842 h 336550"/>
                    <a:gd name="connsiteX193" fmla="*/ 203200 w 338138"/>
                    <a:gd name="connsiteY193" fmla="*/ 85725 h 336550"/>
                    <a:gd name="connsiteX194" fmla="*/ 188913 w 338138"/>
                    <a:gd name="connsiteY194" fmla="*/ 83476 h 336550"/>
                    <a:gd name="connsiteX195" fmla="*/ 192088 w 338138"/>
                    <a:gd name="connsiteY195" fmla="*/ 84667 h 336550"/>
                    <a:gd name="connsiteX196" fmla="*/ 190501 w 338138"/>
                    <a:gd name="connsiteY196" fmla="*/ 85725 h 336550"/>
                    <a:gd name="connsiteX197" fmla="*/ 185738 w 338138"/>
                    <a:gd name="connsiteY197" fmla="*/ 84667 h 336550"/>
                    <a:gd name="connsiteX198" fmla="*/ 188913 w 338138"/>
                    <a:gd name="connsiteY198" fmla="*/ 83476 h 336550"/>
                    <a:gd name="connsiteX199" fmla="*/ 161925 w 338138"/>
                    <a:gd name="connsiteY199" fmla="*/ 77787 h 336550"/>
                    <a:gd name="connsiteX200" fmla="*/ 163248 w 338138"/>
                    <a:gd name="connsiteY200" fmla="*/ 77787 h 336550"/>
                    <a:gd name="connsiteX201" fmla="*/ 168540 w 338138"/>
                    <a:gd name="connsiteY201" fmla="*/ 82550 h 336550"/>
                    <a:gd name="connsiteX202" fmla="*/ 167217 w 338138"/>
                    <a:gd name="connsiteY202" fmla="*/ 82550 h 336550"/>
                    <a:gd name="connsiteX203" fmla="*/ 167217 w 338138"/>
                    <a:gd name="connsiteY203" fmla="*/ 81359 h 336550"/>
                    <a:gd name="connsiteX204" fmla="*/ 161925 w 338138"/>
                    <a:gd name="connsiteY204" fmla="*/ 78978 h 336550"/>
                    <a:gd name="connsiteX205" fmla="*/ 161925 w 338138"/>
                    <a:gd name="connsiteY205" fmla="*/ 77787 h 336550"/>
                    <a:gd name="connsiteX206" fmla="*/ 158751 w 338138"/>
                    <a:gd name="connsiteY206" fmla="*/ 73554 h 336550"/>
                    <a:gd name="connsiteX207" fmla="*/ 155575 w 338138"/>
                    <a:gd name="connsiteY207" fmla="*/ 77787 h 336550"/>
                    <a:gd name="connsiteX208" fmla="*/ 153988 w 338138"/>
                    <a:gd name="connsiteY208" fmla="*/ 76729 h 336550"/>
                    <a:gd name="connsiteX209" fmla="*/ 158751 w 338138"/>
                    <a:gd name="connsiteY209" fmla="*/ 73554 h 336550"/>
                    <a:gd name="connsiteX210" fmla="*/ 140098 w 338138"/>
                    <a:gd name="connsiteY210" fmla="*/ 48759 h 336550"/>
                    <a:gd name="connsiteX211" fmla="*/ 142876 w 338138"/>
                    <a:gd name="connsiteY211" fmla="*/ 48759 h 336550"/>
                    <a:gd name="connsiteX212" fmla="*/ 131763 w 338138"/>
                    <a:gd name="connsiteY212" fmla="*/ 55563 h 336550"/>
                    <a:gd name="connsiteX213" fmla="*/ 140098 w 338138"/>
                    <a:gd name="connsiteY213" fmla="*/ 48759 h 336550"/>
                    <a:gd name="connsiteX214" fmla="*/ 148273 w 338138"/>
                    <a:gd name="connsiteY214" fmla="*/ 42598 h 336550"/>
                    <a:gd name="connsiteX215" fmla="*/ 150813 w 338138"/>
                    <a:gd name="connsiteY215" fmla="*/ 42598 h 336550"/>
                    <a:gd name="connsiteX216" fmla="*/ 149543 w 338138"/>
                    <a:gd name="connsiteY216" fmla="*/ 43921 h 336550"/>
                    <a:gd name="connsiteX217" fmla="*/ 148273 w 338138"/>
                    <a:gd name="connsiteY217" fmla="*/ 51859 h 336550"/>
                    <a:gd name="connsiteX218" fmla="*/ 150813 w 338138"/>
                    <a:gd name="connsiteY218" fmla="*/ 50536 h 336550"/>
                    <a:gd name="connsiteX219" fmla="*/ 148273 w 338138"/>
                    <a:gd name="connsiteY219" fmla="*/ 53181 h 336550"/>
                    <a:gd name="connsiteX220" fmla="*/ 149543 w 338138"/>
                    <a:gd name="connsiteY220" fmla="*/ 54504 h 336550"/>
                    <a:gd name="connsiteX221" fmla="*/ 141923 w 338138"/>
                    <a:gd name="connsiteY221" fmla="*/ 55827 h 336550"/>
                    <a:gd name="connsiteX222" fmla="*/ 138113 w 338138"/>
                    <a:gd name="connsiteY222" fmla="*/ 57150 h 336550"/>
                    <a:gd name="connsiteX223" fmla="*/ 140653 w 338138"/>
                    <a:gd name="connsiteY223" fmla="*/ 55827 h 336550"/>
                    <a:gd name="connsiteX224" fmla="*/ 141923 w 338138"/>
                    <a:gd name="connsiteY224" fmla="*/ 53181 h 336550"/>
                    <a:gd name="connsiteX225" fmla="*/ 139383 w 338138"/>
                    <a:gd name="connsiteY225" fmla="*/ 53181 h 336550"/>
                    <a:gd name="connsiteX226" fmla="*/ 141923 w 338138"/>
                    <a:gd name="connsiteY226" fmla="*/ 51859 h 336550"/>
                    <a:gd name="connsiteX227" fmla="*/ 145733 w 338138"/>
                    <a:gd name="connsiteY227" fmla="*/ 49213 h 336550"/>
                    <a:gd name="connsiteX228" fmla="*/ 144463 w 338138"/>
                    <a:gd name="connsiteY228" fmla="*/ 47890 h 336550"/>
                    <a:gd name="connsiteX229" fmla="*/ 144463 w 338138"/>
                    <a:gd name="connsiteY229" fmla="*/ 45244 h 336550"/>
                    <a:gd name="connsiteX230" fmla="*/ 143193 w 338138"/>
                    <a:gd name="connsiteY230" fmla="*/ 45244 h 336550"/>
                    <a:gd name="connsiteX231" fmla="*/ 169336 w 338138"/>
                    <a:gd name="connsiteY231" fmla="*/ 30162 h 336550"/>
                    <a:gd name="connsiteX232" fmla="*/ 33338 w 338138"/>
                    <a:gd name="connsiteY232" fmla="*/ 136706 h 336550"/>
                    <a:gd name="connsiteX233" fmla="*/ 33338 w 338138"/>
                    <a:gd name="connsiteY233" fmla="*/ 138022 h 336550"/>
                    <a:gd name="connsiteX234" fmla="*/ 33338 w 338138"/>
                    <a:gd name="connsiteY234" fmla="*/ 139337 h 336550"/>
                    <a:gd name="connsiteX235" fmla="*/ 33338 w 338138"/>
                    <a:gd name="connsiteY235" fmla="*/ 140652 h 336550"/>
                    <a:gd name="connsiteX236" fmla="*/ 34658 w 338138"/>
                    <a:gd name="connsiteY236" fmla="*/ 139337 h 336550"/>
                    <a:gd name="connsiteX237" fmla="*/ 35979 w 338138"/>
                    <a:gd name="connsiteY237" fmla="*/ 139337 h 336550"/>
                    <a:gd name="connsiteX238" fmla="*/ 35979 w 338138"/>
                    <a:gd name="connsiteY238" fmla="*/ 140652 h 336550"/>
                    <a:gd name="connsiteX239" fmla="*/ 43901 w 338138"/>
                    <a:gd name="connsiteY239" fmla="*/ 153806 h 336550"/>
                    <a:gd name="connsiteX240" fmla="*/ 45221 w 338138"/>
                    <a:gd name="connsiteY240" fmla="*/ 169590 h 336550"/>
                    <a:gd name="connsiteX241" fmla="*/ 49182 w 338138"/>
                    <a:gd name="connsiteY241" fmla="*/ 166959 h 336550"/>
                    <a:gd name="connsiteX242" fmla="*/ 50503 w 338138"/>
                    <a:gd name="connsiteY242" fmla="*/ 170905 h 336550"/>
                    <a:gd name="connsiteX243" fmla="*/ 50503 w 338138"/>
                    <a:gd name="connsiteY243" fmla="*/ 168275 h 336550"/>
                    <a:gd name="connsiteX244" fmla="*/ 55784 w 338138"/>
                    <a:gd name="connsiteY244" fmla="*/ 174852 h 336550"/>
                    <a:gd name="connsiteX245" fmla="*/ 57105 w 338138"/>
                    <a:gd name="connsiteY245" fmla="*/ 174852 h 336550"/>
                    <a:gd name="connsiteX246" fmla="*/ 57105 w 338138"/>
                    <a:gd name="connsiteY246" fmla="*/ 173536 h 336550"/>
                    <a:gd name="connsiteX247" fmla="*/ 59745 w 338138"/>
                    <a:gd name="connsiteY247" fmla="*/ 173536 h 336550"/>
                    <a:gd name="connsiteX248" fmla="*/ 61066 w 338138"/>
                    <a:gd name="connsiteY248" fmla="*/ 173536 h 336550"/>
                    <a:gd name="connsiteX249" fmla="*/ 62386 w 338138"/>
                    <a:gd name="connsiteY249" fmla="*/ 173536 h 336550"/>
                    <a:gd name="connsiteX250" fmla="*/ 63706 w 338138"/>
                    <a:gd name="connsiteY250" fmla="*/ 173536 h 336550"/>
                    <a:gd name="connsiteX251" fmla="*/ 65027 w 338138"/>
                    <a:gd name="connsiteY251" fmla="*/ 173536 h 336550"/>
                    <a:gd name="connsiteX252" fmla="*/ 65027 w 338138"/>
                    <a:gd name="connsiteY252" fmla="*/ 174852 h 336550"/>
                    <a:gd name="connsiteX253" fmla="*/ 68988 w 338138"/>
                    <a:gd name="connsiteY253" fmla="*/ 177482 h 336550"/>
                    <a:gd name="connsiteX254" fmla="*/ 72949 w 338138"/>
                    <a:gd name="connsiteY254" fmla="*/ 180113 h 336550"/>
                    <a:gd name="connsiteX255" fmla="*/ 74269 w 338138"/>
                    <a:gd name="connsiteY255" fmla="*/ 182744 h 336550"/>
                    <a:gd name="connsiteX256" fmla="*/ 74269 w 338138"/>
                    <a:gd name="connsiteY256" fmla="*/ 185374 h 336550"/>
                    <a:gd name="connsiteX257" fmla="*/ 74269 w 338138"/>
                    <a:gd name="connsiteY257" fmla="*/ 189320 h 336550"/>
                    <a:gd name="connsiteX258" fmla="*/ 71629 w 338138"/>
                    <a:gd name="connsiteY258" fmla="*/ 194582 h 336550"/>
                    <a:gd name="connsiteX259" fmla="*/ 71629 w 338138"/>
                    <a:gd name="connsiteY259" fmla="*/ 195897 h 336550"/>
                    <a:gd name="connsiteX260" fmla="*/ 63706 w 338138"/>
                    <a:gd name="connsiteY260" fmla="*/ 219574 h 336550"/>
                    <a:gd name="connsiteX261" fmla="*/ 66347 w 338138"/>
                    <a:gd name="connsiteY261" fmla="*/ 236673 h 336550"/>
                    <a:gd name="connsiteX262" fmla="*/ 66347 w 338138"/>
                    <a:gd name="connsiteY262" fmla="*/ 239304 h 336550"/>
                    <a:gd name="connsiteX263" fmla="*/ 65027 w 338138"/>
                    <a:gd name="connsiteY263" fmla="*/ 245881 h 336550"/>
                    <a:gd name="connsiteX264" fmla="*/ 62386 w 338138"/>
                    <a:gd name="connsiteY264" fmla="*/ 244565 h 336550"/>
                    <a:gd name="connsiteX265" fmla="*/ 65027 w 338138"/>
                    <a:gd name="connsiteY265" fmla="*/ 253773 h 336550"/>
                    <a:gd name="connsiteX266" fmla="*/ 62386 w 338138"/>
                    <a:gd name="connsiteY266" fmla="*/ 255088 h 336550"/>
                    <a:gd name="connsiteX267" fmla="*/ 63706 w 338138"/>
                    <a:gd name="connsiteY267" fmla="*/ 257719 h 336550"/>
                    <a:gd name="connsiteX268" fmla="*/ 66347 w 338138"/>
                    <a:gd name="connsiteY268" fmla="*/ 260350 h 336550"/>
                    <a:gd name="connsiteX269" fmla="*/ 66347 w 338138"/>
                    <a:gd name="connsiteY269" fmla="*/ 261665 h 336550"/>
                    <a:gd name="connsiteX270" fmla="*/ 67668 w 338138"/>
                    <a:gd name="connsiteY270" fmla="*/ 261665 h 336550"/>
                    <a:gd name="connsiteX271" fmla="*/ 87473 w 338138"/>
                    <a:gd name="connsiteY271" fmla="*/ 280080 h 336550"/>
                    <a:gd name="connsiteX272" fmla="*/ 88794 w 338138"/>
                    <a:gd name="connsiteY272" fmla="*/ 280080 h 336550"/>
                    <a:gd name="connsiteX273" fmla="*/ 88794 w 338138"/>
                    <a:gd name="connsiteY273" fmla="*/ 281395 h 336550"/>
                    <a:gd name="connsiteX274" fmla="*/ 90114 w 338138"/>
                    <a:gd name="connsiteY274" fmla="*/ 281395 h 336550"/>
                    <a:gd name="connsiteX275" fmla="*/ 169336 w 338138"/>
                    <a:gd name="connsiteY275" fmla="*/ 306387 h 336550"/>
                    <a:gd name="connsiteX276" fmla="*/ 307976 w 338138"/>
                    <a:gd name="connsiteY276" fmla="*/ 168275 h 336550"/>
                    <a:gd name="connsiteX277" fmla="*/ 306128 w 338138"/>
                    <a:gd name="connsiteY277" fmla="*/ 156215 h 336550"/>
                    <a:gd name="connsiteX278" fmla="*/ 306388 w 338138"/>
                    <a:gd name="connsiteY278" fmla="*/ 154573 h 336550"/>
                    <a:gd name="connsiteX279" fmla="*/ 306388 w 338138"/>
                    <a:gd name="connsiteY279" fmla="*/ 151899 h 336550"/>
                    <a:gd name="connsiteX280" fmla="*/ 305656 w 338138"/>
                    <a:gd name="connsiteY280" fmla="*/ 153133 h 336550"/>
                    <a:gd name="connsiteX281" fmla="*/ 301374 w 338138"/>
                    <a:gd name="connsiteY281" fmla="*/ 125197 h 336550"/>
                    <a:gd name="connsiteX282" fmla="*/ 282889 w 338138"/>
                    <a:gd name="connsiteY282" fmla="*/ 88038 h 336550"/>
                    <a:gd name="connsiteX283" fmla="*/ 282889 w 338138"/>
                    <a:gd name="connsiteY283" fmla="*/ 109084 h 336550"/>
                    <a:gd name="connsiteX284" fmla="*/ 281569 w 338138"/>
                    <a:gd name="connsiteY284" fmla="*/ 113030 h 336550"/>
                    <a:gd name="connsiteX285" fmla="*/ 278928 w 338138"/>
                    <a:gd name="connsiteY285" fmla="*/ 115660 h 336550"/>
                    <a:gd name="connsiteX286" fmla="*/ 278928 w 338138"/>
                    <a:gd name="connsiteY286" fmla="*/ 113030 h 336550"/>
                    <a:gd name="connsiteX287" fmla="*/ 277608 w 338138"/>
                    <a:gd name="connsiteY287" fmla="*/ 109084 h 336550"/>
                    <a:gd name="connsiteX288" fmla="*/ 274967 w 338138"/>
                    <a:gd name="connsiteY288" fmla="*/ 106453 h 336550"/>
                    <a:gd name="connsiteX289" fmla="*/ 253841 w 338138"/>
                    <a:gd name="connsiteY289" fmla="*/ 101192 h 336550"/>
                    <a:gd name="connsiteX290" fmla="*/ 249880 w 338138"/>
                    <a:gd name="connsiteY290" fmla="*/ 99876 h 336550"/>
                    <a:gd name="connsiteX291" fmla="*/ 240637 w 338138"/>
                    <a:gd name="connsiteY291" fmla="*/ 97245 h 336550"/>
                    <a:gd name="connsiteX292" fmla="*/ 245919 w 338138"/>
                    <a:gd name="connsiteY292" fmla="*/ 106453 h 336550"/>
                    <a:gd name="connsiteX293" fmla="*/ 247239 w 338138"/>
                    <a:gd name="connsiteY293" fmla="*/ 103822 h 336550"/>
                    <a:gd name="connsiteX294" fmla="*/ 248559 w 338138"/>
                    <a:gd name="connsiteY294" fmla="*/ 106453 h 336550"/>
                    <a:gd name="connsiteX295" fmla="*/ 256482 w 338138"/>
                    <a:gd name="connsiteY295" fmla="*/ 105138 h 336550"/>
                    <a:gd name="connsiteX296" fmla="*/ 268365 w 338138"/>
                    <a:gd name="connsiteY296" fmla="*/ 124868 h 336550"/>
                    <a:gd name="connsiteX297" fmla="*/ 259122 w 338138"/>
                    <a:gd name="connsiteY297" fmla="*/ 132760 h 336550"/>
                    <a:gd name="connsiteX298" fmla="*/ 236676 w 338138"/>
                    <a:gd name="connsiteY298" fmla="*/ 128814 h 336550"/>
                    <a:gd name="connsiteX299" fmla="*/ 235356 w 338138"/>
                    <a:gd name="connsiteY299" fmla="*/ 126183 h 336550"/>
                    <a:gd name="connsiteX300" fmla="*/ 234035 w 338138"/>
                    <a:gd name="connsiteY300" fmla="*/ 123553 h 336550"/>
                    <a:gd name="connsiteX301" fmla="*/ 223472 w 338138"/>
                    <a:gd name="connsiteY301" fmla="*/ 110399 h 336550"/>
                    <a:gd name="connsiteX302" fmla="*/ 220831 w 338138"/>
                    <a:gd name="connsiteY302" fmla="*/ 107768 h 336550"/>
                    <a:gd name="connsiteX303" fmla="*/ 218191 w 338138"/>
                    <a:gd name="connsiteY303" fmla="*/ 105138 h 336550"/>
                    <a:gd name="connsiteX304" fmla="*/ 215550 w 338138"/>
                    <a:gd name="connsiteY304" fmla="*/ 102507 h 336550"/>
                    <a:gd name="connsiteX305" fmla="*/ 210268 w 338138"/>
                    <a:gd name="connsiteY305" fmla="*/ 98561 h 336550"/>
                    <a:gd name="connsiteX306" fmla="*/ 210268 w 338138"/>
                    <a:gd name="connsiteY306" fmla="*/ 99876 h 336550"/>
                    <a:gd name="connsiteX307" fmla="*/ 212909 w 338138"/>
                    <a:gd name="connsiteY307" fmla="*/ 103822 h 336550"/>
                    <a:gd name="connsiteX308" fmla="*/ 215550 w 338138"/>
                    <a:gd name="connsiteY308" fmla="*/ 106453 h 336550"/>
                    <a:gd name="connsiteX309" fmla="*/ 216870 w 338138"/>
                    <a:gd name="connsiteY309" fmla="*/ 109084 h 336550"/>
                    <a:gd name="connsiteX310" fmla="*/ 224793 w 338138"/>
                    <a:gd name="connsiteY310" fmla="*/ 122237 h 336550"/>
                    <a:gd name="connsiteX311" fmla="*/ 231394 w 338138"/>
                    <a:gd name="connsiteY311" fmla="*/ 131445 h 336550"/>
                    <a:gd name="connsiteX312" fmla="*/ 234035 w 338138"/>
                    <a:gd name="connsiteY312" fmla="*/ 134075 h 336550"/>
                    <a:gd name="connsiteX313" fmla="*/ 236676 w 338138"/>
                    <a:gd name="connsiteY313" fmla="*/ 138022 h 336550"/>
                    <a:gd name="connsiteX314" fmla="*/ 240637 w 338138"/>
                    <a:gd name="connsiteY314" fmla="*/ 140652 h 336550"/>
                    <a:gd name="connsiteX315" fmla="*/ 244598 w 338138"/>
                    <a:gd name="connsiteY315" fmla="*/ 143283 h 336550"/>
                    <a:gd name="connsiteX316" fmla="*/ 245919 w 338138"/>
                    <a:gd name="connsiteY316" fmla="*/ 143283 h 336550"/>
                    <a:gd name="connsiteX317" fmla="*/ 248559 w 338138"/>
                    <a:gd name="connsiteY317" fmla="*/ 143283 h 336550"/>
                    <a:gd name="connsiteX318" fmla="*/ 260443 w 338138"/>
                    <a:gd name="connsiteY318" fmla="*/ 140652 h 336550"/>
                    <a:gd name="connsiteX319" fmla="*/ 259122 w 338138"/>
                    <a:gd name="connsiteY319" fmla="*/ 147229 h 336550"/>
                    <a:gd name="connsiteX320" fmla="*/ 257802 w 338138"/>
                    <a:gd name="connsiteY320" fmla="*/ 151175 h 336550"/>
                    <a:gd name="connsiteX321" fmla="*/ 255161 w 338138"/>
                    <a:gd name="connsiteY321" fmla="*/ 159067 h 336550"/>
                    <a:gd name="connsiteX322" fmla="*/ 253841 w 338138"/>
                    <a:gd name="connsiteY322" fmla="*/ 161698 h 336550"/>
                    <a:gd name="connsiteX323" fmla="*/ 232715 w 338138"/>
                    <a:gd name="connsiteY323" fmla="*/ 190636 h 336550"/>
                    <a:gd name="connsiteX324" fmla="*/ 234035 w 338138"/>
                    <a:gd name="connsiteY324" fmla="*/ 191951 h 336550"/>
                    <a:gd name="connsiteX325" fmla="*/ 228754 w 338138"/>
                    <a:gd name="connsiteY325" fmla="*/ 212997 h 336550"/>
                    <a:gd name="connsiteX326" fmla="*/ 227433 w 338138"/>
                    <a:gd name="connsiteY326" fmla="*/ 215628 h 336550"/>
                    <a:gd name="connsiteX327" fmla="*/ 218191 w 338138"/>
                    <a:gd name="connsiteY327" fmla="*/ 235358 h 336550"/>
                    <a:gd name="connsiteX328" fmla="*/ 212909 w 338138"/>
                    <a:gd name="connsiteY328" fmla="*/ 239304 h 336550"/>
                    <a:gd name="connsiteX329" fmla="*/ 211589 w 338138"/>
                    <a:gd name="connsiteY329" fmla="*/ 241935 h 336550"/>
                    <a:gd name="connsiteX330" fmla="*/ 210268 w 338138"/>
                    <a:gd name="connsiteY330" fmla="*/ 245881 h 336550"/>
                    <a:gd name="connsiteX331" fmla="*/ 207628 w 338138"/>
                    <a:gd name="connsiteY331" fmla="*/ 248512 h 336550"/>
                    <a:gd name="connsiteX332" fmla="*/ 203667 w 338138"/>
                    <a:gd name="connsiteY332" fmla="*/ 253773 h 336550"/>
                    <a:gd name="connsiteX333" fmla="*/ 191783 w 338138"/>
                    <a:gd name="connsiteY333" fmla="*/ 259034 h 336550"/>
                    <a:gd name="connsiteX334" fmla="*/ 185181 w 338138"/>
                    <a:gd name="connsiteY334" fmla="*/ 259034 h 336550"/>
                    <a:gd name="connsiteX335" fmla="*/ 183861 w 338138"/>
                    <a:gd name="connsiteY335" fmla="*/ 260350 h 336550"/>
                    <a:gd name="connsiteX336" fmla="*/ 183861 w 338138"/>
                    <a:gd name="connsiteY336" fmla="*/ 261665 h 336550"/>
                    <a:gd name="connsiteX337" fmla="*/ 181220 w 338138"/>
                    <a:gd name="connsiteY337" fmla="*/ 261665 h 336550"/>
                    <a:gd name="connsiteX338" fmla="*/ 178579 w 338138"/>
                    <a:gd name="connsiteY338" fmla="*/ 260350 h 336550"/>
                    <a:gd name="connsiteX339" fmla="*/ 177259 w 338138"/>
                    <a:gd name="connsiteY339" fmla="*/ 259034 h 336550"/>
                    <a:gd name="connsiteX340" fmla="*/ 175938 w 338138"/>
                    <a:gd name="connsiteY340" fmla="*/ 257719 h 336550"/>
                    <a:gd name="connsiteX341" fmla="*/ 175938 w 338138"/>
                    <a:gd name="connsiteY341" fmla="*/ 256404 h 336550"/>
                    <a:gd name="connsiteX342" fmla="*/ 175938 w 338138"/>
                    <a:gd name="connsiteY342" fmla="*/ 255088 h 336550"/>
                    <a:gd name="connsiteX343" fmla="*/ 175938 w 338138"/>
                    <a:gd name="connsiteY343" fmla="*/ 253773 h 336550"/>
                    <a:gd name="connsiteX344" fmla="*/ 174618 w 338138"/>
                    <a:gd name="connsiteY344" fmla="*/ 251142 h 336550"/>
                    <a:gd name="connsiteX345" fmla="*/ 173298 w 338138"/>
                    <a:gd name="connsiteY345" fmla="*/ 248512 h 336550"/>
                    <a:gd name="connsiteX346" fmla="*/ 171977 w 338138"/>
                    <a:gd name="connsiteY346" fmla="*/ 245881 h 336550"/>
                    <a:gd name="connsiteX347" fmla="*/ 170657 w 338138"/>
                    <a:gd name="connsiteY347" fmla="*/ 245881 h 336550"/>
                    <a:gd name="connsiteX348" fmla="*/ 170657 w 338138"/>
                    <a:gd name="connsiteY348" fmla="*/ 244565 h 336550"/>
                    <a:gd name="connsiteX349" fmla="*/ 169336 w 338138"/>
                    <a:gd name="connsiteY349" fmla="*/ 243250 h 336550"/>
                    <a:gd name="connsiteX350" fmla="*/ 169336 w 338138"/>
                    <a:gd name="connsiteY350" fmla="*/ 241935 h 336550"/>
                    <a:gd name="connsiteX351" fmla="*/ 160094 w 338138"/>
                    <a:gd name="connsiteY351" fmla="*/ 219574 h 336550"/>
                    <a:gd name="connsiteX352" fmla="*/ 164055 w 338138"/>
                    <a:gd name="connsiteY352" fmla="*/ 205105 h 336550"/>
                    <a:gd name="connsiteX353" fmla="*/ 165375 w 338138"/>
                    <a:gd name="connsiteY353" fmla="*/ 202474 h 336550"/>
                    <a:gd name="connsiteX354" fmla="*/ 165375 w 338138"/>
                    <a:gd name="connsiteY354" fmla="*/ 198528 h 336550"/>
                    <a:gd name="connsiteX355" fmla="*/ 164055 w 338138"/>
                    <a:gd name="connsiteY355" fmla="*/ 194582 h 336550"/>
                    <a:gd name="connsiteX356" fmla="*/ 160094 w 338138"/>
                    <a:gd name="connsiteY356" fmla="*/ 185374 h 336550"/>
                    <a:gd name="connsiteX357" fmla="*/ 157453 w 338138"/>
                    <a:gd name="connsiteY357" fmla="*/ 182744 h 336550"/>
                    <a:gd name="connsiteX358" fmla="*/ 156133 w 338138"/>
                    <a:gd name="connsiteY358" fmla="*/ 180113 h 336550"/>
                    <a:gd name="connsiteX359" fmla="*/ 152172 w 338138"/>
                    <a:gd name="connsiteY359" fmla="*/ 164329 h 336550"/>
                    <a:gd name="connsiteX360" fmla="*/ 148210 w 338138"/>
                    <a:gd name="connsiteY360" fmla="*/ 160383 h 336550"/>
                    <a:gd name="connsiteX361" fmla="*/ 144249 w 338138"/>
                    <a:gd name="connsiteY361" fmla="*/ 160383 h 336550"/>
                    <a:gd name="connsiteX362" fmla="*/ 142929 w 338138"/>
                    <a:gd name="connsiteY362" fmla="*/ 159067 h 336550"/>
                    <a:gd name="connsiteX363" fmla="*/ 141609 w 338138"/>
                    <a:gd name="connsiteY363" fmla="*/ 157752 h 336550"/>
                    <a:gd name="connsiteX364" fmla="*/ 141609 w 338138"/>
                    <a:gd name="connsiteY364" fmla="*/ 156437 h 336550"/>
                    <a:gd name="connsiteX365" fmla="*/ 136327 w 338138"/>
                    <a:gd name="connsiteY365" fmla="*/ 155121 h 336550"/>
                    <a:gd name="connsiteX366" fmla="*/ 133686 w 338138"/>
                    <a:gd name="connsiteY366" fmla="*/ 156437 h 336550"/>
                    <a:gd name="connsiteX367" fmla="*/ 131046 w 338138"/>
                    <a:gd name="connsiteY367" fmla="*/ 156437 h 336550"/>
                    <a:gd name="connsiteX368" fmla="*/ 92755 w 338138"/>
                    <a:gd name="connsiteY368" fmla="*/ 145914 h 336550"/>
                    <a:gd name="connsiteX369" fmla="*/ 91434 w 338138"/>
                    <a:gd name="connsiteY369" fmla="*/ 143283 h 336550"/>
                    <a:gd name="connsiteX370" fmla="*/ 88794 w 338138"/>
                    <a:gd name="connsiteY370" fmla="*/ 140652 h 336550"/>
                    <a:gd name="connsiteX371" fmla="*/ 88794 w 338138"/>
                    <a:gd name="connsiteY371" fmla="*/ 139337 h 336550"/>
                    <a:gd name="connsiteX372" fmla="*/ 87473 w 338138"/>
                    <a:gd name="connsiteY372" fmla="*/ 139337 h 336550"/>
                    <a:gd name="connsiteX373" fmla="*/ 88794 w 338138"/>
                    <a:gd name="connsiteY373" fmla="*/ 136706 h 336550"/>
                    <a:gd name="connsiteX374" fmla="*/ 88794 w 338138"/>
                    <a:gd name="connsiteY374" fmla="*/ 134075 h 336550"/>
                    <a:gd name="connsiteX375" fmla="*/ 88794 w 338138"/>
                    <a:gd name="connsiteY375" fmla="*/ 132760 h 336550"/>
                    <a:gd name="connsiteX376" fmla="*/ 88794 w 338138"/>
                    <a:gd name="connsiteY376" fmla="*/ 131445 h 336550"/>
                    <a:gd name="connsiteX377" fmla="*/ 101997 w 338138"/>
                    <a:gd name="connsiteY377" fmla="*/ 103822 h 336550"/>
                    <a:gd name="connsiteX378" fmla="*/ 105958 w 338138"/>
                    <a:gd name="connsiteY378" fmla="*/ 101192 h 336550"/>
                    <a:gd name="connsiteX379" fmla="*/ 113881 w 338138"/>
                    <a:gd name="connsiteY379" fmla="*/ 95930 h 336550"/>
                    <a:gd name="connsiteX380" fmla="*/ 115201 w 338138"/>
                    <a:gd name="connsiteY380" fmla="*/ 93299 h 336550"/>
                    <a:gd name="connsiteX381" fmla="*/ 125764 w 338138"/>
                    <a:gd name="connsiteY381" fmla="*/ 84092 h 336550"/>
                    <a:gd name="connsiteX382" fmla="*/ 144249 w 338138"/>
                    <a:gd name="connsiteY382" fmla="*/ 81461 h 336550"/>
                    <a:gd name="connsiteX383" fmla="*/ 148210 w 338138"/>
                    <a:gd name="connsiteY383" fmla="*/ 81461 h 336550"/>
                    <a:gd name="connsiteX384" fmla="*/ 161414 w 338138"/>
                    <a:gd name="connsiteY384" fmla="*/ 82777 h 336550"/>
                    <a:gd name="connsiteX385" fmla="*/ 168016 w 338138"/>
                    <a:gd name="connsiteY385" fmla="*/ 91984 h 336550"/>
                    <a:gd name="connsiteX386" fmla="*/ 170657 w 338138"/>
                    <a:gd name="connsiteY386" fmla="*/ 91984 h 336550"/>
                    <a:gd name="connsiteX387" fmla="*/ 174618 w 338138"/>
                    <a:gd name="connsiteY387" fmla="*/ 93299 h 336550"/>
                    <a:gd name="connsiteX388" fmla="*/ 175938 w 338138"/>
                    <a:gd name="connsiteY388" fmla="*/ 94615 h 336550"/>
                    <a:gd name="connsiteX389" fmla="*/ 179899 w 338138"/>
                    <a:gd name="connsiteY389" fmla="*/ 95930 h 336550"/>
                    <a:gd name="connsiteX390" fmla="*/ 179899 w 338138"/>
                    <a:gd name="connsiteY390" fmla="*/ 94615 h 336550"/>
                    <a:gd name="connsiteX391" fmla="*/ 179899 w 338138"/>
                    <a:gd name="connsiteY391" fmla="*/ 91984 h 336550"/>
                    <a:gd name="connsiteX392" fmla="*/ 181220 w 338138"/>
                    <a:gd name="connsiteY392" fmla="*/ 90669 h 336550"/>
                    <a:gd name="connsiteX393" fmla="*/ 183861 w 338138"/>
                    <a:gd name="connsiteY393" fmla="*/ 90669 h 336550"/>
                    <a:gd name="connsiteX394" fmla="*/ 186501 w 338138"/>
                    <a:gd name="connsiteY394" fmla="*/ 90669 h 336550"/>
                    <a:gd name="connsiteX395" fmla="*/ 198385 w 338138"/>
                    <a:gd name="connsiteY395" fmla="*/ 94615 h 336550"/>
                    <a:gd name="connsiteX396" fmla="*/ 211589 w 338138"/>
                    <a:gd name="connsiteY396" fmla="*/ 84092 h 336550"/>
                    <a:gd name="connsiteX397" fmla="*/ 189142 w 338138"/>
                    <a:gd name="connsiteY397" fmla="*/ 74884 h 336550"/>
                    <a:gd name="connsiteX398" fmla="*/ 187822 w 338138"/>
                    <a:gd name="connsiteY398" fmla="*/ 76200 h 336550"/>
                    <a:gd name="connsiteX399" fmla="*/ 187822 w 338138"/>
                    <a:gd name="connsiteY399" fmla="*/ 78830 h 336550"/>
                    <a:gd name="connsiteX400" fmla="*/ 186501 w 338138"/>
                    <a:gd name="connsiteY400" fmla="*/ 82777 h 336550"/>
                    <a:gd name="connsiteX401" fmla="*/ 183861 w 338138"/>
                    <a:gd name="connsiteY401" fmla="*/ 81461 h 336550"/>
                    <a:gd name="connsiteX402" fmla="*/ 165375 w 338138"/>
                    <a:gd name="connsiteY402" fmla="*/ 65677 h 336550"/>
                    <a:gd name="connsiteX403" fmla="*/ 178579 w 338138"/>
                    <a:gd name="connsiteY403" fmla="*/ 81461 h 336550"/>
                    <a:gd name="connsiteX404" fmla="*/ 173298 w 338138"/>
                    <a:gd name="connsiteY404" fmla="*/ 82777 h 336550"/>
                    <a:gd name="connsiteX405" fmla="*/ 158773 w 338138"/>
                    <a:gd name="connsiteY405" fmla="*/ 68308 h 336550"/>
                    <a:gd name="connsiteX406" fmla="*/ 156133 w 338138"/>
                    <a:gd name="connsiteY406" fmla="*/ 68308 h 336550"/>
                    <a:gd name="connsiteX407" fmla="*/ 152172 w 338138"/>
                    <a:gd name="connsiteY407" fmla="*/ 69623 h 336550"/>
                    <a:gd name="connsiteX408" fmla="*/ 148210 w 338138"/>
                    <a:gd name="connsiteY408" fmla="*/ 70938 h 336550"/>
                    <a:gd name="connsiteX409" fmla="*/ 145570 w 338138"/>
                    <a:gd name="connsiteY409" fmla="*/ 73569 h 336550"/>
                    <a:gd name="connsiteX410" fmla="*/ 142929 w 338138"/>
                    <a:gd name="connsiteY410" fmla="*/ 74884 h 336550"/>
                    <a:gd name="connsiteX411" fmla="*/ 137647 w 338138"/>
                    <a:gd name="connsiteY411" fmla="*/ 78830 h 336550"/>
                    <a:gd name="connsiteX412" fmla="*/ 119162 w 338138"/>
                    <a:gd name="connsiteY412" fmla="*/ 78830 h 336550"/>
                    <a:gd name="connsiteX413" fmla="*/ 119162 w 338138"/>
                    <a:gd name="connsiteY413" fmla="*/ 73569 h 336550"/>
                    <a:gd name="connsiteX414" fmla="*/ 138968 w 338138"/>
                    <a:gd name="connsiteY414" fmla="*/ 66992 h 336550"/>
                    <a:gd name="connsiteX415" fmla="*/ 138968 w 338138"/>
                    <a:gd name="connsiteY415" fmla="*/ 60415 h 336550"/>
                    <a:gd name="connsiteX416" fmla="*/ 142929 w 338138"/>
                    <a:gd name="connsiteY416" fmla="*/ 60415 h 336550"/>
                    <a:gd name="connsiteX417" fmla="*/ 158773 w 338138"/>
                    <a:gd name="connsiteY417" fmla="*/ 52523 h 336550"/>
                    <a:gd name="connsiteX418" fmla="*/ 161414 w 338138"/>
                    <a:gd name="connsiteY418" fmla="*/ 52523 h 336550"/>
                    <a:gd name="connsiteX419" fmla="*/ 164055 w 338138"/>
                    <a:gd name="connsiteY419" fmla="*/ 47262 h 336550"/>
                    <a:gd name="connsiteX420" fmla="*/ 164055 w 338138"/>
                    <a:gd name="connsiteY420" fmla="*/ 49893 h 336550"/>
                    <a:gd name="connsiteX421" fmla="*/ 165375 w 338138"/>
                    <a:gd name="connsiteY421" fmla="*/ 51208 h 336550"/>
                    <a:gd name="connsiteX422" fmla="*/ 164055 w 338138"/>
                    <a:gd name="connsiteY422" fmla="*/ 51208 h 336550"/>
                    <a:gd name="connsiteX423" fmla="*/ 177259 w 338138"/>
                    <a:gd name="connsiteY423" fmla="*/ 45947 h 336550"/>
                    <a:gd name="connsiteX424" fmla="*/ 178579 w 338138"/>
                    <a:gd name="connsiteY424" fmla="*/ 47262 h 336550"/>
                    <a:gd name="connsiteX425" fmla="*/ 179899 w 338138"/>
                    <a:gd name="connsiteY425" fmla="*/ 43316 h 336550"/>
                    <a:gd name="connsiteX426" fmla="*/ 183861 w 338138"/>
                    <a:gd name="connsiteY426" fmla="*/ 42000 h 336550"/>
                    <a:gd name="connsiteX427" fmla="*/ 185181 w 338138"/>
                    <a:gd name="connsiteY427" fmla="*/ 40685 h 336550"/>
                    <a:gd name="connsiteX428" fmla="*/ 181220 w 338138"/>
                    <a:gd name="connsiteY428" fmla="*/ 42000 h 336550"/>
                    <a:gd name="connsiteX429" fmla="*/ 177259 w 338138"/>
                    <a:gd name="connsiteY429" fmla="*/ 43316 h 336550"/>
                    <a:gd name="connsiteX430" fmla="*/ 178579 w 338138"/>
                    <a:gd name="connsiteY430" fmla="*/ 39370 h 336550"/>
                    <a:gd name="connsiteX431" fmla="*/ 174618 w 338138"/>
                    <a:gd name="connsiteY431" fmla="*/ 40685 h 336550"/>
                    <a:gd name="connsiteX432" fmla="*/ 171977 w 338138"/>
                    <a:gd name="connsiteY432" fmla="*/ 43316 h 336550"/>
                    <a:gd name="connsiteX433" fmla="*/ 168016 w 338138"/>
                    <a:gd name="connsiteY433" fmla="*/ 51208 h 336550"/>
                    <a:gd name="connsiteX434" fmla="*/ 165375 w 338138"/>
                    <a:gd name="connsiteY434" fmla="*/ 48577 h 336550"/>
                    <a:gd name="connsiteX435" fmla="*/ 164055 w 338138"/>
                    <a:gd name="connsiteY435" fmla="*/ 47262 h 336550"/>
                    <a:gd name="connsiteX436" fmla="*/ 160094 w 338138"/>
                    <a:gd name="connsiteY436" fmla="*/ 45947 h 336550"/>
                    <a:gd name="connsiteX437" fmla="*/ 165375 w 338138"/>
                    <a:gd name="connsiteY437" fmla="*/ 40685 h 336550"/>
                    <a:gd name="connsiteX438" fmla="*/ 168016 w 338138"/>
                    <a:gd name="connsiteY438" fmla="*/ 39370 h 336550"/>
                    <a:gd name="connsiteX439" fmla="*/ 170657 w 338138"/>
                    <a:gd name="connsiteY439" fmla="*/ 38054 h 336550"/>
                    <a:gd name="connsiteX440" fmla="*/ 187822 w 338138"/>
                    <a:gd name="connsiteY440" fmla="*/ 35424 h 336550"/>
                    <a:gd name="connsiteX441" fmla="*/ 183861 w 338138"/>
                    <a:gd name="connsiteY441" fmla="*/ 36739 h 336550"/>
                    <a:gd name="connsiteX442" fmla="*/ 187822 w 338138"/>
                    <a:gd name="connsiteY442" fmla="*/ 36739 h 336550"/>
                    <a:gd name="connsiteX443" fmla="*/ 190463 w 338138"/>
                    <a:gd name="connsiteY443" fmla="*/ 34108 h 336550"/>
                    <a:gd name="connsiteX444" fmla="*/ 187822 w 338138"/>
                    <a:gd name="connsiteY444" fmla="*/ 34108 h 336550"/>
                    <a:gd name="connsiteX445" fmla="*/ 190463 w 338138"/>
                    <a:gd name="connsiteY445" fmla="*/ 32793 h 336550"/>
                    <a:gd name="connsiteX446" fmla="*/ 187822 w 338138"/>
                    <a:gd name="connsiteY446" fmla="*/ 32793 h 336550"/>
                    <a:gd name="connsiteX447" fmla="*/ 189915 w 338138"/>
                    <a:gd name="connsiteY447" fmla="*/ 31750 h 336550"/>
                    <a:gd name="connsiteX448" fmla="*/ 190463 w 338138"/>
                    <a:gd name="connsiteY448" fmla="*/ 31477 h 336550"/>
                    <a:gd name="connsiteX449" fmla="*/ 169336 w 338138"/>
                    <a:gd name="connsiteY449" fmla="*/ 30162 h 336550"/>
                    <a:gd name="connsiteX450" fmla="*/ 169069 w 338138"/>
                    <a:gd name="connsiteY450" fmla="*/ 0 h 336550"/>
                    <a:gd name="connsiteX451" fmla="*/ 338138 w 338138"/>
                    <a:gd name="connsiteY451" fmla="*/ 168275 h 336550"/>
                    <a:gd name="connsiteX452" fmla="*/ 169069 w 338138"/>
                    <a:gd name="connsiteY452" fmla="*/ 336550 h 336550"/>
                    <a:gd name="connsiteX453" fmla="*/ 0 w 338138"/>
                    <a:gd name="connsiteY453" fmla="*/ 168275 h 336550"/>
                    <a:gd name="connsiteX454" fmla="*/ 169069 w 338138"/>
                    <a:gd name="connsiteY45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Lst>
                  <a:rect l="l" t="t" r="r" b="b"/>
                  <a:pathLst>
                    <a:path w="338138" h="336550">
                      <a:moveTo>
                        <a:pt x="256117" y="200025"/>
                      </a:moveTo>
                      <a:cubicBezTo>
                        <a:pt x="256117" y="200025"/>
                        <a:pt x="256117" y="200025"/>
                        <a:pt x="257440" y="201324"/>
                      </a:cubicBezTo>
                      <a:cubicBezTo>
                        <a:pt x="257440" y="201324"/>
                        <a:pt x="257440" y="201324"/>
                        <a:pt x="258763" y="202623"/>
                      </a:cubicBezTo>
                      <a:cubicBezTo>
                        <a:pt x="258763" y="203922"/>
                        <a:pt x="258763" y="203922"/>
                        <a:pt x="258763" y="203922"/>
                      </a:cubicBezTo>
                      <a:lnTo>
                        <a:pt x="258763" y="205221"/>
                      </a:lnTo>
                      <a:cubicBezTo>
                        <a:pt x="258763" y="205221"/>
                        <a:pt x="258763" y="205221"/>
                        <a:pt x="258763" y="206520"/>
                      </a:cubicBezTo>
                      <a:cubicBezTo>
                        <a:pt x="258763" y="206520"/>
                        <a:pt x="258763" y="206520"/>
                        <a:pt x="257440" y="207819"/>
                      </a:cubicBezTo>
                      <a:cubicBezTo>
                        <a:pt x="257440" y="207819"/>
                        <a:pt x="257440" y="207819"/>
                        <a:pt x="254794" y="216911"/>
                      </a:cubicBezTo>
                      <a:cubicBezTo>
                        <a:pt x="254794" y="216911"/>
                        <a:pt x="254794" y="216911"/>
                        <a:pt x="246857" y="233796"/>
                      </a:cubicBezTo>
                      <a:cubicBezTo>
                        <a:pt x="246857" y="233796"/>
                        <a:pt x="246857" y="233796"/>
                        <a:pt x="245534" y="240290"/>
                      </a:cubicBezTo>
                      <a:cubicBezTo>
                        <a:pt x="245534" y="240290"/>
                        <a:pt x="245534" y="240290"/>
                        <a:pt x="241565" y="242888"/>
                      </a:cubicBezTo>
                      <a:cubicBezTo>
                        <a:pt x="241565" y="242888"/>
                        <a:pt x="241565" y="242888"/>
                        <a:pt x="237596" y="241589"/>
                      </a:cubicBezTo>
                      <a:cubicBezTo>
                        <a:pt x="237596" y="241589"/>
                        <a:pt x="237596" y="241589"/>
                        <a:pt x="236273" y="238992"/>
                      </a:cubicBezTo>
                      <a:cubicBezTo>
                        <a:pt x="236273" y="238992"/>
                        <a:pt x="236273" y="238992"/>
                        <a:pt x="234950" y="237693"/>
                      </a:cubicBezTo>
                      <a:cubicBezTo>
                        <a:pt x="234950" y="237693"/>
                        <a:pt x="234950" y="237693"/>
                        <a:pt x="236273" y="235095"/>
                      </a:cubicBezTo>
                      <a:cubicBezTo>
                        <a:pt x="236273" y="235095"/>
                        <a:pt x="236273" y="235095"/>
                        <a:pt x="236273" y="233796"/>
                      </a:cubicBezTo>
                      <a:cubicBezTo>
                        <a:pt x="236273" y="233796"/>
                        <a:pt x="236273" y="233796"/>
                        <a:pt x="238919" y="226003"/>
                      </a:cubicBezTo>
                      <a:cubicBezTo>
                        <a:pt x="238919" y="226003"/>
                        <a:pt x="238919" y="226003"/>
                        <a:pt x="238919" y="218210"/>
                      </a:cubicBezTo>
                      <a:cubicBezTo>
                        <a:pt x="238919" y="218210"/>
                        <a:pt x="238919" y="218210"/>
                        <a:pt x="238919" y="216911"/>
                      </a:cubicBezTo>
                      <a:cubicBezTo>
                        <a:pt x="238919" y="216911"/>
                        <a:pt x="238919" y="216911"/>
                        <a:pt x="240242" y="215612"/>
                      </a:cubicBezTo>
                      <a:cubicBezTo>
                        <a:pt x="240242" y="215612"/>
                        <a:pt x="240242" y="215612"/>
                        <a:pt x="240242" y="214313"/>
                      </a:cubicBezTo>
                      <a:cubicBezTo>
                        <a:pt x="240242" y="214313"/>
                        <a:pt x="240242" y="214313"/>
                        <a:pt x="246857" y="210416"/>
                      </a:cubicBezTo>
                      <a:cubicBezTo>
                        <a:pt x="246857" y="210416"/>
                        <a:pt x="246857" y="210416"/>
                        <a:pt x="253471" y="202623"/>
                      </a:cubicBezTo>
                      <a:cubicBezTo>
                        <a:pt x="253471" y="202623"/>
                        <a:pt x="253471" y="202623"/>
                        <a:pt x="253471" y="201324"/>
                      </a:cubicBezTo>
                      <a:cubicBezTo>
                        <a:pt x="253471" y="201324"/>
                        <a:pt x="253471" y="201324"/>
                        <a:pt x="256117" y="200025"/>
                      </a:cubicBezTo>
                      <a:close/>
                      <a:moveTo>
                        <a:pt x="300038" y="171450"/>
                      </a:moveTo>
                      <a:lnTo>
                        <a:pt x="301625" y="171450"/>
                      </a:lnTo>
                      <a:lnTo>
                        <a:pt x="298450" y="176213"/>
                      </a:lnTo>
                      <a:lnTo>
                        <a:pt x="296863" y="177800"/>
                      </a:lnTo>
                      <a:lnTo>
                        <a:pt x="295275" y="177800"/>
                      </a:lnTo>
                      <a:lnTo>
                        <a:pt x="295275" y="176213"/>
                      </a:lnTo>
                      <a:lnTo>
                        <a:pt x="296863" y="174625"/>
                      </a:lnTo>
                      <a:lnTo>
                        <a:pt x="298450" y="173038"/>
                      </a:lnTo>
                      <a:close/>
                      <a:moveTo>
                        <a:pt x="293688" y="171450"/>
                      </a:moveTo>
                      <a:lnTo>
                        <a:pt x="296863" y="171450"/>
                      </a:lnTo>
                      <a:lnTo>
                        <a:pt x="293688" y="174625"/>
                      </a:lnTo>
                      <a:lnTo>
                        <a:pt x="292100" y="174625"/>
                      </a:lnTo>
                      <a:lnTo>
                        <a:pt x="292100" y="173038"/>
                      </a:lnTo>
                      <a:close/>
                      <a:moveTo>
                        <a:pt x="303946" y="169998"/>
                      </a:moveTo>
                      <a:lnTo>
                        <a:pt x="303457" y="173083"/>
                      </a:lnTo>
                      <a:lnTo>
                        <a:pt x="303213" y="174625"/>
                      </a:lnTo>
                      <a:cubicBezTo>
                        <a:pt x="303213" y="174625"/>
                        <a:pt x="303213" y="174625"/>
                        <a:pt x="303213" y="173288"/>
                      </a:cubicBezTo>
                      <a:cubicBezTo>
                        <a:pt x="303213" y="173288"/>
                        <a:pt x="303213" y="173288"/>
                        <a:pt x="303213" y="171952"/>
                      </a:cubicBezTo>
                      <a:cubicBezTo>
                        <a:pt x="303213" y="171952"/>
                        <a:pt x="303213" y="171952"/>
                        <a:pt x="303213" y="170615"/>
                      </a:cubicBezTo>
                      <a:close/>
                      <a:moveTo>
                        <a:pt x="288926" y="169862"/>
                      </a:moveTo>
                      <a:cubicBezTo>
                        <a:pt x="288926" y="169862"/>
                        <a:pt x="288926" y="169862"/>
                        <a:pt x="290513" y="169862"/>
                      </a:cubicBezTo>
                      <a:cubicBezTo>
                        <a:pt x="290513" y="169862"/>
                        <a:pt x="290513" y="169862"/>
                        <a:pt x="293688" y="169862"/>
                      </a:cubicBezTo>
                      <a:cubicBezTo>
                        <a:pt x="293688" y="169862"/>
                        <a:pt x="293688" y="169862"/>
                        <a:pt x="293688" y="170656"/>
                      </a:cubicBezTo>
                      <a:cubicBezTo>
                        <a:pt x="293688" y="170656"/>
                        <a:pt x="293688" y="170656"/>
                        <a:pt x="292101" y="171450"/>
                      </a:cubicBezTo>
                      <a:cubicBezTo>
                        <a:pt x="292101" y="171450"/>
                        <a:pt x="292101" y="171450"/>
                        <a:pt x="290513" y="171450"/>
                      </a:cubicBezTo>
                      <a:cubicBezTo>
                        <a:pt x="290513" y="171450"/>
                        <a:pt x="290513" y="171450"/>
                        <a:pt x="288926" y="171450"/>
                      </a:cubicBezTo>
                      <a:cubicBezTo>
                        <a:pt x="288926" y="171450"/>
                        <a:pt x="288926" y="171450"/>
                        <a:pt x="287338" y="170656"/>
                      </a:cubicBezTo>
                      <a:cubicBezTo>
                        <a:pt x="287338" y="170656"/>
                        <a:pt x="287338" y="170656"/>
                        <a:pt x="288926" y="169862"/>
                      </a:cubicBezTo>
                      <a:close/>
                      <a:moveTo>
                        <a:pt x="304800" y="164600"/>
                      </a:moveTo>
                      <a:lnTo>
                        <a:pt x="304800" y="165267"/>
                      </a:lnTo>
                      <a:cubicBezTo>
                        <a:pt x="304800" y="166604"/>
                        <a:pt x="304800" y="166604"/>
                        <a:pt x="304800" y="166604"/>
                      </a:cubicBezTo>
                      <a:cubicBezTo>
                        <a:pt x="304800" y="167941"/>
                        <a:pt x="304800" y="167941"/>
                        <a:pt x="304800" y="167941"/>
                      </a:cubicBezTo>
                      <a:cubicBezTo>
                        <a:pt x="304800" y="169278"/>
                        <a:pt x="304800" y="169278"/>
                        <a:pt x="304800" y="169278"/>
                      </a:cubicBezTo>
                      <a:lnTo>
                        <a:pt x="303946" y="169998"/>
                      </a:lnTo>
                      <a:close/>
                      <a:moveTo>
                        <a:pt x="301626" y="149225"/>
                      </a:moveTo>
                      <a:lnTo>
                        <a:pt x="303213" y="149225"/>
                      </a:lnTo>
                      <a:cubicBezTo>
                        <a:pt x="303213" y="149225"/>
                        <a:pt x="303213" y="149225"/>
                        <a:pt x="304800" y="150562"/>
                      </a:cubicBezTo>
                      <a:cubicBezTo>
                        <a:pt x="304800" y="150562"/>
                        <a:pt x="304800" y="150562"/>
                        <a:pt x="304800" y="151899"/>
                      </a:cubicBezTo>
                      <a:cubicBezTo>
                        <a:pt x="304800" y="151899"/>
                        <a:pt x="304800" y="151899"/>
                        <a:pt x="304800" y="154573"/>
                      </a:cubicBezTo>
                      <a:lnTo>
                        <a:pt x="305656" y="153133"/>
                      </a:lnTo>
                      <a:lnTo>
                        <a:pt x="306128" y="156215"/>
                      </a:lnTo>
                      <a:lnTo>
                        <a:pt x="304800" y="164600"/>
                      </a:lnTo>
                      <a:lnTo>
                        <a:pt x="304800" y="162594"/>
                      </a:lnTo>
                      <a:cubicBezTo>
                        <a:pt x="304800" y="162594"/>
                        <a:pt x="304800" y="162594"/>
                        <a:pt x="304800" y="161257"/>
                      </a:cubicBezTo>
                      <a:cubicBezTo>
                        <a:pt x="304800" y="161257"/>
                        <a:pt x="304800" y="161257"/>
                        <a:pt x="304800" y="159920"/>
                      </a:cubicBezTo>
                      <a:cubicBezTo>
                        <a:pt x="304800" y="159920"/>
                        <a:pt x="304800" y="159920"/>
                        <a:pt x="304800" y="158583"/>
                      </a:cubicBezTo>
                      <a:cubicBezTo>
                        <a:pt x="304800" y="158583"/>
                        <a:pt x="304800" y="158583"/>
                        <a:pt x="303213" y="158583"/>
                      </a:cubicBezTo>
                      <a:cubicBezTo>
                        <a:pt x="303213" y="158583"/>
                        <a:pt x="303213" y="158583"/>
                        <a:pt x="303213" y="157246"/>
                      </a:cubicBezTo>
                      <a:cubicBezTo>
                        <a:pt x="303213" y="157246"/>
                        <a:pt x="303213" y="157246"/>
                        <a:pt x="303213" y="155909"/>
                      </a:cubicBezTo>
                      <a:cubicBezTo>
                        <a:pt x="303213" y="155909"/>
                        <a:pt x="303213" y="155909"/>
                        <a:pt x="303213" y="154573"/>
                      </a:cubicBezTo>
                      <a:cubicBezTo>
                        <a:pt x="303213" y="154573"/>
                        <a:pt x="303213" y="154573"/>
                        <a:pt x="301625" y="154573"/>
                      </a:cubicBezTo>
                      <a:cubicBezTo>
                        <a:pt x="301625" y="154573"/>
                        <a:pt x="301625" y="154573"/>
                        <a:pt x="301625" y="153236"/>
                      </a:cubicBezTo>
                      <a:cubicBezTo>
                        <a:pt x="301625" y="153236"/>
                        <a:pt x="301625" y="153236"/>
                        <a:pt x="301625" y="151899"/>
                      </a:cubicBezTo>
                      <a:lnTo>
                        <a:pt x="301625" y="150812"/>
                      </a:lnTo>
                      <a:lnTo>
                        <a:pt x="301626" y="150813"/>
                      </a:lnTo>
                      <a:lnTo>
                        <a:pt x="301626" y="149226"/>
                      </a:lnTo>
                      <a:close/>
                      <a:moveTo>
                        <a:pt x="298450" y="147637"/>
                      </a:moveTo>
                      <a:cubicBezTo>
                        <a:pt x="298450" y="147637"/>
                        <a:pt x="298450" y="147637"/>
                        <a:pt x="298450" y="148907"/>
                      </a:cubicBezTo>
                      <a:cubicBezTo>
                        <a:pt x="298450" y="148907"/>
                        <a:pt x="298450" y="148907"/>
                        <a:pt x="298450" y="150177"/>
                      </a:cubicBezTo>
                      <a:cubicBezTo>
                        <a:pt x="298450" y="150177"/>
                        <a:pt x="298450" y="150177"/>
                        <a:pt x="297180" y="150177"/>
                      </a:cubicBezTo>
                      <a:cubicBezTo>
                        <a:pt x="297180" y="150177"/>
                        <a:pt x="297180" y="150177"/>
                        <a:pt x="295910" y="150177"/>
                      </a:cubicBezTo>
                      <a:lnTo>
                        <a:pt x="294640" y="150177"/>
                      </a:lnTo>
                      <a:cubicBezTo>
                        <a:pt x="294640" y="150177"/>
                        <a:pt x="294640" y="150177"/>
                        <a:pt x="294640" y="152717"/>
                      </a:cubicBezTo>
                      <a:cubicBezTo>
                        <a:pt x="294640" y="152717"/>
                        <a:pt x="294640" y="152717"/>
                        <a:pt x="294640" y="153987"/>
                      </a:cubicBezTo>
                      <a:cubicBezTo>
                        <a:pt x="294640" y="153987"/>
                        <a:pt x="294640" y="153987"/>
                        <a:pt x="295910" y="155257"/>
                      </a:cubicBezTo>
                      <a:cubicBezTo>
                        <a:pt x="295910" y="155257"/>
                        <a:pt x="295910" y="155257"/>
                        <a:pt x="295910" y="153987"/>
                      </a:cubicBezTo>
                      <a:cubicBezTo>
                        <a:pt x="295910" y="153987"/>
                        <a:pt x="295910" y="153987"/>
                        <a:pt x="297180" y="152717"/>
                      </a:cubicBezTo>
                      <a:cubicBezTo>
                        <a:pt x="297180" y="152717"/>
                        <a:pt x="297180" y="152717"/>
                        <a:pt x="297180" y="153987"/>
                      </a:cubicBezTo>
                      <a:cubicBezTo>
                        <a:pt x="297180" y="153987"/>
                        <a:pt x="297180" y="153987"/>
                        <a:pt x="295910" y="156527"/>
                      </a:cubicBezTo>
                      <a:cubicBezTo>
                        <a:pt x="295910" y="156527"/>
                        <a:pt x="295910" y="156527"/>
                        <a:pt x="295910" y="157797"/>
                      </a:cubicBezTo>
                      <a:cubicBezTo>
                        <a:pt x="295910" y="157797"/>
                        <a:pt x="295910" y="157797"/>
                        <a:pt x="297180" y="160337"/>
                      </a:cubicBezTo>
                      <a:cubicBezTo>
                        <a:pt x="297180" y="160337"/>
                        <a:pt x="297180" y="160337"/>
                        <a:pt x="297180" y="162877"/>
                      </a:cubicBezTo>
                      <a:cubicBezTo>
                        <a:pt x="297180" y="162877"/>
                        <a:pt x="297180" y="162877"/>
                        <a:pt x="295910" y="164147"/>
                      </a:cubicBezTo>
                      <a:cubicBezTo>
                        <a:pt x="295910" y="164147"/>
                        <a:pt x="295910" y="164147"/>
                        <a:pt x="294640" y="162877"/>
                      </a:cubicBezTo>
                      <a:lnTo>
                        <a:pt x="294640" y="165417"/>
                      </a:lnTo>
                      <a:cubicBezTo>
                        <a:pt x="294640" y="165417"/>
                        <a:pt x="294640" y="165417"/>
                        <a:pt x="293370" y="166687"/>
                      </a:cubicBezTo>
                      <a:cubicBezTo>
                        <a:pt x="293370" y="166687"/>
                        <a:pt x="293370" y="166687"/>
                        <a:pt x="293370" y="165417"/>
                      </a:cubicBezTo>
                      <a:cubicBezTo>
                        <a:pt x="293370" y="165417"/>
                        <a:pt x="293370" y="165417"/>
                        <a:pt x="293370" y="162877"/>
                      </a:cubicBezTo>
                      <a:cubicBezTo>
                        <a:pt x="293370" y="162877"/>
                        <a:pt x="293370" y="162877"/>
                        <a:pt x="293370" y="161607"/>
                      </a:cubicBezTo>
                      <a:cubicBezTo>
                        <a:pt x="293370" y="161607"/>
                        <a:pt x="293370" y="161607"/>
                        <a:pt x="292100" y="159067"/>
                      </a:cubicBezTo>
                      <a:cubicBezTo>
                        <a:pt x="292100" y="159067"/>
                        <a:pt x="292100" y="159067"/>
                        <a:pt x="293370" y="157797"/>
                      </a:cubicBezTo>
                      <a:cubicBezTo>
                        <a:pt x="293370" y="157797"/>
                        <a:pt x="293370" y="157797"/>
                        <a:pt x="293370" y="155257"/>
                      </a:cubicBezTo>
                      <a:cubicBezTo>
                        <a:pt x="293370" y="155257"/>
                        <a:pt x="293370" y="155257"/>
                        <a:pt x="293370" y="153987"/>
                      </a:cubicBezTo>
                      <a:cubicBezTo>
                        <a:pt x="293370" y="153987"/>
                        <a:pt x="293370" y="153987"/>
                        <a:pt x="293370" y="151447"/>
                      </a:cubicBezTo>
                      <a:cubicBezTo>
                        <a:pt x="293370" y="151447"/>
                        <a:pt x="293370" y="151447"/>
                        <a:pt x="293370" y="148907"/>
                      </a:cubicBezTo>
                      <a:cubicBezTo>
                        <a:pt x="293370" y="148907"/>
                        <a:pt x="293370" y="148907"/>
                        <a:pt x="294640" y="148907"/>
                      </a:cubicBezTo>
                      <a:cubicBezTo>
                        <a:pt x="295910" y="147637"/>
                        <a:pt x="297180" y="147637"/>
                        <a:pt x="298450" y="147637"/>
                      </a:cubicBezTo>
                      <a:close/>
                      <a:moveTo>
                        <a:pt x="300038" y="139700"/>
                      </a:moveTo>
                      <a:lnTo>
                        <a:pt x="301626" y="139700"/>
                      </a:lnTo>
                      <a:lnTo>
                        <a:pt x="301626" y="141288"/>
                      </a:lnTo>
                      <a:lnTo>
                        <a:pt x="301626" y="142875"/>
                      </a:lnTo>
                      <a:lnTo>
                        <a:pt x="301626" y="146051"/>
                      </a:lnTo>
                      <a:lnTo>
                        <a:pt x="301626" y="147638"/>
                      </a:lnTo>
                      <a:lnTo>
                        <a:pt x="301626" y="149225"/>
                      </a:lnTo>
                      <a:lnTo>
                        <a:pt x="301625" y="149225"/>
                      </a:lnTo>
                      <a:cubicBezTo>
                        <a:pt x="301625" y="150562"/>
                        <a:pt x="301625" y="150562"/>
                        <a:pt x="301625" y="150562"/>
                      </a:cubicBezTo>
                      <a:lnTo>
                        <a:pt x="301625" y="150812"/>
                      </a:lnTo>
                      <a:lnTo>
                        <a:pt x="300038" y="149226"/>
                      </a:lnTo>
                      <a:lnTo>
                        <a:pt x="300038" y="147638"/>
                      </a:lnTo>
                      <a:lnTo>
                        <a:pt x="300038" y="144463"/>
                      </a:lnTo>
                      <a:lnTo>
                        <a:pt x="300038" y="141288"/>
                      </a:lnTo>
                      <a:close/>
                      <a:moveTo>
                        <a:pt x="287338" y="131762"/>
                      </a:moveTo>
                      <a:cubicBezTo>
                        <a:pt x="287338" y="131762"/>
                        <a:pt x="287338" y="131762"/>
                        <a:pt x="292101" y="134484"/>
                      </a:cubicBezTo>
                      <a:cubicBezTo>
                        <a:pt x="292101" y="134484"/>
                        <a:pt x="292101" y="134484"/>
                        <a:pt x="292101" y="135844"/>
                      </a:cubicBezTo>
                      <a:cubicBezTo>
                        <a:pt x="292101" y="135844"/>
                        <a:pt x="292101" y="135844"/>
                        <a:pt x="290513" y="138566"/>
                      </a:cubicBezTo>
                      <a:cubicBezTo>
                        <a:pt x="290513" y="138566"/>
                        <a:pt x="290513" y="138566"/>
                        <a:pt x="290513" y="139927"/>
                      </a:cubicBezTo>
                      <a:cubicBezTo>
                        <a:pt x="290513" y="139927"/>
                        <a:pt x="290513" y="139927"/>
                        <a:pt x="290513" y="142648"/>
                      </a:cubicBezTo>
                      <a:cubicBezTo>
                        <a:pt x="290513" y="142648"/>
                        <a:pt x="290513" y="142648"/>
                        <a:pt x="292101" y="144009"/>
                      </a:cubicBezTo>
                      <a:cubicBezTo>
                        <a:pt x="292101" y="144009"/>
                        <a:pt x="292101" y="144009"/>
                        <a:pt x="293688" y="145369"/>
                      </a:cubicBezTo>
                      <a:cubicBezTo>
                        <a:pt x="293688" y="145369"/>
                        <a:pt x="293688" y="145369"/>
                        <a:pt x="292101" y="146730"/>
                      </a:cubicBezTo>
                      <a:cubicBezTo>
                        <a:pt x="292101" y="146730"/>
                        <a:pt x="292101" y="146730"/>
                        <a:pt x="292101" y="148091"/>
                      </a:cubicBezTo>
                      <a:cubicBezTo>
                        <a:pt x="292101" y="148091"/>
                        <a:pt x="292101" y="148091"/>
                        <a:pt x="290513" y="150812"/>
                      </a:cubicBezTo>
                      <a:cubicBezTo>
                        <a:pt x="290513" y="150812"/>
                        <a:pt x="290513" y="150812"/>
                        <a:pt x="290513" y="152173"/>
                      </a:cubicBezTo>
                      <a:cubicBezTo>
                        <a:pt x="290513" y="152173"/>
                        <a:pt x="290513" y="152173"/>
                        <a:pt x="290513" y="153534"/>
                      </a:cubicBezTo>
                      <a:cubicBezTo>
                        <a:pt x="290513" y="153534"/>
                        <a:pt x="290513" y="153534"/>
                        <a:pt x="290513" y="154894"/>
                      </a:cubicBezTo>
                      <a:cubicBezTo>
                        <a:pt x="290513" y="154894"/>
                        <a:pt x="290513" y="156255"/>
                        <a:pt x="290513" y="157616"/>
                      </a:cubicBezTo>
                      <a:cubicBezTo>
                        <a:pt x="290513" y="157616"/>
                        <a:pt x="290513" y="157616"/>
                        <a:pt x="288925" y="160337"/>
                      </a:cubicBezTo>
                      <a:cubicBezTo>
                        <a:pt x="288925" y="160337"/>
                        <a:pt x="288925" y="160337"/>
                        <a:pt x="287338" y="160337"/>
                      </a:cubicBezTo>
                      <a:cubicBezTo>
                        <a:pt x="287338" y="152173"/>
                        <a:pt x="285750" y="144009"/>
                        <a:pt x="285750" y="137205"/>
                      </a:cubicBezTo>
                      <a:cubicBezTo>
                        <a:pt x="285750" y="137205"/>
                        <a:pt x="285750" y="137205"/>
                        <a:pt x="285750" y="135844"/>
                      </a:cubicBezTo>
                      <a:cubicBezTo>
                        <a:pt x="285750" y="135844"/>
                        <a:pt x="285750" y="135844"/>
                        <a:pt x="285750" y="133123"/>
                      </a:cubicBezTo>
                      <a:cubicBezTo>
                        <a:pt x="285750" y="133123"/>
                        <a:pt x="285750" y="133123"/>
                        <a:pt x="287338" y="131762"/>
                      </a:cubicBezTo>
                      <a:close/>
                      <a:moveTo>
                        <a:pt x="296863" y="123825"/>
                      </a:moveTo>
                      <a:lnTo>
                        <a:pt x="298451" y="127000"/>
                      </a:lnTo>
                      <a:lnTo>
                        <a:pt x="300038" y="130175"/>
                      </a:lnTo>
                      <a:lnTo>
                        <a:pt x="298451" y="130175"/>
                      </a:lnTo>
                      <a:lnTo>
                        <a:pt x="298451" y="133350"/>
                      </a:lnTo>
                      <a:lnTo>
                        <a:pt x="296863" y="131763"/>
                      </a:lnTo>
                      <a:lnTo>
                        <a:pt x="296863" y="130175"/>
                      </a:lnTo>
                      <a:lnTo>
                        <a:pt x="295276" y="128588"/>
                      </a:lnTo>
                      <a:lnTo>
                        <a:pt x="293688" y="130175"/>
                      </a:lnTo>
                      <a:lnTo>
                        <a:pt x="293688" y="128588"/>
                      </a:lnTo>
                      <a:lnTo>
                        <a:pt x="293688" y="125413"/>
                      </a:lnTo>
                      <a:lnTo>
                        <a:pt x="296863" y="125413"/>
                      </a:lnTo>
                      <a:close/>
                      <a:moveTo>
                        <a:pt x="292100" y="117475"/>
                      </a:moveTo>
                      <a:lnTo>
                        <a:pt x="293688" y="117475"/>
                      </a:lnTo>
                      <a:lnTo>
                        <a:pt x="293688" y="119063"/>
                      </a:lnTo>
                      <a:lnTo>
                        <a:pt x="293688" y="120650"/>
                      </a:lnTo>
                      <a:close/>
                      <a:moveTo>
                        <a:pt x="285750" y="101600"/>
                      </a:moveTo>
                      <a:lnTo>
                        <a:pt x="287338" y="101600"/>
                      </a:lnTo>
                      <a:lnTo>
                        <a:pt x="287338" y="104775"/>
                      </a:lnTo>
                      <a:lnTo>
                        <a:pt x="288925" y="107950"/>
                      </a:lnTo>
                      <a:lnTo>
                        <a:pt x="290513" y="109538"/>
                      </a:lnTo>
                      <a:lnTo>
                        <a:pt x="292101" y="111125"/>
                      </a:lnTo>
                      <a:lnTo>
                        <a:pt x="293688" y="111125"/>
                      </a:lnTo>
                      <a:lnTo>
                        <a:pt x="293688" y="114300"/>
                      </a:lnTo>
                      <a:lnTo>
                        <a:pt x="293688" y="115887"/>
                      </a:lnTo>
                      <a:lnTo>
                        <a:pt x="295276" y="117475"/>
                      </a:lnTo>
                      <a:lnTo>
                        <a:pt x="295276" y="119062"/>
                      </a:lnTo>
                      <a:lnTo>
                        <a:pt x="295276" y="120650"/>
                      </a:lnTo>
                      <a:lnTo>
                        <a:pt x="295276" y="122237"/>
                      </a:lnTo>
                      <a:lnTo>
                        <a:pt x="293688" y="117475"/>
                      </a:lnTo>
                      <a:lnTo>
                        <a:pt x="293688" y="115888"/>
                      </a:lnTo>
                      <a:lnTo>
                        <a:pt x="292101" y="114300"/>
                      </a:lnTo>
                      <a:lnTo>
                        <a:pt x="290513" y="114300"/>
                      </a:lnTo>
                      <a:lnTo>
                        <a:pt x="290513" y="115888"/>
                      </a:lnTo>
                      <a:lnTo>
                        <a:pt x="290513" y="117475"/>
                      </a:lnTo>
                      <a:lnTo>
                        <a:pt x="288925" y="117475"/>
                      </a:lnTo>
                      <a:lnTo>
                        <a:pt x="288925" y="115888"/>
                      </a:lnTo>
                      <a:lnTo>
                        <a:pt x="288925" y="112713"/>
                      </a:lnTo>
                      <a:lnTo>
                        <a:pt x="287338" y="109538"/>
                      </a:lnTo>
                      <a:lnTo>
                        <a:pt x="285750" y="107950"/>
                      </a:lnTo>
                      <a:lnTo>
                        <a:pt x="285750" y="106363"/>
                      </a:lnTo>
                      <a:lnTo>
                        <a:pt x="285750" y="103188"/>
                      </a:lnTo>
                      <a:close/>
                      <a:moveTo>
                        <a:pt x="203200" y="85725"/>
                      </a:moveTo>
                      <a:cubicBezTo>
                        <a:pt x="204391" y="85725"/>
                        <a:pt x="205582" y="85725"/>
                        <a:pt x="207963" y="85725"/>
                      </a:cubicBezTo>
                      <a:cubicBezTo>
                        <a:pt x="206772" y="88900"/>
                        <a:pt x="205582" y="86784"/>
                        <a:pt x="204391" y="87842"/>
                      </a:cubicBezTo>
                      <a:cubicBezTo>
                        <a:pt x="204391" y="87842"/>
                        <a:pt x="204391" y="87842"/>
                        <a:pt x="203200" y="87842"/>
                      </a:cubicBezTo>
                      <a:cubicBezTo>
                        <a:pt x="203200" y="86784"/>
                        <a:pt x="203200" y="85725"/>
                        <a:pt x="203200" y="85725"/>
                      </a:cubicBezTo>
                      <a:close/>
                      <a:moveTo>
                        <a:pt x="188913" y="83476"/>
                      </a:moveTo>
                      <a:cubicBezTo>
                        <a:pt x="190501" y="83609"/>
                        <a:pt x="192088" y="84138"/>
                        <a:pt x="192088" y="84667"/>
                      </a:cubicBezTo>
                      <a:cubicBezTo>
                        <a:pt x="192088" y="84667"/>
                        <a:pt x="192088" y="84667"/>
                        <a:pt x="190501" y="85725"/>
                      </a:cubicBezTo>
                      <a:cubicBezTo>
                        <a:pt x="187326" y="84667"/>
                        <a:pt x="185738" y="84667"/>
                        <a:pt x="185738" y="84667"/>
                      </a:cubicBezTo>
                      <a:cubicBezTo>
                        <a:pt x="185738" y="83609"/>
                        <a:pt x="187326" y="83344"/>
                        <a:pt x="188913" y="83476"/>
                      </a:cubicBezTo>
                      <a:close/>
                      <a:moveTo>
                        <a:pt x="161925" y="77787"/>
                      </a:moveTo>
                      <a:cubicBezTo>
                        <a:pt x="161925" y="77787"/>
                        <a:pt x="161925" y="77787"/>
                        <a:pt x="163248" y="77787"/>
                      </a:cubicBezTo>
                      <a:cubicBezTo>
                        <a:pt x="165894" y="77787"/>
                        <a:pt x="169863" y="77787"/>
                        <a:pt x="168540" y="82550"/>
                      </a:cubicBezTo>
                      <a:cubicBezTo>
                        <a:pt x="168540" y="82550"/>
                        <a:pt x="168540" y="82550"/>
                        <a:pt x="167217" y="82550"/>
                      </a:cubicBezTo>
                      <a:cubicBezTo>
                        <a:pt x="167217" y="82550"/>
                        <a:pt x="167217" y="82550"/>
                        <a:pt x="167217" y="81359"/>
                      </a:cubicBezTo>
                      <a:lnTo>
                        <a:pt x="161925" y="78978"/>
                      </a:lnTo>
                      <a:cubicBezTo>
                        <a:pt x="161925" y="78978"/>
                        <a:pt x="161925" y="78978"/>
                        <a:pt x="161925" y="77787"/>
                      </a:cubicBezTo>
                      <a:close/>
                      <a:moveTo>
                        <a:pt x="158751" y="73554"/>
                      </a:moveTo>
                      <a:cubicBezTo>
                        <a:pt x="161926" y="74612"/>
                        <a:pt x="158751" y="76729"/>
                        <a:pt x="155575" y="77787"/>
                      </a:cubicBezTo>
                      <a:cubicBezTo>
                        <a:pt x="155575" y="77787"/>
                        <a:pt x="155575" y="77787"/>
                        <a:pt x="153988" y="76729"/>
                      </a:cubicBezTo>
                      <a:cubicBezTo>
                        <a:pt x="155575" y="74612"/>
                        <a:pt x="155575" y="71437"/>
                        <a:pt x="158751" y="73554"/>
                      </a:cubicBezTo>
                      <a:close/>
                      <a:moveTo>
                        <a:pt x="140098" y="48759"/>
                      </a:moveTo>
                      <a:cubicBezTo>
                        <a:pt x="141487" y="47625"/>
                        <a:pt x="141487" y="51027"/>
                        <a:pt x="142876" y="48759"/>
                      </a:cubicBezTo>
                      <a:cubicBezTo>
                        <a:pt x="140098" y="52161"/>
                        <a:pt x="137319" y="55563"/>
                        <a:pt x="131763" y="55563"/>
                      </a:cubicBezTo>
                      <a:cubicBezTo>
                        <a:pt x="131763" y="52161"/>
                        <a:pt x="137319" y="51027"/>
                        <a:pt x="140098" y="48759"/>
                      </a:cubicBezTo>
                      <a:close/>
                      <a:moveTo>
                        <a:pt x="148273" y="42598"/>
                      </a:moveTo>
                      <a:lnTo>
                        <a:pt x="150813" y="42598"/>
                      </a:lnTo>
                      <a:cubicBezTo>
                        <a:pt x="150813" y="42598"/>
                        <a:pt x="150813" y="42598"/>
                        <a:pt x="149543" y="43921"/>
                      </a:cubicBezTo>
                      <a:cubicBezTo>
                        <a:pt x="147003" y="45244"/>
                        <a:pt x="150813" y="49213"/>
                        <a:pt x="148273" y="51859"/>
                      </a:cubicBezTo>
                      <a:cubicBezTo>
                        <a:pt x="149543" y="51859"/>
                        <a:pt x="149543" y="50536"/>
                        <a:pt x="150813" y="50536"/>
                      </a:cubicBezTo>
                      <a:cubicBezTo>
                        <a:pt x="150813" y="51859"/>
                        <a:pt x="149543" y="53181"/>
                        <a:pt x="148273" y="53181"/>
                      </a:cubicBezTo>
                      <a:cubicBezTo>
                        <a:pt x="148273" y="53181"/>
                        <a:pt x="148273" y="54504"/>
                        <a:pt x="149543" y="54504"/>
                      </a:cubicBezTo>
                      <a:cubicBezTo>
                        <a:pt x="147003" y="55827"/>
                        <a:pt x="144463" y="55827"/>
                        <a:pt x="141923" y="55827"/>
                      </a:cubicBezTo>
                      <a:cubicBezTo>
                        <a:pt x="140653" y="57150"/>
                        <a:pt x="139383" y="57150"/>
                        <a:pt x="138113" y="57150"/>
                      </a:cubicBezTo>
                      <a:cubicBezTo>
                        <a:pt x="138113" y="55827"/>
                        <a:pt x="139383" y="55827"/>
                        <a:pt x="140653" y="55827"/>
                      </a:cubicBezTo>
                      <a:cubicBezTo>
                        <a:pt x="140653" y="54504"/>
                        <a:pt x="141923" y="54504"/>
                        <a:pt x="141923" y="53181"/>
                      </a:cubicBezTo>
                      <a:cubicBezTo>
                        <a:pt x="141923" y="53181"/>
                        <a:pt x="141923" y="53181"/>
                        <a:pt x="139383" y="53181"/>
                      </a:cubicBezTo>
                      <a:cubicBezTo>
                        <a:pt x="140653" y="53181"/>
                        <a:pt x="141923" y="53181"/>
                        <a:pt x="141923" y="51859"/>
                      </a:cubicBezTo>
                      <a:cubicBezTo>
                        <a:pt x="141923" y="49213"/>
                        <a:pt x="145733" y="51859"/>
                        <a:pt x="145733" y="49213"/>
                      </a:cubicBezTo>
                      <a:cubicBezTo>
                        <a:pt x="145733" y="47890"/>
                        <a:pt x="144463" y="47890"/>
                        <a:pt x="144463" y="47890"/>
                      </a:cubicBezTo>
                      <a:cubicBezTo>
                        <a:pt x="144463" y="47890"/>
                        <a:pt x="144463" y="46567"/>
                        <a:pt x="144463" y="45244"/>
                      </a:cubicBezTo>
                      <a:cubicBezTo>
                        <a:pt x="144463" y="45244"/>
                        <a:pt x="144463" y="46567"/>
                        <a:pt x="143193" y="45244"/>
                      </a:cubicBezTo>
                      <a:close/>
                      <a:moveTo>
                        <a:pt x="169336" y="30162"/>
                      </a:moveTo>
                      <a:cubicBezTo>
                        <a:pt x="103318" y="30162"/>
                        <a:pt x="47862" y="76200"/>
                        <a:pt x="33338" y="136706"/>
                      </a:cubicBezTo>
                      <a:cubicBezTo>
                        <a:pt x="33338" y="136706"/>
                        <a:pt x="33338" y="138022"/>
                        <a:pt x="33338" y="138022"/>
                      </a:cubicBezTo>
                      <a:cubicBezTo>
                        <a:pt x="33338" y="138022"/>
                        <a:pt x="33338" y="139337"/>
                        <a:pt x="33338" y="139337"/>
                      </a:cubicBezTo>
                      <a:cubicBezTo>
                        <a:pt x="33338" y="139337"/>
                        <a:pt x="33338" y="140652"/>
                        <a:pt x="33338" y="140652"/>
                      </a:cubicBezTo>
                      <a:cubicBezTo>
                        <a:pt x="33338" y="140652"/>
                        <a:pt x="34658" y="139337"/>
                        <a:pt x="34658" y="139337"/>
                      </a:cubicBezTo>
                      <a:cubicBezTo>
                        <a:pt x="34658" y="139337"/>
                        <a:pt x="35979" y="139337"/>
                        <a:pt x="35979" y="139337"/>
                      </a:cubicBezTo>
                      <a:cubicBezTo>
                        <a:pt x="35979" y="139337"/>
                        <a:pt x="35979" y="139337"/>
                        <a:pt x="35979" y="140652"/>
                      </a:cubicBezTo>
                      <a:cubicBezTo>
                        <a:pt x="35979" y="147229"/>
                        <a:pt x="42580" y="148544"/>
                        <a:pt x="43901" y="153806"/>
                      </a:cubicBezTo>
                      <a:cubicBezTo>
                        <a:pt x="47862" y="159067"/>
                        <a:pt x="47862" y="164329"/>
                        <a:pt x="45221" y="169590"/>
                      </a:cubicBezTo>
                      <a:cubicBezTo>
                        <a:pt x="47862" y="169590"/>
                        <a:pt x="46542" y="165644"/>
                        <a:pt x="49182" y="166959"/>
                      </a:cubicBezTo>
                      <a:cubicBezTo>
                        <a:pt x="50503" y="166959"/>
                        <a:pt x="47862" y="169590"/>
                        <a:pt x="50503" y="170905"/>
                      </a:cubicBezTo>
                      <a:cubicBezTo>
                        <a:pt x="50503" y="170905"/>
                        <a:pt x="50503" y="170905"/>
                        <a:pt x="50503" y="168275"/>
                      </a:cubicBezTo>
                      <a:cubicBezTo>
                        <a:pt x="53143" y="166959"/>
                        <a:pt x="55784" y="170905"/>
                        <a:pt x="55784" y="174852"/>
                      </a:cubicBezTo>
                      <a:cubicBezTo>
                        <a:pt x="55784" y="174852"/>
                        <a:pt x="57105" y="174852"/>
                        <a:pt x="57105" y="174852"/>
                      </a:cubicBezTo>
                      <a:cubicBezTo>
                        <a:pt x="57105" y="174852"/>
                        <a:pt x="57105" y="173536"/>
                        <a:pt x="57105" y="173536"/>
                      </a:cubicBezTo>
                      <a:cubicBezTo>
                        <a:pt x="57105" y="173536"/>
                        <a:pt x="58425" y="173536"/>
                        <a:pt x="59745" y="173536"/>
                      </a:cubicBezTo>
                      <a:cubicBezTo>
                        <a:pt x="61066" y="173536"/>
                        <a:pt x="61066" y="173536"/>
                        <a:pt x="61066" y="173536"/>
                      </a:cubicBezTo>
                      <a:cubicBezTo>
                        <a:pt x="61066" y="173536"/>
                        <a:pt x="62386" y="173536"/>
                        <a:pt x="62386" y="173536"/>
                      </a:cubicBezTo>
                      <a:cubicBezTo>
                        <a:pt x="63706" y="173536"/>
                        <a:pt x="63706" y="173536"/>
                        <a:pt x="63706" y="173536"/>
                      </a:cubicBezTo>
                      <a:cubicBezTo>
                        <a:pt x="63706" y="173536"/>
                        <a:pt x="63706" y="173536"/>
                        <a:pt x="65027" y="173536"/>
                      </a:cubicBezTo>
                      <a:cubicBezTo>
                        <a:pt x="65027" y="174852"/>
                        <a:pt x="65027" y="174852"/>
                        <a:pt x="65027" y="174852"/>
                      </a:cubicBezTo>
                      <a:cubicBezTo>
                        <a:pt x="65027" y="174852"/>
                        <a:pt x="66347" y="176167"/>
                        <a:pt x="68988" y="177482"/>
                      </a:cubicBezTo>
                      <a:cubicBezTo>
                        <a:pt x="70308" y="178798"/>
                        <a:pt x="72949" y="180113"/>
                        <a:pt x="72949" y="180113"/>
                      </a:cubicBezTo>
                      <a:cubicBezTo>
                        <a:pt x="72949" y="181428"/>
                        <a:pt x="74269" y="181428"/>
                        <a:pt x="74269" y="182744"/>
                      </a:cubicBezTo>
                      <a:cubicBezTo>
                        <a:pt x="74269" y="182744"/>
                        <a:pt x="74269" y="184059"/>
                        <a:pt x="74269" y="185374"/>
                      </a:cubicBezTo>
                      <a:cubicBezTo>
                        <a:pt x="74269" y="186690"/>
                        <a:pt x="74269" y="188005"/>
                        <a:pt x="74269" y="189320"/>
                      </a:cubicBezTo>
                      <a:cubicBezTo>
                        <a:pt x="74269" y="190636"/>
                        <a:pt x="72949" y="191951"/>
                        <a:pt x="71629" y="194582"/>
                      </a:cubicBezTo>
                      <a:cubicBezTo>
                        <a:pt x="71629" y="194582"/>
                        <a:pt x="71629" y="195897"/>
                        <a:pt x="71629" y="195897"/>
                      </a:cubicBezTo>
                      <a:cubicBezTo>
                        <a:pt x="68988" y="205105"/>
                        <a:pt x="65027" y="211682"/>
                        <a:pt x="63706" y="219574"/>
                      </a:cubicBezTo>
                      <a:cubicBezTo>
                        <a:pt x="62386" y="224835"/>
                        <a:pt x="66347" y="230097"/>
                        <a:pt x="66347" y="236673"/>
                      </a:cubicBezTo>
                      <a:cubicBezTo>
                        <a:pt x="66347" y="236673"/>
                        <a:pt x="66347" y="237989"/>
                        <a:pt x="66347" y="239304"/>
                      </a:cubicBezTo>
                      <a:cubicBezTo>
                        <a:pt x="66347" y="240619"/>
                        <a:pt x="66347" y="243250"/>
                        <a:pt x="65027" y="245881"/>
                      </a:cubicBezTo>
                      <a:cubicBezTo>
                        <a:pt x="63706" y="244565"/>
                        <a:pt x="63706" y="244565"/>
                        <a:pt x="62386" y="244565"/>
                      </a:cubicBezTo>
                      <a:cubicBezTo>
                        <a:pt x="63706" y="247196"/>
                        <a:pt x="66347" y="249827"/>
                        <a:pt x="65027" y="253773"/>
                      </a:cubicBezTo>
                      <a:cubicBezTo>
                        <a:pt x="65027" y="255088"/>
                        <a:pt x="63706" y="255088"/>
                        <a:pt x="62386" y="255088"/>
                      </a:cubicBezTo>
                      <a:cubicBezTo>
                        <a:pt x="63706" y="256404"/>
                        <a:pt x="63706" y="256404"/>
                        <a:pt x="63706" y="257719"/>
                      </a:cubicBezTo>
                      <a:cubicBezTo>
                        <a:pt x="63706" y="259034"/>
                        <a:pt x="65027" y="259034"/>
                        <a:pt x="66347" y="260350"/>
                      </a:cubicBezTo>
                      <a:cubicBezTo>
                        <a:pt x="66347" y="260350"/>
                        <a:pt x="66347" y="261665"/>
                        <a:pt x="66347" y="261665"/>
                      </a:cubicBezTo>
                      <a:cubicBezTo>
                        <a:pt x="66347" y="261665"/>
                        <a:pt x="66347" y="261665"/>
                        <a:pt x="67668" y="261665"/>
                      </a:cubicBezTo>
                      <a:cubicBezTo>
                        <a:pt x="72949" y="268242"/>
                        <a:pt x="79551" y="274819"/>
                        <a:pt x="87473" y="280080"/>
                      </a:cubicBezTo>
                      <a:cubicBezTo>
                        <a:pt x="87473" y="280080"/>
                        <a:pt x="88794" y="280080"/>
                        <a:pt x="88794" y="280080"/>
                      </a:cubicBezTo>
                      <a:cubicBezTo>
                        <a:pt x="88794" y="280080"/>
                        <a:pt x="88794" y="280080"/>
                        <a:pt x="88794" y="281395"/>
                      </a:cubicBezTo>
                      <a:cubicBezTo>
                        <a:pt x="88794" y="281395"/>
                        <a:pt x="90114" y="281395"/>
                        <a:pt x="90114" y="281395"/>
                      </a:cubicBezTo>
                      <a:cubicBezTo>
                        <a:pt x="112560" y="297180"/>
                        <a:pt x="140288" y="306387"/>
                        <a:pt x="169336" y="306387"/>
                      </a:cubicBezTo>
                      <a:cubicBezTo>
                        <a:pt x="245919" y="306387"/>
                        <a:pt x="307976" y="244565"/>
                        <a:pt x="307976" y="168275"/>
                      </a:cubicBezTo>
                      <a:lnTo>
                        <a:pt x="306128" y="156215"/>
                      </a:lnTo>
                      <a:lnTo>
                        <a:pt x="306388" y="154573"/>
                      </a:lnTo>
                      <a:lnTo>
                        <a:pt x="306388" y="151899"/>
                      </a:lnTo>
                      <a:lnTo>
                        <a:pt x="305656" y="153133"/>
                      </a:lnTo>
                      <a:lnTo>
                        <a:pt x="301374" y="125197"/>
                      </a:lnTo>
                      <a:cubicBezTo>
                        <a:pt x="297083" y="111715"/>
                        <a:pt x="290811" y="99219"/>
                        <a:pt x="282889" y="88038"/>
                      </a:cubicBezTo>
                      <a:cubicBezTo>
                        <a:pt x="284209" y="94615"/>
                        <a:pt x="284209" y="102507"/>
                        <a:pt x="282889" y="109084"/>
                      </a:cubicBezTo>
                      <a:cubicBezTo>
                        <a:pt x="281569" y="110399"/>
                        <a:pt x="281569" y="111714"/>
                        <a:pt x="281569" y="113030"/>
                      </a:cubicBezTo>
                      <a:cubicBezTo>
                        <a:pt x="280248" y="113030"/>
                        <a:pt x="280248" y="114345"/>
                        <a:pt x="278928" y="115660"/>
                      </a:cubicBezTo>
                      <a:cubicBezTo>
                        <a:pt x="278928" y="114345"/>
                        <a:pt x="278928" y="113030"/>
                        <a:pt x="278928" y="113030"/>
                      </a:cubicBezTo>
                      <a:cubicBezTo>
                        <a:pt x="278928" y="111714"/>
                        <a:pt x="278928" y="110399"/>
                        <a:pt x="277608" y="109084"/>
                      </a:cubicBezTo>
                      <a:cubicBezTo>
                        <a:pt x="277608" y="107768"/>
                        <a:pt x="276287" y="106453"/>
                        <a:pt x="274967" y="106453"/>
                      </a:cubicBezTo>
                      <a:cubicBezTo>
                        <a:pt x="267045" y="107768"/>
                        <a:pt x="260443" y="105138"/>
                        <a:pt x="253841" y="101192"/>
                      </a:cubicBezTo>
                      <a:cubicBezTo>
                        <a:pt x="252520" y="101192"/>
                        <a:pt x="251200" y="101192"/>
                        <a:pt x="249880" y="99876"/>
                      </a:cubicBezTo>
                      <a:cubicBezTo>
                        <a:pt x="245919" y="98561"/>
                        <a:pt x="243278" y="97245"/>
                        <a:pt x="240637" y="97245"/>
                      </a:cubicBezTo>
                      <a:cubicBezTo>
                        <a:pt x="243278" y="99876"/>
                        <a:pt x="244598" y="102507"/>
                        <a:pt x="245919" y="106453"/>
                      </a:cubicBezTo>
                      <a:cubicBezTo>
                        <a:pt x="245919" y="105138"/>
                        <a:pt x="247239" y="105138"/>
                        <a:pt x="247239" y="103822"/>
                      </a:cubicBezTo>
                      <a:cubicBezTo>
                        <a:pt x="247239" y="105138"/>
                        <a:pt x="248559" y="105138"/>
                        <a:pt x="248559" y="106453"/>
                      </a:cubicBezTo>
                      <a:cubicBezTo>
                        <a:pt x="249880" y="110399"/>
                        <a:pt x="256482" y="110399"/>
                        <a:pt x="256482" y="105138"/>
                      </a:cubicBezTo>
                      <a:cubicBezTo>
                        <a:pt x="263083" y="110399"/>
                        <a:pt x="269685" y="115660"/>
                        <a:pt x="268365" y="124868"/>
                      </a:cubicBezTo>
                      <a:cubicBezTo>
                        <a:pt x="267045" y="128814"/>
                        <a:pt x="263083" y="131445"/>
                        <a:pt x="259122" y="132760"/>
                      </a:cubicBezTo>
                      <a:cubicBezTo>
                        <a:pt x="251200" y="135391"/>
                        <a:pt x="237996" y="140652"/>
                        <a:pt x="236676" y="128814"/>
                      </a:cubicBezTo>
                      <a:cubicBezTo>
                        <a:pt x="236676" y="128814"/>
                        <a:pt x="235356" y="127499"/>
                        <a:pt x="235356" y="126183"/>
                      </a:cubicBezTo>
                      <a:cubicBezTo>
                        <a:pt x="234035" y="124868"/>
                        <a:pt x="234035" y="124868"/>
                        <a:pt x="234035" y="123553"/>
                      </a:cubicBezTo>
                      <a:cubicBezTo>
                        <a:pt x="230074" y="119607"/>
                        <a:pt x="226113" y="115660"/>
                        <a:pt x="223472" y="110399"/>
                      </a:cubicBezTo>
                      <a:cubicBezTo>
                        <a:pt x="222152" y="109084"/>
                        <a:pt x="220831" y="109084"/>
                        <a:pt x="220831" y="107768"/>
                      </a:cubicBezTo>
                      <a:cubicBezTo>
                        <a:pt x="219511" y="106453"/>
                        <a:pt x="219511" y="106453"/>
                        <a:pt x="218191" y="105138"/>
                      </a:cubicBezTo>
                      <a:cubicBezTo>
                        <a:pt x="218191" y="103822"/>
                        <a:pt x="216870" y="103822"/>
                        <a:pt x="215550" y="102507"/>
                      </a:cubicBezTo>
                      <a:cubicBezTo>
                        <a:pt x="212909" y="103822"/>
                        <a:pt x="214230" y="97245"/>
                        <a:pt x="210268" y="98561"/>
                      </a:cubicBezTo>
                      <a:cubicBezTo>
                        <a:pt x="208948" y="99876"/>
                        <a:pt x="208948" y="99876"/>
                        <a:pt x="210268" y="99876"/>
                      </a:cubicBezTo>
                      <a:cubicBezTo>
                        <a:pt x="211589" y="102507"/>
                        <a:pt x="211589" y="102507"/>
                        <a:pt x="212909" y="103822"/>
                      </a:cubicBezTo>
                      <a:cubicBezTo>
                        <a:pt x="214230" y="105138"/>
                        <a:pt x="214230" y="105138"/>
                        <a:pt x="215550" y="106453"/>
                      </a:cubicBezTo>
                      <a:cubicBezTo>
                        <a:pt x="215550" y="107768"/>
                        <a:pt x="216870" y="107768"/>
                        <a:pt x="216870" y="109084"/>
                      </a:cubicBezTo>
                      <a:cubicBezTo>
                        <a:pt x="219511" y="113030"/>
                        <a:pt x="223472" y="116976"/>
                        <a:pt x="224793" y="122237"/>
                      </a:cubicBezTo>
                      <a:cubicBezTo>
                        <a:pt x="227433" y="124868"/>
                        <a:pt x="230074" y="128814"/>
                        <a:pt x="231394" y="131445"/>
                      </a:cubicBezTo>
                      <a:cubicBezTo>
                        <a:pt x="232715" y="132760"/>
                        <a:pt x="234035" y="134075"/>
                        <a:pt x="234035" y="134075"/>
                      </a:cubicBezTo>
                      <a:cubicBezTo>
                        <a:pt x="235356" y="135391"/>
                        <a:pt x="236676" y="138022"/>
                        <a:pt x="236676" y="138022"/>
                      </a:cubicBezTo>
                      <a:cubicBezTo>
                        <a:pt x="237996" y="139337"/>
                        <a:pt x="237996" y="139337"/>
                        <a:pt x="240637" y="140652"/>
                      </a:cubicBezTo>
                      <a:cubicBezTo>
                        <a:pt x="241957" y="141968"/>
                        <a:pt x="244598" y="143283"/>
                        <a:pt x="244598" y="143283"/>
                      </a:cubicBezTo>
                      <a:cubicBezTo>
                        <a:pt x="244598" y="143283"/>
                        <a:pt x="245919" y="143283"/>
                        <a:pt x="245919" y="143283"/>
                      </a:cubicBezTo>
                      <a:cubicBezTo>
                        <a:pt x="247239" y="143283"/>
                        <a:pt x="247239" y="143283"/>
                        <a:pt x="248559" y="143283"/>
                      </a:cubicBezTo>
                      <a:cubicBezTo>
                        <a:pt x="252520" y="143283"/>
                        <a:pt x="256482" y="143283"/>
                        <a:pt x="260443" y="140652"/>
                      </a:cubicBezTo>
                      <a:cubicBezTo>
                        <a:pt x="260443" y="143283"/>
                        <a:pt x="260443" y="145914"/>
                        <a:pt x="259122" y="147229"/>
                      </a:cubicBezTo>
                      <a:cubicBezTo>
                        <a:pt x="259122" y="148544"/>
                        <a:pt x="259122" y="149860"/>
                        <a:pt x="257802" y="151175"/>
                      </a:cubicBezTo>
                      <a:cubicBezTo>
                        <a:pt x="257802" y="153806"/>
                        <a:pt x="256482" y="156437"/>
                        <a:pt x="255161" y="159067"/>
                      </a:cubicBezTo>
                      <a:cubicBezTo>
                        <a:pt x="255161" y="160383"/>
                        <a:pt x="253841" y="160383"/>
                        <a:pt x="253841" y="161698"/>
                      </a:cubicBezTo>
                      <a:cubicBezTo>
                        <a:pt x="240637" y="168275"/>
                        <a:pt x="228754" y="176167"/>
                        <a:pt x="232715" y="190636"/>
                      </a:cubicBezTo>
                      <a:cubicBezTo>
                        <a:pt x="232715" y="190636"/>
                        <a:pt x="234035" y="191951"/>
                        <a:pt x="234035" y="191951"/>
                      </a:cubicBezTo>
                      <a:cubicBezTo>
                        <a:pt x="234035" y="199843"/>
                        <a:pt x="232715" y="206420"/>
                        <a:pt x="228754" y="212997"/>
                      </a:cubicBezTo>
                      <a:cubicBezTo>
                        <a:pt x="228754" y="214312"/>
                        <a:pt x="227433" y="215628"/>
                        <a:pt x="227433" y="215628"/>
                      </a:cubicBezTo>
                      <a:cubicBezTo>
                        <a:pt x="222152" y="222204"/>
                        <a:pt x="219511" y="228781"/>
                        <a:pt x="218191" y="235358"/>
                      </a:cubicBezTo>
                      <a:cubicBezTo>
                        <a:pt x="218191" y="236673"/>
                        <a:pt x="214230" y="236673"/>
                        <a:pt x="212909" y="239304"/>
                      </a:cubicBezTo>
                      <a:cubicBezTo>
                        <a:pt x="212909" y="239304"/>
                        <a:pt x="212909" y="240619"/>
                        <a:pt x="211589" y="241935"/>
                      </a:cubicBezTo>
                      <a:cubicBezTo>
                        <a:pt x="211589" y="243250"/>
                        <a:pt x="210268" y="245881"/>
                        <a:pt x="210268" y="245881"/>
                      </a:cubicBezTo>
                      <a:cubicBezTo>
                        <a:pt x="208948" y="247196"/>
                        <a:pt x="207628" y="248512"/>
                        <a:pt x="207628" y="248512"/>
                      </a:cubicBezTo>
                      <a:cubicBezTo>
                        <a:pt x="206307" y="249827"/>
                        <a:pt x="204987" y="251142"/>
                        <a:pt x="203667" y="253773"/>
                      </a:cubicBezTo>
                      <a:cubicBezTo>
                        <a:pt x="199705" y="255088"/>
                        <a:pt x="195744" y="256404"/>
                        <a:pt x="191783" y="259034"/>
                      </a:cubicBezTo>
                      <a:cubicBezTo>
                        <a:pt x="189142" y="259034"/>
                        <a:pt x="185181" y="259034"/>
                        <a:pt x="185181" y="259034"/>
                      </a:cubicBezTo>
                      <a:cubicBezTo>
                        <a:pt x="185181" y="260350"/>
                        <a:pt x="185181" y="260350"/>
                        <a:pt x="183861" y="260350"/>
                      </a:cubicBezTo>
                      <a:cubicBezTo>
                        <a:pt x="183861" y="260350"/>
                        <a:pt x="183861" y="260350"/>
                        <a:pt x="183861" y="261665"/>
                      </a:cubicBezTo>
                      <a:cubicBezTo>
                        <a:pt x="182540" y="261665"/>
                        <a:pt x="182540" y="261665"/>
                        <a:pt x="181220" y="261665"/>
                      </a:cubicBezTo>
                      <a:cubicBezTo>
                        <a:pt x="179899" y="261665"/>
                        <a:pt x="178579" y="260350"/>
                        <a:pt x="178579" y="260350"/>
                      </a:cubicBezTo>
                      <a:cubicBezTo>
                        <a:pt x="178579" y="260350"/>
                        <a:pt x="177259" y="260350"/>
                        <a:pt x="177259" y="259034"/>
                      </a:cubicBezTo>
                      <a:cubicBezTo>
                        <a:pt x="177259" y="259034"/>
                        <a:pt x="175938" y="257719"/>
                        <a:pt x="175938" y="257719"/>
                      </a:cubicBezTo>
                      <a:cubicBezTo>
                        <a:pt x="175938" y="257719"/>
                        <a:pt x="175938" y="256404"/>
                        <a:pt x="175938" y="256404"/>
                      </a:cubicBezTo>
                      <a:cubicBezTo>
                        <a:pt x="175938" y="256404"/>
                        <a:pt x="175938" y="256404"/>
                        <a:pt x="175938" y="255088"/>
                      </a:cubicBezTo>
                      <a:cubicBezTo>
                        <a:pt x="175938" y="255088"/>
                        <a:pt x="175938" y="255088"/>
                        <a:pt x="175938" y="253773"/>
                      </a:cubicBezTo>
                      <a:cubicBezTo>
                        <a:pt x="175938" y="252458"/>
                        <a:pt x="175938" y="251142"/>
                        <a:pt x="174618" y="251142"/>
                      </a:cubicBezTo>
                      <a:cubicBezTo>
                        <a:pt x="174618" y="249827"/>
                        <a:pt x="173298" y="248512"/>
                        <a:pt x="173298" y="248512"/>
                      </a:cubicBezTo>
                      <a:cubicBezTo>
                        <a:pt x="171977" y="247196"/>
                        <a:pt x="171977" y="245881"/>
                        <a:pt x="171977" y="245881"/>
                      </a:cubicBezTo>
                      <a:cubicBezTo>
                        <a:pt x="171977" y="245881"/>
                        <a:pt x="171977" y="245881"/>
                        <a:pt x="170657" y="245881"/>
                      </a:cubicBezTo>
                      <a:cubicBezTo>
                        <a:pt x="170657" y="245881"/>
                        <a:pt x="170657" y="244565"/>
                        <a:pt x="170657" y="244565"/>
                      </a:cubicBezTo>
                      <a:cubicBezTo>
                        <a:pt x="170657" y="244565"/>
                        <a:pt x="169336" y="243250"/>
                        <a:pt x="169336" y="243250"/>
                      </a:cubicBezTo>
                      <a:cubicBezTo>
                        <a:pt x="169336" y="243250"/>
                        <a:pt x="169336" y="243250"/>
                        <a:pt x="169336" y="241935"/>
                      </a:cubicBezTo>
                      <a:cubicBezTo>
                        <a:pt x="168016" y="234043"/>
                        <a:pt x="162735" y="226150"/>
                        <a:pt x="160094" y="219574"/>
                      </a:cubicBezTo>
                      <a:cubicBezTo>
                        <a:pt x="158773" y="214312"/>
                        <a:pt x="161414" y="209051"/>
                        <a:pt x="164055" y="205105"/>
                      </a:cubicBezTo>
                      <a:cubicBezTo>
                        <a:pt x="165375" y="203789"/>
                        <a:pt x="165375" y="203789"/>
                        <a:pt x="165375" y="202474"/>
                      </a:cubicBezTo>
                      <a:cubicBezTo>
                        <a:pt x="165375" y="201159"/>
                        <a:pt x="165375" y="199843"/>
                        <a:pt x="165375" y="198528"/>
                      </a:cubicBezTo>
                      <a:cubicBezTo>
                        <a:pt x="164055" y="198528"/>
                        <a:pt x="164055" y="195897"/>
                        <a:pt x="164055" y="194582"/>
                      </a:cubicBezTo>
                      <a:cubicBezTo>
                        <a:pt x="162735" y="191951"/>
                        <a:pt x="161414" y="188005"/>
                        <a:pt x="160094" y="185374"/>
                      </a:cubicBezTo>
                      <a:cubicBezTo>
                        <a:pt x="160094" y="185374"/>
                        <a:pt x="158773" y="184059"/>
                        <a:pt x="157453" y="182744"/>
                      </a:cubicBezTo>
                      <a:cubicBezTo>
                        <a:pt x="157453" y="181428"/>
                        <a:pt x="156133" y="181428"/>
                        <a:pt x="156133" y="180113"/>
                      </a:cubicBezTo>
                      <a:cubicBezTo>
                        <a:pt x="150851" y="176167"/>
                        <a:pt x="154812" y="169590"/>
                        <a:pt x="152172" y="164329"/>
                      </a:cubicBezTo>
                      <a:cubicBezTo>
                        <a:pt x="150851" y="161698"/>
                        <a:pt x="149531" y="160383"/>
                        <a:pt x="148210" y="160383"/>
                      </a:cubicBezTo>
                      <a:cubicBezTo>
                        <a:pt x="145570" y="160383"/>
                        <a:pt x="144249" y="160383"/>
                        <a:pt x="144249" y="160383"/>
                      </a:cubicBezTo>
                      <a:cubicBezTo>
                        <a:pt x="142929" y="160383"/>
                        <a:pt x="142929" y="159067"/>
                        <a:pt x="142929" y="159067"/>
                      </a:cubicBezTo>
                      <a:cubicBezTo>
                        <a:pt x="142929" y="159067"/>
                        <a:pt x="142929" y="157752"/>
                        <a:pt x="141609" y="157752"/>
                      </a:cubicBezTo>
                      <a:cubicBezTo>
                        <a:pt x="141609" y="157752"/>
                        <a:pt x="141609" y="156437"/>
                        <a:pt x="141609" y="156437"/>
                      </a:cubicBezTo>
                      <a:cubicBezTo>
                        <a:pt x="141609" y="156437"/>
                        <a:pt x="138968" y="156437"/>
                        <a:pt x="136327" y="155121"/>
                      </a:cubicBezTo>
                      <a:cubicBezTo>
                        <a:pt x="136327" y="156437"/>
                        <a:pt x="135007" y="156437"/>
                        <a:pt x="133686" y="156437"/>
                      </a:cubicBezTo>
                      <a:cubicBezTo>
                        <a:pt x="132366" y="156437"/>
                        <a:pt x="132366" y="156437"/>
                        <a:pt x="131046" y="156437"/>
                      </a:cubicBezTo>
                      <a:cubicBezTo>
                        <a:pt x="117842" y="163013"/>
                        <a:pt x="98036" y="164329"/>
                        <a:pt x="92755" y="145914"/>
                      </a:cubicBezTo>
                      <a:cubicBezTo>
                        <a:pt x="92755" y="145914"/>
                        <a:pt x="91434" y="144598"/>
                        <a:pt x="91434" y="143283"/>
                      </a:cubicBezTo>
                      <a:cubicBezTo>
                        <a:pt x="90114" y="141968"/>
                        <a:pt x="90114" y="140652"/>
                        <a:pt x="88794" y="140652"/>
                      </a:cubicBezTo>
                      <a:cubicBezTo>
                        <a:pt x="88794" y="140652"/>
                        <a:pt x="88794" y="140652"/>
                        <a:pt x="88794" y="139337"/>
                      </a:cubicBezTo>
                      <a:cubicBezTo>
                        <a:pt x="87473" y="139337"/>
                        <a:pt x="87473" y="139337"/>
                        <a:pt x="87473" y="139337"/>
                      </a:cubicBezTo>
                      <a:cubicBezTo>
                        <a:pt x="87473" y="138022"/>
                        <a:pt x="87473" y="138022"/>
                        <a:pt x="88794" y="136706"/>
                      </a:cubicBezTo>
                      <a:cubicBezTo>
                        <a:pt x="88794" y="136706"/>
                        <a:pt x="88794" y="135391"/>
                        <a:pt x="88794" y="134075"/>
                      </a:cubicBezTo>
                      <a:cubicBezTo>
                        <a:pt x="88794" y="134075"/>
                        <a:pt x="88794" y="132760"/>
                        <a:pt x="88794" y="132760"/>
                      </a:cubicBezTo>
                      <a:cubicBezTo>
                        <a:pt x="88794" y="132760"/>
                        <a:pt x="88794" y="131445"/>
                        <a:pt x="88794" y="131445"/>
                      </a:cubicBezTo>
                      <a:cubicBezTo>
                        <a:pt x="91434" y="120922"/>
                        <a:pt x="94075" y="110399"/>
                        <a:pt x="101997" y="103822"/>
                      </a:cubicBezTo>
                      <a:cubicBezTo>
                        <a:pt x="103318" y="102507"/>
                        <a:pt x="104638" y="102507"/>
                        <a:pt x="105958" y="101192"/>
                      </a:cubicBezTo>
                      <a:cubicBezTo>
                        <a:pt x="108599" y="99876"/>
                        <a:pt x="111240" y="98561"/>
                        <a:pt x="113881" y="95930"/>
                      </a:cubicBezTo>
                      <a:cubicBezTo>
                        <a:pt x="115201" y="94615"/>
                        <a:pt x="115201" y="94615"/>
                        <a:pt x="115201" y="93299"/>
                      </a:cubicBezTo>
                      <a:cubicBezTo>
                        <a:pt x="117842" y="89353"/>
                        <a:pt x="120483" y="84092"/>
                        <a:pt x="125764" y="84092"/>
                      </a:cubicBezTo>
                      <a:cubicBezTo>
                        <a:pt x="132366" y="84092"/>
                        <a:pt x="137647" y="84092"/>
                        <a:pt x="144249" y="81461"/>
                      </a:cubicBezTo>
                      <a:cubicBezTo>
                        <a:pt x="145570" y="81461"/>
                        <a:pt x="146890" y="81461"/>
                        <a:pt x="148210" y="81461"/>
                      </a:cubicBezTo>
                      <a:cubicBezTo>
                        <a:pt x="152172" y="80146"/>
                        <a:pt x="157453" y="81461"/>
                        <a:pt x="161414" y="82777"/>
                      </a:cubicBezTo>
                      <a:cubicBezTo>
                        <a:pt x="158773" y="88038"/>
                        <a:pt x="164055" y="91984"/>
                        <a:pt x="168016" y="91984"/>
                      </a:cubicBezTo>
                      <a:cubicBezTo>
                        <a:pt x="169336" y="91984"/>
                        <a:pt x="170657" y="91984"/>
                        <a:pt x="170657" y="91984"/>
                      </a:cubicBezTo>
                      <a:cubicBezTo>
                        <a:pt x="171977" y="93299"/>
                        <a:pt x="173298" y="93299"/>
                        <a:pt x="174618" y="93299"/>
                      </a:cubicBezTo>
                      <a:cubicBezTo>
                        <a:pt x="174618" y="93299"/>
                        <a:pt x="175938" y="94615"/>
                        <a:pt x="175938" y="94615"/>
                      </a:cubicBezTo>
                      <a:cubicBezTo>
                        <a:pt x="177259" y="95930"/>
                        <a:pt x="178579" y="95930"/>
                        <a:pt x="179899" y="95930"/>
                      </a:cubicBezTo>
                      <a:cubicBezTo>
                        <a:pt x="179899" y="94615"/>
                        <a:pt x="179899" y="94615"/>
                        <a:pt x="179899" y="94615"/>
                      </a:cubicBezTo>
                      <a:cubicBezTo>
                        <a:pt x="179899" y="93299"/>
                        <a:pt x="179899" y="93299"/>
                        <a:pt x="179899" y="91984"/>
                      </a:cubicBezTo>
                      <a:cubicBezTo>
                        <a:pt x="181220" y="91984"/>
                        <a:pt x="181220" y="90669"/>
                        <a:pt x="181220" y="90669"/>
                      </a:cubicBezTo>
                      <a:cubicBezTo>
                        <a:pt x="182540" y="90669"/>
                        <a:pt x="183861" y="90669"/>
                        <a:pt x="183861" y="90669"/>
                      </a:cubicBezTo>
                      <a:cubicBezTo>
                        <a:pt x="185181" y="90669"/>
                        <a:pt x="186501" y="90669"/>
                        <a:pt x="186501" y="90669"/>
                      </a:cubicBezTo>
                      <a:cubicBezTo>
                        <a:pt x="190463" y="91984"/>
                        <a:pt x="194424" y="93299"/>
                        <a:pt x="198385" y="94615"/>
                      </a:cubicBezTo>
                      <a:cubicBezTo>
                        <a:pt x="206307" y="95930"/>
                        <a:pt x="218191" y="89353"/>
                        <a:pt x="211589" y="84092"/>
                      </a:cubicBezTo>
                      <a:cubicBezTo>
                        <a:pt x="206307" y="80146"/>
                        <a:pt x="193104" y="85407"/>
                        <a:pt x="189142" y="74884"/>
                      </a:cubicBezTo>
                      <a:cubicBezTo>
                        <a:pt x="189142" y="74884"/>
                        <a:pt x="187822" y="73569"/>
                        <a:pt x="187822" y="76200"/>
                      </a:cubicBezTo>
                      <a:cubicBezTo>
                        <a:pt x="186501" y="77515"/>
                        <a:pt x="187822" y="77515"/>
                        <a:pt x="187822" y="78830"/>
                      </a:cubicBezTo>
                      <a:cubicBezTo>
                        <a:pt x="189142" y="80146"/>
                        <a:pt x="189142" y="80146"/>
                        <a:pt x="186501" y="82777"/>
                      </a:cubicBezTo>
                      <a:cubicBezTo>
                        <a:pt x="185181" y="82777"/>
                        <a:pt x="183861" y="82777"/>
                        <a:pt x="183861" y="81461"/>
                      </a:cubicBezTo>
                      <a:cubicBezTo>
                        <a:pt x="178579" y="73569"/>
                        <a:pt x="171977" y="70938"/>
                        <a:pt x="165375" y="65677"/>
                      </a:cubicBezTo>
                      <a:cubicBezTo>
                        <a:pt x="165375" y="72254"/>
                        <a:pt x="175938" y="76200"/>
                        <a:pt x="178579" y="81461"/>
                      </a:cubicBezTo>
                      <a:cubicBezTo>
                        <a:pt x="175938" y="78830"/>
                        <a:pt x="173298" y="81461"/>
                        <a:pt x="173298" y="82777"/>
                      </a:cubicBezTo>
                      <a:cubicBezTo>
                        <a:pt x="170657" y="77515"/>
                        <a:pt x="164055" y="72254"/>
                        <a:pt x="158773" y="68308"/>
                      </a:cubicBezTo>
                      <a:cubicBezTo>
                        <a:pt x="157453" y="68308"/>
                        <a:pt x="157453" y="68308"/>
                        <a:pt x="156133" y="68308"/>
                      </a:cubicBezTo>
                      <a:cubicBezTo>
                        <a:pt x="154812" y="68308"/>
                        <a:pt x="153492" y="68308"/>
                        <a:pt x="152172" y="69623"/>
                      </a:cubicBezTo>
                      <a:cubicBezTo>
                        <a:pt x="150851" y="69623"/>
                        <a:pt x="149531" y="69623"/>
                        <a:pt x="148210" y="70938"/>
                      </a:cubicBezTo>
                      <a:cubicBezTo>
                        <a:pt x="146890" y="72254"/>
                        <a:pt x="146890" y="72254"/>
                        <a:pt x="145570" y="73569"/>
                      </a:cubicBezTo>
                      <a:cubicBezTo>
                        <a:pt x="144249" y="73569"/>
                        <a:pt x="144249" y="74884"/>
                        <a:pt x="142929" y="74884"/>
                      </a:cubicBezTo>
                      <a:cubicBezTo>
                        <a:pt x="140288" y="76200"/>
                        <a:pt x="138968" y="78830"/>
                        <a:pt x="137647" y="78830"/>
                      </a:cubicBezTo>
                      <a:cubicBezTo>
                        <a:pt x="131046" y="82777"/>
                        <a:pt x="124444" y="82777"/>
                        <a:pt x="119162" y="78830"/>
                      </a:cubicBezTo>
                      <a:cubicBezTo>
                        <a:pt x="117842" y="77515"/>
                        <a:pt x="119162" y="74884"/>
                        <a:pt x="119162" y="73569"/>
                      </a:cubicBezTo>
                      <a:cubicBezTo>
                        <a:pt x="120483" y="63046"/>
                        <a:pt x="131046" y="65677"/>
                        <a:pt x="138968" y="66992"/>
                      </a:cubicBezTo>
                      <a:cubicBezTo>
                        <a:pt x="141609" y="68308"/>
                        <a:pt x="141609" y="63046"/>
                        <a:pt x="138968" y="60415"/>
                      </a:cubicBezTo>
                      <a:cubicBezTo>
                        <a:pt x="140288" y="60415"/>
                        <a:pt x="141609" y="60415"/>
                        <a:pt x="142929" y="60415"/>
                      </a:cubicBezTo>
                      <a:cubicBezTo>
                        <a:pt x="148210" y="57785"/>
                        <a:pt x="153492" y="55154"/>
                        <a:pt x="158773" y="52523"/>
                      </a:cubicBezTo>
                      <a:cubicBezTo>
                        <a:pt x="158773" y="52523"/>
                        <a:pt x="160094" y="52523"/>
                        <a:pt x="161414" y="52523"/>
                      </a:cubicBezTo>
                      <a:cubicBezTo>
                        <a:pt x="161414" y="51208"/>
                        <a:pt x="161414" y="47262"/>
                        <a:pt x="164055" y="47262"/>
                      </a:cubicBezTo>
                      <a:cubicBezTo>
                        <a:pt x="164055" y="47262"/>
                        <a:pt x="164055" y="47262"/>
                        <a:pt x="164055" y="49893"/>
                      </a:cubicBezTo>
                      <a:cubicBezTo>
                        <a:pt x="165375" y="49893"/>
                        <a:pt x="165375" y="49893"/>
                        <a:pt x="165375" y="51208"/>
                      </a:cubicBezTo>
                      <a:cubicBezTo>
                        <a:pt x="165375" y="52523"/>
                        <a:pt x="164055" y="51208"/>
                        <a:pt x="164055" y="51208"/>
                      </a:cubicBezTo>
                      <a:cubicBezTo>
                        <a:pt x="168016" y="53839"/>
                        <a:pt x="175938" y="52523"/>
                        <a:pt x="177259" y="45947"/>
                      </a:cubicBezTo>
                      <a:cubicBezTo>
                        <a:pt x="177259" y="45947"/>
                        <a:pt x="178579" y="45947"/>
                        <a:pt x="178579" y="47262"/>
                      </a:cubicBezTo>
                      <a:cubicBezTo>
                        <a:pt x="178579" y="45947"/>
                        <a:pt x="178579" y="43316"/>
                        <a:pt x="179899" y="43316"/>
                      </a:cubicBezTo>
                      <a:cubicBezTo>
                        <a:pt x="181220" y="43316"/>
                        <a:pt x="182540" y="43316"/>
                        <a:pt x="183861" y="42000"/>
                      </a:cubicBezTo>
                      <a:cubicBezTo>
                        <a:pt x="183861" y="42000"/>
                        <a:pt x="185181" y="42000"/>
                        <a:pt x="185181" y="40685"/>
                      </a:cubicBezTo>
                      <a:cubicBezTo>
                        <a:pt x="183861" y="40685"/>
                        <a:pt x="182540" y="42000"/>
                        <a:pt x="181220" y="42000"/>
                      </a:cubicBezTo>
                      <a:cubicBezTo>
                        <a:pt x="179899" y="43316"/>
                        <a:pt x="178579" y="43316"/>
                        <a:pt x="177259" y="43316"/>
                      </a:cubicBezTo>
                      <a:cubicBezTo>
                        <a:pt x="175938" y="42000"/>
                        <a:pt x="175938" y="39370"/>
                        <a:pt x="178579" y="39370"/>
                      </a:cubicBezTo>
                      <a:cubicBezTo>
                        <a:pt x="177259" y="39370"/>
                        <a:pt x="175938" y="39370"/>
                        <a:pt x="174618" y="40685"/>
                      </a:cubicBezTo>
                      <a:cubicBezTo>
                        <a:pt x="173298" y="42000"/>
                        <a:pt x="173298" y="43316"/>
                        <a:pt x="171977" y="43316"/>
                      </a:cubicBezTo>
                      <a:cubicBezTo>
                        <a:pt x="174618" y="45947"/>
                        <a:pt x="171977" y="51208"/>
                        <a:pt x="168016" y="51208"/>
                      </a:cubicBezTo>
                      <a:cubicBezTo>
                        <a:pt x="166696" y="49893"/>
                        <a:pt x="166696" y="49893"/>
                        <a:pt x="165375" y="48577"/>
                      </a:cubicBezTo>
                      <a:cubicBezTo>
                        <a:pt x="165375" y="48577"/>
                        <a:pt x="164055" y="47262"/>
                        <a:pt x="164055" y="47262"/>
                      </a:cubicBezTo>
                      <a:cubicBezTo>
                        <a:pt x="162735" y="47262"/>
                        <a:pt x="161414" y="45947"/>
                        <a:pt x="160094" y="45947"/>
                      </a:cubicBezTo>
                      <a:cubicBezTo>
                        <a:pt x="158773" y="44631"/>
                        <a:pt x="162735" y="42000"/>
                        <a:pt x="165375" y="40685"/>
                      </a:cubicBezTo>
                      <a:cubicBezTo>
                        <a:pt x="166696" y="40685"/>
                        <a:pt x="166696" y="39370"/>
                        <a:pt x="168016" y="39370"/>
                      </a:cubicBezTo>
                      <a:cubicBezTo>
                        <a:pt x="169336" y="39370"/>
                        <a:pt x="169336" y="38054"/>
                        <a:pt x="170657" y="38054"/>
                      </a:cubicBezTo>
                      <a:cubicBezTo>
                        <a:pt x="177259" y="36739"/>
                        <a:pt x="181220" y="35424"/>
                        <a:pt x="187822" y="35424"/>
                      </a:cubicBezTo>
                      <a:cubicBezTo>
                        <a:pt x="186501" y="36739"/>
                        <a:pt x="185181" y="35424"/>
                        <a:pt x="183861" y="36739"/>
                      </a:cubicBezTo>
                      <a:lnTo>
                        <a:pt x="187822" y="36739"/>
                      </a:lnTo>
                      <a:cubicBezTo>
                        <a:pt x="187822" y="36739"/>
                        <a:pt x="187822" y="36739"/>
                        <a:pt x="190463" y="34108"/>
                      </a:cubicBezTo>
                      <a:cubicBezTo>
                        <a:pt x="190463" y="34108"/>
                        <a:pt x="190463" y="34108"/>
                        <a:pt x="187822" y="34108"/>
                      </a:cubicBezTo>
                      <a:cubicBezTo>
                        <a:pt x="189142" y="34108"/>
                        <a:pt x="190463" y="32793"/>
                        <a:pt x="190463" y="32793"/>
                      </a:cubicBezTo>
                      <a:cubicBezTo>
                        <a:pt x="189142" y="32793"/>
                        <a:pt x="189142" y="32793"/>
                        <a:pt x="187822" y="32793"/>
                      </a:cubicBezTo>
                      <a:lnTo>
                        <a:pt x="189915" y="31750"/>
                      </a:lnTo>
                      <a:lnTo>
                        <a:pt x="190463" y="31477"/>
                      </a:lnTo>
                      <a:cubicBezTo>
                        <a:pt x="183861" y="30162"/>
                        <a:pt x="177259" y="30162"/>
                        <a:pt x="169336" y="3016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58" name="矩形 57"/>
              <p:cNvSpPr/>
              <p:nvPr/>
            </p:nvSpPr>
            <p:spPr>
              <a:xfrm>
                <a:off x="2990674" y="2565961"/>
                <a:ext cx="2873210" cy="4610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lumMod val="50000"/>
                      </a:schemeClr>
                    </a:solidFill>
                    <a:latin typeface="Arial"/>
                    <a:ea typeface="微软雅黑"/>
                    <a:sym typeface="Arial"/>
                  </a:rPr>
                  <a:t>用户可以在投影仪或演示也可以将演示文稿者计算机上进行演示也可以将演示文稿打印出来</a:t>
                </a:r>
              </a:p>
            </p:txBody>
          </p:sp>
        </p:grpSp>
        <p:grpSp>
          <p:nvGrpSpPr>
            <p:cNvPr id="30" name="组合 29"/>
            <p:cNvGrpSpPr/>
            <p:nvPr/>
          </p:nvGrpSpPr>
          <p:grpSpPr>
            <a:xfrm>
              <a:off x="1042551" y="3241498"/>
              <a:ext cx="3355363" cy="821669"/>
              <a:chOff x="1390067" y="3960813"/>
              <a:chExt cx="4473817" cy="1095559"/>
            </a:xfrm>
          </p:grpSpPr>
          <p:grpSp>
            <p:nvGrpSpPr>
              <p:cNvPr id="49" name="组合 48"/>
              <p:cNvGrpSpPr/>
              <p:nvPr/>
            </p:nvGrpSpPr>
            <p:grpSpPr>
              <a:xfrm>
                <a:off x="1390067" y="3960813"/>
                <a:ext cx="1543634" cy="1095559"/>
                <a:chOff x="863017" y="2149408"/>
                <a:chExt cx="1543634" cy="1095559"/>
              </a:xfrm>
            </p:grpSpPr>
            <p:cxnSp>
              <p:nvCxnSpPr>
                <p:cNvPr id="51" name="直接连接符 50"/>
                <p:cNvCxnSpPr/>
                <p:nvPr/>
              </p:nvCxnSpPr>
              <p:spPr>
                <a:xfrm>
                  <a:off x="1952226" y="2697189"/>
                  <a:ext cx="454425" cy="80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406651" y="2200698"/>
                  <a:ext cx="0" cy="994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863017" y="2149408"/>
                  <a:ext cx="1095558" cy="1095559"/>
                  <a:chOff x="808238" y="1990456"/>
                  <a:chExt cx="1205114" cy="1205114"/>
                </a:xfrm>
              </p:grpSpPr>
              <p:sp>
                <p:nvSpPr>
                  <p:cNvPr id="55" name="椭圆 54"/>
                  <p:cNvSpPr/>
                  <p:nvPr/>
                </p:nvSpPr>
                <p:spPr>
                  <a:xfrm rot="5400000">
                    <a:off x="808238" y="1990456"/>
                    <a:ext cx="1205114" cy="1205114"/>
                  </a:xfrm>
                  <a:prstGeom prst="ellipse">
                    <a:avLst/>
                  </a:prstGeom>
                  <a:solidFill>
                    <a:schemeClr val="bg1">
                      <a:lumMod val="75000"/>
                      <a:alpha val="40000"/>
                    </a:schemeClr>
                  </a:solidFill>
                  <a:ln>
                    <a:noFill/>
                  </a:ln>
                  <a:effectLst>
                    <a:outerShdw blurRad="190500" dist="38100" dir="2700000" algn="tl" rotWithShape="0">
                      <a:prstClr val="black">
                        <a:alpha val="30000"/>
                      </a:prstClr>
                    </a:outerShdw>
                  </a:effectLst>
                </p:spPr>
                <p:txBody>
                  <a:bodyPr anchor="ctr"/>
                  <a:lstStyle/>
                  <a:p>
                    <a:pPr algn="ctr"/>
                    <a:endParaRPr sz="1100" dirty="0">
                      <a:solidFill>
                        <a:schemeClr val="tx1">
                          <a:lumMod val="65000"/>
                          <a:lumOff val="35000"/>
                        </a:schemeClr>
                      </a:solidFill>
                      <a:latin typeface="Arial"/>
                      <a:ea typeface="微软雅黑"/>
                      <a:sym typeface="Arial"/>
                    </a:endParaRPr>
                  </a:p>
                </p:txBody>
              </p:sp>
              <p:sp>
                <p:nvSpPr>
                  <p:cNvPr id="56" name="椭圆 55"/>
                  <p:cNvSpPr/>
                  <p:nvPr/>
                </p:nvSpPr>
                <p:spPr>
                  <a:xfrm rot="5400000">
                    <a:off x="915793" y="2098012"/>
                    <a:ext cx="989999" cy="9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54" name="任意多边形 113"/>
                <p:cNvSpPr/>
                <p:nvPr/>
              </p:nvSpPr>
              <p:spPr>
                <a:xfrm>
                  <a:off x="1198923" y="2486309"/>
                  <a:ext cx="423746" cy="421756"/>
                </a:xfrm>
                <a:custGeom>
                  <a:avLst/>
                  <a:gdLst>
                    <a:gd name="connsiteX0" fmla="*/ 256117 w 338138"/>
                    <a:gd name="connsiteY0" fmla="*/ 200025 h 336550"/>
                    <a:gd name="connsiteX1" fmla="*/ 257440 w 338138"/>
                    <a:gd name="connsiteY1" fmla="*/ 201324 h 336550"/>
                    <a:gd name="connsiteX2" fmla="*/ 258763 w 338138"/>
                    <a:gd name="connsiteY2" fmla="*/ 202623 h 336550"/>
                    <a:gd name="connsiteX3" fmla="*/ 258763 w 338138"/>
                    <a:gd name="connsiteY3" fmla="*/ 203922 h 336550"/>
                    <a:gd name="connsiteX4" fmla="*/ 258763 w 338138"/>
                    <a:gd name="connsiteY4" fmla="*/ 205221 h 336550"/>
                    <a:gd name="connsiteX5" fmla="*/ 258763 w 338138"/>
                    <a:gd name="connsiteY5" fmla="*/ 206520 h 336550"/>
                    <a:gd name="connsiteX6" fmla="*/ 257440 w 338138"/>
                    <a:gd name="connsiteY6" fmla="*/ 207819 h 336550"/>
                    <a:gd name="connsiteX7" fmla="*/ 254794 w 338138"/>
                    <a:gd name="connsiteY7" fmla="*/ 216911 h 336550"/>
                    <a:gd name="connsiteX8" fmla="*/ 246857 w 338138"/>
                    <a:gd name="connsiteY8" fmla="*/ 233796 h 336550"/>
                    <a:gd name="connsiteX9" fmla="*/ 245534 w 338138"/>
                    <a:gd name="connsiteY9" fmla="*/ 240290 h 336550"/>
                    <a:gd name="connsiteX10" fmla="*/ 241565 w 338138"/>
                    <a:gd name="connsiteY10" fmla="*/ 242888 h 336550"/>
                    <a:gd name="connsiteX11" fmla="*/ 237596 w 338138"/>
                    <a:gd name="connsiteY11" fmla="*/ 241589 h 336550"/>
                    <a:gd name="connsiteX12" fmla="*/ 236273 w 338138"/>
                    <a:gd name="connsiteY12" fmla="*/ 238992 h 336550"/>
                    <a:gd name="connsiteX13" fmla="*/ 234950 w 338138"/>
                    <a:gd name="connsiteY13" fmla="*/ 237693 h 336550"/>
                    <a:gd name="connsiteX14" fmla="*/ 236273 w 338138"/>
                    <a:gd name="connsiteY14" fmla="*/ 235095 h 336550"/>
                    <a:gd name="connsiteX15" fmla="*/ 236273 w 338138"/>
                    <a:gd name="connsiteY15" fmla="*/ 233796 h 336550"/>
                    <a:gd name="connsiteX16" fmla="*/ 238919 w 338138"/>
                    <a:gd name="connsiteY16" fmla="*/ 226003 h 336550"/>
                    <a:gd name="connsiteX17" fmla="*/ 238919 w 338138"/>
                    <a:gd name="connsiteY17" fmla="*/ 218210 h 336550"/>
                    <a:gd name="connsiteX18" fmla="*/ 238919 w 338138"/>
                    <a:gd name="connsiteY18" fmla="*/ 216911 h 336550"/>
                    <a:gd name="connsiteX19" fmla="*/ 240242 w 338138"/>
                    <a:gd name="connsiteY19" fmla="*/ 215612 h 336550"/>
                    <a:gd name="connsiteX20" fmla="*/ 240242 w 338138"/>
                    <a:gd name="connsiteY20" fmla="*/ 214313 h 336550"/>
                    <a:gd name="connsiteX21" fmla="*/ 246857 w 338138"/>
                    <a:gd name="connsiteY21" fmla="*/ 210416 h 336550"/>
                    <a:gd name="connsiteX22" fmla="*/ 253471 w 338138"/>
                    <a:gd name="connsiteY22" fmla="*/ 202623 h 336550"/>
                    <a:gd name="connsiteX23" fmla="*/ 253471 w 338138"/>
                    <a:gd name="connsiteY23" fmla="*/ 201324 h 336550"/>
                    <a:gd name="connsiteX24" fmla="*/ 256117 w 338138"/>
                    <a:gd name="connsiteY24" fmla="*/ 200025 h 336550"/>
                    <a:gd name="connsiteX25" fmla="*/ 300038 w 338138"/>
                    <a:gd name="connsiteY25" fmla="*/ 171450 h 336550"/>
                    <a:gd name="connsiteX26" fmla="*/ 301625 w 338138"/>
                    <a:gd name="connsiteY26" fmla="*/ 171450 h 336550"/>
                    <a:gd name="connsiteX27" fmla="*/ 298450 w 338138"/>
                    <a:gd name="connsiteY27" fmla="*/ 176213 h 336550"/>
                    <a:gd name="connsiteX28" fmla="*/ 296863 w 338138"/>
                    <a:gd name="connsiteY28" fmla="*/ 177800 h 336550"/>
                    <a:gd name="connsiteX29" fmla="*/ 295275 w 338138"/>
                    <a:gd name="connsiteY29" fmla="*/ 177800 h 336550"/>
                    <a:gd name="connsiteX30" fmla="*/ 295275 w 338138"/>
                    <a:gd name="connsiteY30" fmla="*/ 176213 h 336550"/>
                    <a:gd name="connsiteX31" fmla="*/ 296863 w 338138"/>
                    <a:gd name="connsiteY31" fmla="*/ 174625 h 336550"/>
                    <a:gd name="connsiteX32" fmla="*/ 298450 w 338138"/>
                    <a:gd name="connsiteY32" fmla="*/ 173038 h 336550"/>
                    <a:gd name="connsiteX33" fmla="*/ 293688 w 338138"/>
                    <a:gd name="connsiteY33" fmla="*/ 171450 h 336550"/>
                    <a:gd name="connsiteX34" fmla="*/ 296863 w 338138"/>
                    <a:gd name="connsiteY34" fmla="*/ 171450 h 336550"/>
                    <a:gd name="connsiteX35" fmla="*/ 293688 w 338138"/>
                    <a:gd name="connsiteY35" fmla="*/ 174625 h 336550"/>
                    <a:gd name="connsiteX36" fmla="*/ 292100 w 338138"/>
                    <a:gd name="connsiteY36" fmla="*/ 174625 h 336550"/>
                    <a:gd name="connsiteX37" fmla="*/ 292100 w 338138"/>
                    <a:gd name="connsiteY37" fmla="*/ 173038 h 336550"/>
                    <a:gd name="connsiteX38" fmla="*/ 303946 w 338138"/>
                    <a:gd name="connsiteY38" fmla="*/ 169998 h 336550"/>
                    <a:gd name="connsiteX39" fmla="*/ 303457 w 338138"/>
                    <a:gd name="connsiteY39" fmla="*/ 173083 h 336550"/>
                    <a:gd name="connsiteX40" fmla="*/ 303213 w 338138"/>
                    <a:gd name="connsiteY40" fmla="*/ 174625 h 336550"/>
                    <a:gd name="connsiteX41" fmla="*/ 303213 w 338138"/>
                    <a:gd name="connsiteY41" fmla="*/ 173288 h 336550"/>
                    <a:gd name="connsiteX42" fmla="*/ 303213 w 338138"/>
                    <a:gd name="connsiteY42" fmla="*/ 171952 h 336550"/>
                    <a:gd name="connsiteX43" fmla="*/ 303213 w 338138"/>
                    <a:gd name="connsiteY43" fmla="*/ 170615 h 336550"/>
                    <a:gd name="connsiteX44" fmla="*/ 288926 w 338138"/>
                    <a:gd name="connsiteY44" fmla="*/ 169862 h 336550"/>
                    <a:gd name="connsiteX45" fmla="*/ 290513 w 338138"/>
                    <a:gd name="connsiteY45" fmla="*/ 169862 h 336550"/>
                    <a:gd name="connsiteX46" fmla="*/ 293688 w 338138"/>
                    <a:gd name="connsiteY46" fmla="*/ 169862 h 336550"/>
                    <a:gd name="connsiteX47" fmla="*/ 293688 w 338138"/>
                    <a:gd name="connsiteY47" fmla="*/ 170656 h 336550"/>
                    <a:gd name="connsiteX48" fmla="*/ 292101 w 338138"/>
                    <a:gd name="connsiteY48" fmla="*/ 171450 h 336550"/>
                    <a:gd name="connsiteX49" fmla="*/ 290513 w 338138"/>
                    <a:gd name="connsiteY49" fmla="*/ 171450 h 336550"/>
                    <a:gd name="connsiteX50" fmla="*/ 288926 w 338138"/>
                    <a:gd name="connsiteY50" fmla="*/ 171450 h 336550"/>
                    <a:gd name="connsiteX51" fmla="*/ 287338 w 338138"/>
                    <a:gd name="connsiteY51" fmla="*/ 170656 h 336550"/>
                    <a:gd name="connsiteX52" fmla="*/ 288926 w 338138"/>
                    <a:gd name="connsiteY52" fmla="*/ 169862 h 336550"/>
                    <a:gd name="connsiteX53" fmla="*/ 304800 w 338138"/>
                    <a:gd name="connsiteY53" fmla="*/ 164600 h 336550"/>
                    <a:gd name="connsiteX54" fmla="*/ 304800 w 338138"/>
                    <a:gd name="connsiteY54" fmla="*/ 165267 h 336550"/>
                    <a:gd name="connsiteX55" fmla="*/ 304800 w 338138"/>
                    <a:gd name="connsiteY55" fmla="*/ 166604 h 336550"/>
                    <a:gd name="connsiteX56" fmla="*/ 304800 w 338138"/>
                    <a:gd name="connsiteY56" fmla="*/ 167941 h 336550"/>
                    <a:gd name="connsiteX57" fmla="*/ 304800 w 338138"/>
                    <a:gd name="connsiteY57" fmla="*/ 169278 h 336550"/>
                    <a:gd name="connsiteX58" fmla="*/ 303946 w 338138"/>
                    <a:gd name="connsiteY58" fmla="*/ 169998 h 336550"/>
                    <a:gd name="connsiteX59" fmla="*/ 301626 w 338138"/>
                    <a:gd name="connsiteY59" fmla="*/ 149225 h 336550"/>
                    <a:gd name="connsiteX60" fmla="*/ 303213 w 338138"/>
                    <a:gd name="connsiteY60" fmla="*/ 149225 h 336550"/>
                    <a:gd name="connsiteX61" fmla="*/ 304800 w 338138"/>
                    <a:gd name="connsiteY61" fmla="*/ 150562 h 336550"/>
                    <a:gd name="connsiteX62" fmla="*/ 304800 w 338138"/>
                    <a:gd name="connsiteY62" fmla="*/ 151899 h 336550"/>
                    <a:gd name="connsiteX63" fmla="*/ 304800 w 338138"/>
                    <a:gd name="connsiteY63" fmla="*/ 154573 h 336550"/>
                    <a:gd name="connsiteX64" fmla="*/ 305656 w 338138"/>
                    <a:gd name="connsiteY64" fmla="*/ 153133 h 336550"/>
                    <a:gd name="connsiteX65" fmla="*/ 306128 w 338138"/>
                    <a:gd name="connsiteY65" fmla="*/ 156215 h 336550"/>
                    <a:gd name="connsiteX66" fmla="*/ 304800 w 338138"/>
                    <a:gd name="connsiteY66" fmla="*/ 164600 h 336550"/>
                    <a:gd name="connsiteX67" fmla="*/ 304800 w 338138"/>
                    <a:gd name="connsiteY67" fmla="*/ 162594 h 336550"/>
                    <a:gd name="connsiteX68" fmla="*/ 304800 w 338138"/>
                    <a:gd name="connsiteY68" fmla="*/ 161257 h 336550"/>
                    <a:gd name="connsiteX69" fmla="*/ 304800 w 338138"/>
                    <a:gd name="connsiteY69" fmla="*/ 159920 h 336550"/>
                    <a:gd name="connsiteX70" fmla="*/ 304800 w 338138"/>
                    <a:gd name="connsiteY70" fmla="*/ 158583 h 336550"/>
                    <a:gd name="connsiteX71" fmla="*/ 303213 w 338138"/>
                    <a:gd name="connsiteY71" fmla="*/ 158583 h 336550"/>
                    <a:gd name="connsiteX72" fmla="*/ 303213 w 338138"/>
                    <a:gd name="connsiteY72" fmla="*/ 157246 h 336550"/>
                    <a:gd name="connsiteX73" fmla="*/ 303213 w 338138"/>
                    <a:gd name="connsiteY73" fmla="*/ 155909 h 336550"/>
                    <a:gd name="connsiteX74" fmla="*/ 303213 w 338138"/>
                    <a:gd name="connsiteY74" fmla="*/ 154573 h 336550"/>
                    <a:gd name="connsiteX75" fmla="*/ 301625 w 338138"/>
                    <a:gd name="connsiteY75" fmla="*/ 154573 h 336550"/>
                    <a:gd name="connsiteX76" fmla="*/ 301625 w 338138"/>
                    <a:gd name="connsiteY76" fmla="*/ 153236 h 336550"/>
                    <a:gd name="connsiteX77" fmla="*/ 301625 w 338138"/>
                    <a:gd name="connsiteY77" fmla="*/ 151899 h 336550"/>
                    <a:gd name="connsiteX78" fmla="*/ 301625 w 338138"/>
                    <a:gd name="connsiteY78" fmla="*/ 150812 h 336550"/>
                    <a:gd name="connsiteX79" fmla="*/ 301626 w 338138"/>
                    <a:gd name="connsiteY79" fmla="*/ 150813 h 336550"/>
                    <a:gd name="connsiteX80" fmla="*/ 301626 w 338138"/>
                    <a:gd name="connsiteY80" fmla="*/ 149226 h 336550"/>
                    <a:gd name="connsiteX81" fmla="*/ 298450 w 338138"/>
                    <a:gd name="connsiteY81" fmla="*/ 147637 h 336550"/>
                    <a:gd name="connsiteX82" fmla="*/ 298450 w 338138"/>
                    <a:gd name="connsiteY82" fmla="*/ 148907 h 336550"/>
                    <a:gd name="connsiteX83" fmla="*/ 298450 w 338138"/>
                    <a:gd name="connsiteY83" fmla="*/ 150177 h 336550"/>
                    <a:gd name="connsiteX84" fmla="*/ 297180 w 338138"/>
                    <a:gd name="connsiteY84" fmla="*/ 150177 h 336550"/>
                    <a:gd name="connsiteX85" fmla="*/ 295910 w 338138"/>
                    <a:gd name="connsiteY85" fmla="*/ 150177 h 336550"/>
                    <a:gd name="connsiteX86" fmla="*/ 294640 w 338138"/>
                    <a:gd name="connsiteY86" fmla="*/ 150177 h 336550"/>
                    <a:gd name="connsiteX87" fmla="*/ 294640 w 338138"/>
                    <a:gd name="connsiteY87" fmla="*/ 152717 h 336550"/>
                    <a:gd name="connsiteX88" fmla="*/ 294640 w 338138"/>
                    <a:gd name="connsiteY88" fmla="*/ 153987 h 336550"/>
                    <a:gd name="connsiteX89" fmla="*/ 295910 w 338138"/>
                    <a:gd name="connsiteY89" fmla="*/ 155257 h 336550"/>
                    <a:gd name="connsiteX90" fmla="*/ 295910 w 338138"/>
                    <a:gd name="connsiteY90" fmla="*/ 153987 h 336550"/>
                    <a:gd name="connsiteX91" fmla="*/ 297180 w 338138"/>
                    <a:gd name="connsiteY91" fmla="*/ 152717 h 336550"/>
                    <a:gd name="connsiteX92" fmla="*/ 297180 w 338138"/>
                    <a:gd name="connsiteY92" fmla="*/ 153987 h 336550"/>
                    <a:gd name="connsiteX93" fmla="*/ 295910 w 338138"/>
                    <a:gd name="connsiteY93" fmla="*/ 156527 h 336550"/>
                    <a:gd name="connsiteX94" fmla="*/ 295910 w 338138"/>
                    <a:gd name="connsiteY94" fmla="*/ 157797 h 336550"/>
                    <a:gd name="connsiteX95" fmla="*/ 297180 w 338138"/>
                    <a:gd name="connsiteY95" fmla="*/ 160337 h 336550"/>
                    <a:gd name="connsiteX96" fmla="*/ 297180 w 338138"/>
                    <a:gd name="connsiteY96" fmla="*/ 162877 h 336550"/>
                    <a:gd name="connsiteX97" fmla="*/ 295910 w 338138"/>
                    <a:gd name="connsiteY97" fmla="*/ 164147 h 336550"/>
                    <a:gd name="connsiteX98" fmla="*/ 294640 w 338138"/>
                    <a:gd name="connsiteY98" fmla="*/ 162877 h 336550"/>
                    <a:gd name="connsiteX99" fmla="*/ 294640 w 338138"/>
                    <a:gd name="connsiteY99" fmla="*/ 165417 h 336550"/>
                    <a:gd name="connsiteX100" fmla="*/ 293370 w 338138"/>
                    <a:gd name="connsiteY100" fmla="*/ 166687 h 336550"/>
                    <a:gd name="connsiteX101" fmla="*/ 293370 w 338138"/>
                    <a:gd name="connsiteY101" fmla="*/ 165417 h 336550"/>
                    <a:gd name="connsiteX102" fmla="*/ 293370 w 338138"/>
                    <a:gd name="connsiteY102" fmla="*/ 162877 h 336550"/>
                    <a:gd name="connsiteX103" fmla="*/ 293370 w 338138"/>
                    <a:gd name="connsiteY103" fmla="*/ 161607 h 336550"/>
                    <a:gd name="connsiteX104" fmla="*/ 292100 w 338138"/>
                    <a:gd name="connsiteY104" fmla="*/ 159067 h 336550"/>
                    <a:gd name="connsiteX105" fmla="*/ 293370 w 338138"/>
                    <a:gd name="connsiteY105" fmla="*/ 157797 h 336550"/>
                    <a:gd name="connsiteX106" fmla="*/ 293370 w 338138"/>
                    <a:gd name="connsiteY106" fmla="*/ 155257 h 336550"/>
                    <a:gd name="connsiteX107" fmla="*/ 293370 w 338138"/>
                    <a:gd name="connsiteY107" fmla="*/ 153987 h 336550"/>
                    <a:gd name="connsiteX108" fmla="*/ 293370 w 338138"/>
                    <a:gd name="connsiteY108" fmla="*/ 151447 h 336550"/>
                    <a:gd name="connsiteX109" fmla="*/ 293370 w 338138"/>
                    <a:gd name="connsiteY109" fmla="*/ 148907 h 336550"/>
                    <a:gd name="connsiteX110" fmla="*/ 294640 w 338138"/>
                    <a:gd name="connsiteY110" fmla="*/ 148907 h 336550"/>
                    <a:gd name="connsiteX111" fmla="*/ 298450 w 338138"/>
                    <a:gd name="connsiteY111" fmla="*/ 147637 h 336550"/>
                    <a:gd name="connsiteX112" fmla="*/ 300038 w 338138"/>
                    <a:gd name="connsiteY112" fmla="*/ 139700 h 336550"/>
                    <a:gd name="connsiteX113" fmla="*/ 301626 w 338138"/>
                    <a:gd name="connsiteY113" fmla="*/ 139700 h 336550"/>
                    <a:gd name="connsiteX114" fmla="*/ 301626 w 338138"/>
                    <a:gd name="connsiteY114" fmla="*/ 141288 h 336550"/>
                    <a:gd name="connsiteX115" fmla="*/ 301626 w 338138"/>
                    <a:gd name="connsiteY115" fmla="*/ 142875 h 336550"/>
                    <a:gd name="connsiteX116" fmla="*/ 301626 w 338138"/>
                    <a:gd name="connsiteY116" fmla="*/ 146051 h 336550"/>
                    <a:gd name="connsiteX117" fmla="*/ 301626 w 338138"/>
                    <a:gd name="connsiteY117" fmla="*/ 147638 h 336550"/>
                    <a:gd name="connsiteX118" fmla="*/ 301626 w 338138"/>
                    <a:gd name="connsiteY118" fmla="*/ 149225 h 336550"/>
                    <a:gd name="connsiteX119" fmla="*/ 301625 w 338138"/>
                    <a:gd name="connsiteY119" fmla="*/ 149225 h 336550"/>
                    <a:gd name="connsiteX120" fmla="*/ 301625 w 338138"/>
                    <a:gd name="connsiteY120" fmla="*/ 150562 h 336550"/>
                    <a:gd name="connsiteX121" fmla="*/ 301625 w 338138"/>
                    <a:gd name="connsiteY121" fmla="*/ 150812 h 336550"/>
                    <a:gd name="connsiteX122" fmla="*/ 300038 w 338138"/>
                    <a:gd name="connsiteY122" fmla="*/ 149226 h 336550"/>
                    <a:gd name="connsiteX123" fmla="*/ 300038 w 338138"/>
                    <a:gd name="connsiteY123" fmla="*/ 147638 h 336550"/>
                    <a:gd name="connsiteX124" fmla="*/ 300038 w 338138"/>
                    <a:gd name="connsiteY124" fmla="*/ 144463 h 336550"/>
                    <a:gd name="connsiteX125" fmla="*/ 300038 w 338138"/>
                    <a:gd name="connsiteY125" fmla="*/ 141288 h 336550"/>
                    <a:gd name="connsiteX126" fmla="*/ 287338 w 338138"/>
                    <a:gd name="connsiteY126" fmla="*/ 131762 h 336550"/>
                    <a:gd name="connsiteX127" fmla="*/ 292101 w 338138"/>
                    <a:gd name="connsiteY127" fmla="*/ 134484 h 336550"/>
                    <a:gd name="connsiteX128" fmla="*/ 292101 w 338138"/>
                    <a:gd name="connsiteY128" fmla="*/ 135844 h 336550"/>
                    <a:gd name="connsiteX129" fmla="*/ 290513 w 338138"/>
                    <a:gd name="connsiteY129" fmla="*/ 138566 h 336550"/>
                    <a:gd name="connsiteX130" fmla="*/ 290513 w 338138"/>
                    <a:gd name="connsiteY130" fmla="*/ 139927 h 336550"/>
                    <a:gd name="connsiteX131" fmla="*/ 290513 w 338138"/>
                    <a:gd name="connsiteY131" fmla="*/ 142648 h 336550"/>
                    <a:gd name="connsiteX132" fmla="*/ 292101 w 338138"/>
                    <a:gd name="connsiteY132" fmla="*/ 144009 h 336550"/>
                    <a:gd name="connsiteX133" fmla="*/ 293688 w 338138"/>
                    <a:gd name="connsiteY133" fmla="*/ 145369 h 336550"/>
                    <a:gd name="connsiteX134" fmla="*/ 292101 w 338138"/>
                    <a:gd name="connsiteY134" fmla="*/ 146730 h 336550"/>
                    <a:gd name="connsiteX135" fmla="*/ 292101 w 338138"/>
                    <a:gd name="connsiteY135" fmla="*/ 148091 h 336550"/>
                    <a:gd name="connsiteX136" fmla="*/ 290513 w 338138"/>
                    <a:gd name="connsiteY136" fmla="*/ 150812 h 336550"/>
                    <a:gd name="connsiteX137" fmla="*/ 290513 w 338138"/>
                    <a:gd name="connsiteY137" fmla="*/ 152173 h 336550"/>
                    <a:gd name="connsiteX138" fmla="*/ 290513 w 338138"/>
                    <a:gd name="connsiteY138" fmla="*/ 153534 h 336550"/>
                    <a:gd name="connsiteX139" fmla="*/ 290513 w 338138"/>
                    <a:gd name="connsiteY139" fmla="*/ 154894 h 336550"/>
                    <a:gd name="connsiteX140" fmla="*/ 290513 w 338138"/>
                    <a:gd name="connsiteY140" fmla="*/ 157616 h 336550"/>
                    <a:gd name="connsiteX141" fmla="*/ 288925 w 338138"/>
                    <a:gd name="connsiteY141" fmla="*/ 160337 h 336550"/>
                    <a:gd name="connsiteX142" fmla="*/ 287338 w 338138"/>
                    <a:gd name="connsiteY142" fmla="*/ 160337 h 336550"/>
                    <a:gd name="connsiteX143" fmla="*/ 285750 w 338138"/>
                    <a:gd name="connsiteY143" fmla="*/ 137205 h 336550"/>
                    <a:gd name="connsiteX144" fmla="*/ 285750 w 338138"/>
                    <a:gd name="connsiteY144" fmla="*/ 135844 h 336550"/>
                    <a:gd name="connsiteX145" fmla="*/ 285750 w 338138"/>
                    <a:gd name="connsiteY145" fmla="*/ 133123 h 336550"/>
                    <a:gd name="connsiteX146" fmla="*/ 287338 w 338138"/>
                    <a:gd name="connsiteY146" fmla="*/ 131762 h 336550"/>
                    <a:gd name="connsiteX147" fmla="*/ 296863 w 338138"/>
                    <a:gd name="connsiteY147" fmla="*/ 123825 h 336550"/>
                    <a:gd name="connsiteX148" fmla="*/ 298451 w 338138"/>
                    <a:gd name="connsiteY148" fmla="*/ 127000 h 336550"/>
                    <a:gd name="connsiteX149" fmla="*/ 300038 w 338138"/>
                    <a:gd name="connsiteY149" fmla="*/ 130175 h 336550"/>
                    <a:gd name="connsiteX150" fmla="*/ 298451 w 338138"/>
                    <a:gd name="connsiteY150" fmla="*/ 130175 h 336550"/>
                    <a:gd name="connsiteX151" fmla="*/ 298451 w 338138"/>
                    <a:gd name="connsiteY151" fmla="*/ 133350 h 336550"/>
                    <a:gd name="connsiteX152" fmla="*/ 296863 w 338138"/>
                    <a:gd name="connsiteY152" fmla="*/ 131763 h 336550"/>
                    <a:gd name="connsiteX153" fmla="*/ 296863 w 338138"/>
                    <a:gd name="connsiteY153" fmla="*/ 130175 h 336550"/>
                    <a:gd name="connsiteX154" fmla="*/ 295276 w 338138"/>
                    <a:gd name="connsiteY154" fmla="*/ 128588 h 336550"/>
                    <a:gd name="connsiteX155" fmla="*/ 293688 w 338138"/>
                    <a:gd name="connsiteY155" fmla="*/ 130175 h 336550"/>
                    <a:gd name="connsiteX156" fmla="*/ 293688 w 338138"/>
                    <a:gd name="connsiteY156" fmla="*/ 128588 h 336550"/>
                    <a:gd name="connsiteX157" fmla="*/ 293688 w 338138"/>
                    <a:gd name="connsiteY157" fmla="*/ 125413 h 336550"/>
                    <a:gd name="connsiteX158" fmla="*/ 296863 w 338138"/>
                    <a:gd name="connsiteY158" fmla="*/ 125413 h 336550"/>
                    <a:gd name="connsiteX159" fmla="*/ 292100 w 338138"/>
                    <a:gd name="connsiteY159" fmla="*/ 117475 h 336550"/>
                    <a:gd name="connsiteX160" fmla="*/ 293688 w 338138"/>
                    <a:gd name="connsiteY160" fmla="*/ 117475 h 336550"/>
                    <a:gd name="connsiteX161" fmla="*/ 293688 w 338138"/>
                    <a:gd name="connsiteY161" fmla="*/ 119063 h 336550"/>
                    <a:gd name="connsiteX162" fmla="*/ 293688 w 338138"/>
                    <a:gd name="connsiteY162" fmla="*/ 120650 h 336550"/>
                    <a:gd name="connsiteX163" fmla="*/ 285750 w 338138"/>
                    <a:gd name="connsiteY163" fmla="*/ 101600 h 336550"/>
                    <a:gd name="connsiteX164" fmla="*/ 287338 w 338138"/>
                    <a:gd name="connsiteY164" fmla="*/ 101600 h 336550"/>
                    <a:gd name="connsiteX165" fmla="*/ 287338 w 338138"/>
                    <a:gd name="connsiteY165" fmla="*/ 104775 h 336550"/>
                    <a:gd name="connsiteX166" fmla="*/ 288925 w 338138"/>
                    <a:gd name="connsiteY166" fmla="*/ 107950 h 336550"/>
                    <a:gd name="connsiteX167" fmla="*/ 290513 w 338138"/>
                    <a:gd name="connsiteY167" fmla="*/ 109538 h 336550"/>
                    <a:gd name="connsiteX168" fmla="*/ 292101 w 338138"/>
                    <a:gd name="connsiteY168" fmla="*/ 111125 h 336550"/>
                    <a:gd name="connsiteX169" fmla="*/ 293688 w 338138"/>
                    <a:gd name="connsiteY169" fmla="*/ 111125 h 336550"/>
                    <a:gd name="connsiteX170" fmla="*/ 293688 w 338138"/>
                    <a:gd name="connsiteY170" fmla="*/ 114300 h 336550"/>
                    <a:gd name="connsiteX171" fmla="*/ 293688 w 338138"/>
                    <a:gd name="connsiteY171" fmla="*/ 115887 h 336550"/>
                    <a:gd name="connsiteX172" fmla="*/ 295276 w 338138"/>
                    <a:gd name="connsiteY172" fmla="*/ 117475 h 336550"/>
                    <a:gd name="connsiteX173" fmla="*/ 295276 w 338138"/>
                    <a:gd name="connsiteY173" fmla="*/ 119062 h 336550"/>
                    <a:gd name="connsiteX174" fmla="*/ 295276 w 338138"/>
                    <a:gd name="connsiteY174" fmla="*/ 120650 h 336550"/>
                    <a:gd name="connsiteX175" fmla="*/ 295276 w 338138"/>
                    <a:gd name="connsiteY175" fmla="*/ 122237 h 336550"/>
                    <a:gd name="connsiteX176" fmla="*/ 293688 w 338138"/>
                    <a:gd name="connsiteY176" fmla="*/ 117475 h 336550"/>
                    <a:gd name="connsiteX177" fmla="*/ 293688 w 338138"/>
                    <a:gd name="connsiteY177" fmla="*/ 115888 h 336550"/>
                    <a:gd name="connsiteX178" fmla="*/ 292101 w 338138"/>
                    <a:gd name="connsiteY178" fmla="*/ 114300 h 336550"/>
                    <a:gd name="connsiteX179" fmla="*/ 290513 w 338138"/>
                    <a:gd name="connsiteY179" fmla="*/ 114300 h 336550"/>
                    <a:gd name="connsiteX180" fmla="*/ 290513 w 338138"/>
                    <a:gd name="connsiteY180" fmla="*/ 115888 h 336550"/>
                    <a:gd name="connsiteX181" fmla="*/ 290513 w 338138"/>
                    <a:gd name="connsiteY181" fmla="*/ 117475 h 336550"/>
                    <a:gd name="connsiteX182" fmla="*/ 288925 w 338138"/>
                    <a:gd name="connsiteY182" fmla="*/ 117475 h 336550"/>
                    <a:gd name="connsiteX183" fmla="*/ 288925 w 338138"/>
                    <a:gd name="connsiteY183" fmla="*/ 115888 h 336550"/>
                    <a:gd name="connsiteX184" fmla="*/ 288925 w 338138"/>
                    <a:gd name="connsiteY184" fmla="*/ 112713 h 336550"/>
                    <a:gd name="connsiteX185" fmla="*/ 287338 w 338138"/>
                    <a:gd name="connsiteY185" fmla="*/ 109538 h 336550"/>
                    <a:gd name="connsiteX186" fmla="*/ 285750 w 338138"/>
                    <a:gd name="connsiteY186" fmla="*/ 107950 h 336550"/>
                    <a:gd name="connsiteX187" fmla="*/ 285750 w 338138"/>
                    <a:gd name="connsiteY187" fmla="*/ 106363 h 336550"/>
                    <a:gd name="connsiteX188" fmla="*/ 285750 w 338138"/>
                    <a:gd name="connsiteY188" fmla="*/ 103188 h 336550"/>
                    <a:gd name="connsiteX189" fmla="*/ 203200 w 338138"/>
                    <a:gd name="connsiteY189" fmla="*/ 85725 h 336550"/>
                    <a:gd name="connsiteX190" fmla="*/ 207963 w 338138"/>
                    <a:gd name="connsiteY190" fmla="*/ 85725 h 336550"/>
                    <a:gd name="connsiteX191" fmla="*/ 204391 w 338138"/>
                    <a:gd name="connsiteY191" fmla="*/ 87842 h 336550"/>
                    <a:gd name="connsiteX192" fmla="*/ 203200 w 338138"/>
                    <a:gd name="connsiteY192" fmla="*/ 87842 h 336550"/>
                    <a:gd name="connsiteX193" fmla="*/ 203200 w 338138"/>
                    <a:gd name="connsiteY193" fmla="*/ 85725 h 336550"/>
                    <a:gd name="connsiteX194" fmla="*/ 188913 w 338138"/>
                    <a:gd name="connsiteY194" fmla="*/ 83476 h 336550"/>
                    <a:gd name="connsiteX195" fmla="*/ 192088 w 338138"/>
                    <a:gd name="connsiteY195" fmla="*/ 84667 h 336550"/>
                    <a:gd name="connsiteX196" fmla="*/ 190501 w 338138"/>
                    <a:gd name="connsiteY196" fmla="*/ 85725 h 336550"/>
                    <a:gd name="connsiteX197" fmla="*/ 185738 w 338138"/>
                    <a:gd name="connsiteY197" fmla="*/ 84667 h 336550"/>
                    <a:gd name="connsiteX198" fmla="*/ 188913 w 338138"/>
                    <a:gd name="connsiteY198" fmla="*/ 83476 h 336550"/>
                    <a:gd name="connsiteX199" fmla="*/ 161925 w 338138"/>
                    <a:gd name="connsiteY199" fmla="*/ 77787 h 336550"/>
                    <a:gd name="connsiteX200" fmla="*/ 163248 w 338138"/>
                    <a:gd name="connsiteY200" fmla="*/ 77787 h 336550"/>
                    <a:gd name="connsiteX201" fmla="*/ 168540 w 338138"/>
                    <a:gd name="connsiteY201" fmla="*/ 82550 h 336550"/>
                    <a:gd name="connsiteX202" fmla="*/ 167217 w 338138"/>
                    <a:gd name="connsiteY202" fmla="*/ 82550 h 336550"/>
                    <a:gd name="connsiteX203" fmla="*/ 167217 w 338138"/>
                    <a:gd name="connsiteY203" fmla="*/ 81359 h 336550"/>
                    <a:gd name="connsiteX204" fmla="*/ 161925 w 338138"/>
                    <a:gd name="connsiteY204" fmla="*/ 78978 h 336550"/>
                    <a:gd name="connsiteX205" fmla="*/ 161925 w 338138"/>
                    <a:gd name="connsiteY205" fmla="*/ 77787 h 336550"/>
                    <a:gd name="connsiteX206" fmla="*/ 158751 w 338138"/>
                    <a:gd name="connsiteY206" fmla="*/ 73554 h 336550"/>
                    <a:gd name="connsiteX207" fmla="*/ 155575 w 338138"/>
                    <a:gd name="connsiteY207" fmla="*/ 77787 h 336550"/>
                    <a:gd name="connsiteX208" fmla="*/ 153988 w 338138"/>
                    <a:gd name="connsiteY208" fmla="*/ 76729 h 336550"/>
                    <a:gd name="connsiteX209" fmla="*/ 158751 w 338138"/>
                    <a:gd name="connsiteY209" fmla="*/ 73554 h 336550"/>
                    <a:gd name="connsiteX210" fmla="*/ 140098 w 338138"/>
                    <a:gd name="connsiteY210" fmla="*/ 48759 h 336550"/>
                    <a:gd name="connsiteX211" fmla="*/ 142876 w 338138"/>
                    <a:gd name="connsiteY211" fmla="*/ 48759 h 336550"/>
                    <a:gd name="connsiteX212" fmla="*/ 131763 w 338138"/>
                    <a:gd name="connsiteY212" fmla="*/ 55563 h 336550"/>
                    <a:gd name="connsiteX213" fmla="*/ 140098 w 338138"/>
                    <a:gd name="connsiteY213" fmla="*/ 48759 h 336550"/>
                    <a:gd name="connsiteX214" fmla="*/ 148273 w 338138"/>
                    <a:gd name="connsiteY214" fmla="*/ 42598 h 336550"/>
                    <a:gd name="connsiteX215" fmla="*/ 150813 w 338138"/>
                    <a:gd name="connsiteY215" fmla="*/ 42598 h 336550"/>
                    <a:gd name="connsiteX216" fmla="*/ 149543 w 338138"/>
                    <a:gd name="connsiteY216" fmla="*/ 43921 h 336550"/>
                    <a:gd name="connsiteX217" fmla="*/ 148273 w 338138"/>
                    <a:gd name="connsiteY217" fmla="*/ 51859 h 336550"/>
                    <a:gd name="connsiteX218" fmla="*/ 150813 w 338138"/>
                    <a:gd name="connsiteY218" fmla="*/ 50536 h 336550"/>
                    <a:gd name="connsiteX219" fmla="*/ 148273 w 338138"/>
                    <a:gd name="connsiteY219" fmla="*/ 53181 h 336550"/>
                    <a:gd name="connsiteX220" fmla="*/ 149543 w 338138"/>
                    <a:gd name="connsiteY220" fmla="*/ 54504 h 336550"/>
                    <a:gd name="connsiteX221" fmla="*/ 141923 w 338138"/>
                    <a:gd name="connsiteY221" fmla="*/ 55827 h 336550"/>
                    <a:gd name="connsiteX222" fmla="*/ 138113 w 338138"/>
                    <a:gd name="connsiteY222" fmla="*/ 57150 h 336550"/>
                    <a:gd name="connsiteX223" fmla="*/ 140653 w 338138"/>
                    <a:gd name="connsiteY223" fmla="*/ 55827 h 336550"/>
                    <a:gd name="connsiteX224" fmla="*/ 141923 w 338138"/>
                    <a:gd name="connsiteY224" fmla="*/ 53181 h 336550"/>
                    <a:gd name="connsiteX225" fmla="*/ 139383 w 338138"/>
                    <a:gd name="connsiteY225" fmla="*/ 53181 h 336550"/>
                    <a:gd name="connsiteX226" fmla="*/ 141923 w 338138"/>
                    <a:gd name="connsiteY226" fmla="*/ 51859 h 336550"/>
                    <a:gd name="connsiteX227" fmla="*/ 145733 w 338138"/>
                    <a:gd name="connsiteY227" fmla="*/ 49213 h 336550"/>
                    <a:gd name="connsiteX228" fmla="*/ 144463 w 338138"/>
                    <a:gd name="connsiteY228" fmla="*/ 47890 h 336550"/>
                    <a:gd name="connsiteX229" fmla="*/ 144463 w 338138"/>
                    <a:gd name="connsiteY229" fmla="*/ 45244 h 336550"/>
                    <a:gd name="connsiteX230" fmla="*/ 143193 w 338138"/>
                    <a:gd name="connsiteY230" fmla="*/ 45244 h 336550"/>
                    <a:gd name="connsiteX231" fmla="*/ 169336 w 338138"/>
                    <a:gd name="connsiteY231" fmla="*/ 30162 h 336550"/>
                    <a:gd name="connsiteX232" fmla="*/ 33338 w 338138"/>
                    <a:gd name="connsiteY232" fmla="*/ 136706 h 336550"/>
                    <a:gd name="connsiteX233" fmla="*/ 33338 w 338138"/>
                    <a:gd name="connsiteY233" fmla="*/ 138022 h 336550"/>
                    <a:gd name="connsiteX234" fmla="*/ 33338 w 338138"/>
                    <a:gd name="connsiteY234" fmla="*/ 139337 h 336550"/>
                    <a:gd name="connsiteX235" fmla="*/ 33338 w 338138"/>
                    <a:gd name="connsiteY235" fmla="*/ 140652 h 336550"/>
                    <a:gd name="connsiteX236" fmla="*/ 34658 w 338138"/>
                    <a:gd name="connsiteY236" fmla="*/ 139337 h 336550"/>
                    <a:gd name="connsiteX237" fmla="*/ 35979 w 338138"/>
                    <a:gd name="connsiteY237" fmla="*/ 139337 h 336550"/>
                    <a:gd name="connsiteX238" fmla="*/ 35979 w 338138"/>
                    <a:gd name="connsiteY238" fmla="*/ 140652 h 336550"/>
                    <a:gd name="connsiteX239" fmla="*/ 43901 w 338138"/>
                    <a:gd name="connsiteY239" fmla="*/ 153806 h 336550"/>
                    <a:gd name="connsiteX240" fmla="*/ 45221 w 338138"/>
                    <a:gd name="connsiteY240" fmla="*/ 169590 h 336550"/>
                    <a:gd name="connsiteX241" fmla="*/ 49182 w 338138"/>
                    <a:gd name="connsiteY241" fmla="*/ 166959 h 336550"/>
                    <a:gd name="connsiteX242" fmla="*/ 50503 w 338138"/>
                    <a:gd name="connsiteY242" fmla="*/ 170905 h 336550"/>
                    <a:gd name="connsiteX243" fmla="*/ 50503 w 338138"/>
                    <a:gd name="connsiteY243" fmla="*/ 168275 h 336550"/>
                    <a:gd name="connsiteX244" fmla="*/ 55784 w 338138"/>
                    <a:gd name="connsiteY244" fmla="*/ 174852 h 336550"/>
                    <a:gd name="connsiteX245" fmla="*/ 57105 w 338138"/>
                    <a:gd name="connsiteY245" fmla="*/ 174852 h 336550"/>
                    <a:gd name="connsiteX246" fmla="*/ 57105 w 338138"/>
                    <a:gd name="connsiteY246" fmla="*/ 173536 h 336550"/>
                    <a:gd name="connsiteX247" fmla="*/ 59745 w 338138"/>
                    <a:gd name="connsiteY247" fmla="*/ 173536 h 336550"/>
                    <a:gd name="connsiteX248" fmla="*/ 61066 w 338138"/>
                    <a:gd name="connsiteY248" fmla="*/ 173536 h 336550"/>
                    <a:gd name="connsiteX249" fmla="*/ 62386 w 338138"/>
                    <a:gd name="connsiteY249" fmla="*/ 173536 h 336550"/>
                    <a:gd name="connsiteX250" fmla="*/ 63706 w 338138"/>
                    <a:gd name="connsiteY250" fmla="*/ 173536 h 336550"/>
                    <a:gd name="connsiteX251" fmla="*/ 65027 w 338138"/>
                    <a:gd name="connsiteY251" fmla="*/ 173536 h 336550"/>
                    <a:gd name="connsiteX252" fmla="*/ 65027 w 338138"/>
                    <a:gd name="connsiteY252" fmla="*/ 174852 h 336550"/>
                    <a:gd name="connsiteX253" fmla="*/ 68988 w 338138"/>
                    <a:gd name="connsiteY253" fmla="*/ 177482 h 336550"/>
                    <a:gd name="connsiteX254" fmla="*/ 72949 w 338138"/>
                    <a:gd name="connsiteY254" fmla="*/ 180113 h 336550"/>
                    <a:gd name="connsiteX255" fmla="*/ 74269 w 338138"/>
                    <a:gd name="connsiteY255" fmla="*/ 182744 h 336550"/>
                    <a:gd name="connsiteX256" fmla="*/ 74269 w 338138"/>
                    <a:gd name="connsiteY256" fmla="*/ 185374 h 336550"/>
                    <a:gd name="connsiteX257" fmla="*/ 74269 w 338138"/>
                    <a:gd name="connsiteY257" fmla="*/ 189320 h 336550"/>
                    <a:gd name="connsiteX258" fmla="*/ 71629 w 338138"/>
                    <a:gd name="connsiteY258" fmla="*/ 194582 h 336550"/>
                    <a:gd name="connsiteX259" fmla="*/ 71629 w 338138"/>
                    <a:gd name="connsiteY259" fmla="*/ 195897 h 336550"/>
                    <a:gd name="connsiteX260" fmla="*/ 63706 w 338138"/>
                    <a:gd name="connsiteY260" fmla="*/ 219574 h 336550"/>
                    <a:gd name="connsiteX261" fmla="*/ 66347 w 338138"/>
                    <a:gd name="connsiteY261" fmla="*/ 236673 h 336550"/>
                    <a:gd name="connsiteX262" fmla="*/ 66347 w 338138"/>
                    <a:gd name="connsiteY262" fmla="*/ 239304 h 336550"/>
                    <a:gd name="connsiteX263" fmla="*/ 65027 w 338138"/>
                    <a:gd name="connsiteY263" fmla="*/ 245881 h 336550"/>
                    <a:gd name="connsiteX264" fmla="*/ 62386 w 338138"/>
                    <a:gd name="connsiteY264" fmla="*/ 244565 h 336550"/>
                    <a:gd name="connsiteX265" fmla="*/ 65027 w 338138"/>
                    <a:gd name="connsiteY265" fmla="*/ 253773 h 336550"/>
                    <a:gd name="connsiteX266" fmla="*/ 62386 w 338138"/>
                    <a:gd name="connsiteY266" fmla="*/ 255088 h 336550"/>
                    <a:gd name="connsiteX267" fmla="*/ 63706 w 338138"/>
                    <a:gd name="connsiteY267" fmla="*/ 257719 h 336550"/>
                    <a:gd name="connsiteX268" fmla="*/ 66347 w 338138"/>
                    <a:gd name="connsiteY268" fmla="*/ 260350 h 336550"/>
                    <a:gd name="connsiteX269" fmla="*/ 66347 w 338138"/>
                    <a:gd name="connsiteY269" fmla="*/ 261665 h 336550"/>
                    <a:gd name="connsiteX270" fmla="*/ 67668 w 338138"/>
                    <a:gd name="connsiteY270" fmla="*/ 261665 h 336550"/>
                    <a:gd name="connsiteX271" fmla="*/ 87473 w 338138"/>
                    <a:gd name="connsiteY271" fmla="*/ 280080 h 336550"/>
                    <a:gd name="connsiteX272" fmla="*/ 88794 w 338138"/>
                    <a:gd name="connsiteY272" fmla="*/ 280080 h 336550"/>
                    <a:gd name="connsiteX273" fmla="*/ 88794 w 338138"/>
                    <a:gd name="connsiteY273" fmla="*/ 281395 h 336550"/>
                    <a:gd name="connsiteX274" fmla="*/ 90114 w 338138"/>
                    <a:gd name="connsiteY274" fmla="*/ 281395 h 336550"/>
                    <a:gd name="connsiteX275" fmla="*/ 169336 w 338138"/>
                    <a:gd name="connsiteY275" fmla="*/ 306387 h 336550"/>
                    <a:gd name="connsiteX276" fmla="*/ 307976 w 338138"/>
                    <a:gd name="connsiteY276" fmla="*/ 168275 h 336550"/>
                    <a:gd name="connsiteX277" fmla="*/ 306128 w 338138"/>
                    <a:gd name="connsiteY277" fmla="*/ 156215 h 336550"/>
                    <a:gd name="connsiteX278" fmla="*/ 306388 w 338138"/>
                    <a:gd name="connsiteY278" fmla="*/ 154573 h 336550"/>
                    <a:gd name="connsiteX279" fmla="*/ 306388 w 338138"/>
                    <a:gd name="connsiteY279" fmla="*/ 151899 h 336550"/>
                    <a:gd name="connsiteX280" fmla="*/ 305656 w 338138"/>
                    <a:gd name="connsiteY280" fmla="*/ 153133 h 336550"/>
                    <a:gd name="connsiteX281" fmla="*/ 301374 w 338138"/>
                    <a:gd name="connsiteY281" fmla="*/ 125197 h 336550"/>
                    <a:gd name="connsiteX282" fmla="*/ 282889 w 338138"/>
                    <a:gd name="connsiteY282" fmla="*/ 88038 h 336550"/>
                    <a:gd name="connsiteX283" fmla="*/ 282889 w 338138"/>
                    <a:gd name="connsiteY283" fmla="*/ 109084 h 336550"/>
                    <a:gd name="connsiteX284" fmla="*/ 281569 w 338138"/>
                    <a:gd name="connsiteY284" fmla="*/ 113030 h 336550"/>
                    <a:gd name="connsiteX285" fmla="*/ 278928 w 338138"/>
                    <a:gd name="connsiteY285" fmla="*/ 115660 h 336550"/>
                    <a:gd name="connsiteX286" fmla="*/ 278928 w 338138"/>
                    <a:gd name="connsiteY286" fmla="*/ 113030 h 336550"/>
                    <a:gd name="connsiteX287" fmla="*/ 277608 w 338138"/>
                    <a:gd name="connsiteY287" fmla="*/ 109084 h 336550"/>
                    <a:gd name="connsiteX288" fmla="*/ 274967 w 338138"/>
                    <a:gd name="connsiteY288" fmla="*/ 106453 h 336550"/>
                    <a:gd name="connsiteX289" fmla="*/ 253841 w 338138"/>
                    <a:gd name="connsiteY289" fmla="*/ 101192 h 336550"/>
                    <a:gd name="connsiteX290" fmla="*/ 249880 w 338138"/>
                    <a:gd name="connsiteY290" fmla="*/ 99876 h 336550"/>
                    <a:gd name="connsiteX291" fmla="*/ 240637 w 338138"/>
                    <a:gd name="connsiteY291" fmla="*/ 97245 h 336550"/>
                    <a:gd name="connsiteX292" fmla="*/ 245919 w 338138"/>
                    <a:gd name="connsiteY292" fmla="*/ 106453 h 336550"/>
                    <a:gd name="connsiteX293" fmla="*/ 247239 w 338138"/>
                    <a:gd name="connsiteY293" fmla="*/ 103822 h 336550"/>
                    <a:gd name="connsiteX294" fmla="*/ 248559 w 338138"/>
                    <a:gd name="connsiteY294" fmla="*/ 106453 h 336550"/>
                    <a:gd name="connsiteX295" fmla="*/ 256482 w 338138"/>
                    <a:gd name="connsiteY295" fmla="*/ 105138 h 336550"/>
                    <a:gd name="connsiteX296" fmla="*/ 268365 w 338138"/>
                    <a:gd name="connsiteY296" fmla="*/ 124868 h 336550"/>
                    <a:gd name="connsiteX297" fmla="*/ 259122 w 338138"/>
                    <a:gd name="connsiteY297" fmla="*/ 132760 h 336550"/>
                    <a:gd name="connsiteX298" fmla="*/ 236676 w 338138"/>
                    <a:gd name="connsiteY298" fmla="*/ 128814 h 336550"/>
                    <a:gd name="connsiteX299" fmla="*/ 235356 w 338138"/>
                    <a:gd name="connsiteY299" fmla="*/ 126183 h 336550"/>
                    <a:gd name="connsiteX300" fmla="*/ 234035 w 338138"/>
                    <a:gd name="connsiteY300" fmla="*/ 123553 h 336550"/>
                    <a:gd name="connsiteX301" fmla="*/ 223472 w 338138"/>
                    <a:gd name="connsiteY301" fmla="*/ 110399 h 336550"/>
                    <a:gd name="connsiteX302" fmla="*/ 220831 w 338138"/>
                    <a:gd name="connsiteY302" fmla="*/ 107768 h 336550"/>
                    <a:gd name="connsiteX303" fmla="*/ 218191 w 338138"/>
                    <a:gd name="connsiteY303" fmla="*/ 105138 h 336550"/>
                    <a:gd name="connsiteX304" fmla="*/ 215550 w 338138"/>
                    <a:gd name="connsiteY304" fmla="*/ 102507 h 336550"/>
                    <a:gd name="connsiteX305" fmla="*/ 210268 w 338138"/>
                    <a:gd name="connsiteY305" fmla="*/ 98561 h 336550"/>
                    <a:gd name="connsiteX306" fmla="*/ 210268 w 338138"/>
                    <a:gd name="connsiteY306" fmla="*/ 99876 h 336550"/>
                    <a:gd name="connsiteX307" fmla="*/ 212909 w 338138"/>
                    <a:gd name="connsiteY307" fmla="*/ 103822 h 336550"/>
                    <a:gd name="connsiteX308" fmla="*/ 215550 w 338138"/>
                    <a:gd name="connsiteY308" fmla="*/ 106453 h 336550"/>
                    <a:gd name="connsiteX309" fmla="*/ 216870 w 338138"/>
                    <a:gd name="connsiteY309" fmla="*/ 109084 h 336550"/>
                    <a:gd name="connsiteX310" fmla="*/ 224793 w 338138"/>
                    <a:gd name="connsiteY310" fmla="*/ 122237 h 336550"/>
                    <a:gd name="connsiteX311" fmla="*/ 231394 w 338138"/>
                    <a:gd name="connsiteY311" fmla="*/ 131445 h 336550"/>
                    <a:gd name="connsiteX312" fmla="*/ 234035 w 338138"/>
                    <a:gd name="connsiteY312" fmla="*/ 134075 h 336550"/>
                    <a:gd name="connsiteX313" fmla="*/ 236676 w 338138"/>
                    <a:gd name="connsiteY313" fmla="*/ 138022 h 336550"/>
                    <a:gd name="connsiteX314" fmla="*/ 240637 w 338138"/>
                    <a:gd name="connsiteY314" fmla="*/ 140652 h 336550"/>
                    <a:gd name="connsiteX315" fmla="*/ 244598 w 338138"/>
                    <a:gd name="connsiteY315" fmla="*/ 143283 h 336550"/>
                    <a:gd name="connsiteX316" fmla="*/ 245919 w 338138"/>
                    <a:gd name="connsiteY316" fmla="*/ 143283 h 336550"/>
                    <a:gd name="connsiteX317" fmla="*/ 248559 w 338138"/>
                    <a:gd name="connsiteY317" fmla="*/ 143283 h 336550"/>
                    <a:gd name="connsiteX318" fmla="*/ 260443 w 338138"/>
                    <a:gd name="connsiteY318" fmla="*/ 140652 h 336550"/>
                    <a:gd name="connsiteX319" fmla="*/ 259122 w 338138"/>
                    <a:gd name="connsiteY319" fmla="*/ 147229 h 336550"/>
                    <a:gd name="connsiteX320" fmla="*/ 257802 w 338138"/>
                    <a:gd name="connsiteY320" fmla="*/ 151175 h 336550"/>
                    <a:gd name="connsiteX321" fmla="*/ 255161 w 338138"/>
                    <a:gd name="connsiteY321" fmla="*/ 159067 h 336550"/>
                    <a:gd name="connsiteX322" fmla="*/ 253841 w 338138"/>
                    <a:gd name="connsiteY322" fmla="*/ 161698 h 336550"/>
                    <a:gd name="connsiteX323" fmla="*/ 232715 w 338138"/>
                    <a:gd name="connsiteY323" fmla="*/ 190636 h 336550"/>
                    <a:gd name="connsiteX324" fmla="*/ 234035 w 338138"/>
                    <a:gd name="connsiteY324" fmla="*/ 191951 h 336550"/>
                    <a:gd name="connsiteX325" fmla="*/ 228754 w 338138"/>
                    <a:gd name="connsiteY325" fmla="*/ 212997 h 336550"/>
                    <a:gd name="connsiteX326" fmla="*/ 227433 w 338138"/>
                    <a:gd name="connsiteY326" fmla="*/ 215628 h 336550"/>
                    <a:gd name="connsiteX327" fmla="*/ 218191 w 338138"/>
                    <a:gd name="connsiteY327" fmla="*/ 235358 h 336550"/>
                    <a:gd name="connsiteX328" fmla="*/ 212909 w 338138"/>
                    <a:gd name="connsiteY328" fmla="*/ 239304 h 336550"/>
                    <a:gd name="connsiteX329" fmla="*/ 211589 w 338138"/>
                    <a:gd name="connsiteY329" fmla="*/ 241935 h 336550"/>
                    <a:gd name="connsiteX330" fmla="*/ 210268 w 338138"/>
                    <a:gd name="connsiteY330" fmla="*/ 245881 h 336550"/>
                    <a:gd name="connsiteX331" fmla="*/ 207628 w 338138"/>
                    <a:gd name="connsiteY331" fmla="*/ 248512 h 336550"/>
                    <a:gd name="connsiteX332" fmla="*/ 203667 w 338138"/>
                    <a:gd name="connsiteY332" fmla="*/ 253773 h 336550"/>
                    <a:gd name="connsiteX333" fmla="*/ 191783 w 338138"/>
                    <a:gd name="connsiteY333" fmla="*/ 259034 h 336550"/>
                    <a:gd name="connsiteX334" fmla="*/ 185181 w 338138"/>
                    <a:gd name="connsiteY334" fmla="*/ 259034 h 336550"/>
                    <a:gd name="connsiteX335" fmla="*/ 183861 w 338138"/>
                    <a:gd name="connsiteY335" fmla="*/ 260350 h 336550"/>
                    <a:gd name="connsiteX336" fmla="*/ 183861 w 338138"/>
                    <a:gd name="connsiteY336" fmla="*/ 261665 h 336550"/>
                    <a:gd name="connsiteX337" fmla="*/ 181220 w 338138"/>
                    <a:gd name="connsiteY337" fmla="*/ 261665 h 336550"/>
                    <a:gd name="connsiteX338" fmla="*/ 178579 w 338138"/>
                    <a:gd name="connsiteY338" fmla="*/ 260350 h 336550"/>
                    <a:gd name="connsiteX339" fmla="*/ 177259 w 338138"/>
                    <a:gd name="connsiteY339" fmla="*/ 259034 h 336550"/>
                    <a:gd name="connsiteX340" fmla="*/ 175938 w 338138"/>
                    <a:gd name="connsiteY340" fmla="*/ 257719 h 336550"/>
                    <a:gd name="connsiteX341" fmla="*/ 175938 w 338138"/>
                    <a:gd name="connsiteY341" fmla="*/ 256404 h 336550"/>
                    <a:gd name="connsiteX342" fmla="*/ 175938 w 338138"/>
                    <a:gd name="connsiteY342" fmla="*/ 255088 h 336550"/>
                    <a:gd name="connsiteX343" fmla="*/ 175938 w 338138"/>
                    <a:gd name="connsiteY343" fmla="*/ 253773 h 336550"/>
                    <a:gd name="connsiteX344" fmla="*/ 174618 w 338138"/>
                    <a:gd name="connsiteY344" fmla="*/ 251142 h 336550"/>
                    <a:gd name="connsiteX345" fmla="*/ 173298 w 338138"/>
                    <a:gd name="connsiteY345" fmla="*/ 248512 h 336550"/>
                    <a:gd name="connsiteX346" fmla="*/ 171977 w 338138"/>
                    <a:gd name="connsiteY346" fmla="*/ 245881 h 336550"/>
                    <a:gd name="connsiteX347" fmla="*/ 170657 w 338138"/>
                    <a:gd name="connsiteY347" fmla="*/ 245881 h 336550"/>
                    <a:gd name="connsiteX348" fmla="*/ 170657 w 338138"/>
                    <a:gd name="connsiteY348" fmla="*/ 244565 h 336550"/>
                    <a:gd name="connsiteX349" fmla="*/ 169336 w 338138"/>
                    <a:gd name="connsiteY349" fmla="*/ 243250 h 336550"/>
                    <a:gd name="connsiteX350" fmla="*/ 169336 w 338138"/>
                    <a:gd name="connsiteY350" fmla="*/ 241935 h 336550"/>
                    <a:gd name="connsiteX351" fmla="*/ 160094 w 338138"/>
                    <a:gd name="connsiteY351" fmla="*/ 219574 h 336550"/>
                    <a:gd name="connsiteX352" fmla="*/ 164055 w 338138"/>
                    <a:gd name="connsiteY352" fmla="*/ 205105 h 336550"/>
                    <a:gd name="connsiteX353" fmla="*/ 165375 w 338138"/>
                    <a:gd name="connsiteY353" fmla="*/ 202474 h 336550"/>
                    <a:gd name="connsiteX354" fmla="*/ 165375 w 338138"/>
                    <a:gd name="connsiteY354" fmla="*/ 198528 h 336550"/>
                    <a:gd name="connsiteX355" fmla="*/ 164055 w 338138"/>
                    <a:gd name="connsiteY355" fmla="*/ 194582 h 336550"/>
                    <a:gd name="connsiteX356" fmla="*/ 160094 w 338138"/>
                    <a:gd name="connsiteY356" fmla="*/ 185374 h 336550"/>
                    <a:gd name="connsiteX357" fmla="*/ 157453 w 338138"/>
                    <a:gd name="connsiteY357" fmla="*/ 182744 h 336550"/>
                    <a:gd name="connsiteX358" fmla="*/ 156133 w 338138"/>
                    <a:gd name="connsiteY358" fmla="*/ 180113 h 336550"/>
                    <a:gd name="connsiteX359" fmla="*/ 152172 w 338138"/>
                    <a:gd name="connsiteY359" fmla="*/ 164329 h 336550"/>
                    <a:gd name="connsiteX360" fmla="*/ 148210 w 338138"/>
                    <a:gd name="connsiteY360" fmla="*/ 160383 h 336550"/>
                    <a:gd name="connsiteX361" fmla="*/ 144249 w 338138"/>
                    <a:gd name="connsiteY361" fmla="*/ 160383 h 336550"/>
                    <a:gd name="connsiteX362" fmla="*/ 142929 w 338138"/>
                    <a:gd name="connsiteY362" fmla="*/ 159067 h 336550"/>
                    <a:gd name="connsiteX363" fmla="*/ 141609 w 338138"/>
                    <a:gd name="connsiteY363" fmla="*/ 157752 h 336550"/>
                    <a:gd name="connsiteX364" fmla="*/ 141609 w 338138"/>
                    <a:gd name="connsiteY364" fmla="*/ 156437 h 336550"/>
                    <a:gd name="connsiteX365" fmla="*/ 136327 w 338138"/>
                    <a:gd name="connsiteY365" fmla="*/ 155121 h 336550"/>
                    <a:gd name="connsiteX366" fmla="*/ 133686 w 338138"/>
                    <a:gd name="connsiteY366" fmla="*/ 156437 h 336550"/>
                    <a:gd name="connsiteX367" fmla="*/ 131046 w 338138"/>
                    <a:gd name="connsiteY367" fmla="*/ 156437 h 336550"/>
                    <a:gd name="connsiteX368" fmla="*/ 92755 w 338138"/>
                    <a:gd name="connsiteY368" fmla="*/ 145914 h 336550"/>
                    <a:gd name="connsiteX369" fmla="*/ 91434 w 338138"/>
                    <a:gd name="connsiteY369" fmla="*/ 143283 h 336550"/>
                    <a:gd name="connsiteX370" fmla="*/ 88794 w 338138"/>
                    <a:gd name="connsiteY370" fmla="*/ 140652 h 336550"/>
                    <a:gd name="connsiteX371" fmla="*/ 88794 w 338138"/>
                    <a:gd name="connsiteY371" fmla="*/ 139337 h 336550"/>
                    <a:gd name="connsiteX372" fmla="*/ 87473 w 338138"/>
                    <a:gd name="connsiteY372" fmla="*/ 139337 h 336550"/>
                    <a:gd name="connsiteX373" fmla="*/ 88794 w 338138"/>
                    <a:gd name="connsiteY373" fmla="*/ 136706 h 336550"/>
                    <a:gd name="connsiteX374" fmla="*/ 88794 w 338138"/>
                    <a:gd name="connsiteY374" fmla="*/ 134075 h 336550"/>
                    <a:gd name="connsiteX375" fmla="*/ 88794 w 338138"/>
                    <a:gd name="connsiteY375" fmla="*/ 132760 h 336550"/>
                    <a:gd name="connsiteX376" fmla="*/ 88794 w 338138"/>
                    <a:gd name="connsiteY376" fmla="*/ 131445 h 336550"/>
                    <a:gd name="connsiteX377" fmla="*/ 101997 w 338138"/>
                    <a:gd name="connsiteY377" fmla="*/ 103822 h 336550"/>
                    <a:gd name="connsiteX378" fmla="*/ 105958 w 338138"/>
                    <a:gd name="connsiteY378" fmla="*/ 101192 h 336550"/>
                    <a:gd name="connsiteX379" fmla="*/ 113881 w 338138"/>
                    <a:gd name="connsiteY379" fmla="*/ 95930 h 336550"/>
                    <a:gd name="connsiteX380" fmla="*/ 115201 w 338138"/>
                    <a:gd name="connsiteY380" fmla="*/ 93299 h 336550"/>
                    <a:gd name="connsiteX381" fmla="*/ 125764 w 338138"/>
                    <a:gd name="connsiteY381" fmla="*/ 84092 h 336550"/>
                    <a:gd name="connsiteX382" fmla="*/ 144249 w 338138"/>
                    <a:gd name="connsiteY382" fmla="*/ 81461 h 336550"/>
                    <a:gd name="connsiteX383" fmla="*/ 148210 w 338138"/>
                    <a:gd name="connsiteY383" fmla="*/ 81461 h 336550"/>
                    <a:gd name="connsiteX384" fmla="*/ 161414 w 338138"/>
                    <a:gd name="connsiteY384" fmla="*/ 82777 h 336550"/>
                    <a:gd name="connsiteX385" fmla="*/ 168016 w 338138"/>
                    <a:gd name="connsiteY385" fmla="*/ 91984 h 336550"/>
                    <a:gd name="connsiteX386" fmla="*/ 170657 w 338138"/>
                    <a:gd name="connsiteY386" fmla="*/ 91984 h 336550"/>
                    <a:gd name="connsiteX387" fmla="*/ 174618 w 338138"/>
                    <a:gd name="connsiteY387" fmla="*/ 93299 h 336550"/>
                    <a:gd name="connsiteX388" fmla="*/ 175938 w 338138"/>
                    <a:gd name="connsiteY388" fmla="*/ 94615 h 336550"/>
                    <a:gd name="connsiteX389" fmla="*/ 179899 w 338138"/>
                    <a:gd name="connsiteY389" fmla="*/ 95930 h 336550"/>
                    <a:gd name="connsiteX390" fmla="*/ 179899 w 338138"/>
                    <a:gd name="connsiteY390" fmla="*/ 94615 h 336550"/>
                    <a:gd name="connsiteX391" fmla="*/ 179899 w 338138"/>
                    <a:gd name="connsiteY391" fmla="*/ 91984 h 336550"/>
                    <a:gd name="connsiteX392" fmla="*/ 181220 w 338138"/>
                    <a:gd name="connsiteY392" fmla="*/ 90669 h 336550"/>
                    <a:gd name="connsiteX393" fmla="*/ 183861 w 338138"/>
                    <a:gd name="connsiteY393" fmla="*/ 90669 h 336550"/>
                    <a:gd name="connsiteX394" fmla="*/ 186501 w 338138"/>
                    <a:gd name="connsiteY394" fmla="*/ 90669 h 336550"/>
                    <a:gd name="connsiteX395" fmla="*/ 198385 w 338138"/>
                    <a:gd name="connsiteY395" fmla="*/ 94615 h 336550"/>
                    <a:gd name="connsiteX396" fmla="*/ 211589 w 338138"/>
                    <a:gd name="connsiteY396" fmla="*/ 84092 h 336550"/>
                    <a:gd name="connsiteX397" fmla="*/ 189142 w 338138"/>
                    <a:gd name="connsiteY397" fmla="*/ 74884 h 336550"/>
                    <a:gd name="connsiteX398" fmla="*/ 187822 w 338138"/>
                    <a:gd name="connsiteY398" fmla="*/ 76200 h 336550"/>
                    <a:gd name="connsiteX399" fmla="*/ 187822 w 338138"/>
                    <a:gd name="connsiteY399" fmla="*/ 78830 h 336550"/>
                    <a:gd name="connsiteX400" fmla="*/ 186501 w 338138"/>
                    <a:gd name="connsiteY400" fmla="*/ 82777 h 336550"/>
                    <a:gd name="connsiteX401" fmla="*/ 183861 w 338138"/>
                    <a:gd name="connsiteY401" fmla="*/ 81461 h 336550"/>
                    <a:gd name="connsiteX402" fmla="*/ 165375 w 338138"/>
                    <a:gd name="connsiteY402" fmla="*/ 65677 h 336550"/>
                    <a:gd name="connsiteX403" fmla="*/ 178579 w 338138"/>
                    <a:gd name="connsiteY403" fmla="*/ 81461 h 336550"/>
                    <a:gd name="connsiteX404" fmla="*/ 173298 w 338138"/>
                    <a:gd name="connsiteY404" fmla="*/ 82777 h 336550"/>
                    <a:gd name="connsiteX405" fmla="*/ 158773 w 338138"/>
                    <a:gd name="connsiteY405" fmla="*/ 68308 h 336550"/>
                    <a:gd name="connsiteX406" fmla="*/ 156133 w 338138"/>
                    <a:gd name="connsiteY406" fmla="*/ 68308 h 336550"/>
                    <a:gd name="connsiteX407" fmla="*/ 152172 w 338138"/>
                    <a:gd name="connsiteY407" fmla="*/ 69623 h 336550"/>
                    <a:gd name="connsiteX408" fmla="*/ 148210 w 338138"/>
                    <a:gd name="connsiteY408" fmla="*/ 70938 h 336550"/>
                    <a:gd name="connsiteX409" fmla="*/ 145570 w 338138"/>
                    <a:gd name="connsiteY409" fmla="*/ 73569 h 336550"/>
                    <a:gd name="connsiteX410" fmla="*/ 142929 w 338138"/>
                    <a:gd name="connsiteY410" fmla="*/ 74884 h 336550"/>
                    <a:gd name="connsiteX411" fmla="*/ 137647 w 338138"/>
                    <a:gd name="connsiteY411" fmla="*/ 78830 h 336550"/>
                    <a:gd name="connsiteX412" fmla="*/ 119162 w 338138"/>
                    <a:gd name="connsiteY412" fmla="*/ 78830 h 336550"/>
                    <a:gd name="connsiteX413" fmla="*/ 119162 w 338138"/>
                    <a:gd name="connsiteY413" fmla="*/ 73569 h 336550"/>
                    <a:gd name="connsiteX414" fmla="*/ 138968 w 338138"/>
                    <a:gd name="connsiteY414" fmla="*/ 66992 h 336550"/>
                    <a:gd name="connsiteX415" fmla="*/ 138968 w 338138"/>
                    <a:gd name="connsiteY415" fmla="*/ 60415 h 336550"/>
                    <a:gd name="connsiteX416" fmla="*/ 142929 w 338138"/>
                    <a:gd name="connsiteY416" fmla="*/ 60415 h 336550"/>
                    <a:gd name="connsiteX417" fmla="*/ 158773 w 338138"/>
                    <a:gd name="connsiteY417" fmla="*/ 52523 h 336550"/>
                    <a:gd name="connsiteX418" fmla="*/ 161414 w 338138"/>
                    <a:gd name="connsiteY418" fmla="*/ 52523 h 336550"/>
                    <a:gd name="connsiteX419" fmla="*/ 164055 w 338138"/>
                    <a:gd name="connsiteY419" fmla="*/ 47262 h 336550"/>
                    <a:gd name="connsiteX420" fmla="*/ 164055 w 338138"/>
                    <a:gd name="connsiteY420" fmla="*/ 49893 h 336550"/>
                    <a:gd name="connsiteX421" fmla="*/ 165375 w 338138"/>
                    <a:gd name="connsiteY421" fmla="*/ 51208 h 336550"/>
                    <a:gd name="connsiteX422" fmla="*/ 164055 w 338138"/>
                    <a:gd name="connsiteY422" fmla="*/ 51208 h 336550"/>
                    <a:gd name="connsiteX423" fmla="*/ 177259 w 338138"/>
                    <a:gd name="connsiteY423" fmla="*/ 45947 h 336550"/>
                    <a:gd name="connsiteX424" fmla="*/ 178579 w 338138"/>
                    <a:gd name="connsiteY424" fmla="*/ 47262 h 336550"/>
                    <a:gd name="connsiteX425" fmla="*/ 179899 w 338138"/>
                    <a:gd name="connsiteY425" fmla="*/ 43316 h 336550"/>
                    <a:gd name="connsiteX426" fmla="*/ 183861 w 338138"/>
                    <a:gd name="connsiteY426" fmla="*/ 42000 h 336550"/>
                    <a:gd name="connsiteX427" fmla="*/ 185181 w 338138"/>
                    <a:gd name="connsiteY427" fmla="*/ 40685 h 336550"/>
                    <a:gd name="connsiteX428" fmla="*/ 181220 w 338138"/>
                    <a:gd name="connsiteY428" fmla="*/ 42000 h 336550"/>
                    <a:gd name="connsiteX429" fmla="*/ 177259 w 338138"/>
                    <a:gd name="connsiteY429" fmla="*/ 43316 h 336550"/>
                    <a:gd name="connsiteX430" fmla="*/ 178579 w 338138"/>
                    <a:gd name="connsiteY430" fmla="*/ 39370 h 336550"/>
                    <a:gd name="connsiteX431" fmla="*/ 174618 w 338138"/>
                    <a:gd name="connsiteY431" fmla="*/ 40685 h 336550"/>
                    <a:gd name="connsiteX432" fmla="*/ 171977 w 338138"/>
                    <a:gd name="connsiteY432" fmla="*/ 43316 h 336550"/>
                    <a:gd name="connsiteX433" fmla="*/ 168016 w 338138"/>
                    <a:gd name="connsiteY433" fmla="*/ 51208 h 336550"/>
                    <a:gd name="connsiteX434" fmla="*/ 165375 w 338138"/>
                    <a:gd name="connsiteY434" fmla="*/ 48577 h 336550"/>
                    <a:gd name="connsiteX435" fmla="*/ 164055 w 338138"/>
                    <a:gd name="connsiteY435" fmla="*/ 47262 h 336550"/>
                    <a:gd name="connsiteX436" fmla="*/ 160094 w 338138"/>
                    <a:gd name="connsiteY436" fmla="*/ 45947 h 336550"/>
                    <a:gd name="connsiteX437" fmla="*/ 165375 w 338138"/>
                    <a:gd name="connsiteY437" fmla="*/ 40685 h 336550"/>
                    <a:gd name="connsiteX438" fmla="*/ 168016 w 338138"/>
                    <a:gd name="connsiteY438" fmla="*/ 39370 h 336550"/>
                    <a:gd name="connsiteX439" fmla="*/ 170657 w 338138"/>
                    <a:gd name="connsiteY439" fmla="*/ 38054 h 336550"/>
                    <a:gd name="connsiteX440" fmla="*/ 187822 w 338138"/>
                    <a:gd name="connsiteY440" fmla="*/ 35424 h 336550"/>
                    <a:gd name="connsiteX441" fmla="*/ 183861 w 338138"/>
                    <a:gd name="connsiteY441" fmla="*/ 36739 h 336550"/>
                    <a:gd name="connsiteX442" fmla="*/ 187822 w 338138"/>
                    <a:gd name="connsiteY442" fmla="*/ 36739 h 336550"/>
                    <a:gd name="connsiteX443" fmla="*/ 190463 w 338138"/>
                    <a:gd name="connsiteY443" fmla="*/ 34108 h 336550"/>
                    <a:gd name="connsiteX444" fmla="*/ 187822 w 338138"/>
                    <a:gd name="connsiteY444" fmla="*/ 34108 h 336550"/>
                    <a:gd name="connsiteX445" fmla="*/ 190463 w 338138"/>
                    <a:gd name="connsiteY445" fmla="*/ 32793 h 336550"/>
                    <a:gd name="connsiteX446" fmla="*/ 187822 w 338138"/>
                    <a:gd name="connsiteY446" fmla="*/ 32793 h 336550"/>
                    <a:gd name="connsiteX447" fmla="*/ 189915 w 338138"/>
                    <a:gd name="connsiteY447" fmla="*/ 31750 h 336550"/>
                    <a:gd name="connsiteX448" fmla="*/ 190463 w 338138"/>
                    <a:gd name="connsiteY448" fmla="*/ 31477 h 336550"/>
                    <a:gd name="connsiteX449" fmla="*/ 169336 w 338138"/>
                    <a:gd name="connsiteY449" fmla="*/ 30162 h 336550"/>
                    <a:gd name="connsiteX450" fmla="*/ 169069 w 338138"/>
                    <a:gd name="connsiteY450" fmla="*/ 0 h 336550"/>
                    <a:gd name="connsiteX451" fmla="*/ 338138 w 338138"/>
                    <a:gd name="connsiteY451" fmla="*/ 168275 h 336550"/>
                    <a:gd name="connsiteX452" fmla="*/ 169069 w 338138"/>
                    <a:gd name="connsiteY452" fmla="*/ 336550 h 336550"/>
                    <a:gd name="connsiteX453" fmla="*/ 0 w 338138"/>
                    <a:gd name="connsiteY453" fmla="*/ 168275 h 336550"/>
                    <a:gd name="connsiteX454" fmla="*/ 169069 w 338138"/>
                    <a:gd name="connsiteY45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Lst>
                  <a:rect l="l" t="t" r="r" b="b"/>
                  <a:pathLst>
                    <a:path w="338138" h="336550">
                      <a:moveTo>
                        <a:pt x="256117" y="200025"/>
                      </a:moveTo>
                      <a:cubicBezTo>
                        <a:pt x="256117" y="200025"/>
                        <a:pt x="256117" y="200025"/>
                        <a:pt x="257440" y="201324"/>
                      </a:cubicBezTo>
                      <a:cubicBezTo>
                        <a:pt x="257440" y="201324"/>
                        <a:pt x="257440" y="201324"/>
                        <a:pt x="258763" y="202623"/>
                      </a:cubicBezTo>
                      <a:cubicBezTo>
                        <a:pt x="258763" y="203922"/>
                        <a:pt x="258763" y="203922"/>
                        <a:pt x="258763" y="203922"/>
                      </a:cubicBezTo>
                      <a:lnTo>
                        <a:pt x="258763" y="205221"/>
                      </a:lnTo>
                      <a:cubicBezTo>
                        <a:pt x="258763" y="205221"/>
                        <a:pt x="258763" y="205221"/>
                        <a:pt x="258763" y="206520"/>
                      </a:cubicBezTo>
                      <a:cubicBezTo>
                        <a:pt x="258763" y="206520"/>
                        <a:pt x="258763" y="206520"/>
                        <a:pt x="257440" y="207819"/>
                      </a:cubicBezTo>
                      <a:cubicBezTo>
                        <a:pt x="257440" y="207819"/>
                        <a:pt x="257440" y="207819"/>
                        <a:pt x="254794" y="216911"/>
                      </a:cubicBezTo>
                      <a:cubicBezTo>
                        <a:pt x="254794" y="216911"/>
                        <a:pt x="254794" y="216911"/>
                        <a:pt x="246857" y="233796"/>
                      </a:cubicBezTo>
                      <a:cubicBezTo>
                        <a:pt x="246857" y="233796"/>
                        <a:pt x="246857" y="233796"/>
                        <a:pt x="245534" y="240290"/>
                      </a:cubicBezTo>
                      <a:cubicBezTo>
                        <a:pt x="245534" y="240290"/>
                        <a:pt x="245534" y="240290"/>
                        <a:pt x="241565" y="242888"/>
                      </a:cubicBezTo>
                      <a:cubicBezTo>
                        <a:pt x="241565" y="242888"/>
                        <a:pt x="241565" y="242888"/>
                        <a:pt x="237596" y="241589"/>
                      </a:cubicBezTo>
                      <a:cubicBezTo>
                        <a:pt x="237596" y="241589"/>
                        <a:pt x="237596" y="241589"/>
                        <a:pt x="236273" y="238992"/>
                      </a:cubicBezTo>
                      <a:cubicBezTo>
                        <a:pt x="236273" y="238992"/>
                        <a:pt x="236273" y="238992"/>
                        <a:pt x="234950" y="237693"/>
                      </a:cubicBezTo>
                      <a:cubicBezTo>
                        <a:pt x="234950" y="237693"/>
                        <a:pt x="234950" y="237693"/>
                        <a:pt x="236273" y="235095"/>
                      </a:cubicBezTo>
                      <a:cubicBezTo>
                        <a:pt x="236273" y="235095"/>
                        <a:pt x="236273" y="235095"/>
                        <a:pt x="236273" y="233796"/>
                      </a:cubicBezTo>
                      <a:cubicBezTo>
                        <a:pt x="236273" y="233796"/>
                        <a:pt x="236273" y="233796"/>
                        <a:pt x="238919" y="226003"/>
                      </a:cubicBezTo>
                      <a:cubicBezTo>
                        <a:pt x="238919" y="226003"/>
                        <a:pt x="238919" y="226003"/>
                        <a:pt x="238919" y="218210"/>
                      </a:cubicBezTo>
                      <a:cubicBezTo>
                        <a:pt x="238919" y="218210"/>
                        <a:pt x="238919" y="218210"/>
                        <a:pt x="238919" y="216911"/>
                      </a:cubicBezTo>
                      <a:cubicBezTo>
                        <a:pt x="238919" y="216911"/>
                        <a:pt x="238919" y="216911"/>
                        <a:pt x="240242" y="215612"/>
                      </a:cubicBezTo>
                      <a:cubicBezTo>
                        <a:pt x="240242" y="215612"/>
                        <a:pt x="240242" y="215612"/>
                        <a:pt x="240242" y="214313"/>
                      </a:cubicBezTo>
                      <a:cubicBezTo>
                        <a:pt x="240242" y="214313"/>
                        <a:pt x="240242" y="214313"/>
                        <a:pt x="246857" y="210416"/>
                      </a:cubicBezTo>
                      <a:cubicBezTo>
                        <a:pt x="246857" y="210416"/>
                        <a:pt x="246857" y="210416"/>
                        <a:pt x="253471" y="202623"/>
                      </a:cubicBezTo>
                      <a:cubicBezTo>
                        <a:pt x="253471" y="202623"/>
                        <a:pt x="253471" y="202623"/>
                        <a:pt x="253471" y="201324"/>
                      </a:cubicBezTo>
                      <a:cubicBezTo>
                        <a:pt x="253471" y="201324"/>
                        <a:pt x="253471" y="201324"/>
                        <a:pt x="256117" y="200025"/>
                      </a:cubicBezTo>
                      <a:close/>
                      <a:moveTo>
                        <a:pt x="300038" y="171450"/>
                      </a:moveTo>
                      <a:lnTo>
                        <a:pt x="301625" y="171450"/>
                      </a:lnTo>
                      <a:lnTo>
                        <a:pt x="298450" y="176213"/>
                      </a:lnTo>
                      <a:lnTo>
                        <a:pt x="296863" y="177800"/>
                      </a:lnTo>
                      <a:lnTo>
                        <a:pt x="295275" y="177800"/>
                      </a:lnTo>
                      <a:lnTo>
                        <a:pt x="295275" y="176213"/>
                      </a:lnTo>
                      <a:lnTo>
                        <a:pt x="296863" y="174625"/>
                      </a:lnTo>
                      <a:lnTo>
                        <a:pt x="298450" y="173038"/>
                      </a:lnTo>
                      <a:close/>
                      <a:moveTo>
                        <a:pt x="293688" y="171450"/>
                      </a:moveTo>
                      <a:lnTo>
                        <a:pt x="296863" y="171450"/>
                      </a:lnTo>
                      <a:lnTo>
                        <a:pt x="293688" y="174625"/>
                      </a:lnTo>
                      <a:lnTo>
                        <a:pt x="292100" y="174625"/>
                      </a:lnTo>
                      <a:lnTo>
                        <a:pt x="292100" y="173038"/>
                      </a:lnTo>
                      <a:close/>
                      <a:moveTo>
                        <a:pt x="303946" y="169998"/>
                      </a:moveTo>
                      <a:lnTo>
                        <a:pt x="303457" y="173083"/>
                      </a:lnTo>
                      <a:lnTo>
                        <a:pt x="303213" y="174625"/>
                      </a:lnTo>
                      <a:cubicBezTo>
                        <a:pt x="303213" y="174625"/>
                        <a:pt x="303213" y="174625"/>
                        <a:pt x="303213" y="173288"/>
                      </a:cubicBezTo>
                      <a:cubicBezTo>
                        <a:pt x="303213" y="173288"/>
                        <a:pt x="303213" y="173288"/>
                        <a:pt x="303213" y="171952"/>
                      </a:cubicBezTo>
                      <a:cubicBezTo>
                        <a:pt x="303213" y="171952"/>
                        <a:pt x="303213" y="171952"/>
                        <a:pt x="303213" y="170615"/>
                      </a:cubicBezTo>
                      <a:close/>
                      <a:moveTo>
                        <a:pt x="288926" y="169862"/>
                      </a:moveTo>
                      <a:cubicBezTo>
                        <a:pt x="288926" y="169862"/>
                        <a:pt x="288926" y="169862"/>
                        <a:pt x="290513" y="169862"/>
                      </a:cubicBezTo>
                      <a:cubicBezTo>
                        <a:pt x="290513" y="169862"/>
                        <a:pt x="290513" y="169862"/>
                        <a:pt x="293688" y="169862"/>
                      </a:cubicBezTo>
                      <a:cubicBezTo>
                        <a:pt x="293688" y="169862"/>
                        <a:pt x="293688" y="169862"/>
                        <a:pt x="293688" y="170656"/>
                      </a:cubicBezTo>
                      <a:cubicBezTo>
                        <a:pt x="293688" y="170656"/>
                        <a:pt x="293688" y="170656"/>
                        <a:pt x="292101" y="171450"/>
                      </a:cubicBezTo>
                      <a:cubicBezTo>
                        <a:pt x="292101" y="171450"/>
                        <a:pt x="292101" y="171450"/>
                        <a:pt x="290513" y="171450"/>
                      </a:cubicBezTo>
                      <a:cubicBezTo>
                        <a:pt x="290513" y="171450"/>
                        <a:pt x="290513" y="171450"/>
                        <a:pt x="288926" y="171450"/>
                      </a:cubicBezTo>
                      <a:cubicBezTo>
                        <a:pt x="288926" y="171450"/>
                        <a:pt x="288926" y="171450"/>
                        <a:pt x="287338" y="170656"/>
                      </a:cubicBezTo>
                      <a:cubicBezTo>
                        <a:pt x="287338" y="170656"/>
                        <a:pt x="287338" y="170656"/>
                        <a:pt x="288926" y="169862"/>
                      </a:cubicBezTo>
                      <a:close/>
                      <a:moveTo>
                        <a:pt x="304800" y="164600"/>
                      </a:moveTo>
                      <a:lnTo>
                        <a:pt x="304800" y="165267"/>
                      </a:lnTo>
                      <a:cubicBezTo>
                        <a:pt x="304800" y="166604"/>
                        <a:pt x="304800" y="166604"/>
                        <a:pt x="304800" y="166604"/>
                      </a:cubicBezTo>
                      <a:cubicBezTo>
                        <a:pt x="304800" y="167941"/>
                        <a:pt x="304800" y="167941"/>
                        <a:pt x="304800" y="167941"/>
                      </a:cubicBezTo>
                      <a:cubicBezTo>
                        <a:pt x="304800" y="169278"/>
                        <a:pt x="304800" y="169278"/>
                        <a:pt x="304800" y="169278"/>
                      </a:cubicBezTo>
                      <a:lnTo>
                        <a:pt x="303946" y="169998"/>
                      </a:lnTo>
                      <a:close/>
                      <a:moveTo>
                        <a:pt x="301626" y="149225"/>
                      </a:moveTo>
                      <a:lnTo>
                        <a:pt x="303213" y="149225"/>
                      </a:lnTo>
                      <a:cubicBezTo>
                        <a:pt x="303213" y="149225"/>
                        <a:pt x="303213" y="149225"/>
                        <a:pt x="304800" y="150562"/>
                      </a:cubicBezTo>
                      <a:cubicBezTo>
                        <a:pt x="304800" y="150562"/>
                        <a:pt x="304800" y="150562"/>
                        <a:pt x="304800" y="151899"/>
                      </a:cubicBezTo>
                      <a:cubicBezTo>
                        <a:pt x="304800" y="151899"/>
                        <a:pt x="304800" y="151899"/>
                        <a:pt x="304800" y="154573"/>
                      </a:cubicBezTo>
                      <a:lnTo>
                        <a:pt x="305656" y="153133"/>
                      </a:lnTo>
                      <a:lnTo>
                        <a:pt x="306128" y="156215"/>
                      </a:lnTo>
                      <a:lnTo>
                        <a:pt x="304800" y="164600"/>
                      </a:lnTo>
                      <a:lnTo>
                        <a:pt x="304800" y="162594"/>
                      </a:lnTo>
                      <a:cubicBezTo>
                        <a:pt x="304800" y="162594"/>
                        <a:pt x="304800" y="162594"/>
                        <a:pt x="304800" y="161257"/>
                      </a:cubicBezTo>
                      <a:cubicBezTo>
                        <a:pt x="304800" y="161257"/>
                        <a:pt x="304800" y="161257"/>
                        <a:pt x="304800" y="159920"/>
                      </a:cubicBezTo>
                      <a:cubicBezTo>
                        <a:pt x="304800" y="159920"/>
                        <a:pt x="304800" y="159920"/>
                        <a:pt x="304800" y="158583"/>
                      </a:cubicBezTo>
                      <a:cubicBezTo>
                        <a:pt x="304800" y="158583"/>
                        <a:pt x="304800" y="158583"/>
                        <a:pt x="303213" y="158583"/>
                      </a:cubicBezTo>
                      <a:cubicBezTo>
                        <a:pt x="303213" y="158583"/>
                        <a:pt x="303213" y="158583"/>
                        <a:pt x="303213" y="157246"/>
                      </a:cubicBezTo>
                      <a:cubicBezTo>
                        <a:pt x="303213" y="157246"/>
                        <a:pt x="303213" y="157246"/>
                        <a:pt x="303213" y="155909"/>
                      </a:cubicBezTo>
                      <a:cubicBezTo>
                        <a:pt x="303213" y="155909"/>
                        <a:pt x="303213" y="155909"/>
                        <a:pt x="303213" y="154573"/>
                      </a:cubicBezTo>
                      <a:cubicBezTo>
                        <a:pt x="303213" y="154573"/>
                        <a:pt x="303213" y="154573"/>
                        <a:pt x="301625" y="154573"/>
                      </a:cubicBezTo>
                      <a:cubicBezTo>
                        <a:pt x="301625" y="154573"/>
                        <a:pt x="301625" y="154573"/>
                        <a:pt x="301625" y="153236"/>
                      </a:cubicBezTo>
                      <a:cubicBezTo>
                        <a:pt x="301625" y="153236"/>
                        <a:pt x="301625" y="153236"/>
                        <a:pt x="301625" y="151899"/>
                      </a:cubicBezTo>
                      <a:lnTo>
                        <a:pt x="301625" y="150812"/>
                      </a:lnTo>
                      <a:lnTo>
                        <a:pt x="301626" y="150813"/>
                      </a:lnTo>
                      <a:lnTo>
                        <a:pt x="301626" y="149226"/>
                      </a:lnTo>
                      <a:close/>
                      <a:moveTo>
                        <a:pt x="298450" y="147637"/>
                      </a:moveTo>
                      <a:cubicBezTo>
                        <a:pt x="298450" y="147637"/>
                        <a:pt x="298450" y="147637"/>
                        <a:pt x="298450" y="148907"/>
                      </a:cubicBezTo>
                      <a:cubicBezTo>
                        <a:pt x="298450" y="148907"/>
                        <a:pt x="298450" y="148907"/>
                        <a:pt x="298450" y="150177"/>
                      </a:cubicBezTo>
                      <a:cubicBezTo>
                        <a:pt x="298450" y="150177"/>
                        <a:pt x="298450" y="150177"/>
                        <a:pt x="297180" y="150177"/>
                      </a:cubicBezTo>
                      <a:cubicBezTo>
                        <a:pt x="297180" y="150177"/>
                        <a:pt x="297180" y="150177"/>
                        <a:pt x="295910" y="150177"/>
                      </a:cubicBezTo>
                      <a:lnTo>
                        <a:pt x="294640" y="150177"/>
                      </a:lnTo>
                      <a:cubicBezTo>
                        <a:pt x="294640" y="150177"/>
                        <a:pt x="294640" y="150177"/>
                        <a:pt x="294640" y="152717"/>
                      </a:cubicBezTo>
                      <a:cubicBezTo>
                        <a:pt x="294640" y="152717"/>
                        <a:pt x="294640" y="152717"/>
                        <a:pt x="294640" y="153987"/>
                      </a:cubicBezTo>
                      <a:cubicBezTo>
                        <a:pt x="294640" y="153987"/>
                        <a:pt x="294640" y="153987"/>
                        <a:pt x="295910" y="155257"/>
                      </a:cubicBezTo>
                      <a:cubicBezTo>
                        <a:pt x="295910" y="155257"/>
                        <a:pt x="295910" y="155257"/>
                        <a:pt x="295910" y="153987"/>
                      </a:cubicBezTo>
                      <a:cubicBezTo>
                        <a:pt x="295910" y="153987"/>
                        <a:pt x="295910" y="153987"/>
                        <a:pt x="297180" y="152717"/>
                      </a:cubicBezTo>
                      <a:cubicBezTo>
                        <a:pt x="297180" y="152717"/>
                        <a:pt x="297180" y="152717"/>
                        <a:pt x="297180" y="153987"/>
                      </a:cubicBezTo>
                      <a:cubicBezTo>
                        <a:pt x="297180" y="153987"/>
                        <a:pt x="297180" y="153987"/>
                        <a:pt x="295910" y="156527"/>
                      </a:cubicBezTo>
                      <a:cubicBezTo>
                        <a:pt x="295910" y="156527"/>
                        <a:pt x="295910" y="156527"/>
                        <a:pt x="295910" y="157797"/>
                      </a:cubicBezTo>
                      <a:cubicBezTo>
                        <a:pt x="295910" y="157797"/>
                        <a:pt x="295910" y="157797"/>
                        <a:pt x="297180" y="160337"/>
                      </a:cubicBezTo>
                      <a:cubicBezTo>
                        <a:pt x="297180" y="160337"/>
                        <a:pt x="297180" y="160337"/>
                        <a:pt x="297180" y="162877"/>
                      </a:cubicBezTo>
                      <a:cubicBezTo>
                        <a:pt x="297180" y="162877"/>
                        <a:pt x="297180" y="162877"/>
                        <a:pt x="295910" y="164147"/>
                      </a:cubicBezTo>
                      <a:cubicBezTo>
                        <a:pt x="295910" y="164147"/>
                        <a:pt x="295910" y="164147"/>
                        <a:pt x="294640" y="162877"/>
                      </a:cubicBezTo>
                      <a:lnTo>
                        <a:pt x="294640" y="165417"/>
                      </a:lnTo>
                      <a:cubicBezTo>
                        <a:pt x="294640" y="165417"/>
                        <a:pt x="294640" y="165417"/>
                        <a:pt x="293370" y="166687"/>
                      </a:cubicBezTo>
                      <a:cubicBezTo>
                        <a:pt x="293370" y="166687"/>
                        <a:pt x="293370" y="166687"/>
                        <a:pt x="293370" y="165417"/>
                      </a:cubicBezTo>
                      <a:cubicBezTo>
                        <a:pt x="293370" y="165417"/>
                        <a:pt x="293370" y="165417"/>
                        <a:pt x="293370" y="162877"/>
                      </a:cubicBezTo>
                      <a:cubicBezTo>
                        <a:pt x="293370" y="162877"/>
                        <a:pt x="293370" y="162877"/>
                        <a:pt x="293370" y="161607"/>
                      </a:cubicBezTo>
                      <a:cubicBezTo>
                        <a:pt x="293370" y="161607"/>
                        <a:pt x="293370" y="161607"/>
                        <a:pt x="292100" y="159067"/>
                      </a:cubicBezTo>
                      <a:cubicBezTo>
                        <a:pt x="292100" y="159067"/>
                        <a:pt x="292100" y="159067"/>
                        <a:pt x="293370" y="157797"/>
                      </a:cubicBezTo>
                      <a:cubicBezTo>
                        <a:pt x="293370" y="157797"/>
                        <a:pt x="293370" y="157797"/>
                        <a:pt x="293370" y="155257"/>
                      </a:cubicBezTo>
                      <a:cubicBezTo>
                        <a:pt x="293370" y="155257"/>
                        <a:pt x="293370" y="155257"/>
                        <a:pt x="293370" y="153987"/>
                      </a:cubicBezTo>
                      <a:cubicBezTo>
                        <a:pt x="293370" y="153987"/>
                        <a:pt x="293370" y="153987"/>
                        <a:pt x="293370" y="151447"/>
                      </a:cubicBezTo>
                      <a:cubicBezTo>
                        <a:pt x="293370" y="151447"/>
                        <a:pt x="293370" y="151447"/>
                        <a:pt x="293370" y="148907"/>
                      </a:cubicBezTo>
                      <a:cubicBezTo>
                        <a:pt x="293370" y="148907"/>
                        <a:pt x="293370" y="148907"/>
                        <a:pt x="294640" y="148907"/>
                      </a:cubicBezTo>
                      <a:cubicBezTo>
                        <a:pt x="295910" y="147637"/>
                        <a:pt x="297180" y="147637"/>
                        <a:pt x="298450" y="147637"/>
                      </a:cubicBezTo>
                      <a:close/>
                      <a:moveTo>
                        <a:pt x="300038" y="139700"/>
                      </a:moveTo>
                      <a:lnTo>
                        <a:pt x="301626" y="139700"/>
                      </a:lnTo>
                      <a:lnTo>
                        <a:pt x="301626" y="141288"/>
                      </a:lnTo>
                      <a:lnTo>
                        <a:pt x="301626" y="142875"/>
                      </a:lnTo>
                      <a:lnTo>
                        <a:pt x="301626" y="146051"/>
                      </a:lnTo>
                      <a:lnTo>
                        <a:pt x="301626" y="147638"/>
                      </a:lnTo>
                      <a:lnTo>
                        <a:pt x="301626" y="149225"/>
                      </a:lnTo>
                      <a:lnTo>
                        <a:pt x="301625" y="149225"/>
                      </a:lnTo>
                      <a:cubicBezTo>
                        <a:pt x="301625" y="150562"/>
                        <a:pt x="301625" y="150562"/>
                        <a:pt x="301625" y="150562"/>
                      </a:cubicBezTo>
                      <a:lnTo>
                        <a:pt x="301625" y="150812"/>
                      </a:lnTo>
                      <a:lnTo>
                        <a:pt x="300038" y="149226"/>
                      </a:lnTo>
                      <a:lnTo>
                        <a:pt x="300038" y="147638"/>
                      </a:lnTo>
                      <a:lnTo>
                        <a:pt x="300038" y="144463"/>
                      </a:lnTo>
                      <a:lnTo>
                        <a:pt x="300038" y="141288"/>
                      </a:lnTo>
                      <a:close/>
                      <a:moveTo>
                        <a:pt x="287338" y="131762"/>
                      </a:moveTo>
                      <a:cubicBezTo>
                        <a:pt x="287338" y="131762"/>
                        <a:pt x="287338" y="131762"/>
                        <a:pt x="292101" y="134484"/>
                      </a:cubicBezTo>
                      <a:cubicBezTo>
                        <a:pt x="292101" y="134484"/>
                        <a:pt x="292101" y="134484"/>
                        <a:pt x="292101" y="135844"/>
                      </a:cubicBezTo>
                      <a:cubicBezTo>
                        <a:pt x="292101" y="135844"/>
                        <a:pt x="292101" y="135844"/>
                        <a:pt x="290513" y="138566"/>
                      </a:cubicBezTo>
                      <a:cubicBezTo>
                        <a:pt x="290513" y="138566"/>
                        <a:pt x="290513" y="138566"/>
                        <a:pt x="290513" y="139927"/>
                      </a:cubicBezTo>
                      <a:cubicBezTo>
                        <a:pt x="290513" y="139927"/>
                        <a:pt x="290513" y="139927"/>
                        <a:pt x="290513" y="142648"/>
                      </a:cubicBezTo>
                      <a:cubicBezTo>
                        <a:pt x="290513" y="142648"/>
                        <a:pt x="290513" y="142648"/>
                        <a:pt x="292101" y="144009"/>
                      </a:cubicBezTo>
                      <a:cubicBezTo>
                        <a:pt x="292101" y="144009"/>
                        <a:pt x="292101" y="144009"/>
                        <a:pt x="293688" y="145369"/>
                      </a:cubicBezTo>
                      <a:cubicBezTo>
                        <a:pt x="293688" y="145369"/>
                        <a:pt x="293688" y="145369"/>
                        <a:pt x="292101" y="146730"/>
                      </a:cubicBezTo>
                      <a:cubicBezTo>
                        <a:pt x="292101" y="146730"/>
                        <a:pt x="292101" y="146730"/>
                        <a:pt x="292101" y="148091"/>
                      </a:cubicBezTo>
                      <a:cubicBezTo>
                        <a:pt x="292101" y="148091"/>
                        <a:pt x="292101" y="148091"/>
                        <a:pt x="290513" y="150812"/>
                      </a:cubicBezTo>
                      <a:cubicBezTo>
                        <a:pt x="290513" y="150812"/>
                        <a:pt x="290513" y="150812"/>
                        <a:pt x="290513" y="152173"/>
                      </a:cubicBezTo>
                      <a:cubicBezTo>
                        <a:pt x="290513" y="152173"/>
                        <a:pt x="290513" y="152173"/>
                        <a:pt x="290513" y="153534"/>
                      </a:cubicBezTo>
                      <a:cubicBezTo>
                        <a:pt x="290513" y="153534"/>
                        <a:pt x="290513" y="153534"/>
                        <a:pt x="290513" y="154894"/>
                      </a:cubicBezTo>
                      <a:cubicBezTo>
                        <a:pt x="290513" y="154894"/>
                        <a:pt x="290513" y="156255"/>
                        <a:pt x="290513" y="157616"/>
                      </a:cubicBezTo>
                      <a:cubicBezTo>
                        <a:pt x="290513" y="157616"/>
                        <a:pt x="290513" y="157616"/>
                        <a:pt x="288925" y="160337"/>
                      </a:cubicBezTo>
                      <a:cubicBezTo>
                        <a:pt x="288925" y="160337"/>
                        <a:pt x="288925" y="160337"/>
                        <a:pt x="287338" y="160337"/>
                      </a:cubicBezTo>
                      <a:cubicBezTo>
                        <a:pt x="287338" y="152173"/>
                        <a:pt x="285750" y="144009"/>
                        <a:pt x="285750" y="137205"/>
                      </a:cubicBezTo>
                      <a:cubicBezTo>
                        <a:pt x="285750" y="137205"/>
                        <a:pt x="285750" y="137205"/>
                        <a:pt x="285750" y="135844"/>
                      </a:cubicBezTo>
                      <a:cubicBezTo>
                        <a:pt x="285750" y="135844"/>
                        <a:pt x="285750" y="135844"/>
                        <a:pt x="285750" y="133123"/>
                      </a:cubicBezTo>
                      <a:cubicBezTo>
                        <a:pt x="285750" y="133123"/>
                        <a:pt x="285750" y="133123"/>
                        <a:pt x="287338" y="131762"/>
                      </a:cubicBezTo>
                      <a:close/>
                      <a:moveTo>
                        <a:pt x="296863" y="123825"/>
                      </a:moveTo>
                      <a:lnTo>
                        <a:pt x="298451" y="127000"/>
                      </a:lnTo>
                      <a:lnTo>
                        <a:pt x="300038" y="130175"/>
                      </a:lnTo>
                      <a:lnTo>
                        <a:pt x="298451" y="130175"/>
                      </a:lnTo>
                      <a:lnTo>
                        <a:pt x="298451" y="133350"/>
                      </a:lnTo>
                      <a:lnTo>
                        <a:pt x="296863" y="131763"/>
                      </a:lnTo>
                      <a:lnTo>
                        <a:pt x="296863" y="130175"/>
                      </a:lnTo>
                      <a:lnTo>
                        <a:pt x="295276" y="128588"/>
                      </a:lnTo>
                      <a:lnTo>
                        <a:pt x="293688" y="130175"/>
                      </a:lnTo>
                      <a:lnTo>
                        <a:pt x="293688" y="128588"/>
                      </a:lnTo>
                      <a:lnTo>
                        <a:pt x="293688" y="125413"/>
                      </a:lnTo>
                      <a:lnTo>
                        <a:pt x="296863" y="125413"/>
                      </a:lnTo>
                      <a:close/>
                      <a:moveTo>
                        <a:pt x="292100" y="117475"/>
                      </a:moveTo>
                      <a:lnTo>
                        <a:pt x="293688" y="117475"/>
                      </a:lnTo>
                      <a:lnTo>
                        <a:pt x="293688" y="119063"/>
                      </a:lnTo>
                      <a:lnTo>
                        <a:pt x="293688" y="120650"/>
                      </a:lnTo>
                      <a:close/>
                      <a:moveTo>
                        <a:pt x="285750" y="101600"/>
                      </a:moveTo>
                      <a:lnTo>
                        <a:pt x="287338" y="101600"/>
                      </a:lnTo>
                      <a:lnTo>
                        <a:pt x="287338" y="104775"/>
                      </a:lnTo>
                      <a:lnTo>
                        <a:pt x="288925" y="107950"/>
                      </a:lnTo>
                      <a:lnTo>
                        <a:pt x="290513" y="109538"/>
                      </a:lnTo>
                      <a:lnTo>
                        <a:pt x="292101" y="111125"/>
                      </a:lnTo>
                      <a:lnTo>
                        <a:pt x="293688" y="111125"/>
                      </a:lnTo>
                      <a:lnTo>
                        <a:pt x="293688" y="114300"/>
                      </a:lnTo>
                      <a:lnTo>
                        <a:pt x="293688" y="115887"/>
                      </a:lnTo>
                      <a:lnTo>
                        <a:pt x="295276" y="117475"/>
                      </a:lnTo>
                      <a:lnTo>
                        <a:pt x="295276" y="119062"/>
                      </a:lnTo>
                      <a:lnTo>
                        <a:pt x="295276" y="120650"/>
                      </a:lnTo>
                      <a:lnTo>
                        <a:pt x="295276" y="122237"/>
                      </a:lnTo>
                      <a:lnTo>
                        <a:pt x="293688" y="117475"/>
                      </a:lnTo>
                      <a:lnTo>
                        <a:pt x="293688" y="115888"/>
                      </a:lnTo>
                      <a:lnTo>
                        <a:pt x="292101" y="114300"/>
                      </a:lnTo>
                      <a:lnTo>
                        <a:pt x="290513" y="114300"/>
                      </a:lnTo>
                      <a:lnTo>
                        <a:pt x="290513" y="115888"/>
                      </a:lnTo>
                      <a:lnTo>
                        <a:pt x="290513" y="117475"/>
                      </a:lnTo>
                      <a:lnTo>
                        <a:pt x="288925" y="117475"/>
                      </a:lnTo>
                      <a:lnTo>
                        <a:pt x="288925" y="115888"/>
                      </a:lnTo>
                      <a:lnTo>
                        <a:pt x="288925" y="112713"/>
                      </a:lnTo>
                      <a:lnTo>
                        <a:pt x="287338" y="109538"/>
                      </a:lnTo>
                      <a:lnTo>
                        <a:pt x="285750" y="107950"/>
                      </a:lnTo>
                      <a:lnTo>
                        <a:pt x="285750" y="106363"/>
                      </a:lnTo>
                      <a:lnTo>
                        <a:pt x="285750" y="103188"/>
                      </a:lnTo>
                      <a:close/>
                      <a:moveTo>
                        <a:pt x="203200" y="85725"/>
                      </a:moveTo>
                      <a:cubicBezTo>
                        <a:pt x="204391" y="85725"/>
                        <a:pt x="205582" y="85725"/>
                        <a:pt x="207963" y="85725"/>
                      </a:cubicBezTo>
                      <a:cubicBezTo>
                        <a:pt x="206772" y="88900"/>
                        <a:pt x="205582" y="86784"/>
                        <a:pt x="204391" y="87842"/>
                      </a:cubicBezTo>
                      <a:cubicBezTo>
                        <a:pt x="204391" y="87842"/>
                        <a:pt x="204391" y="87842"/>
                        <a:pt x="203200" y="87842"/>
                      </a:cubicBezTo>
                      <a:cubicBezTo>
                        <a:pt x="203200" y="86784"/>
                        <a:pt x="203200" y="85725"/>
                        <a:pt x="203200" y="85725"/>
                      </a:cubicBezTo>
                      <a:close/>
                      <a:moveTo>
                        <a:pt x="188913" y="83476"/>
                      </a:moveTo>
                      <a:cubicBezTo>
                        <a:pt x="190501" y="83609"/>
                        <a:pt x="192088" y="84138"/>
                        <a:pt x="192088" y="84667"/>
                      </a:cubicBezTo>
                      <a:cubicBezTo>
                        <a:pt x="192088" y="84667"/>
                        <a:pt x="192088" y="84667"/>
                        <a:pt x="190501" y="85725"/>
                      </a:cubicBezTo>
                      <a:cubicBezTo>
                        <a:pt x="187326" y="84667"/>
                        <a:pt x="185738" y="84667"/>
                        <a:pt x="185738" y="84667"/>
                      </a:cubicBezTo>
                      <a:cubicBezTo>
                        <a:pt x="185738" y="83609"/>
                        <a:pt x="187326" y="83344"/>
                        <a:pt x="188913" y="83476"/>
                      </a:cubicBezTo>
                      <a:close/>
                      <a:moveTo>
                        <a:pt x="161925" y="77787"/>
                      </a:moveTo>
                      <a:cubicBezTo>
                        <a:pt x="161925" y="77787"/>
                        <a:pt x="161925" y="77787"/>
                        <a:pt x="163248" y="77787"/>
                      </a:cubicBezTo>
                      <a:cubicBezTo>
                        <a:pt x="165894" y="77787"/>
                        <a:pt x="169863" y="77787"/>
                        <a:pt x="168540" y="82550"/>
                      </a:cubicBezTo>
                      <a:cubicBezTo>
                        <a:pt x="168540" y="82550"/>
                        <a:pt x="168540" y="82550"/>
                        <a:pt x="167217" y="82550"/>
                      </a:cubicBezTo>
                      <a:cubicBezTo>
                        <a:pt x="167217" y="82550"/>
                        <a:pt x="167217" y="82550"/>
                        <a:pt x="167217" y="81359"/>
                      </a:cubicBezTo>
                      <a:lnTo>
                        <a:pt x="161925" y="78978"/>
                      </a:lnTo>
                      <a:cubicBezTo>
                        <a:pt x="161925" y="78978"/>
                        <a:pt x="161925" y="78978"/>
                        <a:pt x="161925" y="77787"/>
                      </a:cubicBezTo>
                      <a:close/>
                      <a:moveTo>
                        <a:pt x="158751" y="73554"/>
                      </a:moveTo>
                      <a:cubicBezTo>
                        <a:pt x="161926" y="74612"/>
                        <a:pt x="158751" y="76729"/>
                        <a:pt x="155575" y="77787"/>
                      </a:cubicBezTo>
                      <a:cubicBezTo>
                        <a:pt x="155575" y="77787"/>
                        <a:pt x="155575" y="77787"/>
                        <a:pt x="153988" y="76729"/>
                      </a:cubicBezTo>
                      <a:cubicBezTo>
                        <a:pt x="155575" y="74612"/>
                        <a:pt x="155575" y="71437"/>
                        <a:pt x="158751" y="73554"/>
                      </a:cubicBezTo>
                      <a:close/>
                      <a:moveTo>
                        <a:pt x="140098" y="48759"/>
                      </a:moveTo>
                      <a:cubicBezTo>
                        <a:pt x="141487" y="47625"/>
                        <a:pt x="141487" y="51027"/>
                        <a:pt x="142876" y="48759"/>
                      </a:cubicBezTo>
                      <a:cubicBezTo>
                        <a:pt x="140098" y="52161"/>
                        <a:pt x="137319" y="55563"/>
                        <a:pt x="131763" y="55563"/>
                      </a:cubicBezTo>
                      <a:cubicBezTo>
                        <a:pt x="131763" y="52161"/>
                        <a:pt x="137319" y="51027"/>
                        <a:pt x="140098" y="48759"/>
                      </a:cubicBezTo>
                      <a:close/>
                      <a:moveTo>
                        <a:pt x="148273" y="42598"/>
                      </a:moveTo>
                      <a:lnTo>
                        <a:pt x="150813" y="42598"/>
                      </a:lnTo>
                      <a:cubicBezTo>
                        <a:pt x="150813" y="42598"/>
                        <a:pt x="150813" y="42598"/>
                        <a:pt x="149543" y="43921"/>
                      </a:cubicBezTo>
                      <a:cubicBezTo>
                        <a:pt x="147003" y="45244"/>
                        <a:pt x="150813" y="49213"/>
                        <a:pt x="148273" y="51859"/>
                      </a:cubicBezTo>
                      <a:cubicBezTo>
                        <a:pt x="149543" y="51859"/>
                        <a:pt x="149543" y="50536"/>
                        <a:pt x="150813" y="50536"/>
                      </a:cubicBezTo>
                      <a:cubicBezTo>
                        <a:pt x="150813" y="51859"/>
                        <a:pt x="149543" y="53181"/>
                        <a:pt x="148273" y="53181"/>
                      </a:cubicBezTo>
                      <a:cubicBezTo>
                        <a:pt x="148273" y="53181"/>
                        <a:pt x="148273" y="54504"/>
                        <a:pt x="149543" y="54504"/>
                      </a:cubicBezTo>
                      <a:cubicBezTo>
                        <a:pt x="147003" y="55827"/>
                        <a:pt x="144463" y="55827"/>
                        <a:pt x="141923" y="55827"/>
                      </a:cubicBezTo>
                      <a:cubicBezTo>
                        <a:pt x="140653" y="57150"/>
                        <a:pt x="139383" y="57150"/>
                        <a:pt x="138113" y="57150"/>
                      </a:cubicBezTo>
                      <a:cubicBezTo>
                        <a:pt x="138113" y="55827"/>
                        <a:pt x="139383" y="55827"/>
                        <a:pt x="140653" y="55827"/>
                      </a:cubicBezTo>
                      <a:cubicBezTo>
                        <a:pt x="140653" y="54504"/>
                        <a:pt x="141923" y="54504"/>
                        <a:pt x="141923" y="53181"/>
                      </a:cubicBezTo>
                      <a:cubicBezTo>
                        <a:pt x="141923" y="53181"/>
                        <a:pt x="141923" y="53181"/>
                        <a:pt x="139383" y="53181"/>
                      </a:cubicBezTo>
                      <a:cubicBezTo>
                        <a:pt x="140653" y="53181"/>
                        <a:pt x="141923" y="53181"/>
                        <a:pt x="141923" y="51859"/>
                      </a:cubicBezTo>
                      <a:cubicBezTo>
                        <a:pt x="141923" y="49213"/>
                        <a:pt x="145733" y="51859"/>
                        <a:pt x="145733" y="49213"/>
                      </a:cubicBezTo>
                      <a:cubicBezTo>
                        <a:pt x="145733" y="47890"/>
                        <a:pt x="144463" y="47890"/>
                        <a:pt x="144463" y="47890"/>
                      </a:cubicBezTo>
                      <a:cubicBezTo>
                        <a:pt x="144463" y="47890"/>
                        <a:pt x="144463" y="46567"/>
                        <a:pt x="144463" y="45244"/>
                      </a:cubicBezTo>
                      <a:cubicBezTo>
                        <a:pt x="144463" y="45244"/>
                        <a:pt x="144463" y="46567"/>
                        <a:pt x="143193" y="45244"/>
                      </a:cubicBezTo>
                      <a:close/>
                      <a:moveTo>
                        <a:pt x="169336" y="30162"/>
                      </a:moveTo>
                      <a:cubicBezTo>
                        <a:pt x="103318" y="30162"/>
                        <a:pt x="47862" y="76200"/>
                        <a:pt x="33338" y="136706"/>
                      </a:cubicBezTo>
                      <a:cubicBezTo>
                        <a:pt x="33338" y="136706"/>
                        <a:pt x="33338" y="138022"/>
                        <a:pt x="33338" y="138022"/>
                      </a:cubicBezTo>
                      <a:cubicBezTo>
                        <a:pt x="33338" y="138022"/>
                        <a:pt x="33338" y="139337"/>
                        <a:pt x="33338" y="139337"/>
                      </a:cubicBezTo>
                      <a:cubicBezTo>
                        <a:pt x="33338" y="139337"/>
                        <a:pt x="33338" y="140652"/>
                        <a:pt x="33338" y="140652"/>
                      </a:cubicBezTo>
                      <a:cubicBezTo>
                        <a:pt x="33338" y="140652"/>
                        <a:pt x="34658" y="139337"/>
                        <a:pt x="34658" y="139337"/>
                      </a:cubicBezTo>
                      <a:cubicBezTo>
                        <a:pt x="34658" y="139337"/>
                        <a:pt x="35979" y="139337"/>
                        <a:pt x="35979" y="139337"/>
                      </a:cubicBezTo>
                      <a:cubicBezTo>
                        <a:pt x="35979" y="139337"/>
                        <a:pt x="35979" y="139337"/>
                        <a:pt x="35979" y="140652"/>
                      </a:cubicBezTo>
                      <a:cubicBezTo>
                        <a:pt x="35979" y="147229"/>
                        <a:pt x="42580" y="148544"/>
                        <a:pt x="43901" y="153806"/>
                      </a:cubicBezTo>
                      <a:cubicBezTo>
                        <a:pt x="47862" y="159067"/>
                        <a:pt x="47862" y="164329"/>
                        <a:pt x="45221" y="169590"/>
                      </a:cubicBezTo>
                      <a:cubicBezTo>
                        <a:pt x="47862" y="169590"/>
                        <a:pt x="46542" y="165644"/>
                        <a:pt x="49182" y="166959"/>
                      </a:cubicBezTo>
                      <a:cubicBezTo>
                        <a:pt x="50503" y="166959"/>
                        <a:pt x="47862" y="169590"/>
                        <a:pt x="50503" y="170905"/>
                      </a:cubicBezTo>
                      <a:cubicBezTo>
                        <a:pt x="50503" y="170905"/>
                        <a:pt x="50503" y="170905"/>
                        <a:pt x="50503" y="168275"/>
                      </a:cubicBezTo>
                      <a:cubicBezTo>
                        <a:pt x="53143" y="166959"/>
                        <a:pt x="55784" y="170905"/>
                        <a:pt x="55784" y="174852"/>
                      </a:cubicBezTo>
                      <a:cubicBezTo>
                        <a:pt x="55784" y="174852"/>
                        <a:pt x="57105" y="174852"/>
                        <a:pt x="57105" y="174852"/>
                      </a:cubicBezTo>
                      <a:cubicBezTo>
                        <a:pt x="57105" y="174852"/>
                        <a:pt x="57105" y="173536"/>
                        <a:pt x="57105" y="173536"/>
                      </a:cubicBezTo>
                      <a:cubicBezTo>
                        <a:pt x="57105" y="173536"/>
                        <a:pt x="58425" y="173536"/>
                        <a:pt x="59745" y="173536"/>
                      </a:cubicBezTo>
                      <a:cubicBezTo>
                        <a:pt x="61066" y="173536"/>
                        <a:pt x="61066" y="173536"/>
                        <a:pt x="61066" y="173536"/>
                      </a:cubicBezTo>
                      <a:cubicBezTo>
                        <a:pt x="61066" y="173536"/>
                        <a:pt x="62386" y="173536"/>
                        <a:pt x="62386" y="173536"/>
                      </a:cubicBezTo>
                      <a:cubicBezTo>
                        <a:pt x="63706" y="173536"/>
                        <a:pt x="63706" y="173536"/>
                        <a:pt x="63706" y="173536"/>
                      </a:cubicBezTo>
                      <a:cubicBezTo>
                        <a:pt x="63706" y="173536"/>
                        <a:pt x="63706" y="173536"/>
                        <a:pt x="65027" y="173536"/>
                      </a:cubicBezTo>
                      <a:cubicBezTo>
                        <a:pt x="65027" y="174852"/>
                        <a:pt x="65027" y="174852"/>
                        <a:pt x="65027" y="174852"/>
                      </a:cubicBezTo>
                      <a:cubicBezTo>
                        <a:pt x="65027" y="174852"/>
                        <a:pt x="66347" y="176167"/>
                        <a:pt x="68988" y="177482"/>
                      </a:cubicBezTo>
                      <a:cubicBezTo>
                        <a:pt x="70308" y="178798"/>
                        <a:pt x="72949" y="180113"/>
                        <a:pt x="72949" y="180113"/>
                      </a:cubicBezTo>
                      <a:cubicBezTo>
                        <a:pt x="72949" y="181428"/>
                        <a:pt x="74269" y="181428"/>
                        <a:pt x="74269" y="182744"/>
                      </a:cubicBezTo>
                      <a:cubicBezTo>
                        <a:pt x="74269" y="182744"/>
                        <a:pt x="74269" y="184059"/>
                        <a:pt x="74269" y="185374"/>
                      </a:cubicBezTo>
                      <a:cubicBezTo>
                        <a:pt x="74269" y="186690"/>
                        <a:pt x="74269" y="188005"/>
                        <a:pt x="74269" y="189320"/>
                      </a:cubicBezTo>
                      <a:cubicBezTo>
                        <a:pt x="74269" y="190636"/>
                        <a:pt x="72949" y="191951"/>
                        <a:pt x="71629" y="194582"/>
                      </a:cubicBezTo>
                      <a:cubicBezTo>
                        <a:pt x="71629" y="194582"/>
                        <a:pt x="71629" y="195897"/>
                        <a:pt x="71629" y="195897"/>
                      </a:cubicBezTo>
                      <a:cubicBezTo>
                        <a:pt x="68988" y="205105"/>
                        <a:pt x="65027" y="211682"/>
                        <a:pt x="63706" y="219574"/>
                      </a:cubicBezTo>
                      <a:cubicBezTo>
                        <a:pt x="62386" y="224835"/>
                        <a:pt x="66347" y="230097"/>
                        <a:pt x="66347" y="236673"/>
                      </a:cubicBezTo>
                      <a:cubicBezTo>
                        <a:pt x="66347" y="236673"/>
                        <a:pt x="66347" y="237989"/>
                        <a:pt x="66347" y="239304"/>
                      </a:cubicBezTo>
                      <a:cubicBezTo>
                        <a:pt x="66347" y="240619"/>
                        <a:pt x="66347" y="243250"/>
                        <a:pt x="65027" y="245881"/>
                      </a:cubicBezTo>
                      <a:cubicBezTo>
                        <a:pt x="63706" y="244565"/>
                        <a:pt x="63706" y="244565"/>
                        <a:pt x="62386" y="244565"/>
                      </a:cubicBezTo>
                      <a:cubicBezTo>
                        <a:pt x="63706" y="247196"/>
                        <a:pt x="66347" y="249827"/>
                        <a:pt x="65027" y="253773"/>
                      </a:cubicBezTo>
                      <a:cubicBezTo>
                        <a:pt x="65027" y="255088"/>
                        <a:pt x="63706" y="255088"/>
                        <a:pt x="62386" y="255088"/>
                      </a:cubicBezTo>
                      <a:cubicBezTo>
                        <a:pt x="63706" y="256404"/>
                        <a:pt x="63706" y="256404"/>
                        <a:pt x="63706" y="257719"/>
                      </a:cubicBezTo>
                      <a:cubicBezTo>
                        <a:pt x="63706" y="259034"/>
                        <a:pt x="65027" y="259034"/>
                        <a:pt x="66347" y="260350"/>
                      </a:cubicBezTo>
                      <a:cubicBezTo>
                        <a:pt x="66347" y="260350"/>
                        <a:pt x="66347" y="261665"/>
                        <a:pt x="66347" y="261665"/>
                      </a:cubicBezTo>
                      <a:cubicBezTo>
                        <a:pt x="66347" y="261665"/>
                        <a:pt x="66347" y="261665"/>
                        <a:pt x="67668" y="261665"/>
                      </a:cubicBezTo>
                      <a:cubicBezTo>
                        <a:pt x="72949" y="268242"/>
                        <a:pt x="79551" y="274819"/>
                        <a:pt x="87473" y="280080"/>
                      </a:cubicBezTo>
                      <a:cubicBezTo>
                        <a:pt x="87473" y="280080"/>
                        <a:pt x="88794" y="280080"/>
                        <a:pt x="88794" y="280080"/>
                      </a:cubicBezTo>
                      <a:cubicBezTo>
                        <a:pt x="88794" y="280080"/>
                        <a:pt x="88794" y="280080"/>
                        <a:pt x="88794" y="281395"/>
                      </a:cubicBezTo>
                      <a:cubicBezTo>
                        <a:pt x="88794" y="281395"/>
                        <a:pt x="90114" y="281395"/>
                        <a:pt x="90114" y="281395"/>
                      </a:cubicBezTo>
                      <a:cubicBezTo>
                        <a:pt x="112560" y="297180"/>
                        <a:pt x="140288" y="306387"/>
                        <a:pt x="169336" y="306387"/>
                      </a:cubicBezTo>
                      <a:cubicBezTo>
                        <a:pt x="245919" y="306387"/>
                        <a:pt x="307976" y="244565"/>
                        <a:pt x="307976" y="168275"/>
                      </a:cubicBezTo>
                      <a:lnTo>
                        <a:pt x="306128" y="156215"/>
                      </a:lnTo>
                      <a:lnTo>
                        <a:pt x="306388" y="154573"/>
                      </a:lnTo>
                      <a:lnTo>
                        <a:pt x="306388" y="151899"/>
                      </a:lnTo>
                      <a:lnTo>
                        <a:pt x="305656" y="153133"/>
                      </a:lnTo>
                      <a:lnTo>
                        <a:pt x="301374" y="125197"/>
                      </a:lnTo>
                      <a:cubicBezTo>
                        <a:pt x="297083" y="111715"/>
                        <a:pt x="290811" y="99219"/>
                        <a:pt x="282889" y="88038"/>
                      </a:cubicBezTo>
                      <a:cubicBezTo>
                        <a:pt x="284209" y="94615"/>
                        <a:pt x="284209" y="102507"/>
                        <a:pt x="282889" y="109084"/>
                      </a:cubicBezTo>
                      <a:cubicBezTo>
                        <a:pt x="281569" y="110399"/>
                        <a:pt x="281569" y="111714"/>
                        <a:pt x="281569" y="113030"/>
                      </a:cubicBezTo>
                      <a:cubicBezTo>
                        <a:pt x="280248" y="113030"/>
                        <a:pt x="280248" y="114345"/>
                        <a:pt x="278928" y="115660"/>
                      </a:cubicBezTo>
                      <a:cubicBezTo>
                        <a:pt x="278928" y="114345"/>
                        <a:pt x="278928" y="113030"/>
                        <a:pt x="278928" y="113030"/>
                      </a:cubicBezTo>
                      <a:cubicBezTo>
                        <a:pt x="278928" y="111714"/>
                        <a:pt x="278928" y="110399"/>
                        <a:pt x="277608" y="109084"/>
                      </a:cubicBezTo>
                      <a:cubicBezTo>
                        <a:pt x="277608" y="107768"/>
                        <a:pt x="276287" y="106453"/>
                        <a:pt x="274967" y="106453"/>
                      </a:cubicBezTo>
                      <a:cubicBezTo>
                        <a:pt x="267045" y="107768"/>
                        <a:pt x="260443" y="105138"/>
                        <a:pt x="253841" y="101192"/>
                      </a:cubicBezTo>
                      <a:cubicBezTo>
                        <a:pt x="252520" y="101192"/>
                        <a:pt x="251200" y="101192"/>
                        <a:pt x="249880" y="99876"/>
                      </a:cubicBezTo>
                      <a:cubicBezTo>
                        <a:pt x="245919" y="98561"/>
                        <a:pt x="243278" y="97245"/>
                        <a:pt x="240637" y="97245"/>
                      </a:cubicBezTo>
                      <a:cubicBezTo>
                        <a:pt x="243278" y="99876"/>
                        <a:pt x="244598" y="102507"/>
                        <a:pt x="245919" y="106453"/>
                      </a:cubicBezTo>
                      <a:cubicBezTo>
                        <a:pt x="245919" y="105138"/>
                        <a:pt x="247239" y="105138"/>
                        <a:pt x="247239" y="103822"/>
                      </a:cubicBezTo>
                      <a:cubicBezTo>
                        <a:pt x="247239" y="105138"/>
                        <a:pt x="248559" y="105138"/>
                        <a:pt x="248559" y="106453"/>
                      </a:cubicBezTo>
                      <a:cubicBezTo>
                        <a:pt x="249880" y="110399"/>
                        <a:pt x="256482" y="110399"/>
                        <a:pt x="256482" y="105138"/>
                      </a:cubicBezTo>
                      <a:cubicBezTo>
                        <a:pt x="263083" y="110399"/>
                        <a:pt x="269685" y="115660"/>
                        <a:pt x="268365" y="124868"/>
                      </a:cubicBezTo>
                      <a:cubicBezTo>
                        <a:pt x="267045" y="128814"/>
                        <a:pt x="263083" y="131445"/>
                        <a:pt x="259122" y="132760"/>
                      </a:cubicBezTo>
                      <a:cubicBezTo>
                        <a:pt x="251200" y="135391"/>
                        <a:pt x="237996" y="140652"/>
                        <a:pt x="236676" y="128814"/>
                      </a:cubicBezTo>
                      <a:cubicBezTo>
                        <a:pt x="236676" y="128814"/>
                        <a:pt x="235356" y="127499"/>
                        <a:pt x="235356" y="126183"/>
                      </a:cubicBezTo>
                      <a:cubicBezTo>
                        <a:pt x="234035" y="124868"/>
                        <a:pt x="234035" y="124868"/>
                        <a:pt x="234035" y="123553"/>
                      </a:cubicBezTo>
                      <a:cubicBezTo>
                        <a:pt x="230074" y="119607"/>
                        <a:pt x="226113" y="115660"/>
                        <a:pt x="223472" y="110399"/>
                      </a:cubicBezTo>
                      <a:cubicBezTo>
                        <a:pt x="222152" y="109084"/>
                        <a:pt x="220831" y="109084"/>
                        <a:pt x="220831" y="107768"/>
                      </a:cubicBezTo>
                      <a:cubicBezTo>
                        <a:pt x="219511" y="106453"/>
                        <a:pt x="219511" y="106453"/>
                        <a:pt x="218191" y="105138"/>
                      </a:cubicBezTo>
                      <a:cubicBezTo>
                        <a:pt x="218191" y="103822"/>
                        <a:pt x="216870" y="103822"/>
                        <a:pt x="215550" y="102507"/>
                      </a:cubicBezTo>
                      <a:cubicBezTo>
                        <a:pt x="212909" y="103822"/>
                        <a:pt x="214230" y="97245"/>
                        <a:pt x="210268" y="98561"/>
                      </a:cubicBezTo>
                      <a:cubicBezTo>
                        <a:pt x="208948" y="99876"/>
                        <a:pt x="208948" y="99876"/>
                        <a:pt x="210268" y="99876"/>
                      </a:cubicBezTo>
                      <a:cubicBezTo>
                        <a:pt x="211589" y="102507"/>
                        <a:pt x="211589" y="102507"/>
                        <a:pt x="212909" y="103822"/>
                      </a:cubicBezTo>
                      <a:cubicBezTo>
                        <a:pt x="214230" y="105138"/>
                        <a:pt x="214230" y="105138"/>
                        <a:pt x="215550" y="106453"/>
                      </a:cubicBezTo>
                      <a:cubicBezTo>
                        <a:pt x="215550" y="107768"/>
                        <a:pt x="216870" y="107768"/>
                        <a:pt x="216870" y="109084"/>
                      </a:cubicBezTo>
                      <a:cubicBezTo>
                        <a:pt x="219511" y="113030"/>
                        <a:pt x="223472" y="116976"/>
                        <a:pt x="224793" y="122237"/>
                      </a:cubicBezTo>
                      <a:cubicBezTo>
                        <a:pt x="227433" y="124868"/>
                        <a:pt x="230074" y="128814"/>
                        <a:pt x="231394" y="131445"/>
                      </a:cubicBezTo>
                      <a:cubicBezTo>
                        <a:pt x="232715" y="132760"/>
                        <a:pt x="234035" y="134075"/>
                        <a:pt x="234035" y="134075"/>
                      </a:cubicBezTo>
                      <a:cubicBezTo>
                        <a:pt x="235356" y="135391"/>
                        <a:pt x="236676" y="138022"/>
                        <a:pt x="236676" y="138022"/>
                      </a:cubicBezTo>
                      <a:cubicBezTo>
                        <a:pt x="237996" y="139337"/>
                        <a:pt x="237996" y="139337"/>
                        <a:pt x="240637" y="140652"/>
                      </a:cubicBezTo>
                      <a:cubicBezTo>
                        <a:pt x="241957" y="141968"/>
                        <a:pt x="244598" y="143283"/>
                        <a:pt x="244598" y="143283"/>
                      </a:cubicBezTo>
                      <a:cubicBezTo>
                        <a:pt x="244598" y="143283"/>
                        <a:pt x="245919" y="143283"/>
                        <a:pt x="245919" y="143283"/>
                      </a:cubicBezTo>
                      <a:cubicBezTo>
                        <a:pt x="247239" y="143283"/>
                        <a:pt x="247239" y="143283"/>
                        <a:pt x="248559" y="143283"/>
                      </a:cubicBezTo>
                      <a:cubicBezTo>
                        <a:pt x="252520" y="143283"/>
                        <a:pt x="256482" y="143283"/>
                        <a:pt x="260443" y="140652"/>
                      </a:cubicBezTo>
                      <a:cubicBezTo>
                        <a:pt x="260443" y="143283"/>
                        <a:pt x="260443" y="145914"/>
                        <a:pt x="259122" y="147229"/>
                      </a:cubicBezTo>
                      <a:cubicBezTo>
                        <a:pt x="259122" y="148544"/>
                        <a:pt x="259122" y="149860"/>
                        <a:pt x="257802" y="151175"/>
                      </a:cubicBezTo>
                      <a:cubicBezTo>
                        <a:pt x="257802" y="153806"/>
                        <a:pt x="256482" y="156437"/>
                        <a:pt x="255161" y="159067"/>
                      </a:cubicBezTo>
                      <a:cubicBezTo>
                        <a:pt x="255161" y="160383"/>
                        <a:pt x="253841" y="160383"/>
                        <a:pt x="253841" y="161698"/>
                      </a:cubicBezTo>
                      <a:cubicBezTo>
                        <a:pt x="240637" y="168275"/>
                        <a:pt x="228754" y="176167"/>
                        <a:pt x="232715" y="190636"/>
                      </a:cubicBezTo>
                      <a:cubicBezTo>
                        <a:pt x="232715" y="190636"/>
                        <a:pt x="234035" y="191951"/>
                        <a:pt x="234035" y="191951"/>
                      </a:cubicBezTo>
                      <a:cubicBezTo>
                        <a:pt x="234035" y="199843"/>
                        <a:pt x="232715" y="206420"/>
                        <a:pt x="228754" y="212997"/>
                      </a:cubicBezTo>
                      <a:cubicBezTo>
                        <a:pt x="228754" y="214312"/>
                        <a:pt x="227433" y="215628"/>
                        <a:pt x="227433" y="215628"/>
                      </a:cubicBezTo>
                      <a:cubicBezTo>
                        <a:pt x="222152" y="222204"/>
                        <a:pt x="219511" y="228781"/>
                        <a:pt x="218191" y="235358"/>
                      </a:cubicBezTo>
                      <a:cubicBezTo>
                        <a:pt x="218191" y="236673"/>
                        <a:pt x="214230" y="236673"/>
                        <a:pt x="212909" y="239304"/>
                      </a:cubicBezTo>
                      <a:cubicBezTo>
                        <a:pt x="212909" y="239304"/>
                        <a:pt x="212909" y="240619"/>
                        <a:pt x="211589" y="241935"/>
                      </a:cubicBezTo>
                      <a:cubicBezTo>
                        <a:pt x="211589" y="243250"/>
                        <a:pt x="210268" y="245881"/>
                        <a:pt x="210268" y="245881"/>
                      </a:cubicBezTo>
                      <a:cubicBezTo>
                        <a:pt x="208948" y="247196"/>
                        <a:pt x="207628" y="248512"/>
                        <a:pt x="207628" y="248512"/>
                      </a:cubicBezTo>
                      <a:cubicBezTo>
                        <a:pt x="206307" y="249827"/>
                        <a:pt x="204987" y="251142"/>
                        <a:pt x="203667" y="253773"/>
                      </a:cubicBezTo>
                      <a:cubicBezTo>
                        <a:pt x="199705" y="255088"/>
                        <a:pt x="195744" y="256404"/>
                        <a:pt x="191783" y="259034"/>
                      </a:cubicBezTo>
                      <a:cubicBezTo>
                        <a:pt x="189142" y="259034"/>
                        <a:pt x="185181" y="259034"/>
                        <a:pt x="185181" y="259034"/>
                      </a:cubicBezTo>
                      <a:cubicBezTo>
                        <a:pt x="185181" y="260350"/>
                        <a:pt x="185181" y="260350"/>
                        <a:pt x="183861" y="260350"/>
                      </a:cubicBezTo>
                      <a:cubicBezTo>
                        <a:pt x="183861" y="260350"/>
                        <a:pt x="183861" y="260350"/>
                        <a:pt x="183861" y="261665"/>
                      </a:cubicBezTo>
                      <a:cubicBezTo>
                        <a:pt x="182540" y="261665"/>
                        <a:pt x="182540" y="261665"/>
                        <a:pt x="181220" y="261665"/>
                      </a:cubicBezTo>
                      <a:cubicBezTo>
                        <a:pt x="179899" y="261665"/>
                        <a:pt x="178579" y="260350"/>
                        <a:pt x="178579" y="260350"/>
                      </a:cubicBezTo>
                      <a:cubicBezTo>
                        <a:pt x="178579" y="260350"/>
                        <a:pt x="177259" y="260350"/>
                        <a:pt x="177259" y="259034"/>
                      </a:cubicBezTo>
                      <a:cubicBezTo>
                        <a:pt x="177259" y="259034"/>
                        <a:pt x="175938" y="257719"/>
                        <a:pt x="175938" y="257719"/>
                      </a:cubicBezTo>
                      <a:cubicBezTo>
                        <a:pt x="175938" y="257719"/>
                        <a:pt x="175938" y="256404"/>
                        <a:pt x="175938" y="256404"/>
                      </a:cubicBezTo>
                      <a:cubicBezTo>
                        <a:pt x="175938" y="256404"/>
                        <a:pt x="175938" y="256404"/>
                        <a:pt x="175938" y="255088"/>
                      </a:cubicBezTo>
                      <a:cubicBezTo>
                        <a:pt x="175938" y="255088"/>
                        <a:pt x="175938" y="255088"/>
                        <a:pt x="175938" y="253773"/>
                      </a:cubicBezTo>
                      <a:cubicBezTo>
                        <a:pt x="175938" y="252458"/>
                        <a:pt x="175938" y="251142"/>
                        <a:pt x="174618" y="251142"/>
                      </a:cubicBezTo>
                      <a:cubicBezTo>
                        <a:pt x="174618" y="249827"/>
                        <a:pt x="173298" y="248512"/>
                        <a:pt x="173298" y="248512"/>
                      </a:cubicBezTo>
                      <a:cubicBezTo>
                        <a:pt x="171977" y="247196"/>
                        <a:pt x="171977" y="245881"/>
                        <a:pt x="171977" y="245881"/>
                      </a:cubicBezTo>
                      <a:cubicBezTo>
                        <a:pt x="171977" y="245881"/>
                        <a:pt x="171977" y="245881"/>
                        <a:pt x="170657" y="245881"/>
                      </a:cubicBezTo>
                      <a:cubicBezTo>
                        <a:pt x="170657" y="245881"/>
                        <a:pt x="170657" y="244565"/>
                        <a:pt x="170657" y="244565"/>
                      </a:cubicBezTo>
                      <a:cubicBezTo>
                        <a:pt x="170657" y="244565"/>
                        <a:pt x="169336" y="243250"/>
                        <a:pt x="169336" y="243250"/>
                      </a:cubicBezTo>
                      <a:cubicBezTo>
                        <a:pt x="169336" y="243250"/>
                        <a:pt x="169336" y="243250"/>
                        <a:pt x="169336" y="241935"/>
                      </a:cubicBezTo>
                      <a:cubicBezTo>
                        <a:pt x="168016" y="234043"/>
                        <a:pt x="162735" y="226150"/>
                        <a:pt x="160094" y="219574"/>
                      </a:cubicBezTo>
                      <a:cubicBezTo>
                        <a:pt x="158773" y="214312"/>
                        <a:pt x="161414" y="209051"/>
                        <a:pt x="164055" y="205105"/>
                      </a:cubicBezTo>
                      <a:cubicBezTo>
                        <a:pt x="165375" y="203789"/>
                        <a:pt x="165375" y="203789"/>
                        <a:pt x="165375" y="202474"/>
                      </a:cubicBezTo>
                      <a:cubicBezTo>
                        <a:pt x="165375" y="201159"/>
                        <a:pt x="165375" y="199843"/>
                        <a:pt x="165375" y="198528"/>
                      </a:cubicBezTo>
                      <a:cubicBezTo>
                        <a:pt x="164055" y="198528"/>
                        <a:pt x="164055" y="195897"/>
                        <a:pt x="164055" y="194582"/>
                      </a:cubicBezTo>
                      <a:cubicBezTo>
                        <a:pt x="162735" y="191951"/>
                        <a:pt x="161414" y="188005"/>
                        <a:pt x="160094" y="185374"/>
                      </a:cubicBezTo>
                      <a:cubicBezTo>
                        <a:pt x="160094" y="185374"/>
                        <a:pt x="158773" y="184059"/>
                        <a:pt x="157453" y="182744"/>
                      </a:cubicBezTo>
                      <a:cubicBezTo>
                        <a:pt x="157453" y="181428"/>
                        <a:pt x="156133" y="181428"/>
                        <a:pt x="156133" y="180113"/>
                      </a:cubicBezTo>
                      <a:cubicBezTo>
                        <a:pt x="150851" y="176167"/>
                        <a:pt x="154812" y="169590"/>
                        <a:pt x="152172" y="164329"/>
                      </a:cubicBezTo>
                      <a:cubicBezTo>
                        <a:pt x="150851" y="161698"/>
                        <a:pt x="149531" y="160383"/>
                        <a:pt x="148210" y="160383"/>
                      </a:cubicBezTo>
                      <a:cubicBezTo>
                        <a:pt x="145570" y="160383"/>
                        <a:pt x="144249" y="160383"/>
                        <a:pt x="144249" y="160383"/>
                      </a:cubicBezTo>
                      <a:cubicBezTo>
                        <a:pt x="142929" y="160383"/>
                        <a:pt x="142929" y="159067"/>
                        <a:pt x="142929" y="159067"/>
                      </a:cubicBezTo>
                      <a:cubicBezTo>
                        <a:pt x="142929" y="159067"/>
                        <a:pt x="142929" y="157752"/>
                        <a:pt x="141609" y="157752"/>
                      </a:cubicBezTo>
                      <a:cubicBezTo>
                        <a:pt x="141609" y="157752"/>
                        <a:pt x="141609" y="156437"/>
                        <a:pt x="141609" y="156437"/>
                      </a:cubicBezTo>
                      <a:cubicBezTo>
                        <a:pt x="141609" y="156437"/>
                        <a:pt x="138968" y="156437"/>
                        <a:pt x="136327" y="155121"/>
                      </a:cubicBezTo>
                      <a:cubicBezTo>
                        <a:pt x="136327" y="156437"/>
                        <a:pt x="135007" y="156437"/>
                        <a:pt x="133686" y="156437"/>
                      </a:cubicBezTo>
                      <a:cubicBezTo>
                        <a:pt x="132366" y="156437"/>
                        <a:pt x="132366" y="156437"/>
                        <a:pt x="131046" y="156437"/>
                      </a:cubicBezTo>
                      <a:cubicBezTo>
                        <a:pt x="117842" y="163013"/>
                        <a:pt x="98036" y="164329"/>
                        <a:pt x="92755" y="145914"/>
                      </a:cubicBezTo>
                      <a:cubicBezTo>
                        <a:pt x="92755" y="145914"/>
                        <a:pt x="91434" y="144598"/>
                        <a:pt x="91434" y="143283"/>
                      </a:cubicBezTo>
                      <a:cubicBezTo>
                        <a:pt x="90114" y="141968"/>
                        <a:pt x="90114" y="140652"/>
                        <a:pt x="88794" y="140652"/>
                      </a:cubicBezTo>
                      <a:cubicBezTo>
                        <a:pt x="88794" y="140652"/>
                        <a:pt x="88794" y="140652"/>
                        <a:pt x="88794" y="139337"/>
                      </a:cubicBezTo>
                      <a:cubicBezTo>
                        <a:pt x="87473" y="139337"/>
                        <a:pt x="87473" y="139337"/>
                        <a:pt x="87473" y="139337"/>
                      </a:cubicBezTo>
                      <a:cubicBezTo>
                        <a:pt x="87473" y="138022"/>
                        <a:pt x="87473" y="138022"/>
                        <a:pt x="88794" y="136706"/>
                      </a:cubicBezTo>
                      <a:cubicBezTo>
                        <a:pt x="88794" y="136706"/>
                        <a:pt x="88794" y="135391"/>
                        <a:pt x="88794" y="134075"/>
                      </a:cubicBezTo>
                      <a:cubicBezTo>
                        <a:pt x="88794" y="134075"/>
                        <a:pt x="88794" y="132760"/>
                        <a:pt x="88794" y="132760"/>
                      </a:cubicBezTo>
                      <a:cubicBezTo>
                        <a:pt x="88794" y="132760"/>
                        <a:pt x="88794" y="131445"/>
                        <a:pt x="88794" y="131445"/>
                      </a:cubicBezTo>
                      <a:cubicBezTo>
                        <a:pt x="91434" y="120922"/>
                        <a:pt x="94075" y="110399"/>
                        <a:pt x="101997" y="103822"/>
                      </a:cubicBezTo>
                      <a:cubicBezTo>
                        <a:pt x="103318" y="102507"/>
                        <a:pt x="104638" y="102507"/>
                        <a:pt x="105958" y="101192"/>
                      </a:cubicBezTo>
                      <a:cubicBezTo>
                        <a:pt x="108599" y="99876"/>
                        <a:pt x="111240" y="98561"/>
                        <a:pt x="113881" y="95930"/>
                      </a:cubicBezTo>
                      <a:cubicBezTo>
                        <a:pt x="115201" y="94615"/>
                        <a:pt x="115201" y="94615"/>
                        <a:pt x="115201" y="93299"/>
                      </a:cubicBezTo>
                      <a:cubicBezTo>
                        <a:pt x="117842" y="89353"/>
                        <a:pt x="120483" y="84092"/>
                        <a:pt x="125764" y="84092"/>
                      </a:cubicBezTo>
                      <a:cubicBezTo>
                        <a:pt x="132366" y="84092"/>
                        <a:pt x="137647" y="84092"/>
                        <a:pt x="144249" y="81461"/>
                      </a:cubicBezTo>
                      <a:cubicBezTo>
                        <a:pt x="145570" y="81461"/>
                        <a:pt x="146890" y="81461"/>
                        <a:pt x="148210" y="81461"/>
                      </a:cubicBezTo>
                      <a:cubicBezTo>
                        <a:pt x="152172" y="80146"/>
                        <a:pt x="157453" y="81461"/>
                        <a:pt x="161414" y="82777"/>
                      </a:cubicBezTo>
                      <a:cubicBezTo>
                        <a:pt x="158773" y="88038"/>
                        <a:pt x="164055" y="91984"/>
                        <a:pt x="168016" y="91984"/>
                      </a:cubicBezTo>
                      <a:cubicBezTo>
                        <a:pt x="169336" y="91984"/>
                        <a:pt x="170657" y="91984"/>
                        <a:pt x="170657" y="91984"/>
                      </a:cubicBezTo>
                      <a:cubicBezTo>
                        <a:pt x="171977" y="93299"/>
                        <a:pt x="173298" y="93299"/>
                        <a:pt x="174618" y="93299"/>
                      </a:cubicBezTo>
                      <a:cubicBezTo>
                        <a:pt x="174618" y="93299"/>
                        <a:pt x="175938" y="94615"/>
                        <a:pt x="175938" y="94615"/>
                      </a:cubicBezTo>
                      <a:cubicBezTo>
                        <a:pt x="177259" y="95930"/>
                        <a:pt x="178579" y="95930"/>
                        <a:pt x="179899" y="95930"/>
                      </a:cubicBezTo>
                      <a:cubicBezTo>
                        <a:pt x="179899" y="94615"/>
                        <a:pt x="179899" y="94615"/>
                        <a:pt x="179899" y="94615"/>
                      </a:cubicBezTo>
                      <a:cubicBezTo>
                        <a:pt x="179899" y="93299"/>
                        <a:pt x="179899" y="93299"/>
                        <a:pt x="179899" y="91984"/>
                      </a:cubicBezTo>
                      <a:cubicBezTo>
                        <a:pt x="181220" y="91984"/>
                        <a:pt x="181220" y="90669"/>
                        <a:pt x="181220" y="90669"/>
                      </a:cubicBezTo>
                      <a:cubicBezTo>
                        <a:pt x="182540" y="90669"/>
                        <a:pt x="183861" y="90669"/>
                        <a:pt x="183861" y="90669"/>
                      </a:cubicBezTo>
                      <a:cubicBezTo>
                        <a:pt x="185181" y="90669"/>
                        <a:pt x="186501" y="90669"/>
                        <a:pt x="186501" y="90669"/>
                      </a:cubicBezTo>
                      <a:cubicBezTo>
                        <a:pt x="190463" y="91984"/>
                        <a:pt x="194424" y="93299"/>
                        <a:pt x="198385" y="94615"/>
                      </a:cubicBezTo>
                      <a:cubicBezTo>
                        <a:pt x="206307" y="95930"/>
                        <a:pt x="218191" y="89353"/>
                        <a:pt x="211589" y="84092"/>
                      </a:cubicBezTo>
                      <a:cubicBezTo>
                        <a:pt x="206307" y="80146"/>
                        <a:pt x="193104" y="85407"/>
                        <a:pt x="189142" y="74884"/>
                      </a:cubicBezTo>
                      <a:cubicBezTo>
                        <a:pt x="189142" y="74884"/>
                        <a:pt x="187822" y="73569"/>
                        <a:pt x="187822" y="76200"/>
                      </a:cubicBezTo>
                      <a:cubicBezTo>
                        <a:pt x="186501" y="77515"/>
                        <a:pt x="187822" y="77515"/>
                        <a:pt x="187822" y="78830"/>
                      </a:cubicBezTo>
                      <a:cubicBezTo>
                        <a:pt x="189142" y="80146"/>
                        <a:pt x="189142" y="80146"/>
                        <a:pt x="186501" y="82777"/>
                      </a:cubicBezTo>
                      <a:cubicBezTo>
                        <a:pt x="185181" y="82777"/>
                        <a:pt x="183861" y="82777"/>
                        <a:pt x="183861" y="81461"/>
                      </a:cubicBezTo>
                      <a:cubicBezTo>
                        <a:pt x="178579" y="73569"/>
                        <a:pt x="171977" y="70938"/>
                        <a:pt x="165375" y="65677"/>
                      </a:cubicBezTo>
                      <a:cubicBezTo>
                        <a:pt x="165375" y="72254"/>
                        <a:pt x="175938" y="76200"/>
                        <a:pt x="178579" y="81461"/>
                      </a:cubicBezTo>
                      <a:cubicBezTo>
                        <a:pt x="175938" y="78830"/>
                        <a:pt x="173298" y="81461"/>
                        <a:pt x="173298" y="82777"/>
                      </a:cubicBezTo>
                      <a:cubicBezTo>
                        <a:pt x="170657" y="77515"/>
                        <a:pt x="164055" y="72254"/>
                        <a:pt x="158773" y="68308"/>
                      </a:cubicBezTo>
                      <a:cubicBezTo>
                        <a:pt x="157453" y="68308"/>
                        <a:pt x="157453" y="68308"/>
                        <a:pt x="156133" y="68308"/>
                      </a:cubicBezTo>
                      <a:cubicBezTo>
                        <a:pt x="154812" y="68308"/>
                        <a:pt x="153492" y="68308"/>
                        <a:pt x="152172" y="69623"/>
                      </a:cubicBezTo>
                      <a:cubicBezTo>
                        <a:pt x="150851" y="69623"/>
                        <a:pt x="149531" y="69623"/>
                        <a:pt x="148210" y="70938"/>
                      </a:cubicBezTo>
                      <a:cubicBezTo>
                        <a:pt x="146890" y="72254"/>
                        <a:pt x="146890" y="72254"/>
                        <a:pt x="145570" y="73569"/>
                      </a:cubicBezTo>
                      <a:cubicBezTo>
                        <a:pt x="144249" y="73569"/>
                        <a:pt x="144249" y="74884"/>
                        <a:pt x="142929" y="74884"/>
                      </a:cubicBezTo>
                      <a:cubicBezTo>
                        <a:pt x="140288" y="76200"/>
                        <a:pt x="138968" y="78830"/>
                        <a:pt x="137647" y="78830"/>
                      </a:cubicBezTo>
                      <a:cubicBezTo>
                        <a:pt x="131046" y="82777"/>
                        <a:pt x="124444" y="82777"/>
                        <a:pt x="119162" y="78830"/>
                      </a:cubicBezTo>
                      <a:cubicBezTo>
                        <a:pt x="117842" y="77515"/>
                        <a:pt x="119162" y="74884"/>
                        <a:pt x="119162" y="73569"/>
                      </a:cubicBezTo>
                      <a:cubicBezTo>
                        <a:pt x="120483" y="63046"/>
                        <a:pt x="131046" y="65677"/>
                        <a:pt x="138968" y="66992"/>
                      </a:cubicBezTo>
                      <a:cubicBezTo>
                        <a:pt x="141609" y="68308"/>
                        <a:pt x="141609" y="63046"/>
                        <a:pt x="138968" y="60415"/>
                      </a:cubicBezTo>
                      <a:cubicBezTo>
                        <a:pt x="140288" y="60415"/>
                        <a:pt x="141609" y="60415"/>
                        <a:pt x="142929" y="60415"/>
                      </a:cubicBezTo>
                      <a:cubicBezTo>
                        <a:pt x="148210" y="57785"/>
                        <a:pt x="153492" y="55154"/>
                        <a:pt x="158773" y="52523"/>
                      </a:cubicBezTo>
                      <a:cubicBezTo>
                        <a:pt x="158773" y="52523"/>
                        <a:pt x="160094" y="52523"/>
                        <a:pt x="161414" y="52523"/>
                      </a:cubicBezTo>
                      <a:cubicBezTo>
                        <a:pt x="161414" y="51208"/>
                        <a:pt x="161414" y="47262"/>
                        <a:pt x="164055" y="47262"/>
                      </a:cubicBezTo>
                      <a:cubicBezTo>
                        <a:pt x="164055" y="47262"/>
                        <a:pt x="164055" y="47262"/>
                        <a:pt x="164055" y="49893"/>
                      </a:cubicBezTo>
                      <a:cubicBezTo>
                        <a:pt x="165375" y="49893"/>
                        <a:pt x="165375" y="49893"/>
                        <a:pt x="165375" y="51208"/>
                      </a:cubicBezTo>
                      <a:cubicBezTo>
                        <a:pt x="165375" y="52523"/>
                        <a:pt x="164055" y="51208"/>
                        <a:pt x="164055" y="51208"/>
                      </a:cubicBezTo>
                      <a:cubicBezTo>
                        <a:pt x="168016" y="53839"/>
                        <a:pt x="175938" y="52523"/>
                        <a:pt x="177259" y="45947"/>
                      </a:cubicBezTo>
                      <a:cubicBezTo>
                        <a:pt x="177259" y="45947"/>
                        <a:pt x="178579" y="45947"/>
                        <a:pt x="178579" y="47262"/>
                      </a:cubicBezTo>
                      <a:cubicBezTo>
                        <a:pt x="178579" y="45947"/>
                        <a:pt x="178579" y="43316"/>
                        <a:pt x="179899" y="43316"/>
                      </a:cubicBezTo>
                      <a:cubicBezTo>
                        <a:pt x="181220" y="43316"/>
                        <a:pt x="182540" y="43316"/>
                        <a:pt x="183861" y="42000"/>
                      </a:cubicBezTo>
                      <a:cubicBezTo>
                        <a:pt x="183861" y="42000"/>
                        <a:pt x="185181" y="42000"/>
                        <a:pt x="185181" y="40685"/>
                      </a:cubicBezTo>
                      <a:cubicBezTo>
                        <a:pt x="183861" y="40685"/>
                        <a:pt x="182540" y="42000"/>
                        <a:pt x="181220" y="42000"/>
                      </a:cubicBezTo>
                      <a:cubicBezTo>
                        <a:pt x="179899" y="43316"/>
                        <a:pt x="178579" y="43316"/>
                        <a:pt x="177259" y="43316"/>
                      </a:cubicBezTo>
                      <a:cubicBezTo>
                        <a:pt x="175938" y="42000"/>
                        <a:pt x="175938" y="39370"/>
                        <a:pt x="178579" y="39370"/>
                      </a:cubicBezTo>
                      <a:cubicBezTo>
                        <a:pt x="177259" y="39370"/>
                        <a:pt x="175938" y="39370"/>
                        <a:pt x="174618" y="40685"/>
                      </a:cubicBezTo>
                      <a:cubicBezTo>
                        <a:pt x="173298" y="42000"/>
                        <a:pt x="173298" y="43316"/>
                        <a:pt x="171977" y="43316"/>
                      </a:cubicBezTo>
                      <a:cubicBezTo>
                        <a:pt x="174618" y="45947"/>
                        <a:pt x="171977" y="51208"/>
                        <a:pt x="168016" y="51208"/>
                      </a:cubicBezTo>
                      <a:cubicBezTo>
                        <a:pt x="166696" y="49893"/>
                        <a:pt x="166696" y="49893"/>
                        <a:pt x="165375" y="48577"/>
                      </a:cubicBezTo>
                      <a:cubicBezTo>
                        <a:pt x="165375" y="48577"/>
                        <a:pt x="164055" y="47262"/>
                        <a:pt x="164055" y="47262"/>
                      </a:cubicBezTo>
                      <a:cubicBezTo>
                        <a:pt x="162735" y="47262"/>
                        <a:pt x="161414" y="45947"/>
                        <a:pt x="160094" y="45947"/>
                      </a:cubicBezTo>
                      <a:cubicBezTo>
                        <a:pt x="158773" y="44631"/>
                        <a:pt x="162735" y="42000"/>
                        <a:pt x="165375" y="40685"/>
                      </a:cubicBezTo>
                      <a:cubicBezTo>
                        <a:pt x="166696" y="40685"/>
                        <a:pt x="166696" y="39370"/>
                        <a:pt x="168016" y="39370"/>
                      </a:cubicBezTo>
                      <a:cubicBezTo>
                        <a:pt x="169336" y="39370"/>
                        <a:pt x="169336" y="38054"/>
                        <a:pt x="170657" y="38054"/>
                      </a:cubicBezTo>
                      <a:cubicBezTo>
                        <a:pt x="177259" y="36739"/>
                        <a:pt x="181220" y="35424"/>
                        <a:pt x="187822" y="35424"/>
                      </a:cubicBezTo>
                      <a:cubicBezTo>
                        <a:pt x="186501" y="36739"/>
                        <a:pt x="185181" y="35424"/>
                        <a:pt x="183861" y="36739"/>
                      </a:cubicBezTo>
                      <a:lnTo>
                        <a:pt x="187822" y="36739"/>
                      </a:lnTo>
                      <a:cubicBezTo>
                        <a:pt x="187822" y="36739"/>
                        <a:pt x="187822" y="36739"/>
                        <a:pt x="190463" y="34108"/>
                      </a:cubicBezTo>
                      <a:cubicBezTo>
                        <a:pt x="190463" y="34108"/>
                        <a:pt x="190463" y="34108"/>
                        <a:pt x="187822" y="34108"/>
                      </a:cubicBezTo>
                      <a:cubicBezTo>
                        <a:pt x="189142" y="34108"/>
                        <a:pt x="190463" y="32793"/>
                        <a:pt x="190463" y="32793"/>
                      </a:cubicBezTo>
                      <a:cubicBezTo>
                        <a:pt x="189142" y="32793"/>
                        <a:pt x="189142" y="32793"/>
                        <a:pt x="187822" y="32793"/>
                      </a:cubicBezTo>
                      <a:lnTo>
                        <a:pt x="189915" y="31750"/>
                      </a:lnTo>
                      <a:lnTo>
                        <a:pt x="190463" y="31477"/>
                      </a:lnTo>
                      <a:cubicBezTo>
                        <a:pt x="183861" y="30162"/>
                        <a:pt x="177259" y="30162"/>
                        <a:pt x="169336" y="3016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50" name="矩形 49"/>
              <p:cNvSpPr/>
              <p:nvPr/>
            </p:nvSpPr>
            <p:spPr>
              <a:xfrm>
                <a:off x="2990674" y="4221002"/>
                <a:ext cx="2873210" cy="4610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lumMod val="50000"/>
                      </a:schemeClr>
                    </a:solidFill>
                    <a:latin typeface="Arial"/>
                    <a:ea typeface="微软雅黑"/>
                    <a:sym typeface="Arial"/>
                  </a:rPr>
                  <a:t>用户可以在投影仪或演示也可以将演示文稿者计算机上进行演示也可以将演示文稿打印出来</a:t>
                </a:r>
              </a:p>
            </p:txBody>
          </p:sp>
        </p:grpSp>
        <p:grpSp>
          <p:nvGrpSpPr>
            <p:cNvPr id="31" name="组合 30"/>
            <p:cNvGrpSpPr/>
            <p:nvPr/>
          </p:nvGrpSpPr>
          <p:grpSpPr>
            <a:xfrm>
              <a:off x="4835881" y="1712069"/>
              <a:ext cx="3355496" cy="821669"/>
              <a:chOff x="6447842" y="2282758"/>
              <a:chExt cx="4473994" cy="1095559"/>
            </a:xfrm>
          </p:grpSpPr>
          <p:grpSp>
            <p:nvGrpSpPr>
              <p:cNvPr id="41" name="组合 40"/>
              <p:cNvGrpSpPr/>
              <p:nvPr/>
            </p:nvGrpSpPr>
            <p:grpSpPr>
              <a:xfrm>
                <a:off x="6447842" y="2282758"/>
                <a:ext cx="1543634" cy="1095559"/>
                <a:chOff x="863017" y="2149408"/>
                <a:chExt cx="1543634" cy="1095559"/>
              </a:xfrm>
            </p:grpSpPr>
            <p:cxnSp>
              <p:nvCxnSpPr>
                <p:cNvPr id="43" name="直接连接符 42"/>
                <p:cNvCxnSpPr/>
                <p:nvPr/>
              </p:nvCxnSpPr>
              <p:spPr>
                <a:xfrm>
                  <a:off x="1952226" y="2697189"/>
                  <a:ext cx="454425" cy="80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406651" y="2200698"/>
                  <a:ext cx="0" cy="994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863017" y="2149408"/>
                  <a:ext cx="1095558" cy="1095559"/>
                  <a:chOff x="808238" y="1990456"/>
                  <a:chExt cx="1205114" cy="1205114"/>
                </a:xfrm>
              </p:grpSpPr>
              <p:sp>
                <p:nvSpPr>
                  <p:cNvPr id="47" name="椭圆 46"/>
                  <p:cNvSpPr/>
                  <p:nvPr/>
                </p:nvSpPr>
                <p:spPr>
                  <a:xfrm rot="5400000">
                    <a:off x="808238" y="1990456"/>
                    <a:ext cx="1205114" cy="1205114"/>
                  </a:xfrm>
                  <a:prstGeom prst="ellipse">
                    <a:avLst/>
                  </a:prstGeom>
                  <a:solidFill>
                    <a:schemeClr val="bg1">
                      <a:lumMod val="75000"/>
                      <a:alpha val="40000"/>
                    </a:schemeClr>
                  </a:solidFill>
                  <a:ln>
                    <a:noFill/>
                  </a:ln>
                  <a:effectLst>
                    <a:outerShdw blurRad="190500" dist="38100" dir="2700000" algn="tl" rotWithShape="0">
                      <a:prstClr val="black">
                        <a:alpha val="30000"/>
                      </a:prstClr>
                    </a:outerShdw>
                  </a:effectLst>
                </p:spPr>
                <p:txBody>
                  <a:bodyPr anchor="ctr"/>
                  <a:lstStyle/>
                  <a:p>
                    <a:pPr algn="ctr"/>
                    <a:endParaRPr sz="1100" dirty="0">
                      <a:solidFill>
                        <a:schemeClr val="tx1">
                          <a:lumMod val="65000"/>
                          <a:lumOff val="35000"/>
                        </a:schemeClr>
                      </a:solidFill>
                      <a:latin typeface="Arial"/>
                      <a:ea typeface="微软雅黑"/>
                      <a:sym typeface="Arial"/>
                    </a:endParaRPr>
                  </a:p>
                </p:txBody>
              </p:sp>
              <p:sp>
                <p:nvSpPr>
                  <p:cNvPr id="48" name="椭圆 47"/>
                  <p:cNvSpPr/>
                  <p:nvPr/>
                </p:nvSpPr>
                <p:spPr>
                  <a:xfrm rot="5400000">
                    <a:off x="915793" y="2098012"/>
                    <a:ext cx="989999" cy="9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46" name="任意多边形 122"/>
                <p:cNvSpPr/>
                <p:nvPr/>
              </p:nvSpPr>
              <p:spPr>
                <a:xfrm>
                  <a:off x="1198923" y="2486309"/>
                  <a:ext cx="423746" cy="421756"/>
                </a:xfrm>
                <a:custGeom>
                  <a:avLst/>
                  <a:gdLst>
                    <a:gd name="connsiteX0" fmla="*/ 256117 w 338138"/>
                    <a:gd name="connsiteY0" fmla="*/ 200025 h 336550"/>
                    <a:gd name="connsiteX1" fmla="*/ 257440 w 338138"/>
                    <a:gd name="connsiteY1" fmla="*/ 201324 h 336550"/>
                    <a:gd name="connsiteX2" fmla="*/ 258763 w 338138"/>
                    <a:gd name="connsiteY2" fmla="*/ 202623 h 336550"/>
                    <a:gd name="connsiteX3" fmla="*/ 258763 w 338138"/>
                    <a:gd name="connsiteY3" fmla="*/ 203922 h 336550"/>
                    <a:gd name="connsiteX4" fmla="*/ 258763 w 338138"/>
                    <a:gd name="connsiteY4" fmla="*/ 205221 h 336550"/>
                    <a:gd name="connsiteX5" fmla="*/ 258763 w 338138"/>
                    <a:gd name="connsiteY5" fmla="*/ 206520 h 336550"/>
                    <a:gd name="connsiteX6" fmla="*/ 257440 w 338138"/>
                    <a:gd name="connsiteY6" fmla="*/ 207819 h 336550"/>
                    <a:gd name="connsiteX7" fmla="*/ 254794 w 338138"/>
                    <a:gd name="connsiteY7" fmla="*/ 216911 h 336550"/>
                    <a:gd name="connsiteX8" fmla="*/ 246857 w 338138"/>
                    <a:gd name="connsiteY8" fmla="*/ 233796 h 336550"/>
                    <a:gd name="connsiteX9" fmla="*/ 245534 w 338138"/>
                    <a:gd name="connsiteY9" fmla="*/ 240290 h 336550"/>
                    <a:gd name="connsiteX10" fmla="*/ 241565 w 338138"/>
                    <a:gd name="connsiteY10" fmla="*/ 242888 h 336550"/>
                    <a:gd name="connsiteX11" fmla="*/ 237596 w 338138"/>
                    <a:gd name="connsiteY11" fmla="*/ 241589 h 336550"/>
                    <a:gd name="connsiteX12" fmla="*/ 236273 w 338138"/>
                    <a:gd name="connsiteY12" fmla="*/ 238992 h 336550"/>
                    <a:gd name="connsiteX13" fmla="*/ 234950 w 338138"/>
                    <a:gd name="connsiteY13" fmla="*/ 237693 h 336550"/>
                    <a:gd name="connsiteX14" fmla="*/ 236273 w 338138"/>
                    <a:gd name="connsiteY14" fmla="*/ 235095 h 336550"/>
                    <a:gd name="connsiteX15" fmla="*/ 236273 w 338138"/>
                    <a:gd name="connsiteY15" fmla="*/ 233796 h 336550"/>
                    <a:gd name="connsiteX16" fmla="*/ 238919 w 338138"/>
                    <a:gd name="connsiteY16" fmla="*/ 226003 h 336550"/>
                    <a:gd name="connsiteX17" fmla="*/ 238919 w 338138"/>
                    <a:gd name="connsiteY17" fmla="*/ 218210 h 336550"/>
                    <a:gd name="connsiteX18" fmla="*/ 238919 w 338138"/>
                    <a:gd name="connsiteY18" fmla="*/ 216911 h 336550"/>
                    <a:gd name="connsiteX19" fmla="*/ 240242 w 338138"/>
                    <a:gd name="connsiteY19" fmla="*/ 215612 h 336550"/>
                    <a:gd name="connsiteX20" fmla="*/ 240242 w 338138"/>
                    <a:gd name="connsiteY20" fmla="*/ 214313 h 336550"/>
                    <a:gd name="connsiteX21" fmla="*/ 246857 w 338138"/>
                    <a:gd name="connsiteY21" fmla="*/ 210416 h 336550"/>
                    <a:gd name="connsiteX22" fmla="*/ 253471 w 338138"/>
                    <a:gd name="connsiteY22" fmla="*/ 202623 h 336550"/>
                    <a:gd name="connsiteX23" fmla="*/ 253471 w 338138"/>
                    <a:gd name="connsiteY23" fmla="*/ 201324 h 336550"/>
                    <a:gd name="connsiteX24" fmla="*/ 256117 w 338138"/>
                    <a:gd name="connsiteY24" fmla="*/ 200025 h 336550"/>
                    <a:gd name="connsiteX25" fmla="*/ 300038 w 338138"/>
                    <a:gd name="connsiteY25" fmla="*/ 171450 h 336550"/>
                    <a:gd name="connsiteX26" fmla="*/ 301625 w 338138"/>
                    <a:gd name="connsiteY26" fmla="*/ 171450 h 336550"/>
                    <a:gd name="connsiteX27" fmla="*/ 298450 w 338138"/>
                    <a:gd name="connsiteY27" fmla="*/ 176213 h 336550"/>
                    <a:gd name="connsiteX28" fmla="*/ 296863 w 338138"/>
                    <a:gd name="connsiteY28" fmla="*/ 177800 h 336550"/>
                    <a:gd name="connsiteX29" fmla="*/ 295275 w 338138"/>
                    <a:gd name="connsiteY29" fmla="*/ 177800 h 336550"/>
                    <a:gd name="connsiteX30" fmla="*/ 295275 w 338138"/>
                    <a:gd name="connsiteY30" fmla="*/ 176213 h 336550"/>
                    <a:gd name="connsiteX31" fmla="*/ 296863 w 338138"/>
                    <a:gd name="connsiteY31" fmla="*/ 174625 h 336550"/>
                    <a:gd name="connsiteX32" fmla="*/ 298450 w 338138"/>
                    <a:gd name="connsiteY32" fmla="*/ 173038 h 336550"/>
                    <a:gd name="connsiteX33" fmla="*/ 293688 w 338138"/>
                    <a:gd name="connsiteY33" fmla="*/ 171450 h 336550"/>
                    <a:gd name="connsiteX34" fmla="*/ 296863 w 338138"/>
                    <a:gd name="connsiteY34" fmla="*/ 171450 h 336550"/>
                    <a:gd name="connsiteX35" fmla="*/ 293688 w 338138"/>
                    <a:gd name="connsiteY35" fmla="*/ 174625 h 336550"/>
                    <a:gd name="connsiteX36" fmla="*/ 292100 w 338138"/>
                    <a:gd name="connsiteY36" fmla="*/ 174625 h 336550"/>
                    <a:gd name="connsiteX37" fmla="*/ 292100 w 338138"/>
                    <a:gd name="connsiteY37" fmla="*/ 173038 h 336550"/>
                    <a:gd name="connsiteX38" fmla="*/ 303946 w 338138"/>
                    <a:gd name="connsiteY38" fmla="*/ 169998 h 336550"/>
                    <a:gd name="connsiteX39" fmla="*/ 303457 w 338138"/>
                    <a:gd name="connsiteY39" fmla="*/ 173083 h 336550"/>
                    <a:gd name="connsiteX40" fmla="*/ 303213 w 338138"/>
                    <a:gd name="connsiteY40" fmla="*/ 174625 h 336550"/>
                    <a:gd name="connsiteX41" fmla="*/ 303213 w 338138"/>
                    <a:gd name="connsiteY41" fmla="*/ 173288 h 336550"/>
                    <a:gd name="connsiteX42" fmla="*/ 303213 w 338138"/>
                    <a:gd name="connsiteY42" fmla="*/ 171952 h 336550"/>
                    <a:gd name="connsiteX43" fmla="*/ 303213 w 338138"/>
                    <a:gd name="connsiteY43" fmla="*/ 170615 h 336550"/>
                    <a:gd name="connsiteX44" fmla="*/ 288926 w 338138"/>
                    <a:gd name="connsiteY44" fmla="*/ 169862 h 336550"/>
                    <a:gd name="connsiteX45" fmla="*/ 290513 w 338138"/>
                    <a:gd name="connsiteY45" fmla="*/ 169862 h 336550"/>
                    <a:gd name="connsiteX46" fmla="*/ 293688 w 338138"/>
                    <a:gd name="connsiteY46" fmla="*/ 169862 h 336550"/>
                    <a:gd name="connsiteX47" fmla="*/ 293688 w 338138"/>
                    <a:gd name="connsiteY47" fmla="*/ 170656 h 336550"/>
                    <a:gd name="connsiteX48" fmla="*/ 292101 w 338138"/>
                    <a:gd name="connsiteY48" fmla="*/ 171450 h 336550"/>
                    <a:gd name="connsiteX49" fmla="*/ 290513 w 338138"/>
                    <a:gd name="connsiteY49" fmla="*/ 171450 h 336550"/>
                    <a:gd name="connsiteX50" fmla="*/ 288926 w 338138"/>
                    <a:gd name="connsiteY50" fmla="*/ 171450 h 336550"/>
                    <a:gd name="connsiteX51" fmla="*/ 287338 w 338138"/>
                    <a:gd name="connsiteY51" fmla="*/ 170656 h 336550"/>
                    <a:gd name="connsiteX52" fmla="*/ 288926 w 338138"/>
                    <a:gd name="connsiteY52" fmla="*/ 169862 h 336550"/>
                    <a:gd name="connsiteX53" fmla="*/ 304800 w 338138"/>
                    <a:gd name="connsiteY53" fmla="*/ 164600 h 336550"/>
                    <a:gd name="connsiteX54" fmla="*/ 304800 w 338138"/>
                    <a:gd name="connsiteY54" fmla="*/ 165267 h 336550"/>
                    <a:gd name="connsiteX55" fmla="*/ 304800 w 338138"/>
                    <a:gd name="connsiteY55" fmla="*/ 166604 h 336550"/>
                    <a:gd name="connsiteX56" fmla="*/ 304800 w 338138"/>
                    <a:gd name="connsiteY56" fmla="*/ 167941 h 336550"/>
                    <a:gd name="connsiteX57" fmla="*/ 304800 w 338138"/>
                    <a:gd name="connsiteY57" fmla="*/ 169278 h 336550"/>
                    <a:gd name="connsiteX58" fmla="*/ 303946 w 338138"/>
                    <a:gd name="connsiteY58" fmla="*/ 169998 h 336550"/>
                    <a:gd name="connsiteX59" fmla="*/ 301626 w 338138"/>
                    <a:gd name="connsiteY59" fmla="*/ 149225 h 336550"/>
                    <a:gd name="connsiteX60" fmla="*/ 303213 w 338138"/>
                    <a:gd name="connsiteY60" fmla="*/ 149225 h 336550"/>
                    <a:gd name="connsiteX61" fmla="*/ 304800 w 338138"/>
                    <a:gd name="connsiteY61" fmla="*/ 150562 h 336550"/>
                    <a:gd name="connsiteX62" fmla="*/ 304800 w 338138"/>
                    <a:gd name="connsiteY62" fmla="*/ 151899 h 336550"/>
                    <a:gd name="connsiteX63" fmla="*/ 304800 w 338138"/>
                    <a:gd name="connsiteY63" fmla="*/ 154573 h 336550"/>
                    <a:gd name="connsiteX64" fmla="*/ 305656 w 338138"/>
                    <a:gd name="connsiteY64" fmla="*/ 153133 h 336550"/>
                    <a:gd name="connsiteX65" fmla="*/ 306128 w 338138"/>
                    <a:gd name="connsiteY65" fmla="*/ 156215 h 336550"/>
                    <a:gd name="connsiteX66" fmla="*/ 304800 w 338138"/>
                    <a:gd name="connsiteY66" fmla="*/ 164600 h 336550"/>
                    <a:gd name="connsiteX67" fmla="*/ 304800 w 338138"/>
                    <a:gd name="connsiteY67" fmla="*/ 162594 h 336550"/>
                    <a:gd name="connsiteX68" fmla="*/ 304800 w 338138"/>
                    <a:gd name="connsiteY68" fmla="*/ 161257 h 336550"/>
                    <a:gd name="connsiteX69" fmla="*/ 304800 w 338138"/>
                    <a:gd name="connsiteY69" fmla="*/ 159920 h 336550"/>
                    <a:gd name="connsiteX70" fmla="*/ 304800 w 338138"/>
                    <a:gd name="connsiteY70" fmla="*/ 158583 h 336550"/>
                    <a:gd name="connsiteX71" fmla="*/ 303213 w 338138"/>
                    <a:gd name="connsiteY71" fmla="*/ 158583 h 336550"/>
                    <a:gd name="connsiteX72" fmla="*/ 303213 w 338138"/>
                    <a:gd name="connsiteY72" fmla="*/ 157246 h 336550"/>
                    <a:gd name="connsiteX73" fmla="*/ 303213 w 338138"/>
                    <a:gd name="connsiteY73" fmla="*/ 155909 h 336550"/>
                    <a:gd name="connsiteX74" fmla="*/ 303213 w 338138"/>
                    <a:gd name="connsiteY74" fmla="*/ 154573 h 336550"/>
                    <a:gd name="connsiteX75" fmla="*/ 301625 w 338138"/>
                    <a:gd name="connsiteY75" fmla="*/ 154573 h 336550"/>
                    <a:gd name="connsiteX76" fmla="*/ 301625 w 338138"/>
                    <a:gd name="connsiteY76" fmla="*/ 153236 h 336550"/>
                    <a:gd name="connsiteX77" fmla="*/ 301625 w 338138"/>
                    <a:gd name="connsiteY77" fmla="*/ 151899 h 336550"/>
                    <a:gd name="connsiteX78" fmla="*/ 301625 w 338138"/>
                    <a:gd name="connsiteY78" fmla="*/ 150812 h 336550"/>
                    <a:gd name="connsiteX79" fmla="*/ 301626 w 338138"/>
                    <a:gd name="connsiteY79" fmla="*/ 150813 h 336550"/>
                    <a:gd name="connsiteX80" fmla="*/ 301626 w 338138"/>
                    <a:gd name="connsiteY80" fmla="*/ 149226 h 336550"/>
                    <a:gd name="connsiteX81" fmla="*/ 298450 w 338138"/>
                    <a:gd name="connsiteY81" fmla="*/ 147637 h 336550"/>
                    <a:gd name="connsiteX82" fmla="*/ 298450 w 338138"/>
                    <a:gd name="connsiteY82" fmla="*/ 148907 h 336550"/>
                    <a:gd name="connsiteX83" fmla="*/ 298450 w 338138"/>
                    <a:gd name="connsiteY83" fmla="*/ 150177 h 336550"/>
                    <a:gd name="connsiteX84" fmla="*/ 297180 w 338138"/>
                    <a:gd name="connsiteY84" fmla="*/ 150177 h 336550"/>
                    <a:gd name="connsiteX85" fmla="*/ 295910 w 338138"/>
                    <a:gd name="connsiteY85" fmla="*/ 150177 h 336550"/>
                    <a:gd name="connsiteX86" fmla="*/ 294640 w 338138"/>
                    <a:gd name="connsiteY86" fmla="*/ 150177 h 336550"/>
                    <a:gd name="connsiteX87" fmla="*/ 294640 w 338138"/>
                    <a:gd name="connsiteY87" fmla="*/ 152717 h 336550"/>
                    <a:gd name="connsiteX88" fmla="*/ 294640 w 338138"/>
                    <a:gd name="connsiteY88" fmla="*/ 153987 h 336550"/>
                    <a:gd name="connsiteX89" fmla="*/ 295910 w 338138"/>
                    <a:gd name="connsiteY89" fmla="*/ 155257 h 336550"/>
                    <a:gd name="connsiteX90" fmla="*/ 295910 w 338138"/>
                    <a:gd name="connsiteY90" fmla="*/ 153987 h 336550"/>
                    <a:gd name="connsiteX91" fmla="*/ 297180 w 338138"/>
                    <a:gd name="connsiteY91" fmla="*/ 152717 h 336550"/>
                    <a:gd name="connsiteX92" fmla="*/ 297180 w 338138"/>
                    <a:gd name="connsiteY92" fmla="*/ 153987 h 336550"/>
                    <a:gd name="connsiteX93" fmla="*/ 295910 w 338138"/>
                    <a:gd name="connsiteY93" fmla="*/ 156527 h 336550"/>
                    <a:gd name="connsiteX94" fmla="*/ 295910 w 338138"/>
                    <a:gd name="connsiteY94" fmla="*/ 157797 h 336550"/>
                    <a:gd name="connsiteX95" fmla="*/ 297180 w 338138"/>
                    <a:gd name="connsiteY95" fmla="*/ 160337 h 336550"/>
                    <a:gd name="connsiteX96" fmla="*/ 297180 w 338138"/>
                    <a:gd name="connsiteY96" fmla="*/ 162877 h 336550"/>
                    <a:gd name="connsiteX97" fmla="*/ 295910 w 338138"/>
                    <a:gd name="connsiteY97" fmla="*/ 164147 h 336550"/>
                    <a:gd name="connsiteX98" fmla="*/ 294640 w 338138"/>
                    <a:gd name="connsiteY98" fmla="*/ 162877 h 336550"/>
                    <a:gd name="connsiteX99" fmla="*/ 294640 w 338138"/>
                    <a:gd name="connsiteY99" fmla="*/ 165417 h 336550"/>
                    <a:gd name="connsiteX100" fmla="*/ 293370 w 338138"/>
                    <a:gd name="connsiteY100" fmla="*/ 166687 h 336550"/>
                    <a:gd name="connsiteX101" fmla="*/ 293370 w 338138"/>
                    <a:gd name="connsiteY101" fmla="*/ 165417 h 336550"/>
                    <a:gd name="connsiteX102" fmla="*/ 293370 w 338138"/>
                    <a:gd name="connsiteY102" fmla="*/ 162877 h 336550"/>
                    <a:gd name="connsiteX103" fmla="*/ 293370 w 338138"/>
                    <a:gd name="connsiteY103" fmla="*/ 161607 h 336550"/>
                    <a:gd name="connsiteX104" fmla="*/ 292100 w 338138"/>
                    <a:gd name="connsiteY104" fmla="*/ 159067 h 336550"/>
                    <a:gd name="connsiteX105" fmla="*/ 293370 w 338138"/>
                    <a:gd name="connsiteY105" fmla="*/ 157797 h 336550"/>
                    <a:gd name="connsiteX106" fmla="*/ 293370 w 338138"/>
                    <a:gd name="connsiteY106" fmla="*/ 155257 h 336550"/>
                    <a:gd name="connsiteX107" fmla="*/ 293370 w 338138"/>
                    <a:gd name="connsiteY107" fmla="*/ 153987 h 336550"/>
                    <a:gd name="connsiteX108" fmla="*/ 293370 w 338138"/>
                    <a:gd name="connsiteY108" fmla="*/ 151447 h 336550"/>
                    <a:gd name="connsiteX109" fmla="*/ 293370 w 338138"/>
                    <a:gd name="connsiteY109" fmla="*/ 148907 h 336550"/>
                    <a:gd name="connsiteX110" fmla="*/ 294640 w 338138"/>
                    <a:gd name="connsiteY110" fmla="*/ 148907 h 336550"/>
                    <a:gd name="connsiteX111" fmla="*/ 298450 w 338138"/>
                    <a:gd name="connsiteY111" fmla="*/ 147637 h 336550"/>
                    <a:gd name="connsiteX112" fmla="*/ 300038 w 338138"/>
                    <a:gd name="connsiteY112" fmla="*/ 139700 h 336550"/>
                    <a:gd name="connsiteX113" fmla="*/ 301626 w 338138"/>
                    <a:gd name="connsiteY113" fmla="*/ 139700 h 336550"/>
                    <a:gd name="connsiteX114" fmla="*/ 301626 w 338138"/>
                    <a:gd name="connsiteY114" fmla="*/ 141288 h 336550"/>
                    <a:gd name="connsiteX115" fmla="*/ 301626 w 338138"/>
                    <a:gd name="connsiteY115" fmla="*/ 142875 h 336550"/>
                    <a:gd name="connsiteX116" fmla="*/ 301626 w 338138"/>
                    <a:gd name="connsiteY116" fmla="*/ 146051 h 336550"/>
                    <a:gd name="connsiteX117" fmla="*/ 301626 w 338138"/>
                    <a:gd name="connsiteY117" fmla="*/ 147638 h 336550"/>
                    <a:gd name="connsiteX118" fmla="*/ 301626 w 338138"/>
                    <a:gd name="connsiteY118" fmla="*/ 149225 h 336550"/>
                    <a:gd name="connsiteX119" fmla="*/ 301625 w 338138"/>
                    <a:gd name="connsiteY119" fmla="*/ 149225 h 336550"/>
                    <a:gd name="connsiteX120" fmla="*/ 301625 w 338138"/>
                    <a:gd name="connsiteY120" fmla="*/ 150562 h 336550"/>
                    <a:gd name="connsiteX121" fmla="*/ 301625 w 338138"/>
                    <a:gd name="connsiteY121" fmla="*/ 150812 h 336550"/>
                    <a:gd name="connsiteX122" fmla="*/ 300038 w 338138"/>
                    <a:gd name="connsiteY122" fmla="*/ 149226 h 336550"/>
                    <a:gd name="connsiteX123" fmla="*/ 300038 w 338138"/>
                    <a:gd name="connsiteY123" fmla="*/ 147638 h 336550"/>
                    <a:gd name="connsiteX124" fmla="*/ 300038 w 338138"/>
                    <a:gd name="connsiteY124" fmla="*/ 144463 h 336550"/>
                    <a:gd name="connsiteX125" fmla="*/ 300038 w 338138"/>
                    <a:gd name="connsiteY125" fmla="*/ 141288 h 336550"/>
                    <a:gd name="connsiteX126" fmla="*/ 287338 w 338138"/>
                    <a:gd name="connsiteY126" fmla="*/ 131762 h 336550"/>
                    <a:gd name="connsiteX127" fmla="*/ 292101 w 338138"/>
                    <a:gd name="connsiteY127" fmla="*/ 134484 h 336550"/>
                    <a:gd name="connsiteX128" fmla="*/ 292101 w 338138"/>
                    <a:gd name="connsiteY128" fmla="*/ 135844 h 336550"/>
                    <a:gd name="connsiteX129" fmla="*/ 290513 w 338138"/>
                    <a:gd name="connsiteY129" fmla="*/ 138566 h 336550"/>
                    <a:gd name="connsiteX130" fmla="*/ 290513 w 338138"/>
                    <a:gd name="connsiteY130" fmla="*/ 139927 h 336550"/>
                    <a:gd name="connsiteX131" fmla="*/ 290513 w 338138"/>
                    <a:gd name="connsiteY131" fmla="*/ 142648 h 336550"/>
                    <a:gd name="connsiteX132" fmla="*/ 292101 w 338138"/>
                    <a:gd name="connsiteY132" fmla="*/ 144009 h 336550"/>
                    <a:gd name="connsiteX133" fmla="*/ 293688 w 338138"/>
                    <a:gd name="connsiteY133" fmla="*/ 145369 h 336550"/>
                    <a:gd name="connsiteX134" fmla="*/ 292101 w 338138"/>
                    <a:gd name="connsiteY134" fmla="*/ 146730 h 336550"/>
                    <a:gd name="connsiteX135" fmla="*/ 292101 w 338138"/>
                    <a:gd name="connsiteY135" fmla="*/ 148091 h 336550"/>
                    <a:gd name="connsiteX136" fmla="*/ 290513 w 338138"/>
                    <a:gd name="connsiteY136" fmla="*/ 150812 h 336550"/>
                    <a:gd name="connsiteX137" fmla="*/ 290513 w 338138"/>
                    <a:gd name="connsiteY137" fmla="*/ 152173 h 336550"/>
                    <a:gd name="connsiteX138" fmla="*/ 290513 w 338138"/>
                    <a:gd name="connsiteY138" fmla="*/ 153534 h 336550"/>
                    <a:gd name="connsiteX139" fmla="*/ 290513 w 338138"/>
                    <a:gd name="connsiteY139" fmla="*/ 154894 h 336550"/>
                    <a:gd name="connsiteX140" fmla="*/ 290513 w 338138"/>
                    <a:gd name="connsiteY140" fmla="*/ 157616 h 336550"/>
                    <a:gd name="connsiteX141" fmla="*/ 288925 w 338138"/>
                    <a:gd name="connsiteY141" fmla="*/ 160337 h 336550"/>
                    <a:gd name="connsiteX142" fmla="*/ 287338 w 338138"/>
                    <a:gd name="connsiteY142" fmla="*/ 160337 h 336550"/>
                    <a:gd name="connsiteX143" fmla="*/ 285750 w 338138"/>
                    <a:gd name="connsiteY143" fmla="*/ 137205 h 336550"/>
                    <a:gd name="connsiteX144" fmla="*/ 285750 w 338138"/>
                    <a:gd name="connsiteY144" fmla="*/ 135844 h 336550"/>
                    <a:gd name="connsiteX145" fmla="*/ 285750 w 338138"/>
                    <a:gd name="connsiteY145" fmla="*/ 133123 h 336550"/>
                    <a:gd name="connsiteX146" fmla="*/ 287338 w 338138"/>
                    <a:gd name="connsiteY146" fmla="*/ 131762 h 336550"/>
                    <a:gd name="connsiteX147" fmla="*/ 296863 w 338138"/>
                    <a:gd name="connsiteY147" fmla="*/ 123825 h 336550"/>
                    <a:gd name="connsiteX148" fmla="*/ 298451 w 338138"/>
                    <a:gd name="connsiteY148" fmla="*/ 127000 h 336550"/>
                    <a:gd name="connsiteX149" fmla="*/ 300038 w 338138"/>
                    <a:gd name="connsiteY149" fmla="*/ 130175 h 336550"/>
                    <a:gd name="connsiteX150" fmla="*/ 298451 w 338138"/>
                    <a:gd name="connsiteY150" fmla="*/ 130175 h 336550"/>
                    <a:gd name="connsiteX151" fmla="*/ 298451 w 338138"/>
                    <a:gd name="connsiteY151" fmla="*/ 133350 h 336550"/>
                    <a:gd name="connsiteX152" fmla="*/ 296863 w 338138"/>
                    <a:gd name="connsiteY152" fmla="*/ 131763 h 336550"/>
                    <a:gd name="connsiteX153" fmla="*/ 296863 w 338138"/>
                    <a:gd name="connsiteY153" fmla="*/ 130175 h 336550"/>
                    <a:gd name="connsiteX154" fmla="*/ 295276 w 338138"/>
                    <a:gd name="connsiteY154" fmla="*/ 128588 h 336550"/>
                    <a:gd name="connsiteX155" fmla="*/ 293688 w 338138"/>
                    <a:gd name="connsiteY155" fmla="*/ 130175 h 336550"/>
                    <a:gd name="connsiteX156" fmla="*/ 293688 w 338138"/>
                    <a:gd name="connsiteY156" fmla="*/ 128588 h 336550"/>
                    <a:gd name="connsiteX157" fmla="*/ 293688 w 338138"/>
                    <a:gd name="connsiteY157" fmla="*/ 125413 h 336550"/>
                    <a:gd name="connsiteX158" fmla="*/ 296863 w 338138"/>
                    <a:gd name="connsiteY158" fmla="*/ 125413 h 336550"/>
                    <a:gd name="connsiteX159" fmla="*/ 292100 w 338138"/>
                    <a:gd name="connsiteY159" fmla="*/ 117475 h 336550"/>
                    <a:gd name="connsiteX160" fmla="*/ 293688 w 338138"/>
                    <a:gd name="connsiteY160" fmla="*/ 117475 h 336550"/>
                    <a:gd name="connsiteX161" fmla="*/ 293688 w 338138"/>
                    <a:gd name="connsiteY161" fmla="*/ 119063 h 336550"/>
                    <a:gd name="connsiteX162" fmla="*/ 293688 w 338138"/>
                    <a:gd name="connsiteY162" fmla="*/ 120650 h 336550"/>
                    <a:gd name="connsiteX163" fmla="*/ 285750 w 338138"/>
                    <a:gd name="connsiteY163" fmla="*/ 101600 h 336550"/>
                    <a:gd name="connsiteX164" fmla="*/ 287338 w 338138"/>
                    <a:gd name="connsiteY164" fmla="*/ 101600 h 336550"/>
                    <a:gd name="connsiteX165" fmla="*/ 287338 w 338138"/>
                    <a:gd name="connsiteY165" fmla="*/ 104775 h 336550"/>
                    <a:gd name="connsiteX166" fmla="*/ 288925 w 338138"/>
                    <a:gd name="connsiteY166" fmla="*/ 107950 h 336550"/>
                    <a:gd name="connsiteX167" fmla="*/ 290513 w 338138"/>
                    <a:gd name="connsiteY167" fmla="*/ 109538 h 336550"/>
                    <a:gd name="connsiteX168" fmla="*/ 292101 w 338138"/>
                    <a:gd name="connsiteY168" fmla="*/ 111125 h 336550"/>
                    <a:gd name="connsiteX169" fmla="*/ 293688 w 338138"/>
                    <a:gd name="connsiteY169" fmla="*/ 111125 h 336550"/>
                    <a:gd name="connsiteX170" fmla="*/ 293688 w 338138"/>
                    <a:gd name="connsiteY170" fmla="*/ 114300 h 336550"/>
                    <a:gd name="connsiteX171" fmla="*/ 293688 w 338138"/>
                    <a:gd name="connsiteY171" fmla="*/ 115887 h 336550"/>
                    <a:gd name="connsiteX172" fmla="*/ 295276 w 338138"/>
                    <a:gd name="connsiteY172" fmla="*/ 117475 h 336550"/>
                    <a:gd name="connsiteX173" fmla="*/ 295276 w 338138"/>
                    <a:gd name="connsiteY173" fmla="*/ 119062 h 336550"/>
                    <a:gd name="connsiteX174" fmla="*/ 295276 w 338138"/>
                    <a:gd name="connsiteY174" fmla="*/ 120650 h 336550"/>
                    <a:gd name="connsiteX175" fmla="*/ 295276 w 338138"/>
                    <a:gd name="connsiteY175" fmla="*/ 122237 h 336550"/>
                    <a:gd name="connsiteX176" fmla="*/ 293688 w 338138"/>
                    <a:gd name="connsiteY176" fmla="*/ 117475 h 336550"/>
                    <a:gd name="connsiteX177" fmla="*/ 293688 w 338138"/>
                    <a:gd name="connsiteY177" fmla="*/ 115888 h 336550"/>
                    <a:gd name="connsiteX178" fmla="*/ 292101 w 338138"/>
                    <a:gd name="connsiteY178" fmla="*/ 114300 h 336550"/>
                    <a:gd name="connsiteX179" fmla="*/ 290513 w 338138"/>
                    <a:gd name="connsiteY179" fmla="*/ 114300 h 336550"/>
                    <a:gd name="connsiteX180" fmla="*/ 290513 w 338138"/>
                    <a:gd name="connsiteY180" fmla="*/ 115888 h 336550"/>
                    <a:gd name="connsiteX181" fmla="*/ 290513 w 338138"/>
                    <a:gd name="connsiteY181" fmla="*/ 117475 h 336550"/>
                    <a:gd name="connsiteX182" fmla="*/ 288925 w 338138"/>
                    <a:gd name="connsiteY182" fmla="*/ 117475 h 336550"/>
                    <a:gd name="connsiteX183" fmla="*/ 288925 w 338138"/>
                    <a:gd name="connsiteY183" fmla="*/ 115888 h 336550"/>
                    <a:gd name="connsiteX184" fmla="*/ 288925 w 338138"/>
                    <a:gd name="connsiteY184" fmla="*/ 112713 h 336550"/>
                    <a:gd name="connsiteX185" fmla="*/ 287338 w 338138"/>
                    <a:gd name="connsiteY185" fmla="*/ 109538 h 336550"/>
                    <a:gd name="connsiteX186" fmla="*/ 285750 w 338138"/>
                    <a:gd name="connsiteY186" fmla="*/ 107950 h 336550"/>
                    <a:gd name="connsiteX187" fmla="*/ 285750 w 338138"/>
                    <a:gd name="connsiteY187" fmla="*/ 106363 h 336550"/>
                    <a:gd name="connsiteX188" fmla="*/ 285750 w 338138"/>
                    <a:gd name="connsiteY188" fmla="*/ 103188 h 336550"/>
                    <a:gd name="connsiteX189" fmla="*/ 203200 w 338138"/>
                    <a:gd name="connsiteY189" fmla="*/ 85725 h 336550"/>
                    <a:gd name="connsiteX190" fmla="*/ 207963 w 338138"/>
                    <a:gd name="connsiteY190" fmla="*/ 85725 h 336550"/>
                    <a:gd name="connsiteX191" fmla="*/ 204391 w 338138"/>
                    <a:gd name="connsiteY191" fmla="*/ 87842 h 336550"/>
                    <a:gd name="connsiteX192" fmla="*/ 203200 w 338138"/>
                    <a:gd name="connsiteY192" fmla="*/ 87842 h 336550"/>
                    <a:gd name="connsiteX193" fmla="*/ 203200 w 338138"/>
                    <a:gd name="connsiteY193" fmla="*/ 85725 h 336550"/>
                    <a:gd name="connsiteX194" fmla="*/ 188913 w 338138"/>
                    <a:gd name="connsiteY194" fmla="*/ 83476 h 336550"/>
                    <a:gd name="connsiteX195" fmla="*/ 192088 w 338138"/>
                    <a:gd name="connsiteY195" fmla="*/ 84667 h 336550"/>
                    <a:gd name="connsiteX196" fmla="*/ 190501 w 338138"/>
                    <a:gd name="connsiteY196" fmla="*/ 85725 h 336550"/>
                    <a:gd name="connsiteX197" fmla="*/ 185738 w 338138"/>
                    <a:gd name="connsiteY197" fmla="*/ 84667 h 336550"/>
                    <a:gd name="connsiteX198" fmla="*/ 188913 w 338138"/>
                    <a:gd name="connsiteY198" fmla="*/ 83476 h 336550"/>
                    <a:gd name="connsiteX199" fmla="*/ 161925 w 338138"/>
                    <a:gd name="connsiteY199" fmla="*/ 77787 h 336550"/>
                    <a:gd name="connsiteX200" fmla="*/ 163248 w 338138"/>
                    <a:gd name="connsiteY200" fmla="*/ 77787 h 336550"/>
                    <a:gd name="connsiteX201" fmla="*/ 168540 w 338138"/>
                    <a:gd name="connsiteY201" fmla="*/ 82550 h 336550"/>
                    <a:gd name="connsiteX202" fmla="*/ 167217 w 338138"/>
                    <a:gd name="connsiteY202" fmla="*/ 82550 h 336550"/>
                    <a:gd name="connsiteX203" fmla="*/ 167217 w 338138"/>
                    <a:gd name="connsiteY203" fmla="*/ 81359 h 336550"/>
                    <a:gd name="connsiteX204" fmla="*/ 161925 w 338138"/>
                    <a:gd name="connsiteY204" fmla="*/ 78978 h 336550"/>
                    <a:gd name="connsiteX205" fmla="*/ 161925 w 338138"/>
                    <a:gd name="connsiteY205" fmla="*/ 77787 h 336550"/>
                    <a:gd name="connsiteX206" fmla="*/ 158751 w 338138"/>
                    <a:gd name="connsiteY206" fmla="*/ 73554 h 336550"/>
                    <a:gd name="connsiteX207" fmla="*/ 155575 w 338138"/>
                    <a:gd name="connsiteY207" fmla="*/ 77787 h 336550"/>
                    <a:gd name="connsiteX208" fmla="*/ 153988 w 338138"/>
                    <a:gd name="connsiteY208" fmla="*/ 76729 h 336550"/>
                    <a:gd name="connsiteX209" fmla="*/ 158751 w 338138"/>
                    <a:gd name="connsiteY209" fmla="*/ 73554 h 336550"/>
                    <a:gd name="connsiteX210" fmla="*/ 140098 w 338138"/>
                    <a:gd name="connsiteY210" fmla="*/ 48759 h 336550"/>
                    <a:gd name="connsiteX211" fmla="*/ 142876 w 338138"/>
                    <a:gd name="connsiteY211" fmla="*/ 48759 h 336550"/>
                    <a:gd name="connsiteX212" fmla="*/ 131763 w 338138"/>
                    <a:gd name="connsiteY212" fmla="*/ 55563 h 336550"/>
                    <a:gd name="connsiteX213" fmla="*/ 140098 w 338138"/>
                    <a:gd name="connsiteY213" fmla="*/ 48759 h 336550"/>
                    <a:gd name="connsiteX214" fmla="*/ 148273 w 338138"/>
                    <a:gd name="connsiteY214" fmla="*/ 42598 h 336550"/>
                    <a:gd name="connsiteX215" fmla="*/ 150813 w 338138"/>
                    <a:gd name="connsiteY215" fmla="*/ 42598 h 336550"/>
                    <a:gd name="connsiteX216" fmla="*/ 149543 w 338138"/>
                    <a:gd name="connsiteY216" fmla="*/ 43921 h 336550"/>
                    <a:gd name="connsiteX217" fmla="*/ 148273 w 338138"/>
                    <a:gd name="connsiteY217" fmla="*/ 51859 h 336550"/>
                    <a:gd name="connsiteX218" fmla="*/ 150813 w 338138"/>
                    <a:gd name="connsiteY218" fmla="*/ 50536 h 336550"/>
                    <a:gd name="connsiteX219" fmla="*/ 148273 w 338138"/>
                    <a:gd name="connsiteY219" fmla="*/ 53181 h 336550"/>
                    <a:gd name="connsiteX220" fmla="*/ 149543 w 338138"/>
                    <a:gd name="connsiteY220" fmla="*/ 54504 h 336550"/>
                    <a:gd name="connsiteX221" fmla="*/ 141923 w 338138"/>
                    <a:gd name="connsiteY221" fmla="*/ 55827 h 336550"/>
                    <a:gd name="connsiteX222" fmla="*/ 138113 w 338138"/>
                    <a:gd name="connsiteY222" fmla="*/ 57150 h 336550"/>
                    <a:gd name="connsiteX223" fmla="*/ 140653 w 338138"/>
                    <a:gd name="connsiteY223" fmla="*/ 55827 h 336550"/>
                    <a:gd name="connsiteX224" fmla="*/ 141923 w 338138"/>
                    <a:gd name="connsiteY224" fmla="*/ 53181 h 336550"/>
                    <a:gd name="connsiteX225" fmla="*/ 139383 w 338138"/>
                    <a:gd name="connsiteY225" fmla="*/ 53181 h 336550"/>
                    <a:gd name="connsiteX226" fmla="*/ 141923 w 338138"/>
                    <a:gd name="connsiteY226" fmla="*/ 51859 h 336550"/>
                    <a:gd name="connsiteX227" fmla="*/ 145733 w 338138"/>
                    <a:gd name="connsiteY227" fmla="*/ 49213 h 336550"/>
                    <a:gd name="connsiteX228" fmla="*/ 144463 w 338138"/>
                    <a:gd name="connsiteY228" fmla="*/ 47890 h 336550"/>
                    <a:gd name="connsiteX229" fmla="*/ 144463 w 338138"/>
                    <a:gd name="connsiteY229" fmla="*/ 45244 h 336550"/>
                    <a:gd name="connsiteX230" fmla="*/ 143193 w 338138"/>
                    <a:gd name="connsiteY230" fmla="*/ 45244 h 336550"/>
                    <a:gd name="connsiteX231" fmla="*/ 169336 w 338138"/>
                    <a:gd name="connsiteY231" fmla="*/ 30162 h 336550"/>
                    <a:gd name="connsiteX232" fmla="*/ 33338 w 338138"/>
                    <a:gd name="connsiteY232" fmla="*/ 136706 h 336550"/>
                    <a:gd name="connsiteX233" fmla="*/ 33338 w 338138"/>
                    <a:gd name="connsiteY233" fmla="*/ 138022 h 336550"/>
                    <a:gd name="connsiteX234" fmla="*/ 33338 w 338138"/>
                    <a:gd name="connsiteY234" fmla="*/ 139337 h 336550"/>
                    <a:gd name="connsiteX235" fmla="*/ 33338 w 338138"/>
                    <a:gd name="connsiteY235" fmla="*/ 140652 h 336550"/>
                    <a:gd name="connsiteX236" fmla="*/ 34658 w 338138"/>
                    <a:gd name="connsiteY236" fmla="*/ 139337 h 336550"/>
                    <a:gd name="connsiteX237" fmla="*/ 35979 w 338138"/>
                    <a:gd name="connsiteY237" fmla="*/ 139337 h 336550"/>
                    <a:gd name="connsiteX238" fmla="*/ 35979 w 338138"/>
                    <a:gd name="connsiteY238" fmla="*/ 140652 h 336550"/>
                    <a:gd name="connsiteX239" fmla="*/ 43901 w 338138"/>
                    <a:gd name="connsiteY239" fmla="*/ 153806 h 336550"/>
                    <a:gd name="connsiteX240" fmla="*/ 45221 w 338138"/>
                    <a:gd name="connsiteY240" fmla="*/ 169590 h 336550"/>
                    <a:gd name="connsiteX241" fmla="*/ 49182 w 338138"/>
                    <a:gd name="connsiteY241" fmla="*/ 166959 h 336550"/>
                    <a:gd name="connsiteX242" fmla="*/ 50503 w 338138"/>
                    <a:gd name="connsiteY242" fmla="*/ 170905 h 336550"/>
                    <a:gd name="connsiteX243" fmla="*/ 50503 w 338138"/>
                    <a:gd name="connsiteY243" fmla="*/ 168275 h 336550"/>
                    <a:gd name="connsiteX244" fmla="*/ 55784 w 338138"/>
                    <a:gd name="connsiteY244" fmla="*/ 174852 h 336550"/>
                    <a:gd name="connsiteX245" fmla="*/ 57105 w 338138"/>
                    <a:gd name="connsiteY245" fmla="*/ 174852 h 336550"/>
                    <a:gd name="connsiteX246" fmla="*/ 57105 w 338138"/>
                    <a:gd name="connsiteY246" fmla="*/ 173536 h 336550"/>
                    <a:gd name="connsiteX247" fmla="*/ 59745 w 338138"/>
                    <a:gd name="connsiteY247" fmla="*/ 173536 h 336550"/>
                    <a:gd name="connsiteX248" fmla="*/ 61066 w 338138"/>
                    <a:gd name="connsiteY248" fmla="*/ 173536 h 336550"/>
                    <a:gd name="connsiteX249" fmla="*/ 62386 w 338138"/>
                    <a:gd name="connsiteY249" fmla="*/ 173536 h 336550"/>
                    <a:gd name="connsiteX250" fmla="*/ 63706 w 338138"/>
                    <a:gd name="connsiteY250" fmla="*/ 173536 h 336550"/>
                    <a:gd name="connsiteX251" fmla="*/ 65027 w 338138"/>
                    <a:gd name="connsiteY251" fmla="*/ 173536 h 336550"/>
                    <a:gd name="connsiteX252" fmla="*/ 65027 w 338138"/>
                    <a:gd name="connsiteY252" fmla="*/ 174852 h 336550"/>
                    <a:gd name="connsiteX253" fmla="*/ 68988 w 338138"/>
                    <a:gd name="connsiteY253" fmla="*/ 177482 h 336550"/>
                    <a:gd name="connsiteX254" fmla="*/ 72949 w 338138"/>
                    <a:gd name="connsiteY254" fmla="*/ 180113 h 336550"/>
                    <a:gd name="connsiteX255" fmla="*/ 74269 w 338138"/>
                    <a:gd name="connsiteY255" fmla="*/ 182744 h 336550"/>
                    <a:gd name="connsiteX256" fmla="*/ 74269 w 338138"/>
                    <a:gd name="connsiteY256" fmla="*/ 185374 h 336550"/>
                    <a:gd name="connsiteX257" fmla="*/ 74269 w 338138"/>
                    <a:gd name="connsiteY257" fmla="*/ 189320 h 336550"/>
                    <a:gd name="connsiteX258" fmla="*/ 71629 w 338138"/>
                    <a:gd name="connsiteY258" fmla="*/ 194582 h 336550"/>
                    <a:gd name="connsiteX259" fmla="*/ 71629 w 338138"/>
                    <a:gd name="connsiteY259" fmla="*/ 195897 h 336550"/>
                    <a:gd name="connsiteX260" fmla="*/ 63706 w 338138"/>
                    <a:gd name="connsiteY260" fmla="*/ 219574 h 336550"/>
                    <a:gd name="connsiteX261" fmla="*/ 66347 w 338138"/>
                    <a:gd name="connsiteY261" fmla="*/ 236673 h 336550"/>
                    <a:gd name="connsiteX262" fmla="*/ 66347 w 338138"/>
                    <a:gd name="connsiteY262" fmla="*/ 239304 h 336550"/>
                    <a:gd name="connsiteX263" fmla="*/ 65027 w 338138"/>
                    <a:gd name="connsiteY263" fmla="*/ 245881 h 336550"/>
                    <a:gd name="connsiteX264" fmla="*/ 62386 w 338138"/>
                    <a:gd name="connsiteY264" fmla="*/ 244565 h 336550"/>
                    <a:gd name="connsiteX265" fmla="*/ 65027 w 338138"/>
                    <a:gd name="connsiteY265" fmla="*/ 253773 h 336550"/>
                    <a:gd name="connsiteX266" fmla="*/ 62386 w 338138"/>
                    <a:gd name="connsiteY266" fmla="*/ 255088 h 336550"/>
                    <a:gd name="connsiteX267" fmla="*/ 63706 w 338138"/>
                    <a:gd name="connsiteY267" fmla="*/ 257719 h 336550"/>
                    <a:gd name="connsiteX268" fmla="*/ 66347 w 338138"/>
                    <a:gd name="connsiteY268" fmla="*/ 260350 h 336550"/>
                    <a:gd name="connsiteX269" fmla="*/ 66347 w 338138"/>
                    <a:gd name="connsiteY269" fmla="*/ 261665 h 336550"/>
                    <a:gd name="connsiteX270" fmla="*/ 67668 w 338138"/>
                    <a:gd name="connsiteY270" fmla="*/ 261665 h 336550"/>
                    <a:gd name="connsiteX271" fmla="*/ 87473 w 338138"/>
                    <a:gd name="connsiteY271" fmla="*/ 280080 h 336550"/>
                    <a:gd name="connsiteX272" fmla="*/ 88794 w 338138"/>
                    <a:gd name="connsiteY272" fmla="*/ 280080 h 336550"/>
                    <a:gd name="connsiteX273" fmla="*/ 88794 w 338138"/>
                    <a:gd name="connsiteY273" fmla="*/ 281395 h 336550"/>
                    <a:gd name="connsiteX274" fmla="*/ 90114 w 338138"/>
                    <a:gd name="connsiteY274" fmla="*/ 281395 h 336550"/>
                    <a:gd name="connsiteX275" fmla="*/ 169336 w 338138"/>
                    <a:gd name="connsiteY275" fmla="*/ 306387 h 336550"/>
                    <a:gd name="connsiteX276" fmla="*/ 307976 w 338138"/>
                    <a:gd name="connsiteY276" fmla="*/ 168275 h 336550"/>
                    <a:gd name="connsiteX277" fmla="*/ 306128 w 338138"/>
                    <a:gd name="connsiteY277" fmla="*/ 156215 h 336550"/>
                    <a:gd name="connsiteX278" fmla="*/ 306388 w 338138"/>
                    <a:gd name="connsiteY278" fmla="*/ 154573 h 336550"/>
                    <a:gd name="connsiteX279" fmla="*/ 306388 w 338138"/>
                    <a:gd name="connsiteY279" fmla="*/ 151899 h 336550"/>
                    <a:gd name="connsiteX280" fmla="*/ 305656 w 338138"/>
                    <a:gd name="connsiteY280" fmla="*/ 153133 h 336550"/>
                    <a:gd name="connsiteX281" fmla="*/ 301374 w 338138"/>
                    <a:gd name="connsiteY281" fmla="*/ 125197 h 336550"/>
                    <a:gd name="connsiteX282" fmla="*/ 282889 w 338138"/>
                    <a:gd name="connsiteY282" fmla="*/ 88038 h 336550"/>
                    <a:gd name="connsiteX283" fmla="*/ 282889 w 338138"/>
                    <a:gd name="connsiteY283" fmla="*/ 109084 h 336550"/>
                    <a:gd name="connsiteX284" fmla="*/ 281569 w 338138"/>
                    <a:gd name="connsiteY284" fmla="*/ 113030 h 336550"/>
                    <a:gd name="connsiteX285" fmla="*/ 278928 w 338138"/>
                    <a:gd name="connsiteY285" fmla="*/ 115660 h 336550"/>
                    <a:gd name="connsiteX286" fmla="*/ 278928 w 338138"/>
                    <a:gd name="connsiteY286" fmla="*/ 113030 h 336550"/>
                    <a:gd name="connsiteX287" fmla="*/ 277608 w 338138"/>
                    <a:gd name="connsiteY287" fmla="*/ 109084 h 336550"/>
                    <a:gd name="connsiteX288" fmla="*/ 274967 w 338138"/>
                    <a:gd name="connsiteY288" fmla="*/ 106453 h 336550"/>
                    <a:gd name="connsiteX289" fmla="*/ 253841 w 338138"/>
                    <a:gd name="connsiteY289" fmla="*/ 101192 h 336550"/>
                    <a:gd name="connsiteX290" fmla="*/ 249880 w 338138"/>
                    <a:gd name="connsiteY290" fmla="*/ 99876 h 336550"/>
                    <a:gd name="connsiteX291" fmla="*/ 240637 w 338138"/>
                    <a:gd name="connsiteY291" fmla="*/ 97245 h 336550"/>
                    <a:gd name="connsiteX292" fmla="*/ 245919 w 338138"/>
                    <a:gd name="connsiteY292" fmla="*/ 106453 h 336550"/>
                    <a:gd name="connsiteX293" fmla="*/ 247239 w 338138"/>
                    <a:gd name="connsiteY293" fmla="*/ 103822 h 336550"/>
                    <a:gd name="connsiteX294" fmla="*/ 248559 w 338138"/>
                    <a:gd name="connsiteY294" fmla="*/ 106453 h 336550"/>
                    <a:gd name="connsiteX295" fmla="*/ 256482 w 338138"/>
                    <a:gd name="connsiteY295" fmla="*/ 105138 h 336550"/>
                    <a:gd name="connsiteX296" fmla="*/ 268365 w 338138"/>
                    <a:gd name="connsiteY296" fmla="*/ 124868 h 336550"/>
                    <a:gd name="connsiteX297" fmla="*/ 259122 w 338138"/>
                    <a:gd name="connsiteY297" fmla="*/ 132760 h 336550"/>
                    <a:gd name="connsiteX298" fmla="*/ 236676 w 338138"/>
                    <a:gd name="connsiteY298" fmla="*/ 128814 h 336550"/>
                    <a:gd name="connsiteX299" fmla="*/ 235356 w 338138"/>
                    <a:gd name="connsiteY299" fmla="*/ 126183 h 336550"/>
                    <a:gd name="connsiteX300" fmla="*/ 234035 w 338138"/>
                    <a:gd name="connsiteY300" fmla="*/ 123553 h 336550"/>
                    <a:gd name="connsiteX301" fmla="*/ 223472 w 338138"/>
                    <a:gd name="connsiteY301" fmla="*/ 110399 h 336550"/>
                    <a:gd name="connsiteX302" fmla="*/ 220831 w 338138"/>
                    <a:gd name="connsiteY302" fmla="*/ 107768 h 336550"/>
                    <a:gd name="connsiteX303" fmla="*/ 218191 w 338138"/>
                    <a:gd name="connsiteY303" fmla="*/ 105138 h 336550"/>
                    <a:gd name="connsiteX304" fmla="*/ 215550 w 338138"/>
                    <a:gd name="connsiteY304" fmla="*/ 102507 h 336550"/>
                    <a:gd name="connsiteX305" fmla="*/ 210268 w 338138"/>
                    <a:gd name="connsiteY305" fmla="*/ 98561 h 336550"/>
                    <a:gd name="connsiteX306" fmla="*/ 210268 w 338138"/>
                    <a:gd name="connsiteY306" fmla="*/ 99876 h 336550"/>
                    <a:gd name="connsiteX307" fmla="*/ 212909 w 338138"/>
                    <a:gd name="connsiteY307" fmla="*/ 103822 h 336550"/>
                    <a:gd name="connsiteX308" fmla="*/ 215550 w 338138"/>
                    <a:gd name="connsiteY308" fmla="*/ 106453 h 336550"/>
                    <a:gd name="connsiteX309" fmla="*/ 216870 w 338138"/>
                    <a:gd name="connsiteY309" fmla="*/ 109084 h 336550"/>
                    <a:gd name="connsiteX310" fmla="*/ 224793 w 338138"/>
                    <a:gd name="connsiteY310" fmla="*/ 122237 h 336550"/>
                    <a:gd name="connsiteX311" fmla="*/ 231394 w 338138"/>
                    <a:gd name="connsiteY311" fmla="*/ 131445 h 336550"/>
                    <a:gd name="connsiteX312" fmla="*/ 234035 w 338138"/>
                    <a:gd name="connsiteY312" fmla="*/ 134075 h 336550"/>
                    <a:gd name="connsiteX313" fmla="*/ 236676 w 338138"/>
                    <a:gd name="connsiteY313" fmla="*/ 138022 h 336550"/>
                    <a:gd name="connsiteX314" fmla="*/ 240637 w 338138"/>
                    <a:gd name="connsiteY314" fmla="*/ 140652 h 336550"/>
                    <a:gd name="connsiteX315" fmla="*/ 244598 w 338138"/>
                    <a:gd name="connsiteY315" fmla="*/ 143283 h 336550"/>
                    <a:gd name="connsiteX316" fmla="*/ 245919 w 338138"/>
                    <a:gd name="connsiteY316" fmla="*/ 143283 h 336550"/>
                    <a:gd name="connsiteX317" fmla="*/ 248559 w 338138"/>
                    <a:gd name="connsiteY317" fmla="*/ 143283 h 336550"/>
                    <a:gd name="connsiteX318" fmla="*/ 260443 w 338138"/>
                    <a:gd name="connsiteY318" fmla="*/ 140652 h 336550"/>
                    <a:gd name="connsiteX319" fmla="*/ 259122 w 338138"/>
                    <a:gd name="connsiteY319" fmla="*/ 147229 h 336550"/>
                    <a:gd name="connsiteX320" fmla="*/ 257802 w 338138"/>
                    <a:gd name="connsiteY320" fmla="*/ 151175 h 336550"/>
                    <a:gd name="connsiteX321" fmla="*/ 255161 w 338138"/>
                    <a:gd name="connsiteY321" fmla="*/ 159067 h 336550"/>
                    <a:gd name="connsiteX322" fmla="*/ 253841 w 338138"/>
                    <a:gd name="connsiteY322" fmla="*/ 161698 h 336550"/>
                    <a:gd name="connsiteX323" fmla="*/ 232715 w 338138"/>
                    <a:gd name="connsiteY323" fmla="*/ 190636 h 336550"/>
                    <a:gd name="connsiteX324" fmla="*/ 234035 w 338138"/>
                    <a:gd name="connsiteY324" fmla="*/ 191951 h 336550"/>
                    <a:gd name="connsiteX325" fmla="*/ 228754 w 338138"/>
                    <a:gd name="connsiteY325" fmla="*/ 212997 h 336550"/>
                    <a:gd name="connsiteX326" fmla="*/ 227433 w 338138"/>
                    <a:gd name="connsiteY326" fmla="*/ 215628 h 336550"/>
                    <a:gd name="connsiteX327" fmla="*/ 218191 w 338138"/>
                    <a:gd name="connsiteY327" fmla="*/ 235358 h 336550"/>
                    <a:gd name="connsiteX328" fmla="*/ 212909 w 338138"/>
                    <a:gd name="connsiteY328" fmla="*/ 239304 h 336550"/>
                    <a:gd name="connsiteX329" fmla="*/ 211589 w 338138"/>
                    <a:gd name="connsiteY329" fmla="*/ 241935 h 336550"/>
                    <a:gd name="connsiteX330" fmla="*/ 210268 w 338138"/>
                    <a:gd name="connsiteY330" fmla="*/ 245881 h 336550"/>
                    <a:gd name="connsiteX331" fmla="*/ 207628 w 338138"/>
                    <a:gd name="connsiteY331" fmla="*/ 248512 h 336550"/>
                    <a:gd name="connsiteX332" fmla="*/ 203667 w 338138"/>
                    <a:gd name="connsiteY332" fmla="*/ 253773 h 336550"/>
                    <a:gd name="connsiteX333" fmla="*/ 191783 w 338138"/>
                    <a:gd name="connsiteY333" fmla="*/ 259034 h 336550"/>
                    <a:gd name="connsiteX334" fmla="*/ 185181 w 338138"/>
                    <a:gd name="connsiteY334" fmla="*/ 259034 h 336550"/>
                    <a:gd name="connsiteX335" fmla="*/ 183861 w 338138"/>
                    <a:gd name="connsiteY335" fmla="*/ 260350 h 336550"/>
                    <a:gd name="connsiteX336" fmla="*/ 183861 w 338138"/>
                    <a:gd name="connsiteY336" fmla="*/ 261665 h 336550"/>
                    <a:gd name="connsiteX337" fmla="*/ 181220 w 338138"/>
                    <a:gd name="connsiteY337" fmla="*/ 261665 h 336550"/>
                    <a:gd name="connsiteX338" fmla="*/ 178579 w 338138"/>
                    <a:gd name="connsiteY338" fmla="*/ 260350 h 336550"/>
                    <a:gd name="connsiteX339" fmla="*/ 177259 w 338138"/>
                    <a:gd name="connsiteY339" fmla="*/ 259034 h 336550"/>
                    <a:gd name="connsiteX340" fmla="*/ 175938 w 338138"/>
                    <a:gd name="connsiteY340" fmla="*/ 257719 h 336550"/>
                    <a:gd name="connsiteX341" fmla="*/ 175938 w 338138"/>
                    <a:gd name="connsiteY341" fmla="*/ 256404 h 336550"/>
                    <a:gd name="connsiteX342" fmla="*/ 175938 w 338138"/>
                    <a:gd name="connsiteY342" fmla="*/ 255088 h 336550"/>
                    <a:gd name="connsiteX343" fmla="*/ 175938 w 338138"/>
                    <a:gd name="connsiteY343" fmla="*/ 253773 h 336550"/>
                    <a:gd name="connsiteX344" fmla="*/ 174618 w 338138"/>
                    <a:gd name="connsiteY344" fmla="*/ 251142 h 336550"/>
                    <a:gd name="connsiteX345" fmla="*/ 173298 w 338138"/>
                    <a:gd name="connsiteY345" fmla="*/ 248512 h 336550"/>
                    <a:gd name="connsiteX346" fmla="*/ 171977 w 338138"/>
                    <a:gd name="connsiteY346" fmla="*/ 245881 h 336550"/>
                    <a:gd name="connsiteX347" fmla="*/ 170657 w 338138"/>
                    <a:gd name="connsiteY347" fmla="*/ 245881 h 336550"/>
                    <a:gd name="connsiteX348" fmla="*/ 170657 w 338138"/>
                    <a:gd name="connsiteY348" fmla="*/ 244565 h 336550"/>
                    <a:gd name="connsiteX349" fmla="*/ 169336 w 338138"/>
                    <a:gd name="connsiteY349" fmla="*/ 243250 h 336550"/>
                    <a:gd name="connsiteX350" fmla="*/ 169336 w 338138"/>
                    <a:gd name="connsiteY350" fmla="*/ 241935 h 336550"/>
                    <a:gd name="connsiteX351" fmla="*/ 160094 w 338138"/>
                    <a:gd name="connsiteY351" fmla="*/ 219574 h 336550"/>
                    <a:gd name="connsiteX352" fmla="*/ 164055 w 338138"/>
                    <a:gd name="connsiteY352" fmla="*/ 205105 h 336550"/>
                    <a:gd name="connsiteX353" fmla="*/ 165375 w 338138"/>
                    <a:gd name="connsiteY353" fmla="*/ 202474 h 336550"/>
                    <a:gd name="connsiteX354" fmla="*/ 165375 w 338138"/>
                    <a:gd name="connsiteY354" fmla="*/ 198528 h 336550"/>
                    <a:gd name="connsiteX355" fmla="*/ 164055 w 338138"/>
                    <a:gd name="connsiteY355" fmla="*/ 194582 h 336550"/>
                    <a:gd name="connsiteX356" fmla="*/ 160094 w 338138"/>
                    <a:gd name="connsiteY356" fmla="*/ 185374 h 336550"/>
                    <a:gd name="connsiteX357" fmla="*/ 157453 w 338138"/>
                    <a:gd name="connsiteY357" fmla="*/ 182744 h 336550"/>
                    <a:gd name="connsiteX358" fmla="*/ 156133 w 338138"/>
                    <a:gd name="connsiteY358" fmla="*/ 180113 h 336550"/>
                    <a:gd name="connsiteX359" fmla="*/ 152172 w 338138"/>
                    <a:gd name="connsiteY359" fmla="*/ 164329 h 336550"/>
                    <a:gd name="connsiteX360" fmla="*/ 148210 w 338138"/>
                    <a:gd name="connsiteY360" fmla="*/ 160383 h 336550"/>
                    <a:gd name="connsiteX361" fmla="*/ 144249 w 338138"/>
                    <a:gd name="connsiteY361" fmla="*/ 160383 h 336550"/>
                    <a:gd name="connsiteX362" fmla="*/ 142929 w 338138"/>
                    <a:gd name="connsiteY362" fmla="*/ 159067 h 336550"/>
                    <a:gd name="connsiteX363" fmla="*/ 141609 w 338138"/>
                    <a:gd name="connsiteY363" fmla="*/ 157752 h 336550"/>
                    <a:gd name="connsiteX364" fmla="*/ 141609 w 338138"/>
                    <a:gd name="connsiteY364" fmla="*/ 156437 h 336550"/>
                    <a:gd name="connsiteX365" fmla="*/ 136327 w 338138"/>
                    <a:gd name="connsiteY365" fmla="*/ 155121 h 336550"/>
                    <a:gd name="connsiteX366" fmla="*/ 133686 w 338138"/>
                    <a:gd name="connsiteY366" fmla="*/ 156437 h 336550"/>
                    <a:gd name="connsiteX367" fmla="*/ 131046 w 338138"/>
                    <a:gd name="connsiteY367" fmla="*/ 156437 h 336550"/>
                    <a:gd name="connsiteX368" fmla="*/ 92755 w 338138"/>
                    <a:gd name="connsiteY368" fmla="*/ 145914 h 336550"/>
                    <a:gd name="connsiteX369" fmla="*/ 91434 w 338138"/>
                    <a:gd name="connsiteY369" fmla="*/ 143283 h 336550"/>
                    <a:gd name="connsiteX370" fmla="*/ 88794 w 338138"/>
                    <a:gd name="connsiteY370" fmla="*/ 140652 h 336550"/>
                    <a:gd name="connsiteX371" fmla="*/ 88794 w 338138"/>
                    <a:gd name="connsiteY371" fmla="*/ 139337 h 336550"/>
                    <a:gd name="connsiteX372" fmla="*/ 87473 w 338138"/>
                    <a:gd name="connsiteY372" fmla="*/ 139337 h 336550"/>
                    <a:gd name="connsiteX373" fmla="*/ 88794 w 338138"/>
                    <a:gd name="connsiteY373" fmla="*/ 136706 h 336550"/>
                    <a:gd name="connsiteX374" fmla="*/ 88794 w 338138"/>
                    <a:gd name="connsiteY374" fmla="*/ 134075 h 336550"/>
                    <a:gd name="connsiteX375" fmla="*/ 88794 w 338138"/>
                    <a:gd name="connsiteY375" fmla="*/ 132760 h 336550"/>
                    <a:gd name="connsiteX376" fmla="*/ 88794 w 338138"/>
                    <a:gd name="connsiteY376" fmla="*/ 131445 h 336550"/>
                    <a:gd name="connsiteX377" fmla="*/ 101997 w 338138"/>
                    <a:gd name="connsiteY377" fmla="*/ 103822 h 336550"/>
                    <a:gd name="connsiteX378" fmla="*/ 105958 w 338138"/>
                    <a:gd name="connsiteY378" fmla="*/ 101192 h 336550"/>
                    <a:gd name="connsiteX379" fmla="*/ 113881 w 338138"/>
                    <a:gd name="connsiteY379" fmla="*/ 95930 h 336550"/>
                    <a:gd name="connsiteX380" fmla="*/ 115201 w 338138"/>
                    <a:gd name="connsiteY380" fmla="*/ 93299 h 336550"/>
                    <a:gd name="connsiteX381" fmla="*/ 125764 w 338138"/>
                    <a:gd name="connsiteY381" fmla="*/ 84092 h 336550"/>
                    <a:gd name="connsiteX382" fmla="*/ 144249 w 338138"/>
                    <a:gd name="connsiteY382" fmla="*/ 81461 h 336550"/>
                    <a:gd name="connsiteX383" fmla="*/ 148210 w 338138"/>
                    <a:gd name="connsiteY383" fmla="*/ 81461 h 336550"/>
                    <a:gd name="connsiteX384" fmla="*/ 161414 w 338138"/>
                    <a:gd name="connsiteY384" fmla="*/ 82777 h 336550"/>
                    <a:gd name="connsiteX385" fmla="*/ 168016 w 338138"/>
                    <a:gd name="connsiteY385" fmla="*/ 91984 h 336550"/>
                    <a:gd name="connsiteX386" fmla="*/ 170657 w 338138"/>
                    <a:gd name="connsiteY386" fmla="*/ 91984 h 336550"/>
                    <a:gd name="connsiteX387" fmla="*/ 174618 w 338138"/>
                    <a:gd name="connsiteY387" fmla="*/ 93299 h 336550"/>
                    <a:gd name="connsiteX388" fmla="*/ 175938 w 338138"/>
                    <a:gd name="connsiteY388" fmla="*/ 94615 h 336550"/>
                    <a:gd name="connsiteX389" fmla="*/ 179899 w 338138"/>
                    <a:gd name="connsiteY389" fmla="*/ 95930 h 336550"/>
                    <a:gd name="connsiteX390" fmla="*/ 179899 w 338138"/>
                    <a:gd name="connsiteY390" fmla="*/ 94615 h 336550"/>
                    <a:gd name="connsiteX391" fmla="*/ 179899 w 338138"/>
                    <a:gd name="connsiteY391" fmla="*/ 91984 h 336550"/>
                    <a:gd name="connsiteX392" fmla="*/ 181220 w 338138"/>
                    <a:gd name="connsiteY392" fmla="*/ 90669 h 336550"/>
                    <a:gd name="connsiteX393" fmla="*/ 183861 w 338138"/>
                    <a:gd name="connsiteY393" fmla="*/ 90669 h 336550"/>
                    <a:gd name="connsiteX394" fmla="*/ 186501 w 338138"/>
                    <a:gd name="connsiteY394" fmla="*/ 90669 h 336550"/>
                    <a:gd name="connsiteX395" fmla="*/ 198385 w 338138"/>
                    <a:gd name="connsiteY395" fmla="*/ 94615 h 336550"/>
                    <a:gd name="connsiteX396" fmla="*/ 211589 w 338138"/>
                    <a:gd name="connsiteY396" fmla="*/ 84092 h 336550"/>
                    <a:gd name="connsiteX397" fmla="*/ 189142 w 338138"/>
                    <a:gd name="connsiteY397" fmla="*/ 74884 h 336550"/>
                    <a:gd name="connsiteX398" fmla="*/ 187822 w 338138"/>
                    <a:gd name="connsiteY398" fmla="*/ 76200 h 336550"/>
                    <a:gd name="connsiteX399" fmla="*/ 187822 w 338138"/>
                    <a:gd name="connsiteY399" fmla="*/ 78830 h 336550"/>
                    <a:gd name="connsiteX400" fmla="*/ 186501 w 338138"/>
                    <a:gd name="connsiteY400" fmla="*/ 82777 h 336550"/>
                    <a:gd name="connsiteX401" fmla="*/ 183861 w 338138"/>
                    <a:gd name="connsiteY401" fmla="*/ 81461 h 336550"/>
                    <a:gd name="connsiteX402" fmla="*/ 165375 w 338138"/>
                    <a:gd name="connsiteY402" fmla="*/ 65677 h 336550"/>
                    <a:gd name="connsiteX403" fmla="*/ 178579 w 338138"/>
                    <a:gd name="connsiteY403" fmla="*/ 81461 h 336550"/>
                    <a:gd name="connsiteX404" fmla="*/ 173298 w 338138"/>
                    <a:gd name="connsiteY404" fmla="*/ 82777 h 336550"/>
                    <a:gd name="connsiteX405" fmla="*/ 158773 w 338138"/>
                    <a:gd name="connsiteY405" fmla="*/ 68308 h 336550"/>
                    <a:gd name="connsiteX406" fmla="*/ 156133 w 338138"/>
                    <a:gd name="connsiteY406" fmla="*/ 68308 h 336550"/>
                    <a:gd name="connsiteX407" fmla="*/ 152172 w 338138"/>
                    <a:gd name="connsiteY407" fmla="*/ 69623 h 336550"/>
                    <a:gd name="connsiteX408" fmla="*/ 148210 w 338138"/>
                    <a:gd name="connsiteY408" fmla="*/ 70938 h 336550"/>
                    <a:gd name="connsiteX409" fmla="*/ 145570 w 338138"/>
                    <a:gd name="connsiteY409" fmla="*/ 73569 h 336550"/>
                    <a:gd name="connsiteX410" fmla="*/ 142929 w 338138"/>
                    <a:gd name="connsiteY410" fmla="*/ 74884 h 336550"/>
                    <a:gd name="connsiteX411" fmla="*/ 137647 w 338138"/>
                    <a:gd name="connsiteY411" fmla="*/ 78830 h 336550"/>
                    <a:gd name="connsiteX412" fmla="*/ 119162 w 338138"/>
                    <a:gd name="connsiteY412" fmla="*/ 78830 h 336550"/>
                    <a:gd name="connsiteX413" fmla="*/ 119162 w 338138"/>
                    <a:gd name="connsiteY413" fmla="*/ 73569 h 336550"/>
                    <a:gd name="connsiteX414" fmla="*/ 138968 w 338138"/>
                    <a:gd name="connsiteY414" fmla="*/ 66992 h 336550"/>
                    <a:gd name="connsiteX415" fmla="*/ 138968 w 338138"/>
                    <a:gd name="connsiteY415" fmla="*/ 60415 h 336550"/>
                    <a:gd name="connsiteX416" fmla="*/ 142929 w 338138"/>
                    <a:gd name="connsiteY416" fmla="*/ 60415 h 336550"/>
                    <a:gd name="connsiteX417" fmla="*/ 158773 w 338138"/>
                    <a:gd name="connsiteY417" fmla="*/ 52523 h 336550"/>
                    <a:gd name="connsiteX418" fmla="*/ 161414 w 338138"/>
                    <a:gd name="connsiteY418" fmla="*/ 52523 h 336550"/>
                    <a:gd name="connsiteX419" fmla="*/ 164055 w 338138"/>
                    <a:gd name="connsiteY419" fmla="*/ 47262 h 336550"/>
                    <a:gd name="connsiteX420" fmla="*/ 164055 w 338138"/>
                    <a:gd name="connsiteY420" fmla="*/ 49893 h 336550"/>
                    <a:gd name="connsiteX421" fmla="*/ 165375 w 338138"/>
                    <a:gd name="connsiteY421" fmla="*/ 51208 h 336550"/>
                    <a:gd name="connsiteX422" fmla="*/ 164055 w 338138"/>
                    <a:gd name="connsiteY422" fmla="*/ 51208 h 336550"/>
                    <a:gd name="connsiteX423" fmla="*/ 177259 w 338138"/>
                    <a:gd name="connsiteY423" fmla="*/ 45947 h 336550"/>
                    <a:gd name="connsiteX424" fmla="*/ 178579 w 338138"/>
                    <a:gd name="connsiteY424" fmla="*/ 47262 h 336550"/>
                    <a:gd name="connsiteX425" fmla="*/ 179899 w 338138"/>
                    <a:gd name="connsiteY425" fmla="*/ 43316 h 336550"/>
                    <a:gd name="connsiteX426" fmla="*/ 183861 w 338138"/>
                    <a:gd name="connsiteY426" fmla="*/ 42000 h 336550"/>
                    <a:gd name="connsiteX427" fmla="*/ 185181 w 338138"/>
                    <a:gd name="connsiteY427" fmla="*/ 40685 h 336550"/>
                    <a:gd name="connsiteX428" fmla="*/ 181220 w 338138"/>
                    <a:gd name="connsiteY428" fmla="*/ 42000 h 336550"/>
                    <a:gd name="connsiteX429" fmla="*/ 177259 w 338138"/>
                    <a:gd name="connsiteY429" fmla="*/ 43316 h 336550"/>
                    <a:gd name="connsiteX430" fmla="*/ 178579 w 338138"/>
                    <a:gd name="connsiteY430" fmla="*/ 39370 h 336550"/>
                    <a:gd name="connsiteX431" fmla="*/ 174618 w 338138"/>
                    <a:gd name="connsiteY431" fmla="*/ 40685 h 336550"/>
                    <a:gd name="connsiteX432" fmla="*/ 171977 w 338138"/>
                    <a:gd name="connsiteY432" fmla="*/ 43316 h 336550"/>
                    <a:gd name="connsiteX433" fmla="*/ 168016 w 338138"/>
                    <a:gd name="connsiteY433" fmla="*/ 51208 h 336550"/>
                    <a:gd name="connsiteX434" fmla="*/ 165375 w 338138"/>
                    <a:gd name="connsiteY434" fmla="*/ 48577 h 336550"/>
                    <a:gd name="connsiteX435" fmla="*/ 164055 w 338138"/>
                    <a:gd name="connsiteY435" fmla="*/ 47262 h 336550"/>
                    <a:gd name="connsiteX436" fmla="*/ 160094 w 338138"/>
                    <a:gd name="connsiteY436" fmla="*/ 45947 h 336550"/>
                    <a:gd name="connsiteX437" fmla="*/ 165375 w 338138"/>
                    <a:gd name="connsiteY437" fmla="*/ 40685 h 336550"/>
                    <a:gd name="connsiteX438" fmla="*/ 168016 w 338138"/>
                    <a:gd name="connsiteY438" fmla="*/ 39370 h 336550"/>
                    <a:gd name="connsiteX439" fmla="*/ 170657 w 338138"/>
                    <a:gd name="connsiteY439" fmla="*/ 38054 h 336550"/>
                    <a:gd name="connsiteX440" fmla="*/ 187822 w 338138"/>
                    <a:gd name="connsiteY440" fmla="*/ 35424 h 336550"/>
                    <a:gd name="connsiteX441" fmla="*/ 183861 w 338138"/>
                    <a:gd name="connsiteY441" fmla="*/ 36739 h 336550"/>
                    <a:gd name="connsiteX442" fmla="*/ 187822 w 338138"/>
                    <a:gd name="connsiteY442" fmla="*/ 36739 h 336550"/>
                    <a:gd name="connsiteX443" fmla="*/ 190463 w 338138"/>
                    <a:gd name="connsiteY443" fmla="*/ 34108 h 336550"/>
                    <a:gd name="connsiteX444" fmla="*/ 187822 w 338138"/>
                    <a:gd name="connsiteY444" fmla="*/ 34108 h 336550"/>
                    <a:gd name="connsiteX445" fmla="*/ 190463 w 338138"/>
                    <a:gd name="connsiteY445" fmla="*/ 32793 h 336550"/>
                    <a:gd name="connsiteX446" fmla="*/ 187822 w 338138"/>
                    <a:gd name="connsiteY446" fmla="*/ 32793 h 336550"/>
                    <a:gd name="connsiteX447" fmla="*/ 189915 w 338138"/>
                    <a:gd name="connsiteY447" fmla="*/ 31750 h 336550"/>
                    <a:gd name="connsiteX448" fmla="*/ 190463 w 338138"/>
                    <a:gd name="connsiteY448" fmla="*/ 31477 h 336550"/>
                    <a:gd name="connsiteX449" fmla="*/ 169336 w 338138"/>
                    <a:gd name="connsiteY449" fmla="*/ 30162 h 336550"/>
                    <a:gd name="connsiteX450" fmla="*/ 169069 w 338138"/>
                    <a:gd name="connsiteY450" fmla="*/ 0 h 336550"/>
                    <a:gd name="connsiteX451" fmla="*/ 338138 w 338138"/>
                    <a:gd name="connsiteY451" fmla="*/ 168275 h 336550"/>
                    <a:gd name="connsiteX452" fmla="*/ 169069 w 338138"/>
                    <a:gd name="connsiteY452" fmla="*/ 336550 h 336550"/>
                    <a:gd name="connsiteX453" fmla="*/ 0 w 338138"/>
                    <a:gd name="connsiteY453" fmla="*/ 168275 h 336550"/>
                    <a:gd name="connsiteX454" fmla="*/ 169069 w 338138"/>
                    <a:gd name="connsiteY45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Lst>
                  <a:rect l="l" t="t" r="r" b="b"/>
                  <a:pathLst>
                    <a:path w="338138" h="336550">
                      <a:moveTo>
                        <a:pt x="256117" y="200025"/>
                      </a:moveTo>
                      <a:cubicBezTo>
                        <a:pt x="256117" y="200025"/>
                        <a:pt x="256117" y="200025"/>
                        <a:pt x="257440" y="201324"/>
                      </a:cubicBezTo>
                      <a:cubicBezTo>
                        <a:pt x="257440" y="201324"/>
                        <a:pt x="257440" y="201324"/>
                        <a:pt x="258763" y="202623"/>
                      </a:cubicBezTo>
                      <a:cubicBezTo>
                        <a:pt x="258763" y="203922"/>
                        <a:pt x="258763" y="203922"/>
                        <a:pt x="258763" y="203922"/>
                      </a:cubicBezTo>
                      <a:lnTo>
                        <a:pt x="258763" y="205221"/>
                      </a:lnTo>
                      <a:cubicBezTo>
                        <a:pt x="258763" y="205221"/>
                        <a:pt x="258763" y="205221"/>
                        <a:pt x="258763" y="206520"/>
                      </a:cubicBezTo>
                      <a:cubicBezTo>
                        <a:pt x="258763" y="206520"/>
                        <a:pt x="258763" y="206520"/>
                        <a:pt x="257440" y="207819"/>
                      </a:cubicBezTo>
                      <a:cubicBezTo>
                        <a:pt x="257440" y="207819"/>
                        <a:pt x="257440" y="207819"/>
                        <a:pt x="254794" y="216911"/>
                      </a:cubicBezTo>
                      <a:cubicBezTo>
                        <a:pt x="254794" y="216911"/>
                        <a:pt x="254794" y="216911"/>
                        <a:pt x="246857" y="233796"/>
                      </a:cubicBezTo>
                      <a:cubicBezTo>
                        <a:pt x="246857" y="233796"/>
                        <a:pt x="246857" y="233796"/>
                        <a:pt x="245534" y="240290"/>
                      </a:cubicBezTo>
                      <a:cubicBezTo>
                        <a:pt x="245534" y="240290"/>
                        <a:pt x="245534" y="240290"/>
                        <a:pt x="241565" y="242888"/>
                      </a:cubicBezTo>
                      <a:cubicBezTo>
                        <a:pt x="241565" y="242888"/>
                        <a:pt x="241565" y="242888"/>
                        <a:pt x="237596" y="241589"/>
                      </a:cubicBezTo>
                      <a:cubicBezTo>
                        <a:pt x="237596" y="241589"/>
                        <a:pt x="237596" y="241589"/>
                        <a:pt x="236273" y="238992"/>
                      </a:cubicBezTo>
                      <a:cubicBezTo>
                        <a:pt x="236273" y="238992"/>
                        <a:pt x="236273" y="238992"/>
                        <a:pt x="234950" y="237693"/>
                      </a:cubicBezTo>
                      <a:cubicBezTo>
                        <a:pt x="234950" y="237693"/>
                        <a:pt x="234950" y="237693"/>
                        <a:pt x="236273" y="235095"/>
                      </a:cubicBezTo>
                      <a:cubicBezTo>
                        <a:pt x="236273" y="235095"/>
                        <a:pt x="236273" y="235095"/>
                        <a:pt x="236273" y="233796"/>
                      </a:cubicBezTo>
                      <a:cubicBezTo>
                        <a:pt x="236273" y="233796"/>
                        <a:pt x="236273" y="233796"/>
                        <a:pt x="238919" y="226003"/>
                      </a:cubicBezTo>
                      <a:cubicBezTo>
                        <a:pt x="238919" y="226003"/>
                        <a:pt x="238919" y="226003"/>
                        <a:pt x="238919" y="218210"/>
                      </a:cubicBezTo>
                      <a:cubicBezTo>
                        <a:pt x="238919" y="218210"/>
                        <a:pt x="238919" y="218210"/>
                        <a:pt x="238919" y="216911"/>
                      </a:cubicBezTo>
                      <a:cubicBezTo>
                        <a:pt x="238919" y="216911"/>
                        <a:pt x="238919" y="216911"/>
                        <a:pt x="240242" y="215612"/>
                      </a:cubicBezTo>
                      <a:cubicBezTo>
                        <a:pt x="240242" y="215612"/>
                        <a:pt x="240242" y="215612"/>
                        <a:pt x="240242" y="214313"/>
                      </a:cubicBezTo>
                      <a:cubicBezTo>
                        <a:pt x="240242" y="214313"/>
                        <a:pt x="240242" y="214313"/>
                        <a:pt x="246857" y="210416"/>
                      </a:cubicBezTo>
                      <a:cubicBezTo>
                        <a:pt x="246857" y="210416"/>
                        <a:pt x="246857" y="210416"/>
                        <a:pt x="253471" y="202623"/>
                      </a:cubicBezTo>
                      <a:cubicBezTo>
                        <a:pt x="253471" y="202623"/>
                        <a:pt x="253471" y="202623"/>
                        <a:pt x="253471" y="201324"/>
                      </a:cubicBezTo>
                      <a:cubicBezTo>
                        <a:pt x="253471" y="201324"/>
                        <a:pt x="253471" y="201324"/>
                        <a:pt x="256117" y="200025"/>
                      </a:cubicBezTo>
                      <a:close/>
                      <a:moveTo>
                        <a:pt x="300038" y="171450"/>
                      </a:moveTo>
                      <a:lnTo>
                        <a:pt x="301625" y="171450"/>
                      </a:lnTo>
                      <a:lnTo>
                        <a:pt x="298450" y="176213"/>
                      </a:lnTo>
                      <a:lnTo>
                        <a:pt x="296863" y="177800"/>
                      </a:lnTo>
                      <a:lnTo>
                        <a:pt x="295275" y="177800"/>
                      </a:lnTo>
                      <a:lnTo>
                        <a:pt x="295275" y="176213"/>
                      </a:lnTo>
                      <a:lnTo>
                        <a:pt x="296863" y="174625"/>
                      </a:lnTo>
                      <a:lnTo>
                        <a:pt x="298450" y="173038"/>
                      </a:lnTo>
                      <a:close/>
                      <a:moveTo>
                        <a:pt x="293688" y="171450"/>
                      </a:moveTo>
                      <a:lnTo>
                        <a:pt x="296863" y="171450"/>
                      </a:lnTo>
                      <a:lnTo>
                        <a:pt x="293688" y="174625"/>
                      </a:lnTo>
                      <a:lnTo>
                        <a:pt x="292100" y="174625"/>
                      </a:lnTo>
                      <a:lnTo>
                        <a:pt x="292100" y="173038"/>
                      </a:lnTo>
                      <a:close/>
                      <a:moveTo>
                        <a:pt x="303946" y="169998"/>
                      </a:moveTo>
                      <a:lnTo>
                        <a:pt x="303457" y="173083"/>
                      </a:lnTo>
                      <a:lnTo>
                        <a:pt x="303213" y="174625"/>
                      </a:lnTo>
                      <a:cubicBezTo>
                        <a:pt x="303213" y="174625"/>
                        <a:pt x="303213" y="174625"/>
                        <a:pt x="303213" y="173288"/>
                      </a:cubicBezTo>
                      <a:cubicBezTo>
                        <a:pt x="303213" y="173288"/>
                        <a:pt x="303213" y="173288"/>
                        <a:pt x="303213" y="171952"/>
                      </a:cubicBezTo>
                      <a:cubicBezTo>
                        <a:pt x="303213" y="171952"/>
                        <a:pt x="303213" y="171952"/>
                        <a:pt x="303213" y="170615"/>
                      </a:cubicBezTo>
                      <a:close/>
                      <a:moveTo>
                        <a:pt x="288926" y="169862"/>
                      </a:moveTo>
                      <a:cubicBezTo>
                        <a:pt x="288926" y="169862"/>
                        <a:pt x="288926" y="169862"/>
                        <a:pt x="290513" y="169862"/>
                      </a:cubicBezTo>
                      <a:cubicBezTo>
                        <a:pt x="290513" y="169862"/>
                        <a:pt x="290513" y="169862"/>
                        <a:pt x="293688" y="169862"/>
                      </a:cubicBezTo>
                      <a:cubicBezTo>
                        <a:pt x="293688" y="169862"/>
                        <a:pt x="293688" y="169862"/>
                        <a:pt x="293688" y="170656"/>
                      </a:cubicBezTo>
                      <a:cubicBezTo>
                        <a:pt x="293688" y="170656"/>
                        <a:pt x="293688" y="170656"/>
                        <a:pt x="292101" y="171450"/>
                      </a:cubicBezTo>
                      <a:cubicBezTo>
                        <a:pt x="292101" y="171450"/>
                        <a:pt x="292101" y="171450"/>
                        <a:pt x="290513" y="171450"/>
                      </a:cubicBezTo>
                      <a:cubicBezTo>
                        <a:pt x="290513" y="171450"/>
                        <a:pt x="290513" y="171450"/>
                        <a:pt x="288926" y="171450"/>
                      </a:cubicBezTo>
                      <a:cubicBezTo>
                        <a:pt x="288926" y="171450"/>
                        <a:pt x="288926" y="171450"/>
                        <a:pt x="287338" y="170656"/>
                      </a:cubicBezTo>
                      <a:cubicBezTo>
                        <a:pt x="287338" y="170656"/>
                        <a:pt x="287338" y="170656"/>
                        <a:pt x="288926" y="169862"/>
                      </a:cubicBezTo>
                      <a:close/>
                      <a:moveTo>
                        <a:pt x="304800" y="164600"/>
                      </a:moveTo>
                      <a:lnTo>
                        <a:pt x="304800" y="165267"/>
                      </a:lnTo>
                      <a:cubicBezTo>
                        <a:pt x="304800" y="166604"/>
                        <a:pt x="304800" y="166604"/>
                        <a:pt x="304800" y="166604"/>
                      </a:cubicBezTo>
                      <a:cubicBezTo>
                        <a:pt x="304800" y="167941"/>
                        <a:pt x="304800" y="167941"/>
                        <a:pt x="304800" y="167941"/>
                      </a:cubicBezTo>
                      <a:cubicBezTo>
                        <a:pt x="304800" y="169278"/>
                        <a:pt x="304800" y="169278"/>
                        <a:pt x="304800" y="169278"/>
                      </a:cubicBezTo>
                      <a:lnTo>
                        <a:pt x="303946" y="169998"/>
                      </a:lnTo>
                      <a:close/>
                      <a:moveTo>
                        <a:pt x="301626" y="149225"/>
                      </a:moveTo>
                      <a:lnTo>
                        <a:pt x="303213" y="149225"/>
                      </a:lnTo>
                      <a:cubicBezTo>
                        <a:pt x="303213" y="149225"/>
                        <a:pt x="303213" y="149225"/>
                        <a:pt x="304800" y="150562"/>
                      </a:cubicBezTo>
                      <a:cubicBezTo>
                        <a:pt x="304800" y="150562"/>
                        <a:pt x="304800" y="150562"/>
                        <a:pt x="304800" y="151899"/>
                      </a:cubicBezTo>
                      <a:cubicBezTo>
                        <a:pt x="304800" y="151899"/>
                        <a:pt x="304800" y="151899"/>
                        <a:pt x="304800" y="154573"/>
                      </a:cubicBezTo>
                      <a:lnTo>
                        <a:pt x="305656" y="153133"/>
                      </a:lnTo>
                      <a:lnTo>
                        <a:pt x="306128" y="156215"/>
                      </a:lnTo>
                      <a:lnTo>
                        <a:pt x="304800" y="164600"/>
                      </a:lnTo>
                      <a:lnTo>
                        <a:pt x="304800" y="162594"/>
                      </a:lnTo>
                      <a:cubicBezTo>
                        <a:pt x="304800" y="162594"/>
                        <a:pt x="304800" y="162594"/>
                        <a:pt x="304800" y="161257"/>
                      </a:cubicBezTo>
                      <a:cubicBezTo>
                        <a:pt x="304800" y="161257"/>
                        <a:pt x="304800" y="161257"/>
                        <a:pt x="304800" y="159920"/>
                      </a:cubicBezTo>
                      <a:cubicBezTo>
                        <a:pt x="304800" y="159920"/>
                        <a:pt x="304800" y="159920"/>
                        <a:pt x="304800" y="158583"/>
                      </a:cubicBezTo>
                      <a:cubicBezTo>
                        <a:pt x="304800" y="158583"/>
                        <a:pt x="304800" y="158583"/>
                        <a:pt x="303213" y="158583"/>
                      </a:cubicBezTo>
                      <a:cubicBezTo>
                        <a:pt x="303213" y="158583"/>
                        <a:pt x="303213" y="158583"/>
                        <a:pt x="303213" y="157246"/>
                      </a:cubicBezTo>
                      <a:cubicBezTo>
                        <a:pt x="303213" y="157246"/>
                        <a:pt x="303213" y="157246"/>
                        <a:pt x="303213" y="155909"/>
                      </a:cubicBezTo>
                      <a:cubicBezTo>
                        <a:pt x="303213" y="155909"/>
                        <a:pt x="303213" y="155909"/>
                        <a:pt x="303213" y="154573"/>
                      </a:cubicBezTo>
                      <a:cubicBezTo>
                        <a:pt x="303213" y="154573"/>
                        <a:pt x="303213" y="154573"/>
                        <a:pt x="301625" y="154573"/>
                      </a:cubicBezTo>
                      <a:cubicBezTo>
                        <a:pt x="301625" y="154573"/>
                        <a:pt x="301625" y="154573"/>
                        <a:pt x="301625" y="153236"/>
                      </a:cubicBezTo>
                      <a:cubicBezTo>
                        <a:pt x="301625" y="153236"/>
                        <a:pt x="301625" y="153236"/>
                        <a:pt x="301625" y="151899"/>
                      </a:cubicBezTo>
                      <a:lnTo>
                        <a:pt x="301625" y="150812"/>
                      </a:lnTo>
                      <a:lnTo>
                        <a:pt x="301626" y="150813"/>
                      </a:lnTo>
                      <a:lnTo>
                        <a:pt x="301626" y="149226"/>
                      </a:lnTo>
                      <a:close/>
                      <a:moveTo>
                        <a:pt x="298450" y="147637"/>
                      </a:moveTo>
                      <a:cubicBezTo>
                        <a:pt x="298450" y="147637"/>
                        <a:pt x="298450" y="147637"/>
                        <a:pt x="298450" y="148907"/>
                      </a:cubicBezTo>
                      <a:cubicBezTo>
                        <a:pt x="298450" y="148907"/>
                        <a:pt x="298450" y="148907"/>
                        <a:pt x="298450" y="150177"/>
                      </a:cubicBezTo>
                      <a:cubicBezTo>
                        <a:pt x="298450" y="150177"/>
                        <a:pt x="298450" y="150177"/>
                        <a:pt x="297180" y="150177"/>
                      </a:cubicBezTo>
                      <a:cubicBezTo>
                        <a:pt x="297180" y="150177"/>
                        <a:pt x="297180" y="150177"/>
                        <a:pt x="295910" y="150177"/>
                      </a:cubicBezTo>
                      <a:lnTo>
                        <a:pt x="294640" y="150177"/>
                      </a:lnTo>
                      <a:cubicBezTo>
                        <a:pt x="294640" y="150177"/>
                        <a:pt x="294640" y="150177"/>
                        <a:pt x="294640" y="152717"/>
                      </a:cubicBezTo>
                      <a:cubicBezTo>
                        <a:pt x="294640" y="152717"/>
                        <a:pt x="294640" y="152717"/>
                        <a:pt x="294640" y="153987"/>
                      </a:cubicBezTo>
                      <a:cubicBezTo>
                        <a:pt x="294640" y="153987"/>
                        <a:pt x="294640" y="153987"/>
                        <a:pt x="295910" y="155257"/>
                      </a:cubicBezTo>
                      <a:cubicBezTo>
                        <a:pt x="295910" y="155257"/>
                        <a:pt x="295910" y="155257"/>
                        <a:pt x="295910" y="153987"/>
                      </a:cubicBezTo>
                      <a:cubicBezTo>
                        <a:pt x="295910" y="153987"/>
                        <a:pt x="295910" y="153987"/>
                        <a:pt x="297180" y="152717"/>
                      </a:cubicBezTo>
                      <a:cubicBezTo>
                        <a:pt x="297180" y="152717"/>
                        <a:pt x="297180" y="152717"/>
                        <a:pt x="297180" y="153987"/>
                      </a:cubicBezTo>
                      <a:cubicBezTo>
                        <a:pt x="297180" y="153987"/>
                        <a:pt x="297180" y="153987"/>
                        <a:pt x="295910" y="156527"/>
                      </a:cubicBezTo>
                      <a:cubicBezTo>
                        <a:pt x="295910" y="156527"/>
                        <a:pt x="295910" y="156527"/>
                        <a:pt x="295910" y="157797"/>
                      </a:cubicBezTo>
                      <a:cubicBezTo>
                        <a:pt x="295910" y="157797"/>
                        <a:pt x="295910" y="157797"/>
                        <a:pt x="297180" y="160337"/>
                      </a:cubicBezTo>
                      <a:cubicBezTo>
                        <a:pt x="297180" y="160337"/>
                        <a:pt x="297180" y="160337"/>
                        <a:pt x="297180" y="162877"/>
                      </a:cubicBezTo>
                      <a:cubicBezTo>
                        <a:pt x="297180" y="162877"/>
                        <a:pt x="297180" y="162877"/>
                        <a:pt x="295910" y="164147"/>
                      </a:cubicBezTo>
                      <a:cubicBezTo>
                        <a:pt x="295910" y="164147"/>
                        <a:pt x="295910" y="164147"/>
                        <a:pt x="294640" y="162877"/>
                      </a:cubicBezTo>
                      <a:lnTo>
                        <a:pt x="294640" y="165417"/>
                      </a:lnTo>
                      <a:cubicBezTo>
                        <a:pt x="294640" y="165417"/>
                        <a:pt x="294640" y="165417"/>
                        <a:pt x="293370" y="166687"/>
                      </a:cubicBezTo>
                      <a:cubicBezTo>
                        <a:pt x="293370" y="166687"/>
                        <a:pt x="293370" y="166687"/>
                        <a:pt x="293370" y="165417"/>
                      </a:cubicBezTo>
                      <a:cubicBezTo>
                        <a:pt x="293370" y="165417"/>
                        <a:pt x="293370" y="165417"/>
                        <a:pt x="293370" y="162877"/>
                      </a:cubicBezTo>
                      <a:cubicBezTo>
                        <a:pt x="293370" y="162877"/>
                        <a:pt x="293370" y="162877"/>
                        <a:pt x="293370" y="161607"/>
                      </a:cubicBezTo>
                      <a:cubicBezTo>
                        <a:pt x="293370" y="161607"/>
                        <a:pt x="293370" y="161607"/>
                        <a:pt x="292100" y="159067"/>
                      </a:cubicBezTo>
                      <a:cubicBezTo>
                        <a:pt x="292100" y="159067"/>
                        <a:pt x="292100" y="159067"/>
                        <a:pt x="293370" y="157797"/>
                      </a:cubicBezTo>
                      <a:cubicBezTo>
                        <a:pt x="293370" y="157797"/>
                        <a:pt x="293370" y="157797"/>
                        <a:pt x="293370" y="155257"/>
                      </a:cubicBezTo>
                      <a:cubicBezTo>
                        <a:pt x="293370" y="155257"/>
                        <a:pt x="293370" y="155257"/>
                        <a:pt x="293370" y="153987"/>
                      </a:cubicBezTo>
                      <a:cubicBezTo>
                        <a:pt x="293370" y="153987"/>
                        <a:pt x="293370" y="153987"/>
                        <a:pt x="293370" y="151447"/>
                      </a:cubicBezTo>
                      <a:cubicBezTo>
                        <a:pt x="293370" y="151447"/>
                        <a:pt x="293370" y="151447"/>
                        <a:pt x="293370" y="148907"/>
                      </a:cubicBezTo>
                      <a:cubicBezTo>
                        <a:pt x="293370" y="148907"/>
                        <a:pt x="293370" y="148907"/>
                        <a:pt x="294640" y="148907"/>
                      </a:cubicBezTo>
                      <a:cubicBezTo>
                        <a:pt x="295910" y="147637"/>
                        <a:pt x="297180" y="147637"/>
                        <a:pt x="298450" y="147637"/>
                      </a:cubicBezTo>
                      <a:close/>
                      <a:moveTo>
                        <a:pt x="300038" y="139700"/>
                      </a:moveTo>
                      <a:lnTo>
                        <a:pt x="301626" y="139700"/>
                      </a:lnTo>
                      <a:lnTo>
                        <a:pt x="301626" y="141288"/>
                      </a:lnTo>
                      <a:lnTo>
                        <a:pt x="301626" y="142875"/>
                      </a:lnTo>
                      <a:lnTo>
                        <a:pt x="301626" y="146051"/>
                      </a:lnTo>
                      <a:lnTo>
                        <a:pt x="301626" y="147638"/>
                      </a:lnTo>
                      <a:lnTo>
                        <a:pt x="301626" y="149225"/>
                      </a:lnTo>
                      <a:lnTo>
                        <a:pt x="301625" y="149225"/>
                      </a:lnTo>
                      <a:cubicBezTo>
                        <a:pt x="301625" y="150562"/>
                        <a:pt x="301625" y="150562"/>
                        <a:pt x="301625" y="150562"/>
                      </a:cubicBezTo>
                      <a:lnTo>
                        <a:pt x="301625" y="150812"/>
                      </a:lnTo>
                      <a:lnTo>
                        <a:pt x="300038" y="149226"/>
                      </a:lnTo>
                      <a:lnTo>
                        <a:pt x="300038" y="147638"/>
                      </a:lnTo>
                      <a:lnTo>
                        <a:pt x="300038" y="144463"/>
                      </a:lnTo>
                      <a:lnTo>
                        <a:pt x="300038" y="141288"/>
                      </a:lnTo>
                      <a:close/>
                      <a:moveTo>
                        <a:pt x="287338" y="131762"/>
                      </a:moveTo>
                      <a:cubicBezTo>
                        <a:pt x="287338" y="131762"/>
                        <a:pt x="287338" y="131762"/>
                        <a:pt x="292101" y="134484"/>
                      </a:cubicBezTo>
                      <a:cubicBezTo>
                        <a:pt x="292101" y="134484"/>
                        <a:pt x="292101" y="134484"/>
                        <a:pt x="292101" y="135844"/>
                      </a:cubicBezTo>
                      <a:cubicBezTo>
                        <a:pt x="292101" y="135844"/>
                        <a:pt x="292101" y="135844"/>
                        <a:pt x="290513" y="138566"/>
                      </a:cubicBezTo>
                      <a:cubicBezTo>
                        <a:pt x="290513" y="138566"/>
                        <a:pt x="290513" y="138566"/>
                        <a:pt x="290513" y="139927"/>
                      </a:cubicBezTo>
                      <a:cubicBezTo>
                        <a:pt x="290513" y="139927"/>
                        <a:pt x="290513" y="139927"/>
                        <a:pt x="290513" y="142648"/>
                      </a:cubicBezTo>
                      <a:cubicBezTo>
                        <a:pt x="290513" y="142648"/>
                        <a:pt x="290513" y="142648"/>
                        <a:pt x="292101" y="144009"/>
                      </a:cubicBezTo>
                      <a:cubicBezTo>
                        <a:pt x="292101" y="144009"/>
                        <a:pt x="292101" y="144009"/>
                        <a:pt x="293688" y="145369"/>
                      </a:cubicBezTo>
                      <a:cubicBezTo>
                        <a:pt x="293688" y="145369"/>
                        <a:pt x="293688" y="145369"/>
                        <a:pt x="292101" y="146730"/>
                      </a:cubicBezTo>
                      <a:cubicBezTo>
                        <a:pt x="292101" y="146730"/>
                        <a:pt x="292101" y="146730"/>
                        <a:pt x="292101" y="148091"/>
                      </a:cubicBezTo>
                      <a:cubicBezTo>
                        <a:pt x="292101" y="148091"/>
                        <a:pt x="292101" y="148091"/>
                        <a:pt x="290513" y="150812"/>
                      </a:cubicBezTo>
                      <a:cubicBezTo>
                        <a:pt x="290513" y="150812"/>
                        <a:pt x="290513" y="150812"/>
                        <a:pt x="290513" y="152173"/>
                      </a:cubicBezTo>
                      <a:cubicBezTo>
                        <a:pt x="290513" y="152173"/>
                        <a:pt x="290513" y="152173"/>
                        <a:pt x="290513" y="153534"/>
                      </a:cubicBezTo>
                      <a:cubicBezTo>
                        <a:pt x="290513" y="153534"/>
                        <a:pt x="290513" y="153534"/>
                        <a:pt x="290513" y="154894"/>
                      </a:cubicBezTo>
                      <a:cubicBezTo>
                        <a:pt x="290513" y="154894"/>
                        <a:pt x="290513" y="156255"/>
                        <a:pt x="290513" y="157616"/>
                      </a:cubicBezTo>
                      <a:cubicBezTo>
                        <a:pt x="290513" y="157616"/>
                        <a:pt x="290513" y="157616"/>
                        <a:pt x="288925" y="160337"/>
                      </a:cubicBezTo>
                      <a:cubicBezTo>
                        <a:pt x="288925" y="160337"/>
                        <a:pt x="288925" y="160337"/>
                        <a:pt x="287338" y="160337"/>
                      </a:cubicBezTo>
                      <a:cubicBezTo>
                        <a:pt x="287338" y="152173"/>
                        <a:pt x="285750" y="144009"/>
                        <a:pt x="285750" y="137205"/>
                      </a:cubicBezTo>
                      <a:cubicBezTo>
                        <a:pt x="285750" y="137205"/>
                        <a:pt x="285750" y="137205"/>
                        <a:pt x="285750" y="135844"/>
                      </a:cubicBezTo>
                      <a:cubicBezTo>
                        <a:pt x="285750" y="135844"/>
                        <a:pt x="285750" y="135844"/>
                        <a:pt x="285750" y="133123"/>
                      </a:cubicBezTo>
                      <a:cubicBezTo>
                        <a:pt x="285750" y="133123"/>
                        <a:pt x="285750" y="133123"/>
                        <a:pt x="287338" y="131762"/>
                      </a:cubicBezTo>
                      <a:close/>
                      <a:moveTo>
                        <a:pt x="296863" y="123825"/>
                      </a:moveTo>
                      <a:lnTo>
                        <a:pt x="298451" y="127000"/>
                      </a:lnTo>
                      <a:lnTo>
                        <a:pt x="300038" y="130175"/>
                      </a:lnTo>
                      <a:lnTo>
                        <a:pt x="298451" y="130175"/>
                      </a:lnTo>
                      <a:lnTo>
                        <a:pt x="298451" y="133350"/>
                      </a:lnTo>
                      <a:lnTo>
                        <a:pt x="296863" y="131763"/>
                      </a:lnTo>
                      <a:lnTo>
                        <a:pt x="296863" y="130175"/>
                      </a:lnTo>
                      <a:lnTo>
                        <a:pt x="295276" y="128588"/>
                      </a:lnTo>
                      <a:lnTo>
                        <a:pt x="293688" y="130175"/>
                      </a:lnTo>
                      <a:lnTo>
                        <a:pt x="293688" y="128588"/>
                      </a:lnTo>
                      <a:lnTo>
                        <a:pt x="293688" y="125413"/>
                      </a:lnTo>
                      <a:lnTo>
                        <a:pt x="296863" y="125413"/>
                      </a:lnTo>
                      <a:close/>
                      <a:moveTo>
                        <a:pt x="292100" y="117475"/>
                      </a:moveTo>
                      <a:lnTo>
                        <a:pt x="293688" y="117475"/>
                      </a:lnTo>
                      <a:lnTo>
                        <a:pt x="293688" y="119063"/>
                      </a:lnTo>
                      <a:lnTo>
                        <a:pt x="293688" y="120650"/>
                      </a:lnTo>
                      <a:close/>
                      <a:moveTo>
                        <a:pt x="285750" y="101600"/>
                      </a:moveTo>
                      <a:lnTo>
                        <a:pt x="287338" y="101600"/>
                      </a:lnTo>
                      <a:lnTo>
                        <a:pt x="287338" y="104775"/>
                      </a:lnTo>
                      <a:lnTo>
                        <a:pt x="288925" y="107950"/>
                      </a:lnTo>
                      <a:lnTo>
                        <a:pt x="290513" y="109538"/>
                      </a:lnTo>
                      <a:lnTo>
                        <a:pt x="292101" y="111125"/>
                      </a:lnTo>
                      <a:lnTo>
                        <a:pt x="293688" y="111125"/>
                      </a:lnTo>
                      <a:lnTo>
                        <a:pt x="293688" y="114300"/>
                      </a:lnTo>
                      <a:lnTo>
                        <a:pt x="293688" y="115887"/>
                      </a:lnTo>
                      <a:lnTo>
                        <a:pt x="295276" y="117475"/>
                      </a:lnTo>
                      <a:lnTo>
                        <a:pt x="295276" y="119062"/>
                      </a:lnTo>
                      <a:lnTo>
                        <a:pt x="295276" y="120650"/>
                      </a:lnTo>
                      <a:lnTo>
                        <a:pt x="295276" y="122237"/>
                      </a:lnTo>
                      <a:lnTo>
                        <a:pt x="293688" y="117475"/>
                      </a:lnTo>
                      <a:lnTo>
                        <a:pt x="293688" y="115888"/>
                      </a:lnTo>
                      <a:lnTo>
                        <a:pt x="292101" y="114300"/>
                      </a:lnTo>
                      <a:lnTo>
                        <a:pt x="290513" y="114300"/>
                      </a:lnTo>
                      <a:lnTo>
                        <a:pt x="290513" y="115888"/>
                      </a:lnTo>
                      <a:lnTo>
                        <a:pt x="290513" y="117475"/>
                      </a:lnTo>
                      <a:lnTo>
                        <a:pt x="288925" y="117475"/>
                      </a:lnTo>
                      <a:lnTo>
                        <a:pt x="288925" y="115888"/>
                      </a:lnTo>
                      <a:lnTo>
                        <a:pt x="288925" y="112713"/>
                      </a:lnTo>
                      <a:lnTo>
                        <a:pt x="287338" y="109538"/>
                      </a:lnTo>
                      <a:lnTo>
                        <a:pt x="285750" y="107950"/>
                      </a:lnTo>
                      <a:lnTo>
                        <a:pt x="285750" y="106363"/>
                      </a:lnTo>
                      <a:lnTo>
                        <a:pt x="285750" y="103188"/>
                      </a:lnTo>
                      <a:close/>
                      <a:moveTo>
                        <a:pt x="203200" y="85725"/>
                      </a:moveTo>
                      <a:cubicBezTo>
                        <a:pt x="204391" y="85725"/>
                        <a:pt x="205582" y="85725"/>
                        <a:pt x="207963" y="85725"/>
                      </a:cubicBezTo>
                      <a:cubicBezTo>
                        <a:pt x="206772" y="88900"/>
                        <a:pt x="205582" y="86784"/>
                        <a:pt x="204391" y="87842"/>
                      </a:cubicBezTo>
                      <a:cubicBezTo>
                        <a:pt x="204391" y="87842"/>
                        <a:pt x="204391" y="87842"/>
                        <a:pt x="203200" y="87842"/>
                      </a:cubicBezTo>
                      <a:cubicBezTo>
                        <a:pt x="203200" y="86784"/>
                        <a:pt x="203200" y="85725"/>
                        <a:pt x="203200" y="85725"/>
                      </a:cubicBezTo>
                      <a:close/>
                      <a:moveTo>
                        <a:pt x="188913" y="83476"/>
                      </a:moveTo>
                      <a:cubicBezTo>
                        <a:pt x="190501" y="83609"/>
                        <a:pt x="192088" y="84138"/>
                        <a:pt x="192088" y="84667"/>
                      </a:cubicBezTo>
                      <a:cubicBezTo>
                        <a:pt x="192088" y="84667"/>
                        <a:pt x="192088" y="84667"/>
                        <a:pt x="190501" y="85725"/>
                      </a:cubicBezTo>
                      <a:cubicBezTo>
                        <a:pt x="187326" y="84667"/>
                        <a:pt x="185738" y="84667"/>
                        <a:pt x="185738" y="84667"/>
                      </a:cubicBezTo>
                      <a:cubicBezTo>
                        <a:pt x="185738" y="83609"/>
                        <a:pt x="187326" y="83344"/>
                        <a:pt x="188913" y="83476"/>
                      </a:cubicBezTo>
                      <a:close/>
                      <a:moveTo>
                        <a:pt x="161925" y="77787"/>
                      </a:moveTo>
                      <a:cubicBezTo>
                        <a:pt x="161925" y="77787"/>
                        <a:pt x="161925" y="77787"/>
                        <a:pt x="163248" y="77787"/>
                      </a:cubicBezTo>
                      <a:cubicBezTo>
                        <a:pt x="165894" y="77787"/>
                        <a:pt x="169863" y="77787"/>
                        <a:pt x="168540" y="82550"/>
                      </a:cubicBezTo>
                      <a:cubicBezTo>
                        <a:pt x="168540" y="82550"/>
                        <a:pt x="168540" y="82550"/>
                        <a:pt x="167217" y="82550"/>
                      </a:cubicBezTo>
                      <a:cubicBezTo>
                        <a:pt x="167217" y="82550"/>
                        <a:pt x="167217" y="82550"/>
                        <a:pt x="167217" y="81359"/>
                      </a:cubicBezTo>
                      <a:lnTo>
                        <a:pt x="161925" y="78978"/>
                      </a:lnTo>
                      <a:cubicBezTo>
                        <a:pt x="161925" y="78978"/>
                        <a:pt x="161925" y="78978"/>
                        <a:pt x="161925" y="77787"/>
                      </a:cubicBezTo>
                      <a:close/>
                      <a:moveTo>
                        <a:pt x="158751" y="73554"/>
                      </a:moveTo>
                      <a:cubicBezTo>
                        <a:pt x="161926" y="74612"/>
                        <a:pt x="158751" y="76729"/>
                        <a:pt x="155575" y="77787"/>
                      </a:cubicBezTo>
                      <a:cubicBezTo>
                        <a:pt x="155575" y="77787"/>
                        <a:pt x="155575" y="77787"/>
                        <a:pt x="153988" y="76729"/>
                      </a:cubicBezTo>
                      <a:cubicBezTo>
                        <a:pt x="155575" y="74612"/>
                        <a:pt x="155575" y="71437"/>
                        <a:pt x="158751" y="73554"/>
                      </a:cubicBezTo>
                      <a:close/>
                      <a:moveTo>
                        <a:pt x="140098" y="48759"/>
                      </a:moveTo>
                      <a:cubicBezTo>
                        <a:pt x="141487" y="47625"/>
                        <a:pt x="141487" y="51027"/>
                        <a:pt x="142876" y="48759"/>
                      </a:cubicBezTo>
                      <a:cubicBezTo>
                        <a:pt x="140098" y="52161"/>
                        <a:pt x="137319" y="55563"/>
                        <a:pt x="131763" y="55563"/>
                      </a:cubicBezTo>
                      <a:cubicBezTo>
                        <a:pt x="131763" y="52161"/>
                        <a:pt x="137319" y="51027"/>
                        <a:pt x="140098" y="48759"/>
                      </a:cubicBezTo>
                      <a:close/>
                      <a:moveTo>
                        <a:pt x="148273" y="42598"/>
                      </a:moveTo>
                      <a:lnTo>
                        <a:pt x="150813" y="42598"/>
                      </a:lnTo>
                      <a:cubicBezTo>
                        <a:pt x="150813" y="42598"/>
                        <a:pt x="150813" y="42598"/>
                        <a:pt x="149543" y="43921"/>
                      </a:cubicBezTo>
                      <a:cubicBezTo>
                        <a:pt x="147003" y="45244"/>
                        <a:pt x="150813" y="49213"/>
                        <a:pt x="148273" y="51859"/>
                      </a:cubicBezTo>
                      <a:cubicBezTo>
                        <a:pt x="149543" y="51859"/>
                        <a:pt x="149543" y="50536"/>
                        <a:pt x="150813" y="50536"/>
                      </a:cubicBezTo>
                      <a:cubicBezTo>
                        <a:pt x="150813" y="51859"/>
                        <a:pt x="149543" y="53181"/>
                        <a:pt x="148273" y="53181"/>
                      </a:cubicBezTo>
                      <a:cubicBezTo>
                        <a:pt x="148273" y="53181"/>
                        <a:pt x="148273" y="54504"/>
                        <a:pt x="149543" y="54504"/>
                      </a:cubicBezTo>
                      <a:cubicBezTo>
                        <a:pt x="147003" y="55827"/>
                        <a:pt x="144463" y="55827"/>
                        <a:pt x="141923" y="55827"/>
                      </a:cubicBezTo>
                      <a:cubicBezTo>
                        <a:pt x="140653" y="57150"/>
                        <a:pt x="139383" y="57150"/>
                        <a:pt x="138113" y="57150"/>
                      </a:cubicBezTo>
                      <a:cubicBezTo>
                        <a:pt x="138113" y="55827"/>
                        <a:pt x="139383" y="55827"/>
                        <a:pt x="140653" y="55827"/>
                      </a:cubicBezTo>
                      <a:cubicBezTo>
                        <a:pt x="140653" y="54504"/>
                        <a:pt x="141923" y="54504"/>
                        <a:pt x="141923" y="53181"/>
                      </a:cubicBezTo>
                      <a:cubicBezTo>
                        <a:pt x="141923" y="53181"/>
                        <a:pt x="141923" y="53181"/>
                        <a:pt x="139383" y="53181"/>
                      </a:cubicBezTo>
                      <a:cubicBezTo>
                        <a:pt x="140653" y="53181"/>
                        <a:pt x="141923" y="53181"/>
                        <a:pt x="141923" y="51859"/>
                      </a:cubicBezTo>
                      <a:cubicBezTo>
                        <a:pt x="141923" y="49213"/>
                        <a:pt x="145733" y="51859"/>
                        <a:pt x="145733" y="49213"/>
                      </a:cubicBezTo>
                      <a:cubicBezTo>
                        <a:pt x="145733" y="47890"/>
                        <a:pt x="144463" y="47890"/>
                        <a:pt x="144463" y="47890"/>
                      </a:cubicBezTo>
                      <a:cubicBezTo>
                        <a:pt x="144463" y="47890"/>
                        <a:pt x="144463" y="46567"/>
                        <a:pt x="144463" y="45244"/>
                      </a:cubicBezTo>
                      <a:cubicBezTo>
                        <a:pt x="144463" y="45244"/>
                        <a:pt x="144463" y="46567"/>
                        <a:pt x="143193" y="45244"/>
                      </a:cubicBezTo>
                      <a:close/>
                      <a:moveTo>
                        <a:pt x="169336" y="30162"/>
                      </a:moveTo>
                      <a:cubicBezTo>
                        <a:pt x="103318" y="30162"/>
                        <a:pt x="47862" y="76200"/>
                        <a:pt x="33338" y="136706"/>
                      </a:cubicBezTo>
                      <a:cubicBezTo>
                        <a:pt x="33338" y="136706"/>
                        <a:pt x="33338" y="138022"/>
                        <a:pt x="33338" y="138022"/>
                      </a:cubicBezTo>
                      <a:cubicBezTo>
                        <a:pt x="33338" y="138022"/>
                        <a:pt x="33338" y="139337"/>
                        <a:pt x="33338" y="139337"/>
                      </a:cubicBezTo>
                      <a:cubicBezTo>
                        <a:pt x="33338" y="139337"/>
                        <a:pt x="33338" y="140652"/>
                        <a:pt x="33338" y="140652"/>
                      </a:cubicBezTo>
                      <a:cubicBezTo>
                        <a:pt x="33338" y="140652"/>
                        <a:pt x="34658" y="139337"/>
                        <a:pt x="34658" y="139337"/>
                      </a:cubicBezTo>
                      <a:cubicBezTo>
                        <a:pt x="34658" y="139337"/>
                        <a:pt x="35979" y="139337"/>
                        <a:pt x="35979" y="139337"/>
                      </a:cubicBezTo>
                      <a:cubicBezTo>
                        <a:pt x="35979" y="139337"/>
                        <a:pt x="35979" y="139337"/>
                        <a:pt x="35979" y="140652"/>
                      </a:cubicBezTo>
                      <a:cubicBezTo>
                        <a:pt x="35979" y="147229"/>
                        <a:pt x="42580" y="148544"/>
                        <a:pt x="43901" y="153806"/>
                      </a:cubicBezTo>
                      <a:cubicBezTo>
                        <a:pt x="47862" y="159067"/>
                        <a:pt x="47862" y="164329"/>
                        <a:pt x="45221" y="169590"/>
                      </a:cubicBezTo>
                      <a:cubicBezTo>
                        <a:pt x="47862" y="169590"/>
                        <a:pt x="46542" y="165644"/>
                        <a:pt x="49182" y="166959"/>
                      </a:cubicBezTo>
                      <a:cubicBezTo>
                        <a:pt x="50503" y="166959"/>
                        <a:pt x="47862" y="169590"/>
                        <a:pt x="50503" y="170905"/>
                      </a:cubicBezTo>
                      <a:cubicBezTo>
                        <a:pt x="50503" y="170905"/>
                        <a:pt x="50503" y="170905"/>
                        <a:pt x="50503" y="168275"/>
                      </a:cubicBezTo>
                      <a:cubicBezTo>
                        <a:pt x="53143" y="166959"/>
                        <a:pt x="55784" y="170905"/>
                        <a:pt x="55784" y="174852"/>
                      </a:cubicBezTo>
                      <a:cubicBezTo>
                        <a:pt x="55784" y="174852"/>
                        <a:pt x="57105" y="174852"/>
                        <a:pt x="57105" y="174852"/>
                      </a:cubicBezTo>
                      <a:cubicBezTo>
                        <a:pt x="57105" y="174852"/>
                        <a:pt x="57105" y="173536"/>
                        <a:pt x="57105" y="173536"/>
                      </a:cubicBezTo>
                      <a:cubicBezTo>
                        <a:pt x="57105" y="173536"/>
                        <a:pt x="58425" y="173536"/>
                        <a:pt x="59745" y="173536"/>
                      </a:cubicBezTo>
                      <a:cubicBezTo>
                        <a:pt x="61066" y="173536"/>
                        <a:pt x="61066" y="173536"/>
                        <a:pt x="61066" y="173536"/>
                      </a:cubicBezTo>
                      <a:cubicBezTo>
                        <a:pt x="61066" y="173536"/>
                        <a:pt x="62386" y="173536"/>
                        <a:pt x="62386" y="173536"/>
                      </a:cubicBezTo>
                      <a:cubicBezTo>
                        <a:pt x="63706" y="173536"/>
                        <a:pt x="63706" y="173536"/>
                        <a:pt x="63706" y="173536"/>
                      </a:cubicBezTo>
                      <a:cubicBezTo>
                        <a:pt x="63706" y="173536"/>
                        <a:pt x="63706" y="173536"/>
                        <a:pt x="65027" y="173536"/>
                      </a:cubicBezTo>
                      <a:cubicBezTo>
                        <a:pt x="65027" y="174852"/>
                        <a:pt x="65027" y="174852"/>
                        <a:pt x="65027" y="174852"/>
                      </a:cubicBezTo>
                      <a:cubicBezTo>
                        <a:pt x="65027" y="174852"/>
                        <a:pt x="66347" y="176167"/>
                        <a:pt x="68988" y="177482"/>
                      </a:cubicBezTo>
                      <a:cubicBezTo>
                        <a:pt x="70308" y="178798"/>
                        <a:pt x="72949" y="180113"/>
                        <a:pt x="72949" y="180113"/>
                      </a:cubicBezTo>
                      <a:cubicBezTo>
                        <a:pt x="72949" y="181428"/>
                        <a:pt x="74269" y="181428"/>
                        <a:pt x="74269" y="182744"/>
                      </a:cubicBezTo>
                      <a:cubicBezTo>
                        <a:pt x="74269" y="182744"/>
                        <a:pt x="74269" y="184059"/>
                        <a:pt x="74269" y="185374"/>
                      </a:cubicBezTo>
                      <a:cubicBezTo>
                        <a:pt x="74269" y="186690"/>
                        <a:pt x="74269" y="188005"/>
                        <a:pt x="74269" y="189320"/>
                      </a:cubicBezTo>
                      <a:cubicBezTo>
                        <a:pt x="74269" y="190636"/>
                        <a:pt x="72949" y="191951"/>
                        <a:pt x="71629" y="194582"/>
                      </a:cubicBezTo>
                      <a:cubicBezTo>
                        <a:pt x="71629" y="194582"/>
                        <a:pt x="71629" y="195897"/>
                        <a:pt x="71629" y="195897"/>
                      </a:cubicBezTo>
                      <a:cubicBezTo>
                        <a:pt x="68988" y="205105"/>
                        <a:pt x="65027" y="211682"/>
                        <a:pt x="63706" y="219574"/>
                      </a:cubicBezTo>
                      <a:cubicBezTo>
                        <a:pt x="62386" y="224835"/>
                        <a:pt x="66347" y="230097"/>
                        <a:pt x="66347" y="236673"/>
                      </a:cubicBezTo>
                      <a:cubicBezTo>
                        <a:pt x="66347" y="236673"/>
                        <a:pt x="66347" y="237989"/>
                        <a:pt x="66347" y="239304"/>
                      </a:cubicBezTo>
                      <a:cubicBezTo>
                        <a:pt x="66347" y="240619"/>
                        <a:pt x="66347" y="243250"/>
                        <a:pt x="65027" y="245881"/>
                      </a:cubicBezTo>
                      <a:cubicBezTo>
                        <a:pt x="63706" y="244565"/>
                        <a:pt x="63706" y="244565"/>
                        <a:pt x="62386" y="244565"/>
                      </a:cubicBezTo>
                      <a:cubicBezTo>
                        <a:pt x="63706" y="247196"/>
                        <a:pt x="66347" y="249827"/>
                        <a:pt x="65027" y="253773"/>
                      </a:cubicBezTo>
                      <a:cubicBezTo>
                        <a:pt x="65027" y="255088"/>
                        <a:pt x="63706" y="255088"/>
                        <a:pt x="62386" y="255088"/>
                      </a:cubicBezTo>
                      <a:cubicBezTo>
                        <a:pt x="63706" y="256404"/>
                        <a:pt x="63706" y="256404"/>
                        <a:pt x="63706" y="257719"/>
                      </a:cubicBezTo>
                      <a:cubicBezTo>
                        <a:pt x="63706" y="259034"/>
                        <a:pt x="65027" y="259034"/>
                        <a:pt x="66347" y="260350"/>
                      </a:cubicBezTo>
                      <a:cubicBezTo>
                        <a:pt x="66347" y="260350"/>
                        <a:pt x="66347" y="261665"/>
                        <a:pt x="66347" y="261665"/>
                      </a:cubicBezTo>
                      <a:cubicBezTo>
                        <a:pt x="66347" y="261665"/>
                        <a:pt x="66347" y="261665"/>
                        <a:pt x="67668" y="261665"/>
                      </a:cubicBezTo>
                      <a:cubicBezTo>
                        <a:pt x="72949" y="268242"/>
                        <a:pt x="79551" y="274819"/>
                        <a:pt x="87473" y="280080"/>
                      </a:cubicBezTo>
                      <a:cubicBezTo>
                        <a:pt x="87473" y="280080"/>
                        <a:pt x="88794" y="280080"/>
                        <a:pt x="88794" y="280080"/>
                      </a:cubicBezTo>
                      <a:cubicBezTo>
                        <a:pt x="88794" y="280080"/>
                        <a:pt x="88794" y="280080"/>
                        <a:pt x="88794" y="281395"/>
                      </a:cubicBezTo>
                      <a:cubicBezTo>
                        <a:pt x="88794" y="281395"/>
                        <a:pt x="90114" y="281395"/>
                        <a:pt x="90114" y="281395"/>
                      </a:cubicBezTo>
                      <a:cubicBezTo>
                        <a:pt x="112560" y="297180"/>
                        <a:pt x="140288" y="306387"/>
                        <a:pt x="169336" y="306387"/>
                      </a:cubicBezTo>
                      <a:cubicBezTo>
                        <a:pt x="245919" y="306387"/>
                        <a:pt x="307976" y="244565"/>
                        <a:pt x="307976" y="168275"/>
                      </a:cubicBezTo>
                      <a:lnTo>
                        <a:pt x="306128" y="156215"/>
                      </a:lnTo>
                      <a:lnTo>
                        <a:pt x="306388" y="154573"/>
                      </a:lnTo>
                      <a:lnTo>
                        <a:pt x="306388" y="151899"/>
                      </a:lnTo>
                      <a:lnTo>
                        <a:pt x="305656" y="153133"/>
                      </a:lnTo>
                      <a:lnTo>
                        <a:pt x="301374" y="125197"/>
                      </a:lnTo>
                      <a:cubicBezTo>
                        <a:pt x="297083" y="111715"/>
                        <a:pt x="290811" y="99219"/>
                        <a:pt x="282889" y="88038"/>
                      </a:cubicBezTo>
                      <a:cubicBezTo>
                        <a:pt x="284209" y="94615"/>
                        <a:pt x="284209" y="102507"/>
                        <a:pt x="282889" y="109084"/>
                      </a:cubicBezTo>
                      <a:cubicBezTo>
                        <a:pt x="281569" y="110399"/>
                        <a:pt x="281569" y="111714"/>
                        <a:pt x="281569" y="113030"/>
                      </a:cubicBezTo>
                      <a:cubicBezTo>
                        <a:pt x="280248" y="113030"/>
                        <a:pt x="280248" y="114345"/>
                        <a:pt x="278928" y="115660"/>
                      </a:cubicBezTo>
                      <a:cubicBezTo>
                        <a:pt x="278928" y="114345"/>
                        <a:pt x="278928" y="113030"/>
                        <a:pt x="278928" y="113030"/>
                      </a:cubicBezTo>
                      <a:cubicBezTo>
                        <a:pt x="278928" y="111714"/>
                        <a:pt x="278928" y="110399"/>
                        <a:pt x="277608" y="109084"/>
                      </a:cubicBezTo>
                      <a:cubicBezTo>
                        <a:pt x="277608" y="107768"/>
                        <a:pt x="276287" y="106453"/>
                        <a:pt x="274967" y="106453"/>
                      </a:cubicBezTo>
                      <a:cubicBezTo>
                        <a:pt x="267045" y="107768"/>
                        <a:pt x="260443" y="105138"/>
                        <a:pt x="253841" y="101192"/>
                      </a:cubicBezTo>
                      <a:cubicBezTo>
                        <a:pt x="252520" y="101192"/>
                        <a:pt x="251200" y="101192"/>
                        <a:pt x="249880" y="99876"/>
                      </a:cubicBezTo>
                      <a:cubicBezTo>
                        <a:pt x="245919" y="98561"/>
                        <a:pt x="243278" y="97245"/>
                        <a:pt x="240637" y="97245"/>
                      </a:cubicBezTo>
                      <a:cubicBezTo>
                        <a:pt x="243278" y="99876"/>
                        <a:pt x="244598" y="102507"/>
                        <a:pt x="245919" y="106453"/>
                      </a:cubicBezTo>
                      <a:cubicBezTo>
                        <a:pt x="245919" y="105138"/>
                        <a:pt x="247239" y="105138"/>
                        <a:pt x="247239" y="103822"/>
                      </a:cubicBezTo>
                      <a:cubicBezTo>
                        <a:pt x="247239" y="105138"/>
                        <a:pt x="248559" y="105138"/>
                        <a:pt x="248559" y="106453"/>
                      </a:cubicBezTo>
                      <a:cubicBezTo>
                        <a:pt x="249880" y="110399"/>
                        <a:pt x="256482" y="110399"/>
                        <a:pt x="256482" y="105138"/>
                      </a:cubicBezTo>
                      <a:cubicBezTo>
                        <a:pt x="263083" y="110399"/>
                        <a:pt x="269685" y="115660"/>
                        <a:pt x="268365" y="124868"/>
                      </a:cubicBezTo>
                      <a:cubicBezTo>
                        <a:pt x="267045" y="128814"/>
                        <a:pt x="263083" y="131445"/>
                        <a:pt x="259122" y="132760"/>
                      </a:cubicBezTo>
                      <a:cubicBezTo>
                        <a:pt x="251200" y="135391"/>
                        <a:pt x="237996" y="140652"/>
                        <a:pt x="236676" y="128814"/>
                      </a:cubicBezTo>
                      <a:cubicBezTo>
                        <a:pt x="236676" y="128814"/>
                        <a:pt x="235356" y="127499"/>
                        <a:pt x="235356" y="126183"/>
                      </a:cubicBezTo>
                      <a:cubicBezTo>
                        <a:pt x="234035" y="124868"/>
                        <a:pt x="234035" y="124868"/>
                        <a:pt x="234035" y="123553"/>
                      </a:cubicBezTo>
                      <a:cubicBezTo>
                        <a:pt x="230074" y="119607"/>
                        <a:pt x="226113" y="115660"/>
                        <a:pt x="223472" y="110399"/>
                      </a:cubicBezTo>
                      <a:cubicBezTo>
                        <a:pt x="222152" y="109084"/>
                        <a:pt x="220831" y="109084"/>
                        <a:pt x="220831" y="107768"/>
                      </a:cubicBezTo>
                      <a:cubicBezTo>
                        <a:pt x="219511" y="106453"/>
                        <a:pt x="219511" y="106453"/>
                        <a:pt x="218191" y="105138"/>
                      </a:cubicBezTo>
                      <a:cubicBezTo>
                        <a:pt x="218191" y="103822"/>
                        <a:pt x="216870" y="103822"/>
                        <a:pt x="215550" y="102507"/>
                      </a:cubicBezTo>
                      <a:cubicBezTo>
                        <a:pt x="212909" y="103822"/>
                        <a:pt x="214230" y="97245"/>
                        <a:pt x="210268" y="98561"/>
                      </a:cubicBezTo>
                      <a:cubicBezTo>
                        <a:pt x="208948" y="99876"/>
                        <a:pt x="208948" y="99876"/>
                        <a:pt x="210268" y="99876"/>
                      </a:cubicBezTo>
                      <a:cubicBezTo>
                        <a:pt x="211589" y="102507"/>
                        <a:pt x="211589" y="102507"/>
                        <a:pt x="212909" y="103822"/>
                      </a:cubicBezTo>
                      <a:cubicBezTo>
                        <a:pt x="214230" y="105138"/>
                        <a:pt x="214230" y="105138"/>
                        <a:pt x="215550" y="106453"/>
                      </a:cubicBezTo>
                      <a:cubicBezTo>
                        <a:pt x="215550" y="107768"/>
                        <a:pt x="216870" y="107768"/>
                        <a:pt x="216870" y="109084"/>
                      </a:cubicBezTo>
                      <a:cubicBezTo>
                        <a:pt x="219511" y="113030"/>
                        <a:pt x="223472" y="116976"/>
                        <a:pt x="224793" y="122237"/>
                      </a:cubicBezTo>
                      <a:cubicBezTo>
                        <a:pt x="227433" y="124868"/>
                        <a:pt x="230074" y="128814"/>
                        <a:pt x="231394" y="131445"/>
                      </a:cubicBezTo>
                      <a:cubicBezTo>
                        <a:pt x="232715" y="132760"/>
                        <a:pt x="234035" y="134075"/>
                        <a:pt x="234035" y="134075"/>
                      </a:cubicBezTo>
                      <a:cubicBezTo>
                        <a:pt x="235356" y="135391"/>
                        <a:pt x="236676" y="138022"/>
                        <a:pt x="236676" y="138022"/>
                      </a:cubicBezTo>
                      <a:cubicBezTo>
                        <a:pt x="237996" y="139337"/>
                        <a:pt x="237996" y="139337"/>
                        <a:pt x="240637" y="140652"/>
                      </a:cubicBezTo>
                      <a:cubicBezTo>
                        <a:pt x="241957" y="141968"/>
                        <a:pt x="244598" y="143283"/>
                        <a:pt x="244598" y="143283"/>
                      </a:cubicBezTo>
                      <a:cubicBezTo>
                        <a:pt x="244598" y="143283"/>
                        <a:pt x="245919" y="143283"/>
                        <a:pt x="245919" y="143283"/>
                      </a:cubicBezTo>
                      <a:cubicBezTo>
                        <a:pt x="247239" y="143283"/>
                        <a:pt x="247239" y="143283"/>
                        <a:pt x="248559" y="143283"/>
                      </a:cubicBezTo>
                      <a:cubicBezTo>
                        <a:pt x="252520" y="143283"/>
                        <a:pt x="256482" y="143283"/>
                        <a:pt x="260443" y="140652"/>
                      </a:cubicBezTo>
                      <a:cubicBezTo>
                        <a:pt x="260443" y="143283"/>
                        <a:pt x="260443" y="145914"/>
                        <a:pt x="259122" y="147229"/>
                      </a:cubicBezTo>
                      <a:cubicBezTo>
                        <a:pt x="259122" y="148544"/>
                        <a:pt x="259122" y="149860"/>
                        <a:pt x="257802" y="151175"/>
                      </a:cubicBezTo>
                      <a:cubicBezTo>
                        <a:pt x="257802" y="153806"/>
                        <a:pt x="256482" y="156437"/>
                        <a:pt x="255161" y="159067"/>
                      </a:cubicBezTo>
                      <a:cubicBezTo>
                        <a:pt x="255161" y="160383"/>
                        <a:pt x="253841" y="160383"/>
                        <a:pt x="253841" y="161698"/>
                      </a:cubicBezTo>
                      <a:cubicBezTo>
                        <a:pt x="240637" y="168275"/>
                        <a:pt x="228754" y="176167"/>
                        <a:pt x="232715" y="190636"/>
                      </a:cubicBezTo>
                      <a:cubicBezTo>
                        <a:pt x="232715" y="190636"/>
                        <a:pt x="234035" y="191951"/>
                        <a:pt x="234035" y="191951"/>
                      </a:cubicBezTo>
                      <a:cubicBezTo>
                        <a:pt x="234035" y="199843"/>
                        <a:pt x="232715" y="206420"/>
                        <a:pt x="228754" y="212997"/>
                      </a:cubicBezTo>
                      <a:cubicBezTo>
                        <a:pt x="228754" y="214312"/>
                        <a:pt x="227433" y="215628"/>
                        <a:pt x="227433" y="215628"/>
                      </a:cubicBezTo>
                      <a:cubicBezTo>
                        <a:pt x="222152" y="222204"/>
                        <a:pt x="219511" y="228781"/>
                        <a:pt x="218191" y="235358"/>
                      </a:cubicBezTo>
                      <a:cubicBezTo>
                        <a:pt x="218191" y="236673"/>
                        <a:pt x="214230" y="236673"/>
                        <a:pt x="212909" y="239304"/>
                      </a:cubicBezTo>
                      <a:cubicBezTo>
                        <a:pt x="212909" y="239304"/>
                        <a:pt x="212909" y="240619"/>
                        <a:pt x="211589" y="241935"/>
                      </a:cubicBezTo>
                      <a:cubicBezTo>
                        <a:pt x="211589" y="243250"/>
                        <a:pt x="210268" y="245881"/>
                        <a:pt x="210268" y="245881"/>
                      </a:cubicBezTo>
                      <a:cubicBezTo>
                        <a:pt x="208948" y="247196"/>
                        <a:pt x="207628" y="248512"/>
                        <a:pt x="207628" y="248512"/>
                      </a:cubicBezTo>
                      <a:cubicBezTo>
                        <a:pt x="206307" y="249827"/>
                        <a:pt x="204987" y="251142"/>
                        <a:pt x="203667" y="253773"/>
                      </a:cubicBezTo>
                      <a:cubicBezTo>
                        <a:pt x="199705" y="255088"/>
                        <a:pt x="195744" y="256404"/>
                        <a:pt x="191783" y="259034"/>
                      </a:cubicBezTo>
                      <a:cubicBezTo>
                        <a:pt x="189142" y="259034"/>
                        <a:pt x="185181" y="259034"/>
                        <a:pt x="185181" y="259034"/>
                      </a:cubicBezTo>
                      <a:cubicBezTo>
                        <a:pt x="185181" y="260350"/>
                        <a:pt x="185181" y="260350"/>
                        <a:pt x="183861" y="260350"/>
                      </a:cubicBezTo>
                      <a:cubicBezTo>
                        <a:pt x="183861" y="260350"/>
                        <a:pt x="183861" y="260350"/>
                        <a:pt x="183861" y="261665"/>
                      </a:cubicBezTo>
                      <a:cubicBezTo>
                        <a:pt x="182540" y="261665"/>
                        <a:pt x="182540" y="261665"/>
                        <a:pt x="181220" y="261665"/>
                      </a:cubicBezTo>
                      <a:cubicBezTo>
                        <a:pt x="179899" y="261665"/>
                        <a:pt x="178579" y="260350"/>
                        <a:pt x="178579" y="260350"/>
                      </a:cubicBezTo>
                      <a:cubicBezTo>
                        <a:pt x="178579" y="260350"/>
                        <a:pt x="177259" y="260350"/>
                        <a:pt x="177259" y="259034"/>
                      </a:cubicBezTo>
                      <a:cubicBezTo>
                        <a:pt x="177259" y="259034"/>
                        <a:pt x="175938" y="257719"/>
                        <a:pt x="175938" y="257719"/>
                      </a:cubicBezTo>
                      <a:cubicBezTo>
                        <a:pt x="175938" y="257719"/>
                        <a:pt x="175938" y="256404"/>
                        <a:pt x="175938" y="256404"/>
                      </a:cubicBezTo>
                      <a:cubicBezTo>
                        <a:pt x="175938" y="256404"/>
                        <a:pt x="175938" y="256404"/>
                        <a:pt x="175938" y="255088"/>
                      </a:cubicBezTo>
                      <a:cubicBezTo>
                        <a:pt x="175938" y="255088"/>
                        <a:pt x="175938" y="255088"/>
                        <a:pt x="175938" y="253773"/>
                      </a:cubicBezTo>
                      <a:cubicBezTo>
                        <a:pt x="175938" y="252458"/>
                        <a:pt x="175938" y="251142"/>
                        <a:pt x="174618" y="251142"/>
                      </a:cubicBezTo>
                      <a:cubicBezTo>
                        <a:pt x="174618" y="249827"/>
                        <a:pt x="173298" y="248512"/>
                        <a:pt x="173298" y="248512"/>
                      </a:cubicBezTo>
                      <a:cubicBezTo>
                        <a:pt x="171977" y="247196"/>
                        <a:pt x="171977" y="245881"/>
                        <a:pt x="171977" y="245881"/>
                      </a:cubicBezTo>
                      <a:cubicBezTo>
                        <a:pt x="171977" y="245881"/>
                        <a:pt x="171977" y="245881"/>
                        <a:pt x="170657" y="245881"/>
                      </a:cubicBezTo>
                      <a:cubicBezTo>
                        <a:pt x="170657" y="245881"/>
                        <a:pt x="170657" y="244565"/>
                        <a:pt x="170657" y="244565"/>
                      </a:cubicBezTo>
                      <a:cubicBezTo>
                        <a:pt x="170657" y="244565"/>
                        <a:pt x="169336" y="243250"/>
                        <a:pt x="169336" y="243250"/>
                      </a:cubicBezTo>
                      <a:cubicBezTo>
                        <a:pt x="169336" y="243250"/>
                        <a:pt x="169336" y="243250"/>
                        <a:pt x="169336" y="241935"/>
                      </a:cubicBezTo>
                      <a:cubicBezTo>
                        <a:pt x="168016" y="234043"/>
                        <a:pt x="162735" y="226150"/>
                        <a:pt x="160094" y="219574"/>
                      </a:cubicBezTo>
                      <a:cubicBezTo>
                        <a:pt x="158773" y="214312"/>
                        <a:pt x="161414" y="209051"/>
                        <a:pt x="164055" y="205105"/>
                      </a:cubicBezTo>
                      <a:cubicBezTo>
                        <a:pt x="165375" y="203789"/>
                        <a:pt x="165375" y="203789"/>
                        <a:pt x="165375" y="202474"/>
                      </a:cubicBezTo>
                      <a:cubicBezTo>
                        <a:pt x="165375" y="201159"/>
                        <a:pt x="165375" y="199843"/>
                        <a:pt x="165375" y="198528"/>
                      </a:cubicBezTo>
                      <a:cubicBezTo>
                        <a:pt x="164055" y="198528"/>
                        <a:pt x="164055" y="195897"/>
                        <a:pt x="164055" y="194582"/>
                      </a:cubicBezTo>
                      <a:cubicBezTo>
                        <a:pt x="162735" y="191951"/>
                        <a:pt x="161414" y="188005"/>
                        <a:pt x="160094" y="185374"/>
                      </a:cubicBezTo>
                      <a:cubicBezTo>
                        <a:pt x="160094" y="185374"/>
                        <a:pt x="158773" y="184059"/>
                        <a:pt x="157453" y="182744"/>
                      </a:cubicBezTo>
                      <a:cubicBezTo>
                        <a:pt x="157453" y="181428"/>
                        <a:pt x="156133" y="181428"/>
                        <a:pt x="156133" y="180113"/>
                      </a:cubicBezTo>
                      <a:cubicBezTo>
                        <a:pt x="150851" y="176167"/>
                        <a:pt x="154812" y="169590"/>
                        <a:pt x="152172" y="164329"/>
                      </a:cubicBezTo>
                      <a:cubicBezTo>
                        <a:pt x="150851" y="161698"/>
                        <a:pt x="149531" y="160383"/>
                        <a:pt x="148210" y="160383"/>
                      </a:cubicBezTo>
                      <a:cubicBezTo>
                        <a:pt x="145570" y="160383"/>
                        <a:pt x="144249" y="160383"/>
                        <a:pt x="144249" y="160383"/>
                      </a:cubicBezTo>
                      <a:cubicBezTo>
                        <a:pt x="142929" y="160383"/>
                        <a:pt x="142929" y="159067"/>
                        <a:pt x="142929" y="159067"/>
                      </a:cubicBezTo>
                      <a:cubicBezTo>
                        <a:pt x="142929" y="159067"/>
                        <a:pt x="142929" y="157752"/>
                        <a:pt x="141609" y="157752"/>
                      </a:cubicBezTo>
                      <a:cubicBezTo>
                        <a:pt x="141609" y="157752"/>
                        <a:pt x="141609" y="156437"/>
                        <a:pt x="141609" y="156437"/>
                      </a:cubicBezTo>
                      <a:cubicBezTo>
                        <a:pt x="141609" y="156437"/>
                        <a:pt x="138968" y="156437"/>
                        <a:pt x="136327" y="155121"/>
                      </a:cubicBezTo>
                      <a:cubicBezTo>
                        <a:pt x="136327" y="156437"/>
                        <a:pt x="135007" y="156437"/>
                        <a:pt x="133686" y="156437"/>
                      </a:cubicBezTo>
                      <a:cubicBezTo>
                        <a:pt x="132366" y="156437"/>
                        <a:pt x="132366" y="156437"/>
                        <a:pt x="131046" y="156437"/>
                      </a:cubicBezTo>
                      <a:cubicBezTo>
                        <a:pt x="117842" y="163013"/>
                        <a:pt x="98036" y="164329"/>
                        <a:pt x="92755" y="145914"/>
                      </a:cubicBezTo>
                      <a:cubicBezTo>
                        <a:pt x="92755" y="145914"/>
                        <a:pt x="91434" y="144598"/>
                        <a:pt x="91434" y="143283"/>
                      </a:cubicBezTo>
                      <a:cubicBezTo>
                        <a:pt x="90114" y="141968"/>
                        <a:pt x="90114" y="140652"/>
                        <a:pt x="88794" y="140652"/>
                      </a:cubicBezTo>
                      <a:cubicBezTo>
                        <a:pt x="88794" y="140652"/>
                        <a:pt x="88794" y="140652"/>
                        <a:pt x="88794" y="139337"/>
                      </a:cubicBezTo>
                      <a:cubicBezTo>
                        <a:pt x="87473" y="139337"/>
                        <a:pt x="87473" y="139337"/>
                        <a:pt x="87473" y="139337"/>
                      </a:cubicBezTo>
                      <a:cubicBezTo>
                        <a:pt x="87473" y="138022"/>
                        <a:pt x="87473" y="138022"/>
                        <a:pt x="88794" y="136706"/>
                      </a:cubicBezTo>
                      <a:cubicBezTo>
                        <a:pt x="88794" y="136706"/>
                        <a:pt x="88794" y="135391"/>
                        <a:pt x="88794" y="134075"/>
                      </a:cubicBezTo>
                      <a:cubicBezTo>
                        <a:pt x="88794" y="134075"/>
                        <a:pt x="88794" y="132760"/>
                        <a:pt x="88794" y="132760"/>
                      </a:cubicBezTo>
                      <a:cubicBezTo>
                        <a:pt x="88794" y="132760"/>
                        <a:pt x="88794" y="131445"/>
                        <a:pt x="88794" y="131445"/>
                      </a:cubicBezTo>
                      <a:cubicBezTo>
                        <a:pt x="91434" y="120922"/>
                        <a:pt x="94075" y="110399"/>
                        <a:pt x="101997" y="103822"/>
                      </a:cubicBezTo>
                      <a:cubicBezTo>
                        <a:pt x="103318" y="102507"/>
                        <a:pt x="104638" y="102507"/>
                        <a:pt x="105958" y="101192"/>
                      </a:cubicBezTo>
                      <a:cubicBezTo>
                        <a:pt x="108599" y="99876"/>
                        <a:pt x="111240" y="98561"/>
                        <a:pt x="113881" y="95930"/>
                      </a:cubicBezTo>
                      <a:cubicBezTo>
                        <a:pt x="115201" y="94615"/>
                        <a:pt x="115201" y="94615"/>
                        <a:pt x="115201" y="93299"/>
                      </a:cubicBezTo>
                      <a:cubicBezTo>
                        <a:pt x="117842" y="89353"/>
                        <a:pt x="120483" y="84092"/>
                        <a:pt x="125764" y="84092"/>
                      </a:cubicBezTo>
                      <a:cubicBezTo>
                        <a:pt x="132366" y="84092"/>
                        <a:pt x="137647" y="84092"/>
                        <a:pt x="144249" y="81461"/>
                      </a:cubicBezTo>
                      <a:cubicBezTo>
                        <a:pt x="145570" y="81461"/>
                        <a:pt x="146890" y="81461"/>
                        <a:pt x="148210" y="81461"/>
                      </a:cubicBezTo>
                      <a:cubicBezTo>
                        <a:pt x="152172" y="80146"/>
                        <a:pt x="157453" y="81461"/>
                        <a:pt x="161414" y="82777"/>
                      </a:cubicBezTo>
                      <a:cubicBezTo>
                        <a:pt x="158773" y="88038"/>
                        <a:pt x="164055" y="91984"/>
                        <a:pt x="168016" y="91984"/>
                      </a:cubicBezTo>
                      <a:cubicBezTo>
                        <a:pt x="169336" y="91984"/>
                        <a:pt x="170657" y="91984"/>
                        <a:pt x="170657" y="91984"/>
                      </a:cubicBezTo>
                      <a:cubicBezTo>
                        <a:pt x="171977" y="93299"/>
                        <a:pt x="173298" y="93299"/>
                        <a:pt x="174618" y="93299"/>
                      </a:cubicBezTo>
                      <a:cubicBezTo>
                        <a:pt x="174618" y="93299"/>
                        <a:pt x="175938" y="94615"/>
                        <a:pt x="175938" y="94615"/>
                      </a:cubicBezTo>
                      <a:cubicBezTo>
                        <a:pt x="177259" y="95930"/>
                        <a:pt x="178579" y="95930"/>
                        <a:pt x="179899" y="95930"/>
                      </a:cubicBezTo>
                      <a:cubicBezTo>
                        <a:pt x="179899" y="94615"/>
                        <a:pt x="179899" y="94615"/>
                        <a:pt x="179899" y="94615"/>
                      </a:cubicBezTo>
                      <a:cubicBezTo>
                        <a:pt x="179899" y="93299"/>
                        <a:pt x="179899" y="93299"/>
                        <a:pt x="179899" y="91984"/>
                      </a:cubicBezTo>
                      <a:cubicBezTo>
                        <a:pt x="181220" y="91984"/>
                        <a:pt x="181220" y="90669"/>
                        <a:pt x="181220" y="90669"/>
                      </a:cubicBezTo>
                      <a:cubicBezTo>
                        <a:pt x="182540" y="90669"/>
                        <a:pt x="183861" y="90669"/>
                        <a:pt x="183861" y="90669"/>
                      </a:cubicBezTo>
                      <a:cubicBezTo>
                        <a:pt x="185181" y="90669"/>
                        <a:pt x="186501" y="90669"/>
                        <a:pt x="186501" y="90669"/>
                      </a:cubicBezTo>
                      <a:cubicBezTo>
                        <a:pt x="190463" y="91984"/>
                        <a:pt x="194424" y="93299"/>
                        <a:pt x="198385" y="94615"/>
                      </a:cubicBezTo>
                      <a:cubicBezTo>
                        <a:pt x="206307" y="95930"/>
                        <a:pt x="218191" y="89353"/>
                        <a:pt x="211589" y="84092"/>
                      </a:cubicBezTo>
                      <a:cubicBezTo>
                        <a:pt x="206307" y="80146"/>
                        <a:pt x="193104" y="85407"/>
                        <a:pt x="189142" y="74884"/>
                      </a:cubicBezTo>
                      <a:cubicBezTo>
                        <a:pt x="189142" y="74884"/>
                        <a:pt x="187822" y="73569"/>
                        <a:pt x="187822" y="76200"/>
                      </a:cubicBezTo>
                      <a:cubicBezTo>
                        <a:pt x="186501" y="77515"/>
                        <a:pt x="187822" y="77515"/>
                        <a:pt x="187822" y="78830"/>
                      </a:cubicBezTo>
                      <a:cubicBezTo>
                        <a:pt x="189142" y="80146"/>
                        <a:pt x="189142" y="80146"/>
                        <a:pt x="186501" y="82777"/>
                      </a:cubicBezTo>
                      <a:cubicBezTo>
                        <a:pt x="185181" y="82777"/>
                        <a:pt x="183861" y="82777"/>
                        <a:pt x="183861" y="81461"/>
                      </a:cubicBezTo>
                      <a:cubicBezTo>
                        <a:pt x="178579" y="73569"/>
                        <a:pt x="171977" y="70938"/>
                        <a:pt x="165375" y="65677"/>
                      </a:cubicBezTo>
                      <a:cubicBezTo>
                        <a:pt x="165375" y="72254"/>
                        <a:pt x="175938" y="76200"/>
                        <a:pt x="178579" y="81461"/>
                      </a:cubicBezTo>
                      <a:cubicBezTo>
                        <a:pt x="175938" y="78830"/>
                        <a:pt x="173298" y="81461"/>
                        <a:pt x="173298" y="82777"/>
                      </a:cubicBezTo>
                      <a:cubicBezTo>
                        <a:pt x="170657" y="77515"/>
                        <a:pt x="164055" y="72254"/>
                        <a:pt x="158773" y="68308"/>
                      </a:cubicBezTo>
                      <a:cubicBezTo>
                        <a:pt x="157453" y="68308"/>
                        <a:pt x="157453" y="68308"/>
                        <a:pt x="156133" y="68308"/>
                      </a:cubicBezTo>
                      <a:cubicBezTo>
                        <a:pt x="154812" y="68308"/>
                        <a:pt x="153492" y="68308"/>
                        <a:pt x="152172" y="69623"/>
                      </a:cubicBezTo>
                      <a:cubicBezTo>
                        <a:pt x="150851" y="69623"/>
                        <a:pt x="149531" y="69623"/>
                        <a:pt x="148210" y="70938"/>
                      </a:cubicBezTo>
                      <a:cubicBezTo>
                        <a:pt x="146890" y="72254"/>
                        <a:pt x="146890" y="72254"/>
                        <a:pt x="145570" y="73569"/>
                      </a:cubicBezTo>
                      <a:cubicBezTo>
                        <a:pt x="144249" y="73569"/>
                        <a:pt x="144249" y="74884"/>
                        <a:pt x="142929" y="74884"/>
                      </a:cubicBezTo>
                      <a:cubicBezTo>
                        <a:pt x="140288" y="76200"/>
                        <a:pt x="138968" y="78830"/>
                        <a:pt x="137647" y="78830"/>
                      </a:cubicBezTo>
                      <a:cubicBezTo>
                        <a:pt x="131046" y="82777"/>
                        <a:pt x="124444" y="82777"/>
                        <a:pt x="119162" y="78830"/>
                      </a:cubicBezTo>
                      <a:cubicBezTo>
                        <a:pt x="117842" y="77515"/>
                        <a:pt x="119162" y="74884"/>
                        <a:pt x="119162" y="73569"/>
                      </a:cubicBezTo>
                      <a:cubicBezTo>
                        <a:pt x="120483" y="63046"/>
                        <a:pt x="131046" y="65677"/>
                        <a:pt x="138968" y="66992"/>
                      </a:cubicBezTo>
                      <a:cubicBezTo>
                        <a:pt x="141609" y="68308"/>
                        <a:pt x="141609" y="63046"/>
                        <a:pt x="138968" y="60415"/>
                      </a:cubicBezTo>
                      <a:cubicBezTo>
                        <a:pt x="140288" y="60415"/>
                        <a:pt x="141609" y="60415"/>
                        <a:pt x="142929" y="60415"/>
                      </a:cubicBezTo>
                      <a:cubicBezTo>
                        <a:pt x="148210" y="57785"/>
                        <a:pt x="153492" y="55154"/>
                        <a:pt x="158773" y="52523"/>
                      </a:cubicBezTo>
                      <a:cubicBezTo>
                        <a:pt x="158773" y="52523"/>
                        <a:pt x="160094" y="52523"/>
                        <a:pt x="161414" y="52523"/>
                      </a:cubicBezTo>
                      <a:cubicBezTo>
                        <a:pt x="161414" y="51208"/>
                        <a:pt x="161414" y="47262"/>
                        <a:pt x="164055" y="47262"/>
                      </a:cubicBezTo>
                      <a:cubicBezTo>
                        <a:pt x="164055" y="47262"/>
                        <a:pt x="164055" y="47262"/>
                        <a:pt x="164055" y="49893"/>
                      </a:cubicBezTo>
                      <a:cubicBezTo>
                        <a:pt x="165375" y="49893"/>
                        <a:pt x="165375" y="49893"/>
                        <a:pt x="165375" y="51208"/>
                      </a:cubicBezTo>
                      <a:cubicBezTo>
                        <a:pt x="165375" y="52523"/>
                        <a:pt x="164055" y="51208"/>
                        <a:pt x="164055" y="51208"/>
                      </a:cubicBezTo>
                      <a:cubicBezTo>
                        <a:pt x="168016" y="53839"/>
                        <a:pt x="175938" y="52523"/>
                        <a:pt x="177259" y="45947"/>
                      </a:cubicBezTo>
                      <a:cubicBezTo>
                        <a:pt x="177259" y="45947"/>
                        <a:pt x="178579" y="45947"/>
                        <a:pt x="178579" y="47262"/>
                      </a:cubicBezTo>
                      <a:cubicBezTo>
                        <a:pt x="178579" y="45947"/>
                        <a:pt x="178579" y="43316"/>
                        <a:pt x="179899" y="43316"/>
                      </a:cubicBezTo>
                      <a:cubicBezTo>
                        <a:pt x="181220" y="43316"/>
                        <a:pt x="182540" y="43316"/>
                        <a:pt x="183861" y="42000"/>
                      </a:cubicBezTo>
                      <a:cubicBezTo>
                        <a:pt x="183861" y="42000"/>
                        <a:pt x="185181" y="42000"/>
                        <a:pt x="185181" y="40685"/>
                      </a:cubicBezTo>
                      <a:cubicBezTo>
                        <a:pt x="183861" y="40685"/>
                        <a:pt x="182540" y="42000"/>
                        <a:pt x="181220" y="42000"/>
                      </a:cubicBezTo>
                      <a:cubicBezTo>
                        <a:pt x="179899" y="43316"/>
                        <a:pt x="178579" y="43316"/>
                        <a:pt x="177259" y="43316"/>
                      </a:cubicBezTo>
                      <a:cubicBezTo>
                        <a:pt x="175938" y="42000"/>
                        <a:pt x="175938" y="39370"/>
                        <a:pt x="178579" y="39370"/>
                      </a:cubicBezTo>
                      <a:cubicBezTo>
                        <a:pt x="177259" y="39370"/>
                        <a:pt x="175938" y="39370"/>
                        <a:pt x="174618" y="40685"/>
                      </a:cubicBezTo>
                      <a:cubicBezTo>
                        <a:pt x="173298" y="42000"/>
                        <a:pt x="173298" y="43316"/>
                        <a:pt x="171977" y="43316"/>
                      </a:cubicBezTo>
                      <a:cubicBezTo>
                        <a:pt x="174618" y="45947"/>
                        <a:pt x="171977" y="51208"/>
                        <a:pt x="168016" y="51208"/>
                      </a:cubicBezTo>
                      <a:cubicBezTo>
                        <a:pt x="166696" y="49893"/>
                        <a:pt x="166696" y="49893"/>
                        <a:pt x="165375" y="48577"/>
                      </a:cubicBezTo>
                      <a:cubicBezTo>
                        <a:pt x="165375" y="48577"/>
                        <a:pt x="164055" y="47262"/>
                        <a:pt x="164055" y="47262"/>
                      </a:cubicBezTo>
                      <a:cubicBezTo>
                        <a:pt x="162735" y="47262"/>
                        <a:pt x="161414" y="45947"/>
                        <a:pt x="160094" y="45947"/>
                      </a:cubicBezTo>
                      <a:cubicBezTo>
                        <a:pt x="158773" y="44631"/>
                        <a:pt x="162735" y="42000"/>
                        <a:pt x="165375" y="40685"/>
                      </a:cubicBezTo>
                      <a:cubicBezTo>
                        <a:pt x="166696" y="40685"/>
                        <a:pt x="166696" y="39370"/>
                        <a:pt x="168016" y="39370"/>
                      </a:cubicBezTo>
                      <a:cubicBezTo>
                        <a:pt x="169336" y="39370"/>
                        <a:pt x="169336" y="38054"/>
                        <a:pt x="170657" y="38054"/>
                      </a:cubicBezTo>
                      <a:cubicBezTo>
                        <a:pt x="177259" y="36739"/>
                        <a:pt x="181220" y="35424"/>
                        <a:pt x="187822" y="35424"/>
                      </a:cubicBezTo>
                      <a:cubicBezTo>
                        <a:pt x="186501" y="36739"/>
                        <a:pt x="185181" y="35424"/>
                        <a:pt x="183861" y="36739"/>
                      </a:cubicBezTo>
                      <a:lnTo>
                        <a:pt x="187822" y="36739"/>
                      </a:lnTo>
                      <a:cubicBezTo>
                        <a:pt x="187822" y="36739"/>
                        <a:pt x="187822" y="36739"/>
                        <a:pt x="190463" y="34108"/>
                      </a:cubicBezTo>
                      <a:cubicBezTo>
                        <a:pt x="190463" y="34108"/>
                        <a:pt x="190463" y="34108"/>
                        <a:pt x="187822" y="34108"/>
                      </a:cubicBezTo>
                      <a:cubicBezTo>
                        <a:pt x="189142" y="34108"/>
                        <a:pt x="190463" y="32793"/>
                        <a:pt x="190463" y="32793"/>
                      </a:cubicBezTo>
                      <a:cubicBezTo>
                        <a:pt x="189142" y="32793"/>
                        <a:pt x="189142" y="32793"/>
                        <a:pt x="187822" y="32793"/>
                      </a:cubicBezTo>
                      <a:lnTo>
                        <a:pt x="189915" y="31750"/>
                      </a:lnTo>
                      <a:lnTo>
                        <a:pt x="190463" y="31477"/>
                      </a:lnTo>
                      <a:cubicBezTo>
                        <a:pt x="183861" y="30162"/>
                        <a:pt x="177259" y="30162"/>
                        <a:pt x="169336" y="3016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42" name="矩形 41"/>
              <p:cNvSpPr/>
              <p:nvPr/>
            </p:nvSpPr>
            <p:spPr>
              <a:xfrm>
                <a:off x="8048626" y="2531349"/>
                <a:ext cx="2873210" cy="4610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lumMod val="50000"/>
                      </a:schemeClr>
                    </a:solidFill>
                    <a:latin typeface="Arial"/>
                    <a:ea typeface="微软雅黑"/>
                    <a:sym typeface="Arial"/>
                  </a:rPr>
                  <a:t>用户可以在投影仪或演示也可以将演示文稿者计算机上进行演示也可以将演示文稿打印出来</a:t>
                </a:r>
              </a:p>
            </p:txBody>
          </p:sp>
        </p:grpSp>
        <p:grpSp>
          <p:nvGrpSpPr>
            <p:cNvPr id="32" name="组合 31"/>
            <p:cNvGrpSpPr/>
            <p:nvPr/>
          </p:nvGrpSpPr>
          <p:grpSpPr>
            <a:xfrm>
              <a:off x="4835881" y="3241498"/>
              <a:ext cx="3355496" cy="821669"/>
              <a:chOff x="6447842" y="3960813"/>
              <a:chExt cx="4473994" cy="1095559"/>
            </a:xfrm>
          </p:grpSpPr>
          <p:grpSp>
            <p:nvGrpSpPr>
              <p:cNvPr id="33" name="组合 32"/>
              <p:cNvGrpSpPr/>
              <p:nvPr/>
            </p:nvGrpSpPr>
            <p:grpSpPr>
              <a:xfrm>
                <a:off x="6447842" y="3960813"/>
                <a:ext cx="1543634" cy="1095559"/>
                <a:chOff x="863017" y="2149408"/>
                <a:chExt cx="1543634" cy="1095559"/>
              </a:xfrm>
            </p:grpSpPr>
            <p:cxnSp>
              <p:nvCxnSpPr>
                <p:cNvPr id="35" name="直接连接符 34"/>
                <p:cNvCxnSpPr/>
                <p:nvPr/>
              </p:nvCxnSpPr>
              <p:spPr>
                <a:xfrm>
                  <a:off x="1952226" y="2697189"/>
                  <a:ext cx="454425" cy="80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406651" y="2200698"/>
                  <a:ext cx="0" cy="994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863017" y="2149408"/>
                  <a:ext cx="1095558" cy="1095559"/>
                  <a:chOff x="808238" y="1990456"/>
                  <a:chExt cx="1205114" cy="1205114"/>
                </a:xfrm>
              </p:grpSpPr>
              <p:sp>
                <p:nvSpPr>
                  <p:cNvPr id="39" name="椭圆 38"/>
                  <p:cNvSpPr/>
                  <p:nvPr/>
                </p:nvSpPr>
                <p:spPr>
                  <a:xfrm rot="5400000">
                    <a:off x="808238" y="1990456"/>
                    <a:ext cx="1205114" cy="1205114"/>
                  </a:xfrm>
                  <a:prstGeom prst="ellipse">
                    <a:avLst/>
                  </a:prstGeom>
                  <a:solidFill>
                    <a:schemeClr val="bg1">
                      <a:lumMod val="75000"/>
                      <a:alpha val="40000"/>
                    </a:schemeClr>
                  </a:solidFill>
                  <a:ln>
                    <a:noFill/>
                  </a:ln>
                  <a:effectLst>
                    <a:outerShdw blurRad="190500" dist="38100" dir="2700000" algn="tl" rotWithShape="0">
                      <a:prstClr val="black">
                        <a:alpha val="30000"/>
                      </a:prstClr>
                    </a:outerShdw>
                  </a:effectLst>
                </p:spPr>
                <p:txBody>
                  <a:bodyPr anchor="ctr"/>
                  <a:lstStyle/>
                  <a:p>
                    <a:pPr algn="ctr"/>
                    <a:endParaRPr sz="1100" dirty="0">
                      <a:solidFill>
                        <a:schemeClr val="tx1">
                          <a:lumMod val="65000"/>
                          <a:lumOff val="35000"/>
                        </a:schemeClr>
                      </a:solidFill>
                      <a:latin typeface="Arial"/>
                      <a:ea typeface="微软雅黑"/>
                      <a:sym typeface="Arial"/>
                    </a:endParaRPr>
                  </a:p>
                </p:txBody>
              </p:sp>
              <p:sp>
                <p:nvSpPr>
                  <p:cNvPr id="40" name="椭圆 39"/>
                  <p:cNvSpPr/>
                  <p:nvPr/>
                </p:nvSpPr>
                <p:spPr>
                  <a:xfrm rot="5400000">
                    <a:off x="915793" y="2098012"/>
                    <a:ext cx="989999" cy="99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38" name="任意多边形 131"/>
                <p:cNvSpPr/>
                <p:nvPr/>
              </p:nvSpPr>
              <p:spPr>
                <a:xfrm>
                  <a:off x="1198923" y="2486309"/>
                  <a:ext cx="423746" cy="421756"/>
                </a:xfrm>
                <a:custGeom>
                  <a:avLst/>
                  <a:gdLst>
                    <a:gd name="connsiteX0" fmla="*/ 256117 w 338138"/>
                    <a:gd name="connsiteY0" fmla="*/ 200025 h 336550"/>
                    <a:gd name="connsiteX1" fmla="*/ 257440 w 338138"/>
                    <a:gd name="connsiteY1" fmla="*/ 201324 h 336550"/>
                    <a:gd name="connsiteX2" fmla="*/ 258763 w 338138"/>
                    <a:gd name="connsiteY2" fmla="*/ 202623 h 336550"/>
                    <a:gd name="connsiteX3" fmla="*/ 258763 w 338138"/>
                    <a:gd name="connsiteY3" fmla="*/ 203922 h 336550"/>
                    <a:gd name="connsiteX4" fmla="*/ 258763 w 338138"/>
                    <a:gd name="connsiteY4" fmla="*/ 205221 h 336550"/>
                    <a:gd name="connsiteX5" fmla="*/ 258763 w 338138"/>
                    <a:gd name="connsiteY5" fmla="*/ 206520 h 336550"/>
                    <a:gd name="connsiteX6" fmla="*/ 257440 w 338138"/>
                    <a:gd name="connsiteY6" fmla="*/ 207819 h 336550"/>
                    <a:gd name="connsiteX7" fmla="*/ 254794 w 338138"/>
                    <a:gd name="connsiteY7" fmla="*/ 216911 h 336550"/>
                    <a:gd name="connsiteX8" fmla="*/ 246857 w 338138"/>
                    <a:gd name="connsiteY8" fmla="*/ 233796 h 336550"/>
                    <a:gd name="connsiteX9" fmla="*/ 245534 w 338138"/>
                    <a:gd name="connsiteY9" fmla="*/ 240290 h 336550"/>
                    <a:gd name="connsiteX10" fmla="*/ 241565 w 338138"/>
                    <a:gd name="connsiteY10" fmla="*/ 242888 h 336550"/>
                    <a:gd name="connsiteX11" fmla="*/ 237596 w 338138"/>
                    <a:gd name="connsiteY11" fmla="*/ 241589 h 336550"/>
                    <a:gd name="connsiteX12" fmla="*/ 236273 w 338138"/>
                    <a:gd name="connsiteY12" fmla="*/ 238992 h 336550"/>
                    <a:gd name="connsiteX13" fmla="*/ 234950 w 338138"/>
                    <a:gd name="connsiteY13" fmla="*/ 237693 h 336550"/>
                    <a:gd name="connsiteX14" fmla="*/ 236273 w 338138"/>
                    <a:gd name="connsiteY14" fmla="*/ 235095 h 336550"/>
                    <a:gd name="connsiteX15" fmla="*/ 236273 w 338138"/>
                    <a:gd name="connsiteY15" fmla="*/ 233796 h 336550"/>
                    <a:gd name="connsiteX16" fmla="*/ 238919 w 338138"/>
                    <a:gd name="connsiteY16" fmla="*/ 226003 h 336550"/>
                    <a:gd name="connsiteX17" fmla="*/ 238919 w 338138"/>
                    <a:gd name="connsiteY17" fmla="*/ 218210 h 336550"/>
                    <a:gd name="connsiteX18" fmla="*/ 238919 w 338138"/>
                    <a:gd name="connsiteY18" fmla="*/ 216911 h 336550"/>
                    <a:gd name="connsiteX19" fmla="*/ 240242 w 338138"/>
                    <a:gd name="connsiteY19" fmla="*/ 215612 h 336550"/>
                    <a:gd name="connsiteX20" fmla="*/ 240242 w 338138"/>
                    <a:gd name="connsiteY20" fmla="*/ 214313 h 336550"/>
                    <a:gd name="connsiteX21" fmla="*/ 246857 w 338138"/>
                    <a:gd name="connsiteY21" fmla="*/ 210416 h 336550"/>
                    <a:gd name="connsiteX22" fmla="*/ 253471 w 338138"/>
                    <a:gd name="connsiteY22" fmla="*/ 202623 h 336550"/>
                    <a:gd name="connsiteX23" fmla="*/ 253471 w 338138"/>
                    <a:gd name="connsiteY23" fmla="*/ 201324 h 336550"/>
                    <a:gd name="connsiteX24" fmla="*/ 256117 w 338138"/>
                    <a:gd name="connsiteY24" fmla="*/ 200025 h 336550"/>
                    <a:gd name="connsiteX25" fmla="*/ 300038 w 338138"/>
                    <a:gd name="connsiteY25" fmla="*/ 171450 h 336550"/>
                    <a:gd name="connsiteX26" fmla="*/ 301625 w 338138"/>
                    <a:gd name="connsiteY26" fmla="*/ 171450 h 336550"/>
                    <a:gd name="connsiteX27" fmla="*/ 298450 w 338138"/>
                    <a:gd name="connsiteY27" fmla="*/ 176213 h 336550"/>
                    <a:gd name="connsiteX28" fmla="*/ 296863 w 338138"/>
                    <a:gd name="connsiteY28" fmla="*/ 177800 h 336550"/>
                    <a:gd name="connsiteX29" fmla="*/ 295275 w 338138"/>
                    <a:gd name="connsiteY29" fmla="*/ 177800 h 336550"/>
                    <a:gd name="connsiteX30" fmla="*/ 295275 w 338138"/>
                    <a:gd name="connsiteY30" fmla="*/ 176213 h 336550"/>
                    <a:gd name="connsiteX31" fmla="*/ 296863 w 338138"/>
                    <a:gd name="connsiteY31" fmla="*/ 174625 h 336550"/>
                    <a:gd name="connsiteX32" fmla="*/ 298450 w 338138"/>
                    <a:gd name="connsiteY32" fmla="*/ 173038 h 336550"/>
                    <a:gd name="connsiteX33" fmla="*/ 293688 w 338138"/>
                    <a:gd name="connsiteY33" fmla="*/ 171450 h 336550"/>
                    <a:gd name="connsiteX34" fmla="*/ 296863 w 338138"/>
                    <a:gd name="connsiteY34" fmla="*/ 171450 h 336550"/>
                    <a:gd name="connsiteX35" fmla="*/ 293688 w 338138"/>
                    <a:gd name="connsiteY35" fmla="*/ 174625 h 336550"/>
                    <a:gd name="connsiteX36" fmla="*/ 292100 w 338138"/>
                    <a:gd name="connsiteY36" fmla="*/ 174625 h 336550"/>
                    <a:gd name="connsiteX37" fmla="*/ 292100 w 338138"/>
                    <a:gd name="connsiteY37" fmla="*/ 173038 h 336550"/>
                    <a:gd name="connsiteX38" fmla="*/ 303946 w 338138"/>
                    <a:gd name="connsiteY38" fmla="*/ 169998 h 336550"/>
                    <a:gd name="connsiteX39" fmla="*/ 303457 w 338138"/>
                    <a:gd name="connsiteY39" fmla="*/ 173083 h 336550"/>
                    <a:gd name="connsiteX40" fmla="*/ 303213 w 338138"/>
                    <a:gd name="connsiteY40" fmla="*/ 174625 h 336550"/>
                    <a:gd name="connsiteX41" fmla="*/ 303213 w 338138"/>
                    <a:gd name="connsiteY41" fmla="*/ 173288 h 336550"/>
                    <a:gd name="connsiteX42" fmla="*/ 303213 w 338138"/>
                    <a:gd name="connsiteY42" fmla="*/ 171952 h 336550"/>
                    <a:gd name="connsiteX43" fmla="*/ 303213 w 338138"/>
                    <a:gd name="connsiteY43" fmla="*/ 170615 h 336550"/>
                    <a:gd name="connsiteX44" fmla="*/ 288926 w 338138"/>
                    <a:gd name="connsiteY44" fmla="*/ 169862 h 336550"/>
                    <a:gd name="connsiteX45" fmla="*/ 290513 w 338138"/>
                    <a:gd name="connsiteY45" fmla="*/ 169862 h 336550"/>
                    <a:gd name="connsiteX46" fmla="*/ 293688 w 338138"/>
                    <a:gd name="connsiteY46" fmla="*/ 169862 h 336550"/>
                    <a:gd name="connsiteX47" fmla="*/ 293688 w 338138"/>
                    <a:gd name="connsiteY47" fmla="*/ 170656 h 336550"/>
                    <a:gd name="connsiteX48" fmla="*/ 292101 w 338138"/>
                    <a:gd name="connsiteY48" fmla="*/ 171450 h 336550"/>
                    <a:gd name="connsiteX49" fmla="*/ 290513 w 338138"/>
                    <a:gd name="connsiteY49" fmla="*/ 171450 h 336550"/>
                    <a:gd name="connsiteX50" fmla="*/ 288926 w 338138"/>
                    <a:gd name="connsiteY50" fmla="*/ 171450 h 336550"/>
                    <a:gd name="connsiteX51" fmla="*/ 287338 w 338138"/>
                    <a:gd name="connsiteY51" fmla="*/ 170656 h 336550"/>
                    <a:gd name="connsiteX52" fmla="*/ 288926 w 338138"/>
                    <a:gd name="connsiteY52" fmla="*/ 169862 h 336550"/>
                    <a:gd name="connsiteX53" fmla="*/ 304800 w 338138"/>
                    <a:gd name="connsiteY53" fmla="*/ 164600 h 336550"/>
                    <a:gd name="connsiteX54" fmla="*/ 304800 w 338138"/>
                    <a:gd name="connsiteY54" fmla="*/ 165267 h 336550"/>
                    <a:gd name="connsiteX55" fmla="*/ 304800 w 338138"/>
                    <a:gd name="connsiteY55" fmla="*/ 166604 h 336550"/>
                    <a:gd name="connsiteX56" fmla="*/ 304800 w 338138"/>
                    <a:gd name="connsiteY56" fmla="*/ 167941 h 336550"/>
                    <a:gd name="connsiteX57" fmla="*/ 304800 w 338138"/>
                    <a:gd name="connsiteY57" fmla="*/ 169278 h 336550"/>
                    <a:gd name="connsiteX58" fmla="*/ 303946 w 338138"/>
                    <a:gd name="connsiteY58" fmla="*/ 169998 h 336550"/>
                    <a:gd name="connsiteX59" fmla="*/ 301626 w 338138"/>
                    <a:gd name="connsiteY59" fmla="*/ 149225 h 336550"/>
                    <a:gd name="connsiteX60" fmla="*/ 303213 w 338138"/>
                    <a:gd name="connsiteY60" fmla="*/ 149225 h 336550"/>
                    <a:gd name="connsiteX61" fmla="*/ 304800 w 338138"/>
                    <a:gd name="connsiteY61" fmla="*/ 150562 h 336550"/>
                    <a:gd name="connsiteX62" fmla="*/ 304800 w 338138"/>
                    <a:gd name="connsiteY62" fmla="*/ 151899 h 336550"/>
                    <a:gd name="connsiteX63" fmla="*/ 304800 w 338138"/>
                    <a:gd name="connsiteY63" fmla="*/ 154573 h 336550"/>
                    <a:gd name="connsiteX64" fmla="*/ 305656 w 338138"/>
                    <a:gd name="connsiteY64" fmla="*/ 153133 h 336550"/>
                    <a:gd name="connsiteX65" fmla="*/ 306128 w 338138"/>
                    <a:gd name="connsiteY65" fmla="*/ 156215 h 336550"/>
                    <a:gd name="connsiteX66" fmla="*/ 304800 w 338138"/>
                    <a:gd name="connsiteY66" fmla="*/ 164600 h 336550"/>
                    <a:gd name="connsiteX67" fmla="*/ 304800 w 338138"/>
                    <a:gd name="connsiteY67" fmla="*/ 162594 h 336550"/>
                    <a:gd name="connsiteX68" fmla="*/ 304800 w 338138"/>
                    <a:gd name="connsiteY68" fmla="*/ 161257 h 336550"/>
                    <a:gd name="connsiteX69" fmla="*/ 304800 w 338138"/>
                    <a:gd name="connsiteY69" fmla="*/ 159920 h 336550"/>
                    <a:gd name="connsiteX70" fmla="*/ 304800 w 338138"/>
                    <a:gd name="connsiteY70" fmla="*/ 158583 h 336550"/>
                    <a:gd name="connsiteX71" fmla="*/ 303213 w 338138"/>
                    <a:gd name="connsiteY71" fmla="*/ 158583 h 336550"/>
                    <a:gd name="connsiteX72" fmla="*/ 303213 w 338138"/>
                    <a:gd name="connsiteY72" fmla="*/ 157246 h 336550"/>
                    <a:gd name="connsiteX73" fmla="*/ 303213 w 338138"/>
                    <a:gd name="connsiteY73" fmla="*/ 155909 h 336550"/>
                    <a:gd name="connsiteX74" fmla="*/ 303213 w 338138"/>
                    <a:gd name="connsiteY74" fmla="*/ 154573 h 336550"/>
                    <a:gd name="connsiteX75" fmla="*/ 301625 w 338138"/>
                    <a:gd name="connsiteY75" fmla="*/ 154573 h 336550"/>
                    <a:gd name="connsiteX76" fmla="*/ 301625 w 338138"/>
                    <a:gd name="connsiteY76" fmla="*/ 153236 h 336550"/>
                    <a:gd name="connsiteX77" fmla="*/ 301625 w 338138"/>
                    <a:gd name="connsiteY77" fmla="*/ 151899 h 336550"/>
                    <a:gd name="connsiteX78" fmla="*/ 301625 w 338138"/>
                    <a:gd name="connsiteY78" fmla="*/ 150812 h 336550"/>
                    <a:gd name="connsiteX79" fmla="*/ 301626 w 338138"/>
                    <a:gd name="connsiteY79" fmla="*/ 150813 h 336550"/>
                    <a:gd name="connsiteX80" fmla="*/ 301626 w 338138"/>
                    <a:gd name="connsiteY80" fmla="*/ 149226 h 336550"/>
                    <a:gd name="connsiteX81" fmla="*/ 298450 w 338138"/>
                    <a:gd name="connsiteY81" fmla="*/ 147637 h 336550"/>
                    <a:gd name="connsiteX82" fmla="*/ 298450 w 338138"/>
                    <a:gd name="connsiteY82" fmla="*/ 148907 h 336550"/>
                    <a:gd name="connsiteX83" fmla="*/ 298450 w 338138"/>
                    <a:gd name="connsiteY83" fmla="*/ 150177 h 336550"/>
                    <a:gd name="connsiteX84" fmla="*/ 297180 w 338138"/>
                    <a:gd name="connsiteY84" fmla="*/ 150177 h 336550"/>
                    <a:gd name="connsiteX85" fmla="*/ 295910 w 338138"/>
                    <a:gd name="connsiteY85" fmla="*/ 150177 h 336550"/>
                    <a:gd name="connsiteX86" fmla="*/ 294640 w 338138"/>
                    <a:gd name="connsiteY86" fmla="*/ 150177 h 336550"/>
                    <a:gd name="connsiteX87" fmla="*/ 294640 w 338138"/>
                    <a:gd name="connsiteY87" fmla="*/ 152717 h 336550"/>
                    <a:gd name="connsiteX88" fmla="*/ 294640 w 338138"/>
                    <a:gd name="connsiteY88" fmla="*/ 153987 h 336550"/>
                    <a:gd name="connsiteX89" fmla="*/ 295910 w 338138"/>
                    <a:gd name="connsiteY89" fmla="*/ 155257 h 336550"/>
                    <a:gd name="connsiteX90" fmla="*/ 295910 w 338138"/>
                    <a:gd name="connsiteY90" fmla="*/ 153987 h 336550"/>
                    <a:gd name="connsiteX91" fmla="*/ 297180 w 338138"/>
                    <a:gd name="connsiteY91" fmla="*/ 152717 h 336550"/>
                    <a:gd name="connsiteX92" fmla="*/ 297180 w 338138"/>
                    <a:gd name="connsiteY92" fmla="*/ 153987 h 336550"/>
                    <a:gd name="connsiteX93" fmla="*/ 295910 w 338138"/>
                    <a:gd name="connsiteY93" fmla="*/ 156527 h 336550"/>
                    <a:gd name="connsiteX94" fmla="*/ 295910 w 338138"/>
                    <a:gd name="connsiteY94" fmla="*/ 157797 h 336550"/>
                    <a:gd name="connsiteX95" fmla="*/ 297180 w 338138"/>
                    <a:gd name="connsiteY95" fmla="*/ 160337 h 336550"/>
                    <a:gd name="connsiteX96" fmla="*/ 297180 w 338138"/>
                    <a:gd name="connsiteY96" fmla="*/ 162877 h 336550"/>
                    <a:gd name="connsiteX97" fmla="*/ 295910 w 338138"/>
                    <a:gd name="connsiteY97" fmla="*/ 164147 h 336550"/>
                    <a:gd name="connsiteX98" fmla="*/ 294640 w 338138"/>
                    <a:gd name="connsiteY98" fmla="*/ 162877 h 336550"/>
                    <a:gd name="connsiteX99" fmla="*/ 294640 w 338138"/>
                    <a:gd name="connsiteY99" fmla="*/ 165417 h 336550"/>
                    <a:gd name="connsiteX100" fmla="*/ 293370 w 338138"/>
                    <a:gd name="connsiteY100" fmla="*/ 166687 h 336550"/>
                    <a:gd name="connsiteX101" fmla="*/ 293370 w 338138"/>
                    <a:gd name="connsiteY101" fmla="*/ 165417 h 336550"/>
                    <a:gd name="connsiteX102" fmla="*/ 293370 w 338138"/>
                    <a:gd name="connsiteY102" fmla="*/ 162877 h 336550"/>
                    <a:gd name="connsiteX103" fmla="*/ 293370 w 338138"/>
                    <a:gd name="connsiteY103" fmla="*/ 161607 h 336550"/>
                    <a:gd name="connsiteX104" fmla="*/ 292100 w 338138"/>
                    <a:gd name="connsiteY104" fmla="*/ 159067 h 336550"/>
                    <a:gd name="connsiteX105" fmla="*/ 293370 w 338138"/>
                    <a:gd name="connsiteY105" fmla="*/ 157797 h 336550"/>
                    <a:gd name="connsiteX106" fmla="*/ 293370 w 338138"/>
                    <a:gd name="connsiteY106" fmla="*/ 155257 h 336550"/>
                    <a:gd name="connsiteX107" fmla="*/ 293370 w 338138"/>
                    <a:gd name="connsiteY107" fmla="*/ 153987 h 336550"/>
                    <a:gd name="connsiteX108" fmla="*/ 293370 w 338138"/>
                    <a:gd name="connsiteY108" fmla="*/ 151447 h 336550"/>
                    <a:gd name="connsiteX109" fmla="*/ 293370 w 338138"/>
                    <a:gd name="connsiteY109" fmla="*/ 148907 h 336550"/>
                    <a:gd name="connsiteX110" fmla="*/ 294640 w 338138"/>
                    <a:gd name="connsiteY110" fmla="*/ 148907 h 336550"/>
                    <a:gd name="connsiteX111" fmla="*/ 298450 w 338138"/>
                    <a:gd name="connsiteY111" fmla="*/ 147637 h 336550"/>
                    <a:gd name="connsiteX112" fmla="*/ 300038 w 338138"/>
                    <a:gd name="connsiteY112" fmla="*/ 139700 h 336550"/>
                    <a:gd name="connsiteX113" fmla="*/ 301626 w 338138"/>
                    <a:gd name="connsiteY113" fmla="*/ 139700 h 336550"/>
                    <a:gd name="connsiteX114" fmla="*/ 301626 w 338138"/>
                    <a:gd name="connsiteY114" fmla="*/ 141288 h 336550"/>
                    <a:gd name="connsiteX115" fmla="*/ 301626 w 338138"/>
                    <a:gd name="connsiteY115" fmla="*/ 142875 h 336550"/>
                    <a:gd name="connsiteX116" fmla="*/ 301626 w 338138"/>
                    <a:gd name="connsiteY116" fmla="*/ 146051 h 336550"/>
                    <a:gd name="connsiteX117" fmla="*/ 301626 w 338138"/>
                    <a:gd name="connsiteY117" fmla="*/ 147638 h 336550"/>
                    <a:gd name="connsiteX118" fmla="*/ 301626 w 338138"/>
                    <a:gd name="connsiteY118" fmla="*/ 149225 h 336550"/>
                    <a:gd name="connsiteX119" fmla="*/ 301625 w 338138"/>
                    <a:gd name="connsiteY119" fmla="*/ 149225 h 336550"/>
                    <a:gd name="connsiteX120" fmla="*/ 301625 w 338138"/>
                    <a:gd name="connsiteY120" fmla="*/ 150562 h 336550"/>
                    <a:gd name="connsiteX121" fmla="*/ 301625 w 338138"/>
                    <a:gd name="connsiteY121" fmla="*/ 150812 h 336550"/>
                    <a:gd name="connsiteX122" fmla="*/ 300038 w 338138"/>
                    <a:gd name="connsiteY122" fmla="*/ 149226 h 336550"/>
                    <a:gd name="connsiteX123" fmla="*/ 300038 w 338138"/>
                    <a:gd name="connsiteY123" fmla="*/ 147638 h 336550"/>
                    <a:gd name="connsiteX124" fmla="*/ 300038 w 338138"/>
                    <a:gd name="connsiteY124" fmla="*/ 144463 h 336550"/>
                    <a:gd name="connsiteX125" fmla="*/ 300038 w 338138"/>
                    <a:gd name="connsiteY125" fmla="*/ 141288 h 336550"/>
                    <a:gd name="connsiteX126" fmla="*/ 287338 w 338138"/>
                    <a:gd name="connsiteY126" fmla="*/ 131762 h 336550"/>
                    <a:gd name="connsiteX127" fmla="*/ 292101 w 338138"/>
                    <a:gd name="connsiteY127" fmla="*/ 134484 h 336550"/>
                    <a:gd name="connsiteX128" fmla="*/ 292101 w 338138"/>
                    <a:gd name="connsiteY128" fmla="*/ 135844 h 336550"/>
                    <a:gd name="connsiteX129" fmla="*/ 290513 w 338138"/>
                    <a:gd name="connsiteY129" fmla="*/ 138566 h 336550"/>
                    <a:gd name="connsiteX130" fmla="*/ 290513 w 338138"/>
                    <a:gd name="connsiteY130" fmla="*/ 139927 h 336550"/>
                    <a:gd name="connsiteX131" fmla="*/ 290513 w 338138"/>
                    <a:gd name="connsiteY131" fmla="*/ 142648 h 336550"/>
                    <a:gd name="connsiteX132" fmla="*/ 292101 w 338138"/>
                    <a:gd name="connsiteY132" fmla="*/ 144009 h 336550"/>
                    <a:gd name="connsiteX133" fmla="*/ 293688 w 338138"/>
                    <a:gd name="connsiteY133" fmla="*/ 145369 h 336550"/>
                    <a:gd name="connsiteX134" fmla="*/ 292101 w 338138"/>
                    <a:gd name="connsiteY134" fmla="*/ 146730 h 336550"/>
                    <a:gd name="connsiteX135" fmla="*/ 292101 w 338138"/>
                    <a:gd name="connsiteY135" fmla="*/ 148091 h 336550"/>
                    <a:gd name="connsiteX136" fmla="*/ 290513 w 338138"/>
                    <a:gd name="connsiteY136" fmla="*/ 150812 h 336550"/>
                    <a:gd name="connsiteX137" fmla="*/ 290513 w 338138"/>
                    <a:gd name="connsiteY137" fmla="*/ 152173 h 336550"/>
                    <a:gd name="connsiteX138" fmla="*/ 290513 w 338138"/>
                    <a:gd name="connsiteY138" fmla="*/ 153534 h 336550"/>
                    <a:gd name="connsiteX139" fmla="*/ 290513 w 338138"/>
                    <a:gd name="connsiteY139" fmla="*/ 154894 h 336550"/>
                    <a:gd name="connsiteX140" fmla="*/ 290513 w 338138"/>
                    <a:gd name="connsiteY140" fmla="*/ 157616 h 336550"/>
                    <a:gd name="connsiteX141" fmla="*/ 288925 w 338138"/>
                    <a:gd name="connsiteY141" fmla="*/ 160337 h 336550"/>
                    <a:gd name="connsiteX142" fmla="*/ 287338 w 338138"/>
                    <a:gd name="connsiteY142" fmla="*/ 160337 h 336550"/>
                    <a:gd name="connsiteX143" fmla="*/ 285750 w 338138"/>
                    <a:gd name="connsiteY143" fmla="*/ 137205 h 336550"/>
                    <a:gd name="connsiteX144" fmla="*/ 285750 w 338138"/>
                    <a:gd name="connsiteY144" fmla="*/ 135844 h 336550"/>
                    <a:gd name="connsiteX145" fmla="*/ 285750 w 338138"/>
                    <a:gd name="connsiteY145" fmla="*/ 133123 h 336550"/>
                    <a:gd name="connsiteX146" fmla="*/ 287338 w 338138"/>
                    <a:gd name="connsiteY146" fmla="*/ 131762 h 336550"/>
                    <a:gd name="connsiteX147" fmla="*/ 296863 w 338138"/>
                    <a:gd name="connsiteY147" fmla="*/ 123825 h 336550"/>
                    <a:gd name="connsiteX148" fmla="*/ 298451 w 338138"/>
                    <a:gd name="connsiteY148" fmla="*/ 127000 h 336550"/>
                    <a:gd name="connsiteX149" fmla="*/ 300038 w 338138"/>
                    <a:gd name="connsiteY149" fmla="*/ 130175 h 336550"/>
                    <a:gd name="connsiteX150" fmla="*/ 298451 w 338138"/>
                    <a:gd name="connsiteY150" fmla="*/ 130175 h 336550"/>
                    <a:gd name="connsiteX151" fmla="*/ 298451 w 338138"/>
                    <a:gd name="connsiteY151" fmla="*/ 133350 h 336550"/>
                    <a:gd name="connsiteX152" fmla="*/ 296863 w 338138"/>
                    <a:gd name="connsiteY152" fmla="*/ 131763 h 336550"/>
                    <a:gd name="connsiteX153" fmla="*/ 296863 w 338138"/>
                    <a:gd name="connsiteY153" fmla="*/ 130175 h 336550"/>
                    <a:gd name="connsiteX154" fmla="*/ 295276 w 338138"/>
                    <a:gd name="connsiteY154" fmla="*/ 128588 h 336550"/>
                    <a:gd name="connsiteX155" fmla="*/ 293688 w 338138"/>
                    <a:gd name="connsiteY155" fmla="*/ 130175 h 336550"/>
                    <a:gd name="connsiteX156" fmla="*/ 293688 w 338138"/>
                    <a:gd name="connsiteY156" fmla="*/ 128588 h 336550"/>
                    <a:gd name="connsiteX157" fmla="*/ 293688 w 338138"/>
                    <a:gd name="connsiteY157" fmla="*/ 125413 h 336550"/>
                    <a:gd name="connsiteX158" fmla="*/ 296863 w 338138"/>
                    <a:gd name="connsiteY158" fmla="*/ 125413 h 336550"/>
                    <a:gd name="connsiteX159" fmla="*/ 292100 w 338138"/>
                    <a:gd name="connsiteY159" fmla="*/ 117475 h 336550"/>
                    <a:gd name="connsiteX160" fmla="*/ 293688 w 338138"/>
                    <a:gd name="connsiteY160" fmla="*/ 117475 h 336550"/>
                    <a:gd name="connsiteX161" fmla="*/ 293688 w 338138"/>
                    <a:gd name="connsiteY161" fmla="*/ 119063 h 336550"/>
                    <a:gd name="connsiteX162" fmla="*/ 293688 w 338138"/>
                    <a:gd name="connsiteY162" fmla="*/ 120650 h 336550"/>
                    <a:gd name="connsiteX163" fmla="*/ 285750 w 338138"/>
                    <a:gd name="connsiteY163" fmla="*/ 101600 h 336550"/>
                    <a:gd name="connsiteX164" fmla="*/ 287338 w 338138"/>
                    <a:gd name="connsiteY164" fmla="*/ 101600 h 336550"/>
                    <a:gd name="connsiteX165" fmla="*/ 287338 w 338138"/>
                    <a:gd name="connsiteY165" fmla="*/ 104775 h 336550"/>
                    <a:gd name="connsiteX166" fmla="*/ 288925 w 338138"/>
                    <a:gd name="connsiteY166" fmla="*/ 107950 h 336550"/>
                    <a:gd name="connsiteX167" fmla="*/ 290513 w 338138"/>
                    <a:gd name="connsiteY167" fmla="*/ 109538 h 336550"/>
                    <a:gd name="connsiteX168" fmla="*/ 292101 w 338138"/>
                    <a:gd name="connsiteY168" fmla="*/ 111125 h 336550"/>
                    <a:gd name="connsiteX169" fmla="*/ 293688 w 338138"/>
                    <a:gd name="connsiteY169" fmla="*/ 111125 h 336550"/>
                    <a:gd name="connsiteX170" fmla="*/ 293688 w 338138"/>
                    <a:gd name="connsiteY170" fmla="*/ 114300 h 336550"/>
                    <a:gd name="connsiteX171" fmla="*/ 293688 w 338138"/>
                    <a:gd name="connsiteY171" fmla="*/ 115887 h 336550"/>
                    <a:gd name="connsiteX172" fmla="*/ 295276 w 338138"/>
                    <a:gd name="connsiteY172" fmla="*/ 117475 h 336550"/>
                    <a:gd name="connsiteX173" fmla="*/ 295276 w 338138"/>
                    <a:gd name="connsiteY173" fmla="*/ 119062 h 336550"/>
                    <a:gd name="connsiteX174" fmla="*/ 295276 w 338138"/>
                    <a:gd name="connsiteY174" fmla="*/ 120650 h 336550"/>
                    <a:gd name="connsiteX175" fmla="*/ 295276 w 338138"/>
                    <a:gd name="connsiteY175" fmla="*/ 122237 h 336550"/>
                    <a:gd name="connsiteX176" fmla="*/ 293688 w 338138"/>
                    <a:gd name="connsiteY176" fmla="*/ 117475 h 336550"/>
                    <a:gd name="connsiteX177" fmla="*/ 293688 w 338138"/>
                    <a:gd name="connsiteY177" fmla="*/ 115888 h 336550"/>
                    <a:gd name="connsiteX178" fmla="*/ 292101 w 338138"/>
                    <a:gd name="connsiteY178" fmla="*/ 114300 h 336550"/>
                    <a:gd name="connsiteX179" fmla="*/ 290513 w 338138"/>
                    <a:gd name="connsiteY179" fmla="*/ 114300 h 336550"/>
                    <a:gd name="connsiteX180" fmla="*/ 290513 w 338138"/>
                    <a:gd name="connsiteY180" fmla="*/ 115888 h 336550"/>
                    <a:gd name="connsiteX181" fmla="*/ 290513 w 338138"/>
                    <a:gd name="connsiteY181" fmla="*/ 117475 h 336550"/>
                    <a:gd name="connsiteX182" fmla="*/ 288925 w 338138"/>
                    <a:gd name="connsiteY182" fmla="*/ 117475 h 336550"/>
                    <a:gd name="connsiteX183" fmla="*/ 288925 w 338138"/>
                    <a:gd name="connsiteY183" fmla="*/ 115888 h 336550"/>
                    <a:gd name="connsiteX184" fmla="*/ 288925 w 338138"/>
                    <a:gd name="connsiteY184" fmla="*/ 112713 h 336550"/>
                    <a:gd name="connsiteX185" fmla="*/ 287338 w 338138"/>
                    <a:gd name="connsiteY185" fmla="*/ 109538 h 336550"/>
                    <a:gd name="connsiteX186" fmla="*/ 285750 w 338138"/>
                    <a:gd name="connsiteY186" fmla="*/ 107950 h 336550"/>
                    <a:gd name="connsiteX187" fmla="*/ 285750 w 338138"/>
                    <a:gd name="connsiteY187" fmla="*/ 106363 h 336550"/>
                    <a:gd name="connsiteX188" fmla="*/ 285750 w 338138"/>
                    <a:gd name="connsiteY188" fmla="*/ 103188 h 336550"/>
                    <a:gd name="connsiteX189" fmla="*/ 203200 w 338138"/>
                    <a:gd name="connsiteY189" fmla="*/ 85725 h 336550"/>
                    <a:gd name="connsiteX190" fmla="*/ 207963 w 338138"/>
                    <a:gd name="connsiteY190" fmla="*/ 85725 h 336550"/>
                    <a:gd name="connsiteX191" fmla="*/ 204391 w 338138"/>
                    <a:gd name="connsiteY191" fmla="*/ 87842 h 336550"/>
                    <a:gd name="connsiteX192" fmla="*/ 203200 w 338138"/>
                    <a:gd name="connsiteY192" fmla="*/ 87842 h 336550"/>
                    <a:gd name="connsiteX193" fmla="*/ 203200 w 338138"/>
                    <a:gd name="connsiteY193" fmla="*/ 85725 h 336550"/>
                    <a:gd name="connsiteX194" fmla="*/ 188913 w 338138"/>
                    <a:gd name="connsiteY194" fmla="*/ 83476 h 336550"/>
                    <a:gd name="connsiteX195" fmla="*/ 192088 w 338138"/>
                    <a:gd name="connsiteY195" fmla="*/ 84667 h 336550"/>
                    <a:gd name="connsiteX196" fmla="*/ 190501 w 338138"/>
                    <a:gd name="connsiteY196" fmla="*/ 85725 h 336550"/>
                    <a:gd name="connsiteX197" fmla="*/ 185738 w 338138"/>
                    <a:gd name="connsiteY197" fmla="*/ 84667 h 336550"/>
                    <a:gd name="connsiteX198" fmla="*/ 188913 w 338138"/>
                    <a:gd name="connsiteY198" fmla="*/ 83476 h 336550"/>
                    <a:gd name="connsiteX199" fmla="*/ 161925 w 338138"/>
                    <a:gd name="connsiteY199" fmla="*/ 77787 h 336550"/>
                    <a:gd name="connsiteX200" fmla="*/ 163248 w 338138"/>
                    <a:gd name="connsiteY200" fmla="*/ 77787 h 336550"/>
                    <a:gd name="connsiteX201" fmla="*/ 168540 w 338138"/>
                    <a:gd name="connsiteY201" fmla="*/ 82550 h 336550"/>
                    <a:gd name="connsiteX202" fmla="*/ 167217 w 338138"/>
                    <a:gd name="connsiteY202" fmla="*/ 82550 h 336550"/>
                    <a:gd name="connsiteX203" fmla="*/ 167217 w 338138"/>
                    <a:gd name="connsiteY203" fmla="*/ 81359 h 336550"/>
                    <a:gd name="connsiteX204" fmla="*/ 161925 w 338138"/>
                    <a:gd name="connsiteY204" fmla="*/ 78978 h 336550"/>
                    <a:gd name="connsiteX205" fmla="*/ 161925 w 338138"/>
                    <a:gd name="connsiteY205" fmla="*/ 77787 h 336550"/>
                    <a:gd name="connsiteX206" fmla="*/ 158751 w 338138"/>
                    <a:gd name="connsiteY206" fmla="*/ 73554 h 336550"/>
                    <a:gd name="connsiteX207" fmla="*/ 155575 w 338138"/>
                    <a:gd name="connsiteY207" fmla="*/ 77787 h 336550"/>
                    <a:gd name="connsiteX208" fmla="*/ 153988 w 338138"/>
                    <a:gd name="connsiteY208" fmla="*/ 76729 h 336550"/>
                    <a:gd name="connsiteX209" fmla="*/ 158751 w 338138"/>
                    <a:gd name="connsiteY209" fmla="*/ 73554 h 336550"/>
                    <a:gd name="connsiteX210" fmla="*/ 140098 w 338138"/>
                    <a:gd name="connsiteY210" fmla="*/ 48759 h 336550"/>
                    <a:gd name="connsiteX211" fmla="*/ 142876 w 338138"/>
                    <a:gd name="connsiteY211" fmla="*/ 48759 h 336550"/>
                    <a:gd name="connsiteX212" fmla="*/ 131763 w 338138"/>
                    <a:gd name="connsiteY212" fmla="*/ 55563 h 336550"/>
                    <a:gd name="connsiteX213" fmla="*/ 140098 w 338138"/>
                    <a:gd name="connsiteY213" fmla="*/ 48759 h 336550"/>
                    <a:gd name="connsiteX214" fmla="*/ 148273 w 338138"/>
                    <a:gd name="connsiteY214" fmla="*/ 42598 h 336550"/>
                    <a:gd name="connsiteX215" fmla="*/ 150813 w 338138"/>
                    <a:gd name="connsiteY215" fmla="*/ 42598 h 336550"/>
                    <a:gd name="connsiteX216" fmla="*/ 149543 w 338138"/>
                    <a:gd name="connsiteY216" fmla="*/ 43921 h 336550"/>
                    <a:gd name="connsiteX217" fmla="*/ 148273 w 338138"/>
                    <a:gd name="connsiteY217" fmla="*/ 51859 h 336550"/>
                    <a:gd name="connsiteX218" fmla="*/ 150813 w 338138"/>
                    <a:gd name="connsiteY218" fmla="*/ 50536 h 336550"/>
                    <a:gd name="connsiteX219" fmla="*/ 148273 w 338138"/>
                    <a:gd name="connsiteY219" fmla="*/ 53181 h 336550"/>
                    <a:gd name="connsiteX220" fmla="*/ 149543 w 338138"/>
                    <a:gd name="connsiteY220" fmla="*/ 54504 h 336550"/>
                    <a:gd name="connsiteX221" fmla="*/ 141923 w 338138"/>
                    <a:gd name="connsiteY221" fmla="*/ 55827 h 336550"/>
                    <a:gd name="connsiteX222" fmla="*/ 138113 w 338138"/>
                    <a:gd name="connsiteY222" fmla="*/ 57150 h 336550"/>
                    <a:gd name="connsiteX223" fmla="*/ 140653 w 338138"/>
                    <a:gd name="connsiteY223" fmla="*/ 55827 h 336550"/>
                    <a:gd name="connsiteX224" fmla="*/ 141923 w 338138"/>
                    <a:gd name="connsiteY224" fmla="*/ 53181 h 336550"/>
                    <a:gd name="connsiteX225" fmla="*/ 139383 w 338138"/>
                    <a:gd name="connsiteY225" fmla="*/ 53181 h 336550"/>
                    <a:gd name="connsiteX226" fmla="*/ 141923 w 338138"/>
                    <a:gd name="connsiteY226" fmla="*/ 51859 h 336550"/>
                    <a:gd name="connsiteX227" fmla="*/ 145733 w 338138"/>
                    <a:gd name="connsiteY227" fmla="*/ 49213 h 336550"/>
                    <a:gd name="connsiteX228" fmla="*/ 144463 w 338138"/>
                    <a:gd name="connsiteY228" fmla="*/ 47890 h 336550"/>
                    <a:gd name="connsiteX229" fmla="*/ 144463 w 338138"/>
                    <a:gd name="connsiteY229" fmla="*/ 45244 h 336550"/>
                    <a:gd name="connsiteX230" fmla="*/ 143193 w 338138"/>
                    <a:gd name="connsiteY230" fmla="*/ 45244 h 336550"/>
                    <a:gd name="connsiteX231" fmla="*/ 169336 w 338138"/>
                    <a:gd name="connsiteY231" fmla="*/ 30162 h 336550"/>
                    <a:gd name="connsiteX232" fmla="*/ 33338 w 338138"/>
                    <a:gd name="connsiteY232" fmla="*/ 136706 h 336550"/>
                    <a:gd name="connsiteX233" fmla="*/ 33338 w 338138"/>
                    <a:gd name="connsiteY233" fmla="*/ 138022 h 336550"/>
                    <a:gd name="connsiteX234" fmla="*/ 33338 w 338138"/>
                    <a:gd name="connsiteY234" fmla="*/ 139337 h 336550"/>
                    <a:gd name="connsiteX235" fmla="*/ 33338 w 338138"/>
                    <a:gd name="connsiteY235" fmla="*/ 140652 h 336550"/>
                    <a:gd name="connsiteX236" fmla="*/ 34658 w 338138"/>
                    <a:gd name="connsiteY236" fmla="*/ 139337 h 336550"/>
                    <a:gd name="connsiteX237" fmla="*/ 35979 w 338138"/>
                    <a:gd name="connsiteY237" fmla="*/ 139337 h 336550"/>
                    <a:gd name="connsiteX238" fmla="*/ 35979 w 338138"/>
                    <a:gd name="connsiteY238" fmla="*/ 140652 h 336550"/>
                    <a:gd name="connsiteX239" fmla="*/ 43901 w 338138"/>
                    <a:gd name="connsiteY239" fmla="*/ 153806 h 336550"/>
                    <a:gd name="connsiteX240" fmla="*/ 45221 w 338138"/>
                    <a:gd name="connsiteY240" fmla="*/ 169590 h 336550"/>
                    <a:gd name="connsiteX241" fmla="*/ 49182 w 338138"/>
                    <a:gd name="connsiteY241" fmla="*/ 166959 h 336550"/>
                    <a:gd name="connsiteX242" fmla="*/ 50503 w 338138"/>
                    <a:gd name="connsiteY242" fmla="*/ 170905 h 336550"/>
                    <a:gd name="connsiteX243" fmla="*/ 50503 w 338138"/>
                    <a:gd name="connsiteY243" fmla="*/ 168275 h 336550"/>
                    <a:gd name="connsiteX244" fmla="*/ 55784 w 338138"/>
                    <a:gd name="connsiteY244" fmla="*/ 174852 h 336550"/>
                    <a:gd name="connsiteX245" fmla="*/ 57105 w 338138"/>
                    <a:gd name="connsiteY245" fmla="*/ 174852 h 336550"/>
                    <a:gd name="connsiteX246" fmla="*/ 57105 w 338138"/>
                    <a:gd name="connsiteY246" fmla="*/ 173536 h 336550"/>
                    <a:gd name="connsiteX247" fmla="*/ 59745 w 338138"/>
                    <a:gd name="connsiteY247" fmla="*/ 173536 h 336550"/>
                    <a:gd name="connsiteX248" fmla="*/ 61066 w 338138"/>
                    <a:gd name="connsiteY248" fmla="*/ 173536 h 336550"/>
                    <a:gd name="connsiteX249" fmla="*/ 62386 w 338138"/>
                    <a:gd name="connsiteY249" fmla="*/ 173536 h 336550"/>
                    <a:gd name="connsiteX250" fmla="*/ 63706 w 338138"/>
                    <a:gd name="connsiteY250" fmla="*/ 173536 h 336550"/>
                    <a:gd name="connsiteX251" fmla="*/ 65027 w 338138"/>
                    <a:gd name="connsiteY251" fmla="*/ 173536 h 336550"/>
                    <a:gd name="connsiteX252" fmla="*/ 65027 w 338138"/>
                    <a:gd name="connsiteY252" fmla="*/ 174852 h 336550"/>
                    <a:gd name="connsiteX253" fmla="*/ 68988 w 338138"/>
                    <a:gd name="connsiteY253" fmla="*/ 177482 h 336550"/>
                    <a:gd name="connsiteX254" fmla="*/ 72949 w 338138"/>
                    <a:gd name="connsiteY254" fmla="*/ 180113 h 336550"/>
                    <a:gd name="connsiteX255" fmla="*/ 74269 w 338138"/>
                    <a:gd name="connsiteY255" fmla="*/ 182744 h 336550"/>
                    <a:gd name="connsiteX256" fmla="*/ 74269 w 338138"/>
                    <a:gd name="connsiteY256" fmla="*/ 185374 h 336550"/>
                    <a:gd name="connsiteX257" fmla="*/ 74269 w 338138"/>
                    <a:gd name="connsiteY257" fmla="*/ 189320 h 336550"/>
                    <a:gd name="connsiteX258" fmla="*/ 71629 w 338138"/>
                    <a:gd name="connsiteY258" fmla="*/ 194582 h 336550"/>
                    <a:gd name="connsiteX259" fmla="*/ 71629 w 338138"/>
                    <a:gd name="connsiteY259" fmla="*/ 195897 h 336550"/>
                    <a:gd name="connsiteX260" fmla="*/ 63706 w 338138"/>
                    <a:gd name="connsiteY260" fmla="*/ 219574 h 336550"/>
                    <a:gd name="connsiteX261" fmla="*/ 66347 w 338138"/>
                    <a:gd name="connsiteY261" fmla="*/ 236673 h 336550"/>
                    <a:gd name="connsiteX262" fmla="*/ 66347 w 338138"/>
                    <a:gd name="connsiteY262" fmla="*/ 239304 h 336550"/>
                    <a:gd name="connsiteX263" fmla="*/ 65027 w 338138"/>
                    <a:gd name="connsiteY263" fmla="*/ 245881 h 336550"/>
                    <a:gd name="connsiteX264" fmla="*/ 62386 w 338138"/>
                    <a:gd name="connsiteY264" fmla="*/ 244565 h 336550"/>
                    <a:gd name="connsiteX265" fmla="*/ 65027 w 338138"/>
                    <a:gd name="connsiteY265" fmla="*/ 253773 h 336550"/>
                    <a:gd name="connsiteX266" fmla="*/ 62386 w 338138"/>
                    <a:gd name="connsiteY266" fmla="*/ 255088 h 336550"/>
                    <a:gd name="connsiteX267" fmla="*/ 63706 w 338138"/>
                    <a:gd name="connsiteY267" fmla="*/ 257719 h 336550"/>
                    <a:gd name="connsiteX268" fmla="*/ 66347 w 338138"/>
                    <a:gd name="connsiteY268" fmla="*/ 260350 h 336550"/>
                    <a:gd name="connsiteX269" fmla="*/ 66347 w 338138"/>
                    <a:gd name="connsiteY269" fmla="*/ 261665 h 336550"/>
                    <a:gd name="connsiteX270" fmla="*/ 67668 w 338138"/>
                    <a:gd name="connsiteY270" fmla="*/ 261665 h 336550"/>
                    <a:gd name="connsiteX271" fmla="*/ 87473 w 338138"/>
                    <a:gd name="connsiteY271" fmla="*/ 280080 h 336550"/>
                    <a:gd name="connsiteX272" fmla="*/ 88794 w 338138"/>
                    <a:gd name="connsiteY272" fmla="*/ 280080 h 336550"/>
                    <a:gd name="connsiteX273" fmla="*/ 88794 w 338138"/>
                    <a:gd name="connsiteY273" fmla="*/ 281395 h 336550"/>
                    <a:gd name="connsiteX274" fmla="*/ 90114 w 338138"/>
                    <a:gd name="connsiteY274" fmla="*/ 281395 h 336550"/>
                    <a:gd name="connsiteX275" fmla="*/ 169336 w 338138"/>
                    <a:gd name="connsiteY275" fmla="*/ 306387 h 336550"/>
                    <a:gd name="connsiteX276" fmla="*/ 307976 w 338138"/>
                    <a:gd name="connsiteY276" fmla="*/ 168275 h 336550"/>
                    <a:gd name="connsiteX277" fmla="*/ 306128 w 338138"/>
                    <a:gd name="connsiteY277" fmla="*/ 156215 h 336550"/>
                    <a:gd name="connsiteX278" fmla="*/ 306388 w 338138"/>
                    <a:gd name="connsiteY278" fmla="*/ 154573 h 336550"/>
                    <a:gd name="connsiteX279" fmla="*/ 306388 w 338138"/>
                    <a:gd name="connsiteY279" fmla="*/ 151899 h 336550"/>
                    <a:gd name="connsiteX280" fmla="*/ 305656 w 338138"/>
                    <a:gd name="connsiteY280" fmla="*/ 153133 h 336550"/>
                    <a:gd name="connsiteX281" fmla="*/ 301374 w 338138"/>
                    <a:gd name="connsiteY281" fmla="*/ 125197 h 336550"/>
                    <a:gd name="connsiteX282" fmla="*/ 282889 w 338138"/>
                    <a:gd name="connsiteY282" fmla="*/ 88038 h 336550"/>
                    <a:gd name="connsiteX283" fmla="*/ 282889 w 338138"/>
                    <a:gd name="connsiteY283" fmla="*/ 109084 h 336550"/>
                    <a:gd name="connsiteX284" fmla="*/ 281569 w 338138"/>
                    <a:gd name="connsiteY284" fmla="*/ 113030 h 336550"/>
                    <a:gd name="connsiteX285" fmla="*/ 278928 w 338138"/>
                    <a:gd name="connsiteY285" fmla="*/ 115660 h 336550"/>
                    <a:gd name="connsiteX286" fmla="*/ 278928 w 338138"/>
                    <a:gd name="connsiteY286" fmla="*/ 113030 h 336550"/>
                    <a:gd name="connsiteX287" fmla="*/ 277608 w 338138"/>
                    <a:gd name="connsiteY287" fmla="*/ 109084 h 336550"/>
                    <a:gd name="connsiteX288" fmla="*/ 274967 w 338138"/>
                    <a:gd name="connsiteY288" fmla="*/ 106453 h 336550"/>
                    <a:gd name="connsiteX289" fmla="*/ 253841 w 338138"/>
                    <a:gd name="connsiteY289" fmla="*/ 101192 h 336550"/>
                    <a:gd name="connsiteX290" fmla="*/ 249880 w 338138"/>
                    <a:gd name="connsiteY290" fmla="*/ 99876 h 336550"/>
                    <a:gd name="connsiteX291" fmla="*/ 240637 w 338138"/>
                    <a:gd name="connsiteY291" fmla="*/ 97245 h 336550"/>
                    <a:gd name="connsiteX292" fmla="*/ 245919 w 338138"/>
                    <a:gd name="connsiteY292" fmla="*/ 106453 h 336550"/>
                    <a:gd name="connsiteX293" fmla="*/ 247239 w 338138"/>
                    <a:gd name="connsiteY293" fmla="*/ 103822 h 336550"/>
                    <a:gd name="connsiteX294" fmla="*/ 248559 w 338138"/>
                    <a:gd name="connsiteY294" fmla="*/ 106453 h 336550"/>
                    <a:gd name="connsiteX295" fmla="*/ 256482 w 338138"/>
                    <a:gd name="connsiteY295" fmla="*/ 105138 h 336550"/>
                    <a:gd name="connsiteX296" fmla="*/ 268365 w 338138"/>
                    <a:gd name="connsiteY296" fmla="*/ 124868 h 336550"/>
                    <a:gd name="connsiteX297" fmla="*/ 259122 w 338138"/>
                    <a:gd name="connsiteY297" fmla="*/ 132760 h 336550"/>
                    <a:gd name="connsiteX298" fmla="*/ 236676 w 338138"/>
                    <a:gd name="connsiteY298" fmla="*/ 128814 h 336550"/>
                    <a:gd name="connsiteX299" fmla="*/ 235356 w 338138"/>
                    <a:gd name="connsiteY299" fmla="*/ 126183 h 336550"/>
                    <a:gd name="connsiteX300" fmla="*/ 234035 w 338138"/>
                    <a:gd name="connsiteY300" fmla="*/ 123553 h 336550"/>
                    <a:gd name="connsiteX301" fmla="*/ 223472 w 338138"/>
                    <a:gd name="connsiteY301" fmla="*/ 110399 h 336550"/>
                    <a:gd name="connsiteX302" fmla="*/ 220831 w 338138"/>
                    <a:gd name="connsiteY302" fmla="*/ 107768 h 336550"/>
                    <a:gd name="connsiteX303" fmla="*/ 218191 w 338138"/>
                    <a:gd name="connsiteY303" fmla="*/ 105138 h 336550"/>
                    <a:gd name="connsiteX304" fmla="*/ 215550 w 338138"/>
                    <a:gd name="connsiteY304" fmla="*/ 102507 h 336550"/>
                    <a:gd name="connsiteX305" fmla="*/ 210268 w 338138"/>
                    <a:gd name="connsiteY305" fmla="*/ 98561 h 336550"/>
                    <a:gd name="connsiteX306" fmla="*/ 210268 w 338138"/>
                    <a:gd name="connsiteY306" fmla="*/ 99876 h 336550"/>
                    <a:gd name="connsiteX307" fmla="*/ 212909 w 338138"/>
                    <a:gd name="connsiteY307" fmla="*/ 103822 h 336550"/>
                    <a:gd name="connsiteX308" fmla="*/ 215550 w 338138"/>
                    <a:gd name="connsiteY308" fmla="*/ 106453 h 336550"/>
                    <a:gd name="connsiteX309" fmla="*/ 216870 w 338138"/>
                    <a:gd name="connsiteY309" fmla="*/ 109084 h 336550"/>
                    <a:gd name="connsiteX310" fmla="*/ 224793 w 338138"/>
                    <a:gd name="connsiteY310" fmla="*/ 122237 h 336550"/>
                    <a:gd name="connsiteX311" fmla="*/ 231394 w 338138"/>
                    <a:gd name="connsiteY311" fmla="*/ 131445 h 336550"/>
                    <a:gd name="connsiteX312" fmla="*/ 234035 w 338138"/>
                    <a:gd name="connsiteY312" fmla="*/ 134075 h 336550"/>
                    <a:gd name="connsiteX313" fmla="*/ 236676 w 338138"/>
                    <a:gd name="connsiteY313" fmla="*/ 138022 h 336550"/>
                    <a:gd name="connsiteX314" fmla="*/ 240637 w 338138"/>
                    <a:gd name="connsiteY314" fmla="*/ 140652 h 336550"/>
                    <a:gd name="connsiteX315" fmla="*/ 244598 w 338138"/>
                    <a:gd name="connsiteY315" fmla="*/ 143283 h 336550"/>
                    <a:gd name="connsiteX316" fmla="*/ 245919 w 338138"/>
                    <a:gd name="connsiteY316" fmla="*/ 143283 h 336550"/>
                    <a:gd name="connsiteX317" fmla="*/ 248559 w 338138"/>
                    <a:gd name="connsiteY317" fmla="*/ 143283 h 336550"/>
                    <a:gd name="connsiteX318" fmla="*/ 260443 w 338138"/>
                    <a:gd name="connsiteY318" fmla="*/ 140652 h 336550"/>
                    <a:gd name="connsiteX319" fmla="*/ 259122 w 338138"/>
                    <a:gd name="connsiteY319" fmla="*/ 147229 h 336550"/>
                    <a:gd name="connsiteX320" fmla="*/ 257802 w 338138"/>
                    <a:gd name="connsiteY320" fmla="*/ 151175 h 336550"/>
                    <a:gd name="connsiteX321" fmla="*/ 255161 w 338138"/>
                    <a:gd name="connsiteY321" fmla="*/ 159067 h 336550"/>
                    <a:gd name="connsiteX322" fmla="*/ 253841 w 338138"/>
                    <a:gd name="connsiteY322" fmla="*/ 161698 h 336550"/>
                    <a:gd name="connsiteX323" fmla="*/ 232715 w 338138"/>
                    <a:gd name="connsiteY323" fmla="*/ 190636 h 336550"/>
                    <a:gd name="connsiteX324" fmla="*/ 234035 w 338138"/>
                    <a:gd name="connsiteY324" fmla="*/ 191951 h 336550"/>
                    <a:gd name="connsiteX325" fmla="*/ 228754 w 338138"/>
                    <a:gd name="connsiteY325" fmla="*/ 212997 h 336550"/>
                    <a:gd name="connsiteX326" fmla="*/ 227433 w 338138"/>
                    <a:gd name="connsiteY326" fmla="*/ 215628 h 336550"/>
                    <a:gd name="connsiteX327" fmla="*/ 218191 w 338138"/>
                    <a:gd name="connsiteY327" fmla="*/ 235358 h 336550"/>
                    <a:gd name="connsiteX328" fmla="*/ 212909 w 338138"/>
                    <a:gd name="connsiteY328" fmla="*/ 239304 h 336550"/>
                    <a:gd name="connsiteX329" fmla="*/ 211589 w 338138"/>
                    <a:gd name="connsiteY329" fmla="*/ 241935 h 336550"/>
                    <a:gd name="connsiteX330" fmla="*/ 210268 w 338138"/>
                    <a:gd name="connsiteY330" fmla="*/ 245881 h 336550"/>
                    <a:gd name="connsiteX331" fmla="*/ 207628 w 338138"/>
                    <a:gd name="connsiteY331" fmla="*/ 248512 h 336550"/>
                    <a:gd name="connsiteX332" fmla="*/ 203667 w 338138"/>
                    <a:gd name="connsiteY332" fmla="*/ 253773 h 336550"/>
                    <a:gd name="connsiteX333" fmla="*/ 191783 w 338138"/>
                    <a:gd name="connsiteY333" fmla="*/ 259034 h 336550"/>
                    <a:gd name="connsiteX334" fmla="*/ 185181 w 338138"/>
                    <a:gd name="connsiteY334" fmla="*/ 259034 h 336550"/>
                    <a:gd name="connsiteX335" fmla="*/ 183861 w 338138"/>
                    <a:gd name="connsiteY335" fmla="*/ 260350 h 336550"/>
                    <a:gd name="connsiteX336" fmla="*/ 183861 w 338138"/>
                    <a:gd name="connsiteY336" fmla="*/ 261665 h 336550"/>
                    <a:gd name="connsiteX337" fmla="*/ 181220 w 338138"/>
                    <a:gd name="connsiteY337" fmla="*/ 261665 h 336550"/>
                    <a:gd name="connsiteX338" fmla="*/ 178579 w 338138"/>
                    <a:gd name="connsiteY338" fmla="*/ 260350 h 336550"/>
                    <a:gd name="connsiteX339" fmla="*/ 177259 w 338138"/>
                    <a:gd name="connsiteY339" fmla="*/ 259034 h 336550"/>
                    <a:gd name="connsiteX340" fmla="*/ 175938 w 338138"/>
                    <a:gd name="connsiteY340" fmla="*/ 257719 h 336550"/>
                    <a:gd name="connsiteX341" fmla="*/ 175938 w 338138"/>
                    <a:gd name="connsiteY341" fmla="*/ 256404 h 336550"/>
                    <a:gd name="connsiteX342" fmla="*/ 175938 w 338138"/>
                    <a:gd name="connsiteY342" fmla="*/ 255088 h 336550"/>
                    <a:gd name="connsiteX343" fmla="*/ 175938 w 338138"/>
                    <a:gd name="connsiteY343" fmla="*/ 253773 h 336550"/>
                    <a:gd name="connsiteX344" fmla="*/ 174618 w 338138"/>
                    <a:gd name="connsiteY344" fmla="*/ 251142 h 336550"/>
                    <a:gd name="connsiteX345" fmla="*/ 173298 w 338138"/>
                    <a:gd name="connsiteY345" fmla="*/ 248512 h 336550"/>
                    <a:gd name="connsiteX346" fmla="*/ 171977 w 338138"/>
                    <a:gd name="connsiteY346" fmla="*/ 245881 h 336550"/>
                    <a:gd name="connsiteX347" fmla="*/ 170657 w 338138"/>
                    <a:gd name="connsiteY347" fmla="*/ 245881 h 336550"/>
                    <a:gd name="connsiteX348" fmla="*/ 170657 w 338138"/>
                    <a:gd name="connsiteY348" fmla="*/ 244565 h 336550"/>
                    <a:gd name="connsiteX349" fmla="*/ 169336 w 338138"/>
                    <a:gd name="connsiteY349" fmla="*/ 243250 h 336550"/>
                    <a:gd name="connsiteX350" fmla="*/ 169336 w 338138"/>
                    <a:gd name="connsiteY350" fmla="*/ 241935 h 336550"/>
                    <a:gd name="connsiteX351" fmla="*/ 160094 w 338138"/>
                    <a:gd name="connsiteY351" fmla="*/ 219574 h 336550"/>
                    <a:gd name="connsiteX352" fmla="*/ 164055 w 338138"/>
                    <a:gd name="connsiteY352" fmla="*/ 205105 h 336550"/>
                    <a:gd name="connsiteX353" fmla="*/ 165375 w 338138"/>
                    <a:gd name="connsiteY353" fmla="*/ 202474 h 336550"/>
                    <a:gd name="connsiteX354" fmla="*/ 165375 w 338138"/>
                    <a:gd name="connsiteY354" fmla="*/ 198528 h 336550"/>
                    <a:gd name="connsiteX355" fmla="*/ 164055 w 338138"/>
                    <a:gd name="connsiteY355" fmla="*/ 194582 h 336550"/>
                    <a:gd name="connsiteX356" fmla="*/ 160094 w 338138"/>
                    <a:gd name="connsiteY356" fmla="*/ 185374 h 336550"/>
                    <a:gd name="connsiteX357" fmla="*/ 157453 w 338138"/>
                    <a:gd name="connsiteY357" fmla="*/ 182744 h 336550"/>
                    <a:gd name="connsiteX358" fmla="*/ 156133 w 338138"/>
                    <a:gd name="connsiteY358" fmla="*/ 180113 h 336550"/>
                    <a:gd name="connsiteX359" fmla="*/ 152172 w 338138"/>
                    <a:gd name="connsiteY359" fmla="*/ 164329 h 336550"/>
                    <a:gd name="connsiteX360" fmla="*/ 148210 w 338138"/>
                    <a:gd name="connsiteY360" fmla="*/ 160383 h 336550"/>
                    <a:gd name="connsiteX361" fmla="*/ 144249 w 338138"/>
                    <a:gd name="connsiteY361" fmla="*/ 160383 h 336550"/>
                    <a:gd name="connsiteX362" fmla="*/ 142929 w 338138"/>
                    <a:gd name="connsiteY362" fmla="*/ 159067 h 336550"/>
                    <a:gd name="connsiteX363" fmla="*/ 141609 w 338138"/>
                    <a:gd name="connsiteY363" fmla="*/ 157752 h 336550"/>
                    <a:gd name="connsiteX364" fmla="*/ 141609 w 338138"/>
                    <a:gd name="connsiteY364" fmla="*/ 156437 h 336550"/>
                    <a:gd name="connsiteX365" fmla="*/ 136327 w 338138"/>
                    <a:gd name="connsiteY365" fmla="*/ 155121 h 336550"/>
                    <a:gd name="connsiteX366" fmla="*/ 133686 w 338138"/>
                    <a:gd name="connsiteY366" fmla="*/ 156437 h 336550"/>
                    <a:gd name="connsiteX367" fmla="*/ 131046 w 338138"/>
                    <a:gd name="connsiteY367" fmla="*/ 156437 h 336550"/>
                    <a:gd name="connsiteX368" fmla="*/ 92755 w 338138"/>
                    <a:gd name="connsiteY368" fmla="*/ 145914 h 336550"/>
                    <a:gd name="connsiteX369" fmla="*/ 91434 w 338138"/>
                    <a:gd name="connsiteY369" fmla="*/ 143283 h 336550"/>
                    <a:gd name="connsiteX370" fmla="*/ 88794 w 338138"/>
                    <a:gd name="connsiteY370" fmla="*/ 140652 h 336550"/>
                    <a:gd name="connsiteX371" fmla="*/ 88794 w 338138"/>
                    <a:gd name="connsiteY371" fmla="*/ 139337 h 336550"/>
                    <a:gd name="connsiteX372" fmla="*/ 87473 w 338138"/>
                    <a:gd name="connsiteY372" fmla="*/ 139337 h 336550"/>
                    <a:gd name="connsiteX373" fmla="*/ 88794 w 338138"/>
                    <a:gd name="connsiteY373" fmla="*/ 136706 h 336550"/>
                    <a:gd name="connsiteX374" fmla="*/ 88794 w 338138"/>
                    <a:gd name="connsiteY374" fmla="*/ 134075 h 336550"/>
                    <a:gd name="connsiteX375" fmla="*/ 88794 w 338138"/>
                    <a:gd name="connsiteY375" fmla="*/ 132760 h 336550"/>
                    <a:gd name="connsiteX376" fmla="*/ 88794 w 338138"/>
                    <a:gd name="connsiteY376" fmla="*/ 131445 h 336550"/>
                    <a:gd name="connsiteX377" fmla="*/ 101997 w 338138"/>
                    <a:gd name="connsiteY377" fmla="*/ 103822 h 336550"/>
                    <a:gd name="connsiteX378" fmla="*/ 105958 w 338138"/>
                    <a:gd name="connsiteY378" fmla="*/ 101192 h 336550"/>
                    <a:gd name="connsiteX379" fmla="*/ 113881 w 338138"/>
                    <a:gd name="connsiteY379" fmla="*/ 95930 h 336550"/>
                    <a:gd name="connsiteX380" fmla="*/ 115201 w 338138"/>
                    <a:gd name="connsiteY380" fmla="*/ 93299 h 336550"/>
                    <a:gd name="connsiteX381" fmla="*/ 125764 w 338138"/>
                    <a:gd name="connsiteY381" fmla="*/ 84092 h 336550"/>
                    <a:gd name="connsiteX382" fmla="*/ 144249 w 338138"/>
                    <a:gd name="connsiteY382" fmla="*/ 81461 h 336550"/>
                    <a:gd name="connsiteX383" fmla="*/ 148210 w 338138"/>
                    <a:gd name="connsiteY383" fmla="*/ 81461 h 336550"/>
                    <a:gd name="connsiteX384" fmla="*/ 161414 w 338138"/>
                    <a:gd name="connsiteY384" fmla="*/ 82777 h 336550"/>
                    <a:gd name="connsiteX385" fmla="*/ 168016 w 338138"/>
                    <a:gd name="connsiteY385" fmla="*/ 91984 h 336550"/>
                    <a:gd name="connsiteX386" fmla="*/ 170657 w 338138"/>
                    <a:gd name="connsiteY386" fmla="*/ 91984 h 336550"/>
                    <a:gd name="connsiteX387" fmla="*/ 174618 w 338138"/>
                    <a:gd name="connsiteY387" fmla="*/ 93299 h 336550"/>
                    <a:gd name="connsiteX388" fmla="*/ 175938 w 338138"/>
                    <a:gd name="connsiteY388" fmla="*/ 94615 h 336550"/>
                    <a:gd name="connsiteX389" fmla="*/ 179899 w 338138"/>
                    <a:gd name="connsiteY389" fmla="*/ 95930 h 336550"/>
                    <a:gd name="connsiteX390" fmla="*/ 179899 w 338138"/>
                    <a:gd name="connsiteY390" fmla="*/ 94615 h 336550"/>
                    <a:gd name="connsiteX391" fmla="*/ 179899 w 338138"/>
                    <a:gd name="connsiteY391" fmla="*/ 91984 h 336550"/>
                    <a:gd name="connsiteX392" fmla="*/ 181220 w 338138"/>
                    <a:gd name="connsiteY392" fmla="*/ 90669 h 336550"/>
                    <a:gd name="connsiteX393" fmla="*/ 183861 w 338138"/>
                    <a:gd name="connsiteY393" fmla="*/ 90669 h 336550"/>
                    <a:gd name="connsiteX394" fmla="*/ 186501 w 338138"/>
                    <a:gd name="connsiteY394" fmla="*/ 90669 h 336550"/>
                    <a:gd name="connsiteX395" fmla="*/ 198385 w 338138"/>
                    <a:gd name="connsiteY395" fmla="*/ 94615 h 336550"/>
                    <a:gd name="connsiteX396" fmla="*/ 211589 w 338138"/>
                    <a:gd name="connsiteY396" fmla="*/ 84092 h 336550"/>
                    <a:gd name="connsiteX397" fmla="*/ 189142 w 338138"/>
                    <a:gd name="connsiteY397" fmla="*/ 74884 h 336550"/>
                    <a:gd name="connsiteX398" fmla="*/ 187822 w 338138"/>
                    <a:gd name="connsiteY398" fmla="*/ 76200 h 336550"/>
                    <a:gd name="connsiteX399" fmla="*/ 187822 w 338138"/>
                    <a:gd name="connsiteY399" fmla="*/ 78830 h 336550"/>
                    <a:gd name="connsiteX400" fmla="*/ 186501 w 338138"/>
                    <a:gd name="connsiteY400" fmla="*/ 82777 h 336550"/>
                    <a:gd name="connsiteX401" fmla="*/ 183861 w 338138"/>
                    <a:gd name="connsiteY401" fmla="*/ 81461 h 336550"/>
                    <a:gd name="connsiteX402" fmla="*/ 165375 w 338138"/>
                    <a:gd name="connsiteY402" fmla="*/ 65677 h 336550"/>
                    <a:gd name="connsiteX403" fmla="*/ 178579 w 338138"/>
                    <a:gd name="connsiteY403" fmla="*/ 81461 h 336550"/>
                    <a:gd name="connsiteX404" fmla="*/ 173298 w 338138"/>
                    <a:gd name="connsiteY404" fmla="*/ 82777 h 336550"/>
                    <a:gd name="connsiteX405" fmla="*/ 158773 w 338138"/>
                    <a:gd name="connsiteY405" fmla="*/ 68308 h 336550"/>
                    <a:gd name="connsiteX406" fmla="*/ 156133 w 338138"/>
                    <a:gd name="connsiteY406" fmla="*/ 68308 h 336550"/>
                    <a:gd name="connsiteX407" fmla="*/ 152172 w 338138"/>
                    <a:gd name="connsiteY407" fmla="*/ 69623 h 336550"/>
                    <a:gd name="connsiteX408" fmla="*/ 148210 w 338138"/>
                    <a:gd name="connsiteY408" fmla="*/ 70938 h 336550"/>
                    <a:gd name="connsiteX409" fmla="*/ 145570 w 338138"/>
                    <a:gd name="connsiteY409" fmla="*/ 73569 h 336550"/>
                    <a:gd name="connsiteX410" fmla="*/ 142929 w 338138"/>
                    <a:gd name="connsiteY410" fmla="*/ 74884 h 336550"/>
                    <a:gd name="connsiteX411" fmla="*/ 137647 w 338138"/>
                    <a:gd name="connsiteY411" fmla="*/ 78830 h 336550"/>
                    <a:gd name="connsiteX412" fmla="*/ 119162 w 338138"/>
                    <a:gd name="connsiteY412" fmla="*/ 78830 h 336550"/>
                    <a:gd name="connsiteX413" fmla="*/ 119162 w 338138"/>
                    <a:gd name="connsiteY413" fmla="*/ 73569 h 336550"/>
                    <a:gd name="connsiteX414" fmla="*/ 138968 w 338138"/>
                    <a:gd name="connsiteY414" fmla="*/ 66992 h 336550"/>
                    <a:gd name="connsiteX415" fmla="*/ 138968 w 338138"/>
                    <a:gd name="connsiteY415" fmla="*/ 60415 h 336550"/>
                    <a:gd name="connsiteX416" fmla="*/ 142929 w 338138"/>
                    <a:gd name="connsiteY416" fmla="*/ 60415 h 336550"/>
                    <a:gd name="connsiteX417" fmla="*/ 158773 w 338138"/>
                    <a:gd name="connsiteY417" fmla="*/ 52523 h 336550"/>
                    <a:gd name="connsiteX418" fmla="*/ 161414 w 338138"/>
                    <a:gd name="connsiteY418" fmla="*/ 52523 h 336550"/>
                    <a:gd name="connsiteX419" fmla="*/ 164055 w 338138"/>
                    <a:gd name="connsiteY419" fmla="*/ 47262 h 336550"/>
                    <a:gd name="connsiteX420" fmla="*/ 164055 w 338138"/>
                    <a:gd name="connsiteY420" fmla="*/ 49893 h 336550"/>
                    <a:gd name="connsiteX421" fmla="*/ 165375 w 338138"/>
                    <a:gd name="connsiteY421" fmla="*/ 51208 h 336550"/>
                    <a:gd name="connsiteX422" fmla="*/ 164055 w 338138"/>
                    <a:gd name="connsiteY422" fmla="*/ 51208 h 336550"/>
                    <a:gd name="connsiteX423" fmla="*/ 177259 w 338138"/>
                    <a:gd name="connsiteY423" fmla="*/ 45947 h 336550"/>
                    <a:gd name="connsiteX424" fmla="*/ 178579 w 338138"/>
                    <a:gd name="connsiteY424" fmla="*/ 47262 h 336550"/>
                    <a:gd name="connsiteX425" fmla="*/ 179899 w 338138"/>
                    <a:gd name="connsiteY425" fmla="*/ 43316 h 336550"/>
                    <a:gd name="connsiteX426" fmla="*/ 183861 w 338138"/>
                    <a:gd name="connsiteY426" fmla="*/ 42000 h 336550"/>
                    <a:gd name="connsiteX427" fmla="*/ 185181 w 338138"/>
                    <a:gd name="connsiteY427" fmla="*/ 40685 h 336550"/>
                    <a:gd name="connsiteX428" fmla="*/ 181220 w 338138"/>
                    <a:gd name="connsiteY428" fmla="*/ 42000 h 336550"/>
                    <a:gd name="connsiteX429" fmla="*/ 177259 w 338138"/>
                    <a:gd name="connsiteY429" fmla="*/ 43316 h 336550"/>
                    <a:gd name="connsiteX430" fmla="*/ 178579 w 338138"/>
                    <a:gd name="connsiteY430" fmla="*/ 39370 h 336550"/>
                    <a:gd name="connsiteX431" fmla="*/ 174618 w 338138"/>
                    <a:gd name="connsiteY431" fmla="*/ 40685 h 336550"/>
                    <a:gd name="connsiteX432" fmla="*/ 171977 w 338138"/>
                    <a:gd name="connsiteY432" fmla="*/ 43316 h 336550"/>
                    <a:gd name="connsiteX433" fmla="*/ 168016 w 338138"/>
                    <a:gd name="connsiteY433" fmla="*/ 51208 h 336550"/>
                    <a:gd name="connsiteX434" fmla="*/ 165375 w 338138"/>
                    <a:gd name="connsiteY434" fmla="*/ 48577 h 336550"/>
                    <a:gd name="connsiteX435" fmla="*/ 164055 w 338138"/>
                    <a:gd name="connsiteY435" fmla="*/ 47262 h 336550"/>
                    <a:gd name="connsiteX436" fmla="*/ 160094 w 338138"/>
                    <a:gd name="connsiteY436" fmla="*/ 45947 h 336550"/>
                    <a:gd name="connsiteX437" fmla="*/ 165375 w 338138"/>
                    <a:gd name="connsiteY437" fmla="*/ 40685 h 336550"/>
                    <a:gd name="connsiteX438" fmla="*/ 168016 w 338138"/>
                    <a:gd name="connsiteY438" fmla="*/ 39370 h 336550"/>
                    <a:gd name="connsiteX439" fmla="*/ 170657 w 338138"/>
                    <a:gd name="connsiteY439" fmla="*/ 38054 h 336550"/>
                    <a:gd name="connsiteX440" fmla="*/ 187822 w 338138"/>
                    <a:gd name="connsiteY440" fmla="*/ 35424 h 336550"/>
                    <a:gd name="connsiteX441" fmla="*/ 183861 w 338138"/>
                    <a:gd name="connsiteY441" fmla="*/ 36739 h 336550"/>
                    <a:gd name="connsiteX442" fmla="*/ 187822 w 338138"/>
                    <a:gd name="connsiteY442" fmla="*/ 36739 h 336550"/>
                    <a:gd name="connsiteX443" fmla="*/ 190463 w 338138"/>
                    <a:gd name="connsiteY443" fmla="*/ 34108 h 336550"/>
                    <a:gd name="connsiteX444" fmla="*/ 187822 w 338138"/>
                    <a:gd name="connsiteY444" fmla="*/ 34108 h 336550"/>
                    <a:gd name="connsiteX445" fmla="*/ 190463 w 338138"/>
                    <a:gd name="connsiteY445" fmla="*/ 32793 h 336550"/>
                    <a:gd name="connsiteX446" fmla="*/ 187822 w 338138"/>
                    <a:gd name="connsiteY446" fmla="*/ 32793 h 336550"/>
                    <a:gd name="connsiteX447" fmla="*/ 189915 w 338138"/>
                    <a:gd name="connsiteY447" fmla="*/ 31750 h 336550"/>
                    <a:gd name="connsiteX448" fmla="*/ 190463 w 338138"/>
                    <a:gd name="connsiteY448" fmla="*/ 31477 h 336550"/>
                    <a:gd name="connsiteX449" fmla="*/ 169336 w 338138"/>
                    <a:gd name="connsiteY449" fmla="*/ 30162 h 336550"/>
                    <a:gd name="connsiteX450" fmla="*/ 169069 w 338138"/>
                    <a:gd name="connsiteY450" fmla="*/ 0 h 336550"/>
                    <a:gd name="connsiteX451" fmla="*/ 338138 w 338138"/>
                    <a:gd name="connsiteY451" fmla="*/ 168275 h 336550"/>
                    <a:gd name="connsiteX452" fmla="*/ 169069 w 338138"/>
                    <a:gd name="connsiteY452" fmla="*/ 336550 h 336550"/>
                    <a:gd name="connsiteX453" fmla="*/ 0 w 338138"/>
                    <a:gd name="connsiteY453" fmla="*/ 168275 h 336550"/>
                    <a:gd name="connsiteX454" fmla="*/ 169069 w 338138"/>
                    <a:gd name="connsiteY45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Lst>
                  <a:rect l="l" t="t" r="r" b="b"/>
                  <a:pathLst>
                    <a:path w="338138" h="336550">
                      <a:moveTo>
                        <a:pt x="256117" y="200025"/>
                      </a:moveTo>
                      <a:cubicBezTo>
                        <a:pt x="256117" y="200025"/>
                        <a:pt x="256117" y="200025"/>
                        <a:pt x="257440" y="201324"/>
                      </a:cubicBezTo>
                      <a:cubicBezTo>
                        <a:pt x="257440" y="201324"/>
                        <a:pt x="257440" y="201324"/>
                        <a:pt x="258763" y="202623"/>
                      </a:cubicBezTo>
                      <a:cubicBezTo>
                        <a:pt x="258763" y="203922"/>
                        <a:pt x="258763" y="203922"/>
                        <a:pt x="258763" y="203922"/>
                      </a:cubicBezTo>
                      <a:lnTo>
                        <a:pt x="258763" y="205221"/>
                      </a:lnTo>
                      <a:cubicBezTo>
                        <a:pt x="258763" y="205221"/>
                        <a:pt x="258763" y="205221"/>
                        <a:pt x="258763" y="206520"/>
                      </a:cubicBezTo>
                      <a:cubicBezTo>
                        <a:pt x="258763" y="206520"/>
                        <a:pt x="258763" y="206520"/>
                        <a:pt x="257440" y="207819"/>
                      </a:cubicBezTo>
                      <a:cubicBezTo>
                        <a:pt x="257440" y="207819"/>
                        <a:pt x="257440" y="207819"/>
                        <a:pt x="254794" y="216911"/>
                      </a:cubicBezTo>
                      <a:cubicBezTo>
                        <a:pt x="254794" y="216911"/>
                        <a:pt x="254794" y="216911"/>
                        <a:pt x="246857" y="233796"/>
                      </a:cubicBezTo>
                      <a:cubicBezTo>
                        <a:pt x="246857" y="233796"/>
                        <a:pt x="246857" y="233796"/>
                        <a:pt x="245534" y="240290"/>
                      </a:cubicBezTo>
                      <a:cubicBezTo>
                        <a:pt x="245534" y="240290"/>
                        <a:pt x="245534" y="240290"/>
                        <a:pt x="241565" y="242888"/>
                      </a:cubicBezTo>
                      <a:cubicBezTo>
                        <a:pt x="241565" y="242888"/>
                        <a:pt x="241565" y="242888"/>
                        <a:pt x="237596" y="241589"/>
                      </a:cubicBezTo>
                      <a:cubicBezTo>
                        <a:pt x="237596" y="241589"/>
                        <a:pt x="237596" y="241589"/>
                        <a:pt x="236273" y="238992"/>
                      </a:cubicBezTo>
                      <a:cubicBezTo>
                        <a:pt x="236273" y="238992"/>
                        <a:pt x="236273" y="238992"/>
                        <a:pt x="234950" y="237693"/>
                      </a:cubicBezTo>
                      <a:cubicBezTo>
                        <a:pt x="234950" y="237693"/>
                        <a:pt x="234950" y="237693"/>
                        <a:pt x="236273" y="235095"/>
                      </a:cubicBezTo>
                      <a:cubicBezTo>
                        <a:pt x="236273" y="235095"/>
                        <a:pt x="236273" y="235095"/>
                        <a:pt x="236273" y="233796"/>
                      </a:cubicBezTo>
                      <a:cubicBezTo>
                        <a:pt x="236273" y="233796"/>
                        <a:pt x="236273" y="233796"/>
                        <a:pt x="238919" y="226003"/>
                      </a:cubicBezTo>
                      <a:cubicBezTo>
                        <a:pt x="238919" y="226003"/>
                        <a:pt x="238919" y="226003"/>
                        <a:pt x="238919" y="218210"/>
                      </a:cubicBezTo>
                      <a:cubicBezTo>
                        <a:pt x="238919" y="218210"/>
                        <a:pt x="238919" y="218210"/>
                        <a:pt x="238919" y="216911"/>
                      </a:cubicBezTo>
                      <a:cubicBezTo>
                        <a:pt x="238919" y="216911"/>
                        <a:pt x="238919" y="216911"/>
                        <a:pt x="240242" y="215612"/>
                      </a:cubicBezTo>
                      <a:cubicBezTo>
                        <a:pt x="240242" y="215612"/>
                        <a:pt x="240242" y="215612"/>
                        <a:pt x="240242" y="214313"/>
                      </a:cubicBezTo>
                      <a:cubicBezTo>
                        <a:pt x="240242" y="214313"/>
                        <a:pt x="240242" y="214313"/>
                        <a:pt x="246857" y="210416"/>
                      </a:cubicBezTo>
                      <a:cubicBezTo>
                        <a:pt x="246857" y="210416"/>
                        <a:pt x="246857" y="210416"/>
                        <a:pt x="253471" y="202623"/>
                      </a:cubicBezTo>
                      <a:cubicBezTo>
                        <a:pt x="253471" y="202623"/>
                        <a:pt x="253471" y="202623"/>
                        <a:pt x="253471" y="201324"/>
                      </a:cubicBezTo>
                      <a:cubicBezTo>
                        <a:pt x="253471" y="201324"/>
                        <a:pt x="253471" y="201324"/>
                        <a:pt x="256117" y="200025"/>
                      </a:cubicBezTo>
                      <a:close/>
                      <a:moveTo>
                        <a:pt x="300038" y="171450"/>
                      </a:moveTo>
                      <a:lnTo>
                        <a:pt x="301625" y="171450"/>
                      </a:lnTo>
                      <a:lnTo>
                        <a:pt x="298450" y="176213"/>
                      </a:lnTo>
                      <a:lnTo>
                        <a:pt x="296863" y="177800"/>
                      </a:lnTo>
                      <a:lnTo>
                        <a:pt x="295275" y="177800"/>
                      </a:lnTo>
                      <a:lnTo>
                        <a:pt x="295275" y="176213"/>
                      </a:lnTo>
                      <a:lnTo>
                        <a:pt x="296863" y="174625"/>
                      </a:lnTo>
                      <a:lnTo>
                        <a:pt x="298450" y="173038"/>
                      </a:lnTo>
                      <a:close/>
                      <a:moveTo>
                        <a:pt x="293688" y="171450"/>
                      </a:moveTo>
                      <a:lnTo>
                        <a:pt x="296863" y="171450"/>
                      </a:lnTo>
                      <a:lnTo>
                        <a:pt x="293688" y="174625"/>
                      </a:lnTo>
                      <a:lnTo>
                        <a:pt x="292100" y="174625"/>
                      </a:lnTo>
                      <a:lnTo>
                        <a:pt x="292100" y="173038"/>
                      </a:lnTo>
                      <a:close/>
                      <a:moveTo>
                        <a:pt x="303946" y="169998"/>
                      </a:moveTo>
                      <a:lnTo>
                        <a:pt x="303457" y="173083"/>
                      </a:lnTo>
                      <a:lnTo>
                        <a:pt x="303213" y="174625"/>
                      </a:lnTo>
                      <a:cubicBezTo>
                        <a:pt x="303213" y="174625"/>
                        <a:pt x="303213" y="174625"/>
                        <a:pt x="303213" y="173288"/>
                      </a:cubicBezTo>
                      <a:cubicBezTo>
                        <a:pt x="303213" y="173288"/>
                        <a:pt x="303213" y="173288"/>
                        <a:pt x="303213" y="171952"/>
                      </a:cubicBezTo>
                      <a:cubicBezTo>
                        <a:pt x="303213" y="171952"/>
                        <a:pt x="303213" y="171952"/>
                        <a:pt x="303213" y="170615"/>
                      </a:cubicBezTo>
                      <a:close/>
                      <a:moveTo>
                        <a:pt x="288926" y="169862"/>
                      </a:moveTo>
                      <a:cubicBezTo>
                        <a:pt x="288926" y="169862"/>
                        <a:pt x="288926" y="169862"/>
                        <a:pt x="290513" y="169862"/>
                      </a:cubicBezTo>
                      <a:cubicBezTo>
                        <a:pt x="290513" y="169862"/>
                        <a:pt x="290513" y="169862"/>
                        <a:pt x="293688" y="169862"/>
                      </a:cubicBezTo>
                      <a:cubicBezTo>
                        <a:pt x="293688" y="169862"/>
                        <a:pt x="293688" y="169862"/>
                        <a:pt x="293688" y="170656"/>
                      </a:cubicBezTo>
                      <a:cubicBezTo>
                        <a:pt x="293688" y="170656"/>
                        <a:pt x="293688" y="170656"/>
                        <a:pt x="292101" y="171450"/>
                      </a:cubicBezTo>
                      <a:cubicBezTo>
                        <a:pt x="292101" y="171450"/>
                        <a:pt x="292101" y="171450"/>
                        <a:pt x="290513" y="171450"/>
                      </a:cubicBezTo>
                      <a:cubicBezTo>
                        <a:pt x="290513" y="171450"/>
                        <a:pt x="290513" y="171450"/>
                        <a:pt x="288926" y="171450"/>
                      </a:cubicBezTo>
                      <a:cubicBezTo>
                        <a:pt x="288926" y="171450"/>
                        <a:pt x="288926" y="171450"/>
                        <a:pt x="287338" y="170656"/>
                      </a:cubicBezTo>
                      <a:cubicBezTo>
                        <a:pt x="287338" y="170656"/>
                        <a:pt x="287338" y="170656"/>
                        <a:pt x="288926" y="169862"/>
                      </a:cubicBezTo>
                      <a:close/>
                      <a:moveTo>
                        <a:pt x="304800" y="164600"/>
                      </a:moveTo>
                      <a:lnTo>
                        <a:pt x="304800" y="165267"/>
                      </a:lnTo>
                      <a:cubicBezTo>
                        <a:pt x="304800" y="166604"/>
                        <a:pt x="304800" y="166604"/>
                        <a:pt x="304800" y="166604"/>
                      </a:cubicBezTo>
                      <a:cubicBezTo>
                        <a:pt x="304800" y="167941"/>
                        <a:pt x="304800" y="167941"/>
                        <a:pt x="304800" y="167941"/>
                      </a:cubicBezTo>
                      <a:cubicBezTo>
                        <a:pt x="304800" y="169278"/>
                        <a:pt x="304800" y="169278"/>
                        <a:pt x="304800" y="169278"/>
                      </a:cubicBezTo>
                      <a:lnTo>
                        <a:pt x="303946" y="169998"/>
                      </a:lnTo>
                      <a:close/>
                      <a:moveTo>
                        <a:pt x="301626" y="149225"/>
                      </a:moveTo>
                      <a:lnTo>
                        <a:pt x="303213" y="149225"/>
                      </a:lnTo>
                      <a:cubicBezTo>
                        <a:pt x="303213" y="149225"/>
                        <a:pt x="303213" y="149225"/>
                        <a:pt x="304800" y="150562"/>
                      </a:cubicBezTo>
                      <a:cubicBezTo>
                        <a:pt x="304800" y="150562"/>
                        <a:pt x="304800" y="150562"/>
                        <a:pt x="304800" y="151899"/>
                      </a:cubicBezTo>
                      <a:cubicBezTo>
                        <a:pt x="304800" y="151899"/>
                        <a:pt x="304800" y="151899"/>
                        <a:pt x="304800" y="154573"/>
                      </a:cubicBezTo>
                      <a:lnTo>
                        <a:pt x="305656" y="153133"/>
                      </a:lnTo>
                      <a:lnTo>
                        <a:pt x="306128" y="156215"/>
                      </a:lnTo>
                      <a:lnTo>
                        <a:pt x="304800" y="164600"/>
                      </a:lnTo>
                      <a:lnTo>
                        <a:pt x="304800" y="162594"/>
                      </a:lnTo>
                      <a:cubicBezTo>
                        <a:pt x="304800" y="162594"/>
                        <a:pt x="304800" y="162594"/>
                        <a:pt x="304800" y="161257"/>
                      </a:cubicBezTo>
                      <a:cubicBezTo>
                        <a:pt x="304800" y="161257"/>
                        <a:pt x="304800" y="161257"/>
                        <a:pt x="304800" y="159920"/>
                      </a:cubicBezTo>
                      <a:cubicBezTo>
                        <a:pt x="304800" y="159920"/>
                        <a:pt x="304800" y="159920"/>
                        <a:pt x="304800" y="158583"/>
                      </a:cubicBezTo>
                      <a:cubicBezTo>
                        <a:pt x="304800" y="158583"/>
                        <a:pt x="304800" y="158583"/>
                        <a:pt x="303213" y="158583"/>
                      </a:cubicBezTo>
                      <a:cubicBezTo>
                        <a:pt x="303213" y="158583"/>
                        <a:pt x="303213" y="158583"/>
                        <a:pt x="303213" y="157246"/>
                      </a:cubicBezTo>
                      <a:cubicBezTo>
                        <a:pt x="303213" y="157246"/>
                        <a:pt x="303213" y="157246"/>
                        <a:pt x="303213" y="155909"/>
                      </a:cubicBezTo>
                      <a:cubicBezTo>
                        <a:pt x="303213" y="155909"/>
                        <a:pt x="303213" y="155909"/>
                        <a:pt x="303213" y="154573"/>
                      </a:cubicBezTo>
                      <a:cubicBezTo>
                        <a:pt x="303213" y="154573"/>
                        <a:pt x="303213" y="154573"/>
                        <a:pt x="301625" y="154573"/>
                      </a:cubicBezTo>
                      <a:cubicBezTo>
                        <a:pt x="301625" y="154573"/>
                        <a:pt x="301625" y="154573"/>
                        <a:pt x="301625" y="153236"/>
                      </a:cubicBezTo>
                      <a:cubicBezTo>
                        <a:pt x="301625" y="153236"/>
                        <a:pt x="301625" y="153236"/>
                        <a:pt x="301625" y="151899"/>
                      </a:cubicBezTo>
                      <a:lnTo>
                        <a:pt x="301625" y="150812"/>
                      </a:lnTo>
                      <a:lnTo>
                        <a:pt x="301626" y="150813"/>
                      </a:lnTo>
                      <a:lnTo>
                        <a:pt x="301626" y="149226"/>
                      </a:lnTo>
                      <a:close/>
                      <a:moveTo>
                        <a:pt x="298450" y="147637"/>
                      </a:moveTo>
                      <a:cubicBezTo>
                        <a:pt x="298450" y="147637"/>
                        <a:pt x="298450" y="147637"/>
                        <a:pt x="298450" y="148907"/>
                      </a:cubicBezTo>
                      <a:cubicBezTo>
                        <a:pt x="298450" y="148907"/>
                        <a:pt x="298450" y="148907"/>
                        <a:pt x="298450" y="150177"/>
                      </a:cubicBezTo>
                      <a:cubicBezTo>
                        <a:pt x="298450" y="150177"/>
                        <a:pt x="298450" y="150177"/>
                        <a:pt x="297180" y="150177"/>
                      </a:cubicBezTo>
                      <a:cubicBezTo>
                        <a:pt x="297180" y="150177"/>
                        <a:pt x="297180" y="150177"/>
                        <a:pt x="295910" y="150177"/>
                      </a:cubicBezTo>
                      <a:lnTo>
                        <a:pt x="294640" y="150177"/>
                      </a:lnTo>
                      <a:cubicBezTo>
                        <a:pt x="294640" y="150177"/>
                        <a:pt x="294640" y="150177"/>
                        <a:pt x="294640" y="152717"/>
                      </a:cubicBezTo>
                      <a:cubicBezTo>
                        <a:pt x="294640" y="152717"/>
                        <a:pt x="294640" y="152717"/>
                        <a:pt x="294640" y="153987"/>
                      </a:cubicBezTo>
                      <a:cubicBezTo>
                        <a:pt x="294640" y="153987"/>
                        <a:pt x="294640" y="153987"/>
                        <a:pt x="295910" y="155257"/>
                      </a:cubicBezTo>
                      <a:cubicBezTo>
                        <a:pt x="295910" y="155257"/>
                        <a:pt x="295910" y="155257"/>
                        <a:pt x="295910" y="153987"/>
                      </a:cubicBezTo>
                      <a:cubicBezTo>
                        <a:pt x="295910" y="153987"/>
                        <a:pt x="295910" y="153987"/>
                        <a:pt x="297180" y="152717"/>
                      </a:cubicBezTo>
                      <a:cubicBezTo>
                        <a:pt x="297180" y="152717"/>
                        <a:pt x="297180" y="152717"/>
                        <a:pt x="297180" y="153987"/>
                      </a:cubicBezTo>
                      <a:cubicBezTo>
                        <a:pt x="297180" y="153987"/>
                        <a:pt x="297180" y="153987"/>
                        <a:pt x="295910" y="156527"/>
                      </a:cubicBezTo>
                      <a:cubicBezTo>
                        <a:pt x="295910" y="156527"/>
                        <a:pt x="295910" y="156527"/>
                        <a:pt x="295910" y="157797"/>
                      </a:cubicBezTo>
                      <a:cubicBezTo>
                        <a:pt x="295910" y="157797"/>
                        <a:pt x="295910" y="157797"/>
                        <a:pt x="297180" y="160337"/>
                      </a:cubicBezTo>
                      <a:cubicBezTo>
                        <a:pt x="297180" y="160337"/>
                        <a:pt x="297180" y="160337"/>
                        <a:pt x="297180" y="162877"/>
                      </a:cubicBezTo>
                      <a:cubicBezTo>
                        <a:pt x="297180" y="162877"/>
                        <a:pt x="297180" y="162877"/>
                        <a:pt x="295910" y="164147"/>
                      </a:cubicBezTo>
                      <a:cubicBezTo>
                        <a:pt x="295910" y="164147"/>
                        <a:pt x="295910" y="164147"/>
                        <a:pt x="294640" y="162877"/>
                      </a:cubicBezTo>
                      <a:lnTo>
                        <a:pt x="294640" y="165417"/>
                      </a:lnTo>
                      <a:cubicBezTo>
                        <a:pt x="294640" y="165417"/>
                        <a:pt x="294640" y="165417"/>
                        <a:pt x="293370" y="166687"/>
                      </a:cubicBezTo>
                      <a:cubicBezTo>
                        <a:pt x="293370" y="166687"/>
                        <a:pt x="293370" y="166687"/>
                        <a:pt x="293370" y="165417"/>
                      </a:cubicBezTo>
                      <a:cubicBezTo>
                        <a:pt x="293370" y="165417"/>
                        <a:pt x="293370" y="165417"/>
                        <a:pt x="293370" y="162877"/>
                      </a:cubicBezTo>
                      <a:cubicBezTo>
                        <a:pt x="293370" y="162877"/>
                        <a:pt x="293370" y="162877"/>
                        <a:pt x="293370" y="161607"/>
                      </a:cubicBezTo>
                      <a:cubicBezTo>
                        <a:pt x="293370" y="161607"/>
                        <a:pt x="293370" y="161607"/>
                        <a:pt x="292100" y="159067"/>
                      </a:cubicBezTo>
                      <a:cubicBezTo>
                        <a:pt x="292100" y="159067"/>
                        <a:pt x="292100" y="159067"/>
                        <a:pt x="293370" y="157797"/>
                      </a:cubicBezTo>
                      <a:cubicBezTo>
                        <a:pt x="293370" y="157797"/>
                        <a:pt x="293370" y="157797"/>
                        <a:pt x="293370" y="155257"/>
                      </a:cubicBezTo>
                      <a:cubicBezTo>
                        <a:pt x="293370" y="155257"/>
                        <a:pt x="293370" y="155257"/>
                        <a:pt x="293370" y="153987"/>
                      </a:cubicBezTo>
                      <a:cubicBezTo>
                        <a:pt x="293370" y="153987"/>
                        <a:pt x="293370" y="153987"/>
                        <a:pt x="293370" y="151447"/>
                      </a:cubicBezTo>
                      <a:cubicBezTo>
                        <a:pt x="293370" y="151447"/>
                        <a:pt x="293370" y="151447"/>
                        <a:pt x="293370" y="148907"/>
                      </a:cubicBezTo>
                      <a:cubicBezTo>
                        <a:pt x="293370" y="148907"/>
                        <a:pt x="293370" y="148907"/>
                        <a:pt x="294640" y="148907"/>
                      </a:cubicBezTo>
                      <a:cubicBezTo>
                        <a:pt x="295910" y="147637"/>
                        <a:pt x="297180" y="147637"/>
                        <a:pt x="298450" y="147637"/>
                      </a:cubicBezTo>
                      <a:close/>
                      <a:moveTo>
                        <a:pt x="300038" y="139700"/>
                      </a:moveTo>
                      <a:lnTo>
                        <a:pt x="301626" y="139700"/>
                      </a:lnTo>
                      <a:lnTo>
                        <a:pt x="301626" y="141288"/>
                      </a:lnTo>
                      <a:lnTo>
                        <a:pt x="301626" y="142875"/>
                      </a:lnTo>
                      <a:lnTo>
                        <a:pt x="301626" y="146051"/>
                      </a:lnTo>
                      <a:lnTo>
                        <a:pt x="301626" y="147638"/>
                      </a:lnTo>
                      <a:lnTo>
                        <a:pt x="301626" y="149225"/>
                      </a:lnTo>
                      <a:lnTo>
                        <a:pt x="301625" y="149225"/>
                      </a:lnTo>
                      <a:cubicBezTo>
                        <a:pt x="301625" y="150562"/>
                        <a:pt x="301625" y="150562"/>
                        <a:pt x="301625" y="150562"/>
                      </a:cubicBezTo>
                      <a:lnTo>
                        <a:pt x="301625" y="150812"/>
                      </a:lnTo>
                      <a:lnTo>
                        <a:pt x="300038" y="149226"/>
                      </a:lnTo>
                      <a:lnTo>
                        <a:pt x="300038" y="147638"/>
                      </a:lnTo>
                      <a:lnTo>
                        <a:pt x="300038" y="144463"/>
                      </a:lnTo>
                      <a:lnTo>
                        <a:pt x="300038" y="141288"/>
                      </a:lnTo>
                      <a:close/>
                      <a:moveTo>
                        <a:pt x="287338" y="131762"/>
                      </a:moveTo>
                      <a:cubicBezTo>
                        <a:pt x="287338" y="131762"/>
                        <a:pt x="287338" y="131762"/>
                        <a:pt x="292101" y="134484"/>
                      </a:cubicBezTo>
                      <a:cubicBezTo>
                        <a:pt x="292101" y="134484"/>
                        <a:pt x="292101" y="134484"/>
                        <a:pt x="292101" y="135844"/>
                      </a:cubicBezTo>
                      <a:cubicBezTo>
                        <a:pt x="292101" y="135844"/>
                        <a:pt x="292101" y="135844"/>
                        <a:pt x="290513" y="138566"/>
                      </a:cubicBezTo>
                      <a:cubicBezTo>
                        <a:pt x="290513" y="138566"/>
                        <a:pt x="290513" y="138566"/>
                        <a:pt x="290513" y="139927"/>
                      </a:cubicBezTo>
                      <a:cubicBezTo>
                        <a:pt x="290513" y="139927"/>
                        <a:pt x="290513" y="139927"/>
                        <a:pt x="290513" y="142648"/>
                      </a:cubicBezTo>
                      <a:cubicBezTo>
                        <a:pt x="290513" y="142648"/>
                        <a:pt x="290513" y="142648"/>
                        <a:pt x="292101" y="144009"/>
                      </a:cubicBezTo>
                      <a:cubicBezTo>
                        <a:pt x="292101" y="144009"/>
                        <a:pt x="292101" y="144009"/>
                        <a:pt x="293688" y="145369"/>
                      </a:cubicBezTo>
                      <a:cubicBezTo>
                        <a:pt x="293688" y="145369"/>
                        <a:pt x="293688" y="145369"/>
                        <a:pt x="292101" y="146730"/>
                      </a:cubicBezTo>
                      <a:cubicBezTo>
                        <a:pt x="292101" y="146730"/>
                        <a:pt x="292101" y="146730"/>
                        <a:pt x="292101" y="148091"/>
                      </a:cubicBezTo>
                      <a:cubicBezTo>
                        <a:pt x="292101" y="148091"/>
                        <a:pt x="292101" y="148091"/>
                        <a:pt x="290513" y="150812"/>
                      </a:cubicBezTo>
                      <a:cubicBezTo>
                        <a:pt x="290513" y="150812"/>
                        <a:pt x="290513" y="150812"/>
                        <a:pt x="290513" y="152173"/>
                      </a:cubicBezTo>
                      <a:cubicBezTo>
                        <a:pt x="290513" y="152173"/>
                        <a:pt x="290513" y="152173"/>
                        <a:pt x="290513" y="153534"/>
                      </a:cubicBezTo>
                      <a:cubicBezTo>
                        <a:pt x="290513" y="153534"/>
                        <a:pt x="290513" y="153534"/>
                        <a:pt x="290513" y="154894"/>
                      </a:cubicBezTo>
                      <a:cubicBezTo>
                        <a:pt x="290513" y="154894"/>
                        <a:pt x="290513" y="156255"/>
                        <a:pt x="290513" y="157616"/>
                      </a:cubicBezTo>
                      <a:cubicBezTo>
                        <a:pt x="290513" y="157616"/>
                        <a:pt x="290513" y="157616"/>
                        <a:pt x="288925" y="160337"/>
                      </a:cubicBezTo>
                      <a:cubicBezTo>
                        <a:pt x="288925" y="160337"/>
                        <a:pt x="288925" y="160337"/>
                        <a:pt x="287338" y="160337"/>
                      </a:cubicBezTo>
                      <a:cubicBezTo>
                        <a:pt x="287338" y="152173"/>
                        <a:pt x="285750" y="144009"/>
                        <a:pt x="285750" y="137205"/>
                      </a:cubicBezTo>
                      <a:cubicBezTo>
                        <a:pt x="285750" y="137205"/>
                        <a:pt x="285750" y="137205"/>
                        <a:pt x="285750" y="135844"/>
                      </a:cubicBezTo>
                      <a:cubicBezTo>
                        <a:pt x="285750" y="135844"/>
                        <a:pt x="285750" y="135844"/>
                        <a:pt x="285750" y="133123"/>
                      </a:cubicBezTo>
                      <a:cubicBezTo>
                        <a:pt x="285750" y="133123"/>
                        <a:pt x="285750" y="133123"/>
                        <a:pt x="287338" y="131762"/>
                      </a:cubicBezTo>
                      <a:close/>
                      <a:moveTo>
                        <a:pt x="296863" y="123825"/>
                      </a:moveTo>
                      <a:lnTo>
                        <a:pt x="298451" y="127000"/>
                      </a:lnTo>
                      <a:lnTo>
                        <a:pt x="300038" y="130175"/>
                      </a:lnTo>
                      <a:lnTo>
                        <a:pt x="298451" y="130175"/>
                      </a:lnTo>
                      <a:lnTo>
                        <a:pt x="298451" y="133350"/>
                      </a:lnTo>
                      <a:lnTo>
                        <a:pt x="296863" y="131763"/>
                      </a:lnTo>
                      <a:lnTo>
                        <a:pt x="296863" y="130175"/>
                      </a:lnTo>
                      <a:lnTo>
                        <a:pt x="295276" y="128588"/>
                      </a:lnTo>
                      <a:lnTo>
                        <a:pt x="293688" y="130175"/>
                      </a:lnTo>
                      <a:lnTo>
                        <a:pt x="293688" y="128588"/>
                      </a:lnTo>
                      <a:lnTo>
                        <a:pt x="293688" y="125413"/>
                      </a:lnTo>
                      <a:lnTo>
                        <a:pt x="296863" y="125413"/>
                      </a:lnTo>
                      <a:close/>
                      <a:moveTo>
                        <a:pt x="292100" y="117475"/>
                      </a:moveTo>
                      <a:lnTo>
                        <a:pt x="293688" y="117475"/>
                      </a:lnTo>
                      <a:lnTo>
                        <a:pt x="293688" y="119063"/>
                      </a:lnTo>
                      <a:lnTo>
                        <a:pt x="293688" y="120650"/>
                      </a:lnTo>
                      <a:close/>
                      <a:moveTo>
                        <a:pt x="285750" y="101600"/>
                      </a:moveTo>
                      <a:lnTo>
                        <a:pt x="287338" y="101600"/>
                      </a:lnTo>
                      <a:lnTo>
                        <a:pt x="287338" y="104775"/>
                      </a:lnTo>
                      <a:lnTo>
                        <a:pt x="288925" y="107950"/>
                      </a:lnTo>
                      <a:lnTo>
                        <a:pt x="290513" y="109538"/>
                      </a:lnTo>
                      <a:lnTo>
                        <a:pt x="292101" y="111125"/>
                      </a:lnTo>
                      <a:lnTo>
                        <a:pt x="293688" y="111125"/>
                      </a:lnTo>
                      <a:lnTo>
                        <a:pt x="293688" y="114300"/>
                      </a:lnTo>
                      <a:lnTo>
                        <a:pt x="293688" y="115887"/>
                      </a:lnTo>
                      <a:lnTo>
                        <a:pt x="295276" y="117475"/>
                      </a:lnTo>
                      <a:lnTo>
                        <a:pt x="295276" y="119062"/>
                      </a:lnTo>
                      <a:lnTo>
                        <a:pt x="295276" y="120650"/>
                      </a:lnTo>
                      <a:lnTo>
                        <a:pt x="295276" y="122237"/>
                      </a:lnTo>
                      <a:lnTo>
                        <a:pt x="293688" y="117475"/>
                      </a:lnTo>
                      <a:lnTo>
                        <a:pt x="293688" y="115888"/>
                      </a:lnTo>
                      <a:lnTo>
                        <a:pt x="292101" y="114300"/>
                      </a:lnTo>
                      <a:lnTo>
                        <a:pt x="290513" y="114300"/>
                      </a:lnTo>
                      <a:lnTo>
                        <a:pt x="290513" y="115888"/>
                      </a:lnTo>
                      <a:lnTo>
                        <a:pt x="290513" y="117475"/>
                      </a:lnTo>
                      <a:lnTo>
                        <a:pt x="288925" y="117475"/>
                      </a:lnTo>
                      <a:lnTo>
                        <a:pt x="288925" y="115888"/>
                      </a:lnTo>
                      <a:lnTo>
                        <a:pt x="288925" y="112713"/>
                      </a:lnTo>
                      <a:lnTo>
                        <a:pt x="287338" y="109538"/>
                      </a:lnTo>
                      <a:lnTo>
                        <a:pt x="285750" y="107950"/>
                      </a:lnTo>
                      <a:lnTo>
                        <a:pt x="285750" y="106363"/>
                      </a:lnTo>
                      <a:lnTo>
                        <a:pt x="285750" y="103188"/>
                      </a:lnTo>
                      <a:close/>
                      <a:moveTo>
                        <a:pt x="203200" y="85725"/>
                      </a:moveTo>
                      <a:cubicBezTo>
                        <a:pt x="204391" y="85725"/>
                        <a:pt x="205582" y="85725"/>
                        <a:pt x="207963" y="85725"/>
                      </a:cubicBezTo>
                      <a:cubicBezTo>
                        <a:pt x="206772" y="88900"/>
                        <a:pt x="205582" y="86784"/>
                        <a:pt x="204391" y="87842"/>
                      </a:cubicBezTo>
                      <a:cubicBezTo>
                        <a:pt x="204391" y="87842"/>
                        <a:pt x="204391" y="87842"/>
                        <a:pt x="203200" y="87842"/>
                      </a:cubicBezTo>
                      <a:cubicBezTo>
                        <a:pt x="203200" y="86784"/>
                        <a:pt x="203200" y="85725"/>
                        <a:pt x="203200" y="85725"/>
                      </a:cubicBezTo>
                      <a:close/>
                      <a:moveTo>
                        <a:pt x="188913" y="83476"/>
                      </a:moveTo>
                      <a:cubicBezTo>
                        <a:pt x="190501" y="83609"/>
                        <a:pt x="192088" y="84138"/>
                        <a:pt x="192088" y="84667"/>
                      </a:cubicBezTo>
                      <a:cubicBezTo>
                        <a:pt x="192088" y="84667"/>
                        <a:pt x="192088" y="84667"/>
                        <a:pt x="190501" y="85725"/>
                      </a:cubicBezTo>
                      <a:cubicBezTo>
                        <a:pt x="187326" y="84667"/>
                        <a:pt x="185738" y="84667"/>
                        <a:pt x="185738" y="84667"/>
                      </a:cubicBezTo>
                      <a:cubicBezTo>
                        <a:pt x="185738" y="83609"/>
                        <a:pt x="187326" y="83344"/>
                        <a:pt x="188913" y="83476"/>
                      </a:cubicBezTo>
                      <a:close/>
                      <a:moveTo>
                        <a:pt x="161925" y="77787"/>
                      </a:moveTo>
                      <a:cubicBezTo>
                        <a:pt x="161925" y="77787"/>
                        <a:pt x="161925" y="77787"/>
                        <a:pt x="163248" y="77787"/>
                      </a:cubicBezTo>
                      <a:cubicBezTo>
                        <a:pt x="165894" y="77787"/>
                        <a:pt x="169863" y="77787"/>
                        <a:pt x="168540" y="82550"/>
                      </a:cubicBezTo>
                      <a:cubicBezTo>
                        <a:pt x="168540" y="82550"/>
                        <a:pt x="168540" y="82550"/>
                        <a:pt x="167217" y="82550"/>
                      </a:cubicBezTo>
                      <a:cubicBezTo>
                        <a:pt x="167217" y="82550"/>
                        <a:pt x="167217" y="82550"/>
                        <a:pt x="167217" y="81359"/>
                      </a:cubicBezTo>
                      <a:lnTo>
                        <a:pt x="161925" y="78978"/>
                      </a:lnTo>
                      <a:cubicBezTo>
                        <a:pt x="161925" y="78978"/>
                        <a:pt x="161925" y="78978"/>
                        <a:pt x="161925" y="77787"/>
                      </a:cubicBezTo>
                      <a:close/>
                      <a:moveTo>
                        <a:pt x="158751" y="73554"/>
                      </a:moveTo>
                      <a:cubicBezTo>
                        <a:pt x="161926" y="74612"/>
                        <a:pt x="158751" y="76729"/>
                        <a:pt x="155575" y="77787"/>
                      </a:cubicBezTo>
                      <a:cubicBezTo>
                        <a:pt x="155575" y="77787"/>
                        <a:pt x="155575" y="77787"/>
                        <a:pt x="153988" y="76729"/>
                      </a:cubicBezTo>
                      <a:cubicBezTo>
                        <a:pt x="155575" y="74612"/>
                        <a:pt x="155575" y="71437"/>
                        <a:pt x="158751" y="73554"/>
                      </a:cubicBezTo>
                      <a:close/>
                      <a:moveTo>
                        <a:pt x="140098" y="48759"/>
                      </a:moveTo>
                      <a:cubicBezTo>
                        <a:pt x="141487" y="47625"/>
                        <a:pt x="141487" y="51027"/>
                        <a:pt x="142876" y="48759"/>
                      </a:cubicBezTo>
                      <a:cubicBezTo>
                        <a:pt x="140098" y="52161"/>
                        <a:pt x="137319" y="55563"/>
                        <a:pt x="131763" y="55563"/>
                      </a:cubicBezTo>
                      <a:cubicBezTo>
                        <a:pt x="131763" y="52161"/>
                        <a:pt x="137319" y="51027"/>
                        <a:pt x="140098" y="48759"/>
                      </a:cubicBezTo>
                      <a:close/>
                      <a:moveTo>
                        <a:pt x="148273" y="42598"/>
                      </a:moveTo>
                      <a:lnTo>
                        <a:pt x="150813" y="42598"/>
                      </a:lnTo>
                      <a:cubicBezTo>
                        <a:pt x="150813" y="42598"/>
                        <a:pt x="150813" y="42598"/>
                        <a:pt x="149543" y="43921"/>
                      </a:cubicBezTo>
                      <a:cubicBezTo>
                        <a:pt x="147003" y="45244"/>
                        <a:pt x="150813" y="49213"/>
                        <a:pt x="148273" y="51859"/>
                      </a:cubicBezTo>
                      <a:cubicBezTo>
                        <a:pt x="149543" y="51859"/>
                        <a:pt x="149543" y="50536"/>
                        <a:pt x="150813" y="50536"/>
                      </a:cubicBezTo>
                      <a:cubicBezTo>
                        <a:pt x="150813" y="51859"/>
                        <a:pt x="149543" y="53181"/>
                        <a:pt x="148273" y="53181"/>
                      </a:cubicBezTo>
                      <a:cubicBezTo>
                        <a:pt x="148273" y="53181"/>
                        <a:pt x="148273" y="54504"/>
                        <a:pt x="149543" y="54504"/>
                      </a:cubicBezTo>
                      <a:cubicBezTo>
                        <a:pt x="147003" y="55827"/>
                        <a:pt x="144463" y="55827"/>
                        <a:pt x="141923" y="55827"/>
                      </a:cubicBezTo>
                      <a:cubicBezTo>
                        <a:pt x="140653" y="57150"/>
                        <a:pt x="139383" y="57150"/>
                        <a:pt x="138113" y="57150"/>
                      </a:cubicBezTo>
                      <a:cubicBezTo>
                        <a:pt x="138113" y="55827"/>
                        <a:pt x="139383" y="55827"/>
                        <a:pt x="140653" y="55827"/>
                      </a:cubicBezTo>
                      <a:cubicBezTo>
                        <a:pt x="140653" y="54504"/>
                        <a:pt x="141923" y="54504"/>
                        <a:pt x="141923" y="53181"/>
                      </a:cubicBezTo>
                      <a:cubicBezTo>
                        <a:pt x="141923" y="53181"/>
                        <a:pt x="141923" y="53181"/>
                        <a:pt x="139383" y="53181"/>
                      </a:cubicBezTo>
                      <a:cubicBezTo>
                        <a:pt x="140653" y="53181"/>
                        <a:pt x="141923" y="53181"/>
                        <a:pt x="141923" y="51859"/>
                      </a:cubicBezTo>
                      <a:cubicBezTo>
                        <a:pt x="141923" y="49213"/>
                        <a:pt x="145733" y="51859"/>
                        <a:pt x="145733" y="49213"/>
                      </a:cubicBezTo>
                      <a:cubicBezTo>
                        <a:pt x="145733" y="47890"/>
                        <a:pt x="144463" y="47890"/>
                        <a:pt x="144463" y="47890"/>
                      </a:cubicBezTo>
                      <a:cubicBezTo>
                        <a:pt x="144463" y="47890"/>
                        <a:pt x="144463" y="46567"/>
                        <a:pt x="144463" y="45244"/>
                      </a:cubicBezTo>
                      <a:cubicBezTo>
                        <a:pt x="144463" y="45244"/>
                        <a:pt x="144463" y="46567"/>
                        <a:pt x="143193" y="45244"/>
                      </a:cubicBezTo>
                      <a:close/>
                      <a:moveTo>
                        <a:pt x="169336" y="30162"/>
                      </a:moveTo>
                      <a:cubicBezTo>
                        <a:pt x="103318" y="30162"/>
                        <a:pt x="47862" y="76200"/>
                        <a:pt x="33338" y="136706"/>
                      </a:cubicBezTo>
                      <a:cubicBezTo>
                        <a:pt x="33338" y="136706"/>
                        <a:pt x="33338" y="138022"/>
                        <a:pt x="33338" y="138022"/>
                      </a:cubicBezTo>
                      <a:cubicBezTo>
                        <a:pt x="33338" y="138022"/>
                        <a:pt x="33338" y="139337"/>
                        <a:pt x="33338" y="139337"/>
                      </a:cubicBezTo>
                      <a:cubicBezTo>
                        <a:pt x="33338" y="139337"/>
                        <a:pt x="33338" y="140652"/>
                        <a:pt x="33338" y="140652"/>
                      </a:cubicBezTo>
                      <a:cubicBezTo>
                        <a:pt x="33338" y="140652"/>
                        <a:pt x="34658" y="139337"/>
                        <a:pt x="34658" y="139337"/>
                      </a:cubicBezTo>
                      <a:cubicBezTo>
                        <a:pt x="34658" y="139337"/>
                        <a:pt x="35979" y="139337"/>
                        <a:pt x="35979" y="139337"/>
                      </a:cubicBezTo>
                      <a:cubicBezTo>
                        <a:pt x="35979" y="139337"/>
                        <a:pt x="35979" y="139337"/>
                        <a:pt x="35979" y="140652"/>
                      </a:cubicBezTo>
                      <a:cubicBezTo>
                        <a:pt x="35979" y="147229"/>
                        <a:pt x="42580" y="148544"/>
                        <a:pt x="43901" y="153806"/>
                      </a:cubicBezTo>
                      <a:cubicBezTo>
                        <a:pt x="47862" y="159067"/>
                        <a:pt x="47862" y="164329"/>
                        <a:pt x="45221" y="169590"/>
                      </a:cubicBezTo>
                      <a:cubicBezTo>
                        <a:pt x="47862" y="169590"/>
                        <a:pt x="46542" y="165644"/>
                        <a:pt x="49182" y="166959"/>
                      </a:cubicBezTo>
                      <a:cubicBezTo>
                        <a:pt x="50503" y="166959"/>
                        <a:pt x="47862" y="169590"/>
                        <a:pt x="50503" y="170905"/>
                      </a:cubicBezTo>
                      <a:cubicBezTo>
                        <a:pt x="50503" y="170905"/>
                        <a:pt x="50503" y="170905"/>
                        <a:pt x="50503" y="168275"/>
                      </a:cubicBezTo>
                      <a:cubicBezTo>
                        <a:pt x="53143" y="166959"/>
                        <a:pt x="55784" y="170905"/>
                        <a:pt x="55784" y="174852"/>
                      </a:cubicBezTo>
                      <a:cubicBezTo>
                        <a:pt x="55784" y="174852"/>
                        <a:pt x="57105" y="174852"/>
                        <a:pt x="57105" y="174852"/>
                      </a:cubicBezTo>
                      <a:cubicBezTo>
                        <a:pt x="57105" y="174852"/>
                        <a:pt x="57105" y="173536"/>
                        <a:pt x="57105" y="173536"/>
                      </a:cubicBezTo>
                      <a:cubicBezTo>
                        <a:pt x="57105" y="173536"/>
                        <a:pt x="58425" y="173536"/>
                        <a:pt x="59745" y="173536"/>
                      </a:cubicBezTo>
                      <a:cubicBezTo>
                        <a:pt x="61066" y="173536"/>
                        <a:pt x="61066" y="173536"/>
                        <a:pt x="61066" y="173536"/>
                      </a:cubicBezTo>
                      <a:cubicBezTo>
                        <a:pt x="61066" y="173536"/>
                        <a:pt x="62386" y="173536"/>
                        <a:pt x="62386" y="173536"/>
                      </a:cubicBezTo>
                      <a:cubicBezTo>
                        <a:pt x="63706" y="173536"/>
                        <a:pt x="63706" y="173536"/>
                        <a:pt x="63706" y="173536"/>
                      </a:cubicBezTo>
                      <a:cubicBezTo>
                        <a:pt x="63706" y="173536"/>
                        <a:pt x="63706" y="173536"/>
                        <a:pt x="65027" y="173536"/>
                      </a:cubicBezTo>
                      <a:cubicBezTo>
                        <a:pt x="65027" y="174852"/>
                        <a:pt x="65027" y="174852"/>
                        <a:pt x="65027" y="174852"/>
                      </a:cubicBezTo>
                      <a:cubicBezTo>
                        <a:pt x="65027" y="174852"/>
                        <a:pt x="66347" y="176167"/>
                        <a:pt x="68988" y="177482"/>
                      </a:cubicBezTo>
                      <a:cubicBezTo>
                        <a:pt x="70308" y="178798"/>
                        <a:pt x="72949" y="180113"/>
                        <a:pt x="72949" y="180113"/>
                      </a:cubicBezTo>
                      <a:cubicBezTo>
                        <a:pt x="72949" y="181428"/>
                        <a:pt x="74269" y="181428"/>
                        <a:pt x="74269" y="182744"/>
                      </a:cubicBezTo>
                      <a:cubicBezTo>
                        <a:pt x="74269" y="182744"/>
                        <a:pt x="74269" y="184059"/>
                        <a:pt x="74269" y="185374"/>
                      </a:cubicBezTo>
                      <a:cubicBezTo>
                        <a:pt x="74269" y="186690"/>
                        <a:pt x="74269" y="188005"/>
                        <a:pt x="74269" y="189320"/>
                      </a:cubicBezTo>
                      <a:cubicBezTo>
                        <a:pt x="74269" y="190636"/>
                        <a:pt x="72949" y="191951"/>
                        <a:pt x="71629" y="194582"/>
                      </a:cubicBezTo>
                      <a:cubicBezTo>
                        <a:pt x="71629" y="194582"/>
                        <a:pt x="71629" y="195897"/>
                        <a:pt x="71629" y="195897"/>
                      </a:cubicBezTo>
                      <a:cubicBezTo>
                        <a:pt x="68988" y="205105"/>
                        <a:pt x="65027" y="211682"/>
                        <a:pt x="63706" y="219574"/>
                      </a:cubicBezTo>
                      <a:cubicBezTo>
                        <a:pt x="62386" y="224835"/>
                        <a:pt x="66347" y="230097"/>
                        <a:pt x="66347" y="236673"/>
                      </a:cubicBezTo>
                      <a:cubicBezTo>
                        <a:pt x="66347" y="236673"/>
                        <a:pt x="66347" y="237989"/>
                        <a:pt x="66347" y="239304"/>
                      </a:cubicBezTo>
                      <a:cubicBezTo>
                        <a:pt x="66347" y="240619"/>
                        <a:pt x="66347" y="243250"/>
                        <a:pt x="65027" y="245881"/>
                      </a:cubicBezTo>
                      <a:cubicBezTo>
                        <a:pt x="63706" y="244565"/>
                        <a:pt x="63706" y="244565"/>
                        <a:pt x="62386" y="244565"/>
                      </a:cubicBezTo>
                      <a:cubicBezTo>
                        <a:pt x="63706" y="247196"/>
                        <a:pt x="66347" y="249827"/>
                        <a:pt x="65027" y="253773"/>
                      </a:cubicBezTo>
                      <a:cubicBezTo>
                        <a:pt x="65027" y="255088"/>
                        <a:pt x="63706" y="255088"/>
                        <a:pt x="62386" y="255088"/>
                      </a:cubicBezTo>
                      <a:cubicBezTo>
                        <a:pt x="63706" y="256404"/>
                        <a:pt x="63706" y="256404"/>
                        <a:pt x="63706" y="257719"/>
                      </a:cubicBezTo>
                      <a:cubicBezTo>
                        <a:pt x="63706" y="259034"/>
                        <a:pt x="65027" y="259034"/>
                        <a:pt x="66347" y="260350"/>
                      </a:cubicBezTo>
                      <a:cubicBezTo>
                        <a:pt x="66347" y="260350"/>
                        <a:pt x="66347" y="261665"/>
                        <a:pt x="66347" y="261665"/>
                      </a:cubicBezTo>
                      <a:cubicBezTo>
                        <a:pt x="66347" y="261665"/>
                        <a:pt x="66347" y="261665"/>
                        <a:pt x="67668" y="261665"/>
                      </a:cubicBezTo>
                      <a:cubicBezTo>
                        <a:pt x="72949" y="268242"/>
                        <a:pt x="79551" y="274819"/>
                        <a:pt x="87473" y="280080"/>
                      </a:cubicBezTo>
                      <a:cubicBezTo>
                        <a:pt x="87473" y="280080"/>
                        <a:pt x="88794" y="280080"/>
                        <a:pt x="88794" y="280080"/>
                      </a:cubicBezTo>
                      <a:cubicBezTo>
                        <a:pt x="88794" y="280080"/>
                        <a:pt x="88794" y="280080"/>
                        <a:pt x="88794" y="281395"/>
                      </a:cubicBezTo>
                      <a:cubicBezTo>
                        <a:pt x="88794" y="281395"/>
                        <a:pt x="90114" y="281395"/>
                        <a:pt x="90114" y="281395"/>
                      </a:cubicBezTo>
                      <a:cubicBezTo>
                        <a:pt x="112560" y="297180"/>
                        <a:pt x="140288" y="306387"/>
                        <a:pt x="169336" y="306387"/>
                      </a:cubicBezTo>
                      <a:cubicBezTo>
                        <a:pt x="245919" y="306387"/>
                        <a:pt x="307976" y="244565"/>
                        <a:pt x="307976" y="168275"/>
                      </a:cubicBezTo>
                      <a:lnTo>
                        <a:pt x="306128" y="156215"/>
                      </a:lnTo>
                      <a:lnTo>
                        <a:pt x="306388" y="154573"/>
                      </a:lnTo>
                      <a:lnTo>
                        <a:pt x="306388" y="151899"/>
                      </a:lnTo>
                      <a:lnTo>
                        <a:pt x="305656" y="153133"/>
                      </a:lnTo>
                      <a:lnTo>
                        <a:pt x="301374" y="125197"/>
                      </a:lnTo>
                      <a:cubicBezTo>
                        <a:pt x="297083" y="111715"/>
                        <a:pt x="290811" y="99219"/>
                        <a:pt x="282889" y="88038"/>
                      </a:cubicBezTo>
                      <a:cubicBezTo>
                        <a:pt x="284209" y="94615"/>
                        <a:pt x="284209" y="102507"/>
                        <a:pt x="282889" y="109084"/>
                      </a:cubicBezTo>
                      <a:cubicBezTo>
                        <a:pt x="281569" y="110399"/>
                        <a:pt x="281569" y="111714"/>
                        <a:pt x="281569" y="113030"/>
                      </a:cubicBezTo>
                      <a:cubicBezTo>
                        <a:pt x="280248" y="113030"/>
                        <a:pt x="280248" y="114345"/>
                        <a:pt x="278928" y="115660"/>
                      </a:cubicBezTo>
                      <a:cubicBezTo>
                        <a:pt x="278928" y="114345"/>
                        <a:pt x="278928" y="113030"/>
                        <a:pt x="278928" y="113030"/>
                      </a:cubicBezTo>
                      <a:cubicBezTo>
                        <a:pt x="278928" y="111714"/>
                        <a:pt x="278928" y="110399"/>
                        <a:pt x="277608" y="109084"/>
                      </a:cubicBezTo>
                      <a:cubicBezTo>
                        <a:pt x="277608" y="107768"/>
                        <a:pt x="276287" y="106453"/>
                        <a:pt x="274967" y="106453"/>
                      </a:cubicBezTo>
                      <a:cubicBezTo>
                        <a:pt x="267045" y="107768"/>
                        <a:pt x="260443" y="105138"/>
                        <a:pt x="253841" y="101192"/>
                      </a:cubicBezTo>
                      <a:cubicBezTo>
                        <a:pt x="252520" y="101192"/>
                        <a:pt x="251200" y="101192"/>
                        <a:pt x="249880" y="99876"/>
                      </a:cubicBezTo>
                      <a:cubicBezTo>
                        <a:pt x="245919" y="98561"/>
                        <a:pt x="243278" y="97245"/>
                        <a:pt x="240637" y="97245"/>
                      </a:cubicBezTo>
                      <a:cubicBezTo>
                        <a:pt x="243278" y="99876"/>
                        <a:pt x="244598" y="102507"/>
                        <a:pt x="245919" y="106453"/>
                      </a:cubicBezTo>
                      <a:cubicBezTo>
                        <a:pt x="245919" y="105138"/>
                        <a:pt x="247239" y="105138"/>
                        <a:pt x="247239" y="103822"/>
                      </a:cubicBezTo>
                      <a:cubicBezTo>
                        <a:pt x="247239" y="105138"/>
                        <a:pt x="248559" y="105138"/>
                        <a:pt x="248559" y="106453"/>
                      </a:cubicBezTo>
                      <a:cubicBezTo>
                        <a:pt x="249880" y="110399"/>
                        <a:pt x="256482" y="110399"/>
                        <a:pt x="256482" y="105138"/>
                      </a:cubicBezTo>
                      <a:cubicBezTo>
                        <a:pt x="263083" y="110399"/>
                        <a:pt x="269685" y="115660"/>
                        <a:pt x="268365" y="124868"/>
                      </a:cubicBezTo>
                      <a:cubicBezTo>
                        <a:pt x="267045" y="128814"/>
                        <a:pt x="263083" y="131445"/>
                        <a:pt x="259122" y="132760"/>
                      </a:cubicBezTo>
                      <a:cubicBezTo>
                        <a:pt x="251200" y="135391"/>
                        <a:pt x="237996" y="140652"/>
                        <a:pt x="236676" y="128814"/>
                      </a:cubicBezTo>
                      <a:cubicBezTo>
                        <a:pt x="236676" y="128814"/>
                        <a:pt x="235356" y="127499"/>
                        <a:pt x="235356" y="126183"/>
                      </a:cubicBezTo>
                      <a:cubicBezTo>
                        <a:pt x="234035" y="124868"/>
                        <a:pt x="234035" y="124868"/>
                        <a:pt x="234035" y="123553"/>
                      </a:cubicBezTo>
                      <a:cubicBezTo>
                        <a:pt x="230074" y="119607"/>
                        <a:pt x="226113" y="115660"/>
                        <a:pt x="223472" y="110399"/>
                      </a:cubicBezTo>
                      <a:cubicBezTo>
                        <a:pt x="222152" y="109084"/>
                        <a:pt x="220831" y="109084"/>
                        <a:pt x="220831" y="107768"/>
                      </a:cubicBezTo>
                      <a:cubicBezTo>
                        <a:pt x="219511" y="106453"/>
                        <a:pt x="219511" y="106453"/>
                        <a:pt x="218191" y="105138"/>
                      </a:cubicBezTo>
                      <a:cubicBezTo>
                        <a:pt x="218191" y="103822"/>
                        <a:pt x="216870" y="103822"/>
                        <a:pt x="215550" y="102507"/>
                      </a:cubicBezTo>
                      <a:cubicBezTo>
                        <a:pt x="212909" y="103822"/>
                        <a:pt x="214230" y="97245"/>
                        <a:pt x="210268" y="98561"/>
                      </a:cubicBezTo>
                      <a:cubicBezTo>
                        <a:pt x="208948" y="99876"/>
                        <a:pt x="208948" y="99876"/>
                        <a:pt x="210268" y="99876"/>
                      </a:cubicBezTo>
                      <a:cubicBezTo>
                        <a:pt x="211589" y="102507"/>
                        <a:pt x="211589" y="102507"/>
                        <a:pt x="212909" y="103822"/>
                      </a:cubicBezTo>
                      <a:cubicBezTo>
                        <a:pt x="214230" y="105138"/>
                        <a:pt x="214230" y="105138"/>
                        <a:pt x="215550" y="106453"/>
                      </a:cubicBezTo>
                      <a:cubicBezTo>
                        <a:pt x="215550" y="107768"/>
                        <a:pt x="216870" y="107768"/>
                        <a:pt x="216870" y="109084"/>
                      </a:cubicBezTo>
                      <a:cubicBezTo>
                        <a:pt x="219511" y="113030"/>
                        <a:pt x="223472" y="116976"/>
                        <a:pt x="224793" y="122237"/>
                      </a:cubicBezTo>
                      <a:cubicBezTo>
                        <a:pt x="227433" y="124868"/>
                        <a:pt x="230074" y="128814"/>
                        <a:pt x="231394" y="131445"/>
                      </a:cubicBezTo>
                      <a:cubicBezTo>
                        <a:pt x="232715" y="132760"/>
                        <a:pt x="234035" y="134075"/>
                        <a:pt x="234035" y="134075"/>
                      </a:cubicBezTo>
                      <a:cubicBezTo>
                        <a:pt x="235356" y="135391"/>
                        <a:pt x="236676" y="138022"/>
                        <a:pt x="236676" y="138022"/>
                      </a:cubicBezTo>
                      <a:cubicBezTo>
                        <a:pt x="237996" y="139337"/>
                        <a:pt x="237996" y="139337"/>
                        <a:pt x="240637" y="140652"/>
                      </a:cubicBezTo>
                      <a:cubicBezTo>
                        <a:pt x="241957" y="141968"/>
                        <a:pt x="244598" y="143283"/>
                        <a:pt x="244598" y="143283"/>
                      </a:cubicBezTo>
                      <a:cubicBezTo>
                        <a:pt x="244598" y="143283"/>
                        <a:pt x="245919" y="143283"/>
                        <a:pt x="245919" y="143283"/>
                      </a:cubicBezTo>
                      <a:cubicBezTo>
                        <a:pt x="247239" y="143283"/>
                        <a:pt x="247239" y="143283"/>
                        <a:pt x="248559" y="143283"/>
                      </a:cubicBezTo>
                      <a:cubicBezTo>
                        <a:pt x="252520" y="143283"/>
                        <a:pt x="256482" y="143283"/>
                        <a:pt x="260443" y="140652"/>
                      </a:cubicBezTo>
                      <a:cubicBezTo>
                        <a:pt x="260443" y="143283"/>
                        <a:pt x="260443" y="145914"/>
                        <a:pt x="259122" y="147229"/>
                      </a:cubicBezTo>
                      <a:cubicBezTo>
                        <a:pt x="259122" y="148544"/>
                        <a:pt x="259122" y="149860"/>
                        <a:pt x="257802" y="151175"/>
                      </a:cubicBezTo>
                      <a:cubicBezTo>
                        <a:pt x="257802" y="153806"/>
                        <a:pt x="256482" y="156437"/>
                        <a:pt x="255161" y="159067"/>
                      </a:cubicBezTo>
                      <a:cubicBezTo>
                        <a:pt x="255161" y="160383"/>
                        <a:pt x="253841" y="160383"/>
                        <a:pt x="253841" y="161698"/>
                      </a:cubicBezTo>
                      <a:cubicBezTo>
                        <a:pt x="240637" y="168275"/>
                        <a:pt x="228754" y="176167"/>
                        <a:pt x="232715" y="190636"/>
                      </a:cubicBezTo>
                      <a:cubicBezTo>
                        <a:pt x="232715" y="190636"/>
                        <a:pt x="234035" y="191951"/>
                        <a:pt x="234035" y="191951"/>
                      </a:cubicBezTo>
                      <a:cubicBezTo>
                        <a:pt x="234035" y="199843"/>
                        <a:pt x="232715" y="206420"/>
                        <a:pt x="228754" y="212997"/>
                      </a:cubicBezTo>
                      <a:cubicBezTo>
                        <a:pt x="228754" y="214312"/>
                        <a:pt x="227433" y="215628"/>
                        <a:pt x="227433" y="215628"/>
                      </a:cubicBezTo>
                      <a:cubicBezTo>
                        <a:pt x="222152" y="222204"/>
                        <a:pt x="219511" y="228781"/>
                        <a:pt x="218191" y="235358"/>
                      </a:cubicBezTo>
                      <a:cubicBezTo>
                        <a:pt x="218191" y="236673"/>
                        <a:pt x="214230" y="236673"/>
                        <a:pt x="212909" y="239304"/>
                      </a:cubicBezTo>
                      <a:cubicBezTo>
                        <a:pt x="212909" y="239304"/>
                        <a:pt x="212909" y="240619"/>
                        <a:pt x="211589" y="241935"/>
                      </a:cubicBezTo>
                      <a:cubicBezTo>
                        <a:pt x="211589" y="243250"/>
                        <a:pt x="210268" y="245881"/>
                        <a:pt x="210268" y="245881"/>
                      </a:cubicBezTo>
                      <a:cubicBezTo>
                        <a:pt x="208948" y="247196"/>
                        <a:pt x="207628" y="248512"/>
                        <a:pt x="207628" y="248512"/>
                      </a:cubicBezTo>
                      <a:cubicBezTo>
                        <a:pt x="206307" y="249827"/>
                        <a:pt x="204987" y="251142"/>
                        <a:pt x="203667" y="253773"/>
                      </a:cubicBezTo>
                      <a:cubicBezTo>
                        <a:pt x="199705" y="255088"/>
                        <a:pt x="195744" y="256404"/>
                        <a:pt x="191783" y="259034"/>
                      </a:cubicBezTo>
                      <a:cubicBezTo>
                        <a:pt x="189142" y="259034"/>
                        <a:pt x="185181" y="259034"/>
                        <a:pt x="185181" y="259034"/>
                      </a:cubicBezTo>
                      <a:cubicBezTo>
                        <a:pt x="185181" y="260350"/>
                        <a:pt x="185181" y="260350"/>
                        <a:pt x="183861" y="260350"/>
                      </a:cubicBezTo>
                      <a:cubicBezTo>
                        <a:pt x="183861" y="260350"/>
                        <a:pt x="183861" y="260350"/>
                        <a:pt x="183861" y="261665"/>
                      </a:cubicBezTo>
                      <a:cubicBezTo>
                        <a:pt x="182540" y="261665"/>
                        <a:pt x="182540" y="261665"/>
                        <a:pt x="181220" y="261665"/>
                      </a:cubicBezTo>
                      <a:cubicBezTo>
                        <a:pt x="179899" y="261665"/>
                        <a:pt x="178579" y="260350"/>
                        <a:pt x="178579" y="260350"/>
                      </a:cubicBezTo>
                      <a:cubicBezTo>
                        <a:pt x="178579" y="260350"/>
                        <a:pt x="177259" y="260350"/>
                        <a:pt x="177259" y="259034"/>
                      </a:cubicBezTo>
                      <a:cubicBezTo>
                        <a:pt x="177259" y="259034"/>
                        <a:pt x="175938" y="257719"/>
                        <a:pt x="175938" y="257719"/>
                      </a:cubicBezTo>
                      <a:cubicBezTo>
                        <a:pt x="175938" y="257719"/>
                        <a:pt x="175938" y="256404"/>
                        <a:pt x="175938" y="256404"/>
                      </a:cubicBezTo>
                      <a:cubicBezTo>
                        <a:pt x="175938" y="256404"/>
                        <a:pt x="175938" y="256404"/>
                        <a:pt x="175938" y="255088"/>
                      </a:cubicBezTo>
                      <a:cubicBezTo>
                        <a:pt x="175938" y="255088"/>
                        <a:pt x="175938" y="255088"/>
                        <a:pt x="175938" y="253773"/>
                      </a:cubicBezTo>
                      <a:cubicBezTo>
                        <a:pt x="175938" y="252458"/>
                        <a:pt x="175938" y="251142"/>
                        <a:pt x="174618" y="251142"/>
                      </a:cubicBezTo>
                      <a:cubicBezTo>
                        <a:pt x="174618" y="249827"/>
                        <a:pt x="173298" y="248512"/>
                        <a:pt x="173298" y="248512"/>
                      </a:cubicBezTo>
                      <a:cubicBezTo>
                        <a:pt x="171977" y="247196"/>
                        <a:pt x="171977" y="245881"/>
                        <a:pt x="171977" y="245881"/>
                      </a:cubicBezTo>
                      <a:cubicBezTo>
                        <a:pt x="171977" y="245881"/>
                        <a:pt x="171977" y="245881"/>
                        <a:pt x="170657" y="245881"/>
                      </a:cubicBezTo>
                      <a:cubicBezTo>
                        <a:pt x="170657" y="245881"/>
                        <a:pt x="170657" y="244565"/>
                        <a:pt x="170657" y="244565"/>
                      </a:cubicBezTo>
                      <a:cubicBezTo>
                        <a:pt x="170657" y="244565"/>
                        <a:pt x="169336" y="243250"/>
                        <a:pt x="169336" y="243250"/>
                      </a:cubicBezTo>
                      <a:cubicBezTo>
                        <a:pt x="169336" y="243250"/>
                        <a:pt x="169336" y="243250"/>
                        <a:pt x="169336" y="241935"/>
                      </a:cubicBezTo>
                      <a:cubicBezTo>
                        <a:pt x="168016" y="234043"/>
                        <a:pt x="162735" y="226150"/>
                        <a:pt x="160094" y="219574"/>
                      </a:cubicBezTo>
                      <a:cubicBezTo>
                        <a:pt x="158773" y="214312"/>
                        <a:pt x="161414" y="209051"/>
                        <a:pt x="164055" y="205105"/>
                      </a:cubicBezTo>
                      <a:cubicBezTo>
                        <a:pt x="165375" y="203789"/>
                        <a:pt x="165375" y="203789"/>
                        <a:pt x="165375" y="202474"/>
                      </a:cubicBezTo>
                      <a:cubicBezTo>
                        <a:pt x="165375" y="201159"/>
                        <a:pt x="165375" y="199843"/>
                        <a:pt x="165375" y="198528"/>
                      </a:cubicBezTo>
                      <a:cubicBezTo>
                        <a:pt x="164055" y="198528"/>
                        <a:pt x="164055" y="195897"/>
                        <a:pt x="164055" y="194582"/>
                      </a:cubicBezTo>
                      <a:cubicBezTo>
                        <a:pt x="162735" y="191951"/>
                        <a:pt x="161414" y="188005"/>
                        <a:pt x="160094" y="185374"/>
                      </a:cubicBezTo>
                      <a:cubicBezTo>
                        <a:pt x="160094" y="185374"/>
                        <a:pt x="158773" y="184059"/>
                        <a:pt x="157453" y="182744"/>
                      </a:cubicBezTo>
                      <a:cubicBezTo>
                        <a:pt x="157453" y="181428"/>
                        <a:pt x="156133" y="181428"/>
                        <a:pt x="156133" y="180113"/>
                      </a:cubicBezTo>
                      <a:cubicBezTo>
                        <a:pt x="150851" y="176167"/>
                        <a:pt x="154812" y="169590"/>
                        <a:pt x="152172" y="164329"/>
                      </a:cubicBezTo>
                      <a:cubicBezTo>
                        <a:pt x="150851" y="161698"/>
                        <a:pt x="149531" y="160383"/>
                        <a:pt x="148210" y="160383"/>
                      </a:cubicBezTo>
                      <a:cubicBezTo>
                        <a:pt x="145570" y="160383"/>
                        <a:pt x="144249" y="160383"/>
                        <a:pt x="144249" y="160383"/>
                      </a:cubicBezTo>
                      <a:cubicBezTo>
                        <a:pt x="142929" y="160383"/>
                        <a:pt x="142929" y="159067"/>
                        <a:pt x="142929" y="159067"/>
                      </a:cubicBezTo>
                      <a:cubicBezTo>
                        <a:pt x="142929" y="159067"/>
                        <a:pt x="142929" y="157752"/>
                        <a:pt x="141609" y="157752"/>
                      </a:cubicBezTo>
                      <a:cubicBezTo>
                        <a:pt x="141609" y="157752"/>
                        <a:pt x="141609" y="156437"/>
                        <a:pt x="141609" y="156437"/>
                      </a:cubicBezTo>
                      <a:cubicBezTo>
                        <a:pt x="141609" y="156437"/>
                        <a:pt x="138968" y="156437"/>
                        <a:pt x="136327" y="155121"/>
                      </a:cubicBezTo>
                      <a:cubicBezTo>
                        <a:pt x="136327" y="156437"/>
                        <a:pt x="135007" y="156437"/>
                        <a:pt x="133686" y="156437"/>
                      </a:cubicBezTo>
                      <a:cubicBezTo>
                        <a:pt x="132366" y="156437"/>
                        <a:pt x="132366" y="156437"/>
                        <a:pt x="131046" y="156437"/>
                      </a:cubicBezTo>
                      <a:cubicBezTo>
                        <a:pt x="117842" y="163013"/>
                        <a:pt x="98036" y="164329"/>
                        <a:pt x="92755" y="145914"/>
                      </a:cubicBezTo>
                      <a:cubicBezTo>
                        <a:pt x="92755" y="145914"/>
                        <a:pt x="91434" y="144598"/>
                        <a:pt x="91434" y="143283"/>
                      </a:cubicBezTo>
                      <a:cubicBezTo>
                        <a:pt x="90114" y="141968"/>
                        <a:pt x="90114" y="140652"/>
                        <a:pt x="88794" y="140652"/>
                      </a:cubicBezTo>
                      <a:cubicBezTo>
                        <a:pt x="88794" y="140652"/>
                        <a:pt x="88794" y="140652"/>
                        <a:pt x="88794" y="139337"/>
                      </a:cubicBezTo>
                      <a:cubicBezTo>
                        <a:pt x="87473" y="139337"/>
                        <a:pt x="87473" y="139337"/>
                        <a:pt x="87473" y="139337"/>
                      </a:cubicBezTo>
                      <a:cubicBezTo>
                        <a:pt x="87473" y="138022"/>
                        <a:pt x="87473" y="138022"/>
                        <a:pt x="88794" y="136706"/>
                      </a:cubicBezTo>
                      <a:cubicBezTo>
                        <a:pt x="88794" y="136706"/>
                        <a:pt x="88794" y="135391"/>
                        <a:pt x="88794" y="134075"/>
                      </a:cubicBezTo>
                      <a:cubicBezTo>
                        <a:pt x="88794" y="134075"/>
                        <a:pt x="88794" y="132760"/>
                        <a:pt x="88794" y="132760"/>
                      </a:cubicBezTo>
                      <a:cubicBezTo>
                        <a:pt x="88794" y="132760"/>
                        <a:pt x="88794" y="131445"/>
                        <a:pt x="88794" y="131445"/>
                      </a:cubicBezTo>
                      <a:cubicBezTo>
                        <a:pt x="91434" y="120922"/>
                        <a:pt x="94075" y="110399"/>
                        <a:pt x="101997" y="103822"/>
                      </a:cubicBezTo>
                      <a:cubicBezTo>
                        <a:pt x="103318" y="102507"/>
                        <a:pt x="104638" y="102507"/>
                        <a:pt x="105958" y="101192"/>
                      </a:cubicBezTo>
                      <a:cubicBezTo>
                        <a:pt x="108599" y="99876"/>
                        <a:pt x="111240" y="98561"/>
                        <a:pt x="113881" y="95930"/>
                      </a:cubicBezTo>
                      <a:cubicBezTo>
                        <a:pt x="115201" y="94615"/>
                        <a:pt x="115201" y="94615"/>
                        <a:pt x="115201" y="93299"/>
                      </a:cubicBezTo>
                      <a:cubicBezTo>
                        <a:pt x="117842" y="89353"/>
                        <a:pt x="120483" y="84092"/>
                        <a:pt x="125764" y="84092"/>
                      </a:cubicBezTo>
                      <a:cubicBezTo>
                        <a:pt x="132366" y="84092"/>
                        <a:pt x="137647" y="84092"/>
                        <a:pt x="144249" y="81461"/>
                      </a:cubicBezTo>
                      <a:cubicBezTo>
                        <a:pt x="145570" y="81461"/>
                        <a:pt x="146890" y="81461"/>
                        <a:pt x="148210" y="81461"/>
                      </a:cubicBezTo>
                      <a:cubicBezTo>
                        <a:pt x="152172" y="80146"/>
                        <a:pt x="157453" y="81461"/>
                        <a:pt x="161414" y="82777"/>
                      </a:cubicBezTo>
                      <a:cubicBezTo>
                        <a:pt x="158773" y="88038"/>
                        <a:pt x="164055" y="91984"/>
                        <a:pt x="168016" y="91984"/>
                      </a:cubicBezTo>
                      <a:cubicBezTo>
                        <a:pt x="169336" y="91984"/>
                        <a:pt x="170657" y="91984"/>
                        <a:pt x="170657" y="91984"/>
                      </a:cubicBezTo>
                      <a:cubicBezTo>
                        <a:pt x="171977" y="93299"/>
                        <a:pt x="173298" y="93299"/>
                        <a:pt x="174618" y="93299"/>
                      </a:cubicBezTo>
                      <a:cubicBezTo>
                        <a:pt x="174618" y="93299"/>
                        <a:pt x="175938" y="94615"/>
                        <a:pt x="175938" y="94615"/>
                      </a:cubicBezTo>
                      <a:cubicBezTo>
                        <a:pt x="177259" y="95930"/>
                        <a:pt x="178579" y="95930"/>
                        <a:pt x="179899" y="95930"/>
                      </a:cubicBezTo>
                      <a:cubicBezTo>
                        <a:pt x="179899" y="94615"/>
                        <a:pt x="179899" y="94615"/>
                        <a:pt x="179899" y="94615"/>
                      </a:cubicBezTo>
                      <a:cubicBezTo>
                        <a:pt x="179899" y="93299"/>
                        <a:pt x="179899" y="93299"/>
                        <a:pt x="179899" y="91984"/>
                      </a:cubicBezTo>
                      <a:cubicBezTo>
                        <a:pt x="181220" y="91984"/>
                        <a:pt x="181220" y="90669"/>
                        <a:pt x="181220" y="90669"/>
                      </a:cubicBezTo>
                      <a:cubicBezTo>
                        <a:pt x="182540" y="90669"/>
                        <a:pt x="183861" y="90669"/>
                        <a:pt x="183861" y="90669"/>
                      </a:cubicBezTo>
                      <a:cubicBezTo>
                        <a:pt x="185181" y="90669"/>
                        <a:pt x="186501" y="90669"/>
                        <a:pt x="186501" y="90669"/>
                      </a:cubicBezTo>
                      <a:cubicBezTo>
                        <a:pt x="190463" y="91984"/>
                        <a:pt x="194424" y="93299"/>
                        <a:pt x="198385" y="94615"/>
                      </a:cubicBezTo>
                      <a:cubicBezTo>
                        <a:pt x="206307" y="95930"/>
                        <a:pt x="218191" y="89353"/>
                        <a:pt x="211589" y="84092"/>
                      </a:cubicBezTo>
                      <a:cubicBezTo>
                        <a:pt x="206307" y="80146"/>
                        <a:pt x="193104" y="85407"/>
                        <a:pt x="189142" y="74884"/>
                      </a:cubicBezTo>
                      <a:cubicBezTo>
                        <a:pt x="189142" y="74884"/>
                        <a:pt x="187822" y="73569"/>
                        <a:pt x="187822" y="76200"/>
                      </a:cubicBezTo>
                      <a:cubicBezTo>
                        <a:pt x="186501" y="77515"/>
                        <a:pt x="187822" y="77515"/>
                        <a:pt x="187822" y="78830"/>
                      </a:cubicBezTo>
                      <a:cubicBezTo>
                        <a:pt x="189142" y="80146"/>
                        <a:pt x="189142" y="80146"/>
                        <a:pt x="186501" y="82777"/>
                      </a:cubicBezTo>
                      <a:cubicBezTo>
                        <a:pt x="185181" y="82777"/>
                        <a:pt x="183861" y="82777"/>
                        <a:pt x="183861" y="81461"/>
                      </a:cubicBezTo>
                      <a:cubicBezTo>
                        <a:pt x="178579" y="73569"/>
                        <a:pt x="171977" y="70938"/>
                        <a:pt x="165375" y="65677"/>
                      </a:cubicBezTo>
                      <a:cubicBezTo>
                        <a:pt x="165375" y="72254"/>
                        <a:pt x="175938" y="76200"/>
                        <a:pt x="178579" y="81461"/>
                      </a:cubicBezTo>
                      <a:cubicBezTo>
                        <a:pt x="175938" y="78830"/>
                        <a:pt x="173298" y="81461"/>
                        <a:pt x="173298" y="82777"/>
                      </a:cubicBezTo>
                      <a:cubicBezTo>
                        <a:pt x="170657" y="77515"/>
                        <a:pt x="164055" y="72254"/>
                        <a:pt x="158773" y="68308"/>
                      </a:cubicBezTo>
                      <a:cubicBezTo>
                        <a:pt x="157453" y="68308"/>
                        <a:pt x="157453" y="68308"/>
                        <a:pt x="156133" y="68308"/>
                      </a:cubicBezTo>
                      <a:cubicBezTo>
                        <a:pt x="154812" y="68308"/>
                        <a:pt x="153492" y="68308"/>
                        <a:pt x="152172" y="69623"/>
                      </a:cubicBezTo>
                      <a:cubicBezTo>
                        <a:pt x="150851" y="69623"/>
                        <a:pt x="149531" y="69623"/>
                        <a:pt x="148210" y="70938"/>
                      </a:cubicBezTo>
                      <a:cubicBezTo>
                        <a:pt x="146890" y="72254"/>
                        <a:pt x="146890" y="72254"/>
                        <a:pt x="145570" y="73569"/>
                      </a:cubicBezTo>
                      <a:cubicBezTo>
                        <a:pt x="144249" y="73569"/>
                        <a:pt x="144249" y="74884"/>
                        <a:pt x="142929" y="74884"/>
                      </a:cubicBezTo>
                      <a:cubicBezTo>
                        <a:pt x="140288" y="76200"/>
                        <a:pt x="138968" y="78830"/>
                        <a:pt x="137647" y="78830"/>
                      </a:cubicBezTo>
                      <a:cubicBezTo>
                        <a:pt x="131046" y="82777"/>
                        <a:pt x="124444" y="82777"/>
                        <a:pt x="119162" y="78830"/>
                      </a:cubicBezTo>
                      <a:cubicBezTo>
                        <a:pt x="117842" y="77515"/>
                        <a:pt x="119162" y="74884"/>
                        <a:pt x="119162" y="73569"/>
                      </a:cubicBezTo>
                      <a:cubicBezTo>
                        <a:pt x="120483" y="63046"/>
                        <a:pt x="131046" y="65677"/>
                        <a:pt x="138968" y="66992"/>
                      </a:cubicBezTo>
                      <a:cubicBezTo>
                        <a:pt x="141609" y="68308"/>
                        <a:pt x="141609" y="63046"/>
                        <a:pt x="138968" y="60415"/>
                      </a:cubicBezTo>
                      <a:cubicBezTo>
                        <a:pt x="140288" y="60415"/>
                        <a:pt x="141609" y="60415"/>
                        <a:pt x="142929" y="60415"/>
                      </a:cubicBezTo>
                      <a:cubicBezTo>
                        <a:pt x="148210" y="57785"/>
                        <a:pt x="153492" y="55154"/>
                        <a:pt x="158773" y="52523"/>
                      </a:cubicBezTo>
                      <a:cubicBezTo>
                        <a:pt x="158773" y="52523"/>
                        <a:pt x="160094" y="52523"/>
                        <a:pt x="161414" y="52523"/>
                      </a:cubicBezTo>
                      <a:cubicBezTo>
                        <a:pt x="161414" y="51208"/>
                        <a:pt x="161414" y="47262"/>
                        <a:pt x="164055" y="47262"/>
                      </a:cubicBezTo>
                      <a:cubicBezTo>
                        <a:pt x="164055" y="47262"/>
                        <a:pt x="164055" y="47262"/>
                        <a:pt x="164055" y="49893"/>
                      </a:cubicBezTo>
                      <a:cubicBezTo>
                        <a:pt x="165375" y="49893"/>
                        <a:pt x="165375" y="49893"/>
                        <a:pt x="165375" y="51208"/>
                      </a:cubicBezTo>
                      <a:cubicBezTo>
                        <a:pt x="165375" y="52523"/>
                        <a:pt x="164055" y="51208"/>
                        <a:pt x="164055" y="51208"/>
                      </a:cubicBezTo>
                      <a:cubicBezTo>
                        <a:pt x="168016" y="53839"/>
                        <a:pt x="175938" y="52523"/>
                        <a:pt x="177259" y="45947"/>
                      </a:cubicBezTo>
                      <a:cubicBezTo>
                        <a:pt x="177259" y="45947"/>
                        <a:pt x="178579" y="45947"/>
                        <a:pt x="178579" y="47262"/>
                      </a:cubicBezTo>
                      <a:cubicBezTo>
                        <a:pt x="178579" y="45947"/>
                        <a:pt x="178579" y="43316"/>
                        <a:pt x="179899" y="43316"/>
                      </a:cubicBezTo>
                      <a:cubicBezTo>
                        <a:pt x="181220" y="43316"/>
                        <a:pt x="182540" y="43316"/>
                        <a:pt x="183861" y="42000"/>
                      </a:cubicBezTo>
                      <a:cubicBezTo>
                        <a:pt x="183861" y="42000"/>
                        <a:pt x="185181" y="42000"/>
                        <a:pt x="185181" y="40685"/>
                      </a:cubicBezTo>
                      <a:cubicBezTo>
                        <a:pt x="183861" y="40685"/>
                        <a:pt x="182540" y="42000"/>
                        <a:pt x="181220" y="42000"/>
                      </a:cubicBezTo>
                      <a:cubicBezTo>
                        <a:pt x="179899" y="43316"/>
                        <a:pt x="178579" y="43316"/>
                        <a:pt x="177259" y="43316"/>
                      </a:cubicBezTo>
                      <a:cubicBezTo>
                        <a:pt x="175938" y="42000"/>
                        <a:pt x="175938" y="39370"/>
                        <a:pt x="178579" y="39370"/>
                      </a:cubicBezTo>
                      <a:cubicBezTo>
                        <a:pt x="177259" y="39370"/>
                        <a:pt x="175938" y="39370"/>
                        <a:pt x="174618" y="40685"/>
                      </a:cubicBezTo>
                      <a:cubicBezTo>
                        <a:pt x="173298" y="42000"/>
                        <a:pt x="173298" y="43316"/>
                        <a:pt x="171977" y="43316"/>
                      </a:cubicBezTo>
                      <a:cubicBezTo>
                        <a:pt x="174618" y="45947"/>
                        <a:pt x="171977" y="51208"/>
                        <a:pt x="168016" y="51208"/>
                      </a:cubicBezTo>
                      <a:cubicBezTo>
                        <a:pt x="166696" y="49893"/>
                        <a:pt x="166696" y="49893"/>
                        <a:pt x="165375" y="48577"/>
                      </a:cubicBezTo>
                      <a:cubicBezTo>
                        <a:pt x="165375" y="48577"/>
                        <a:pt x="164055" y="47262"/>
                        <a:pt x="164055" y="47262"/>
                      </a:cubicBezTo>
                      <a:cubicBezTo>
                        <a:pt x="162735" y="47262"/>
                        <a:pt x="161414" y="45947"/>
                        <a:pt x="160094" y="45947"/>
                      </a:cubicBezTo>
                      <a:cubicBezTo>
                        <a:pt x="158773" y="44631"/>
                        <a:pt x="162735" y="42000"/>
                        <a:pt x="165375" y="40685"/>
                      </a:cubicBezTo>
                      <a:cubicBezTo>
                        <a:pt x="166696" y="40685"/>
                        <a:pt x="166696" y="39370"/>
                        <a:pt x="168016" y="39370"/>
                      </a:cubicBezTo>
                      <a:cubicBezTo>
                        <a:pt x="169336" y="39370"/>
                        <a:pt x="169336" y="38054"/>
                        <a:pt x="170657" y="38054"/>
                      </a:cubicBezTo>
                      <a:cubicBezTo>
                        <a:pt x="177259" y="36739"/>
                        <a:pt x="181220" y="35424"/>
                        <a:pt x="187822" y="35424"/>
                      </a:cubicBezTo>
                      <a:cubicBezTo>
                        <a:pt x="186501" y="36739"/>
                        <a:pt x="185181" y="35424"/>
                        <a:pt x="183861" y="36739"/>
                      </a:cubicBezTo>
                      <a:lnTo>
                        <a:pt x="187822" y="36739"/>
                      </a:lnTo>
                      <a:cubicBezTo>
                        <a:pt x="187822" y="36739"/>
                        <a:pt x="187822" y="36739"/>
                        <a:pt x="190463" y="34108"/>
                      </a:cubicBezTo>
                      <a:cubicBezTo>
                        <a:pt x="190463" y="34108"/>
                        <a:pt x="190463" y="34108"/>
                        <a:pt x="187822" y="34108"/>
                      </a:cubicBezTo>
                      <a:cubicBezTo>
                        <a:pt x="189142" y="34108"/>
                        <a:pt x="190463" y="32793"/>
                        <a:pt x="190463" y="32793"/>
                      </a:cubicBezTo>
                      <a:cubicBezTo>
                        <a:pt x="189142" y="32793"/>
                        <a:pt x="189142" y="32793"/>
                        <a:pt x="187822" y="32793"/>
                      </a:cubicBezTo>
                      <a:lnTo>
                        <a:pt x="189915" y="31750"/>
                      </a:lnTo>
                      <a:lnTo>
                        <a:pt x="190463" y="31477"/>
                      </a:lnTo>
                      <a:cubicBezTo>
                        <a:pt x="183861" y="30162"/>
                        <a:pt x="177259" y="30162"/>
                        <a:pt x="169336" y="3016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dirty="0">
                    <a:solidFill>
                      <a:schemeClr val="tx1">
                        <a:lumMod val="65000"/>
                        <a:lumOff val="35000"/>
                      </a:schemeClr>
                    </a:solidFill>
                    <a:latin typeface="Arial"/>
                    <a:ea typeface="微软雅黑"/>
                    <a:sym typeface="Arial"/>
                  </a:endParaRPr>
                </a:p>
              </p:txBody>
            </p:sp>
          </p:grpSp>
          <p:sp>
            <p:nvSpPr>
              <p:cNvPr id="34" name="矩形 33"/>
              <p:cNvSpPr/>
              <p:nvPr/>
            </p:nvSpPr>
            <p:spPr>
              <a:xfrm>
                <a:off x="8048626" y="4282401"/>
                <a:ext cx="2873210" cy="4610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lumMod val="50000"/>
                      </a:schemeClr>
                    </a:solidFill>
                    <a:latin typeface="Arial"/>
                    <a:ea typeface="微软雅黑"/>
                    <a:sym typeface="Arial"/>
                  </a:rPr>
                  <a:t>用户可以在投影仪演示也可以将演示文稿或者计算机上进行演示也可以将演示文稿打印出来</a:t>
                </a:r>
              </a:p>
            </p:txBody>
          </p:sp>
        </p:gr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4"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sp>
        <p:nvSpPr>
          <p:cNvPr id="12" name="矩形 11"/>
          <p:cNvSpPr/>
          <p:nvPr/>
        </p:nvSpPr>
        <p:spPr>
          <a:xfrm>
            <a:off x="689749" y="1103087"/>
            <a:ext cx="10812502" cy="4651828"/>
          </a:xfrm>
          <a:prstGeom prst="rect">
            <a:avLst/>
          </a:prstGeom>
          <a:solidFill>
            <a:schemeClr val="bg1"/>
          </a:solidFill>
          <a:ln>
            <a:noFill/>
          </a:ln>
          <a:effectLst>
            <a:outerShdw blurRad="368300" sx="104000" sy="104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17" name="组合 16"/>
          <p:cNvGrpSpPr/>
          <p:nvPr/>
        </p:nvGrpSpPr>
        <p:grpSpPr>
          <a:xfrm>
            <a:off x="1959804" y="2162630"/>
            <a:ext cx="2757338" cy="2580848"/>
            <a:chOff x="1321482" y="2017487"/>
            <a:chExt cx="2757338" cy="2580848"/>
          </a:xfrm>
        </p:grpSpPr>
        <p:sp>
          <p:nvSpPr>
            <p:cNvPr id="21" name="矩形 20"/>
            <p:cNvSpPr/>
            <p:nvPr/>
          </p:nvSpPr>
          <p:spPr>
            <a:xfrm>
              <a:off x="1321482" y="2017487"/>
              <a:ext cx="2757338" cy="2580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矩形 21"/>
            <p:cNvSpPr/>
            <p:nvPr/>
          </p:nvSpPr>
          <p:spPr>
            <a:xfrm>
              <a:off x="1585097" y="2264228"/>
              <a:ext cx="2230108" cy="2087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文本框 22"/>
            <p:cNvSpPr txBox="1"/>
            <p:nvPr/>
          </p:nvSpPr>
          <p:spPr>
            <a:xfrm>
              <a:off x="1437496" y="2492552"/>
              <a:ext cx="2539724" cy="1569660"/>
            </a:xfrm>
            <a:prstGeom prst="rect">
              <a:avLst/>
            </a:prstGeom>
            <a:noFill/>
          </p:spPr>
          <p:txBody>
            <a:bodyPr wrap="square" rtlCol="0">
              <a:spAutoFit/>
            </a:bodyPr>
            <a:lstStyle/>
            <a:p>
              <a:pPr algn="ctr"/>
              <a:r>
                <a:rPr lang="en-US" altLang="zh-CN" sz="4800" b="1" spc="130" dirty="0">
                  <a:latin typeface="Arial"/>
                  <a:ea typeface="微软雅黑"/>
                  <a:sym typeface="Arial"/>
                </a:rPr>
                <a:t>PART </a:t>
              </a:r>
              <a:r>
                <a:rPr lang="en-US" altLang="zh-CN" sz="4800" b="1" spc="130" dirty="0">
                  <a:solidFill>
                    <a:schemeClr val="accent1"/>
                  </a:solidFill>
                  <a:latin typeface="Arial"/>
                  <a:ea typeface="微软雅黑"/>
                  <a:sym typeface="Arial"/>
                </a:rPr>
                <a:t>THREE</a:t>
              </a:r>
              <a:endParaRPr lang="zh-CN" altLang="en-US" sz="4800" b="1" spc="130" dirty="0">
                <a:solidFill>
                  <a:schemeClr val="accent1"/>
                </a:solidFill>
                <a:latin typeface="Arial"/>
                <a:ea typeface="微软雅黑"/>
                <a:sym typeface="Arial"/>
              </a:endParaRPr>
            </a:p>
          </p:txBody>
        </p:sp>
      </p:grpSp>
      <p:sp>
        <p:nvSpPr>
          <p:cNvPr id="24" name="文本框 23"/>
          <p:cNvSpPr txBox="1"/>
          <p:nvPr/>
        </p:nvSpPr>
        <p:spPr>
          <a:xfrm>
            <a:off x="5366147" y="2520490"/>
            <a:ext cx="4719024" cy="923330"/>
          </a:xfrm>
          <a:prstGeom prst="rect">
            <a:avLst/>
          </a:prstGeom>
          <a:noFill/>
        </p:spPr>
        <p:txBody>
          <a:bodyPr wrap="square" rtlCol="0">
            <a:spAutoFit/>
          </a:bodyPr>
          <a:lstStyle/>
          <a:p>
            <a:pPr algn="dist"/>
            <a:r>
              <a:rPr lang="zh-CN" altLang="en-US" sz="5400" spc="130" dirty="0">
                <a:latin typeface="字魂35号-经典雅黑" panose="02000000000000000000" pitchFamily="2" charset="-122"/>
                <a:ea typeface="字魂35号-经典雅黑" panose="02000000000000000000" pitchFamily="2" charset="-122"/>
                <a:sym typeface="Arial"/>
              </a:rPr>
              <a:t>存在</a:t>
            </a:r>
            <a:r>
              <a:rPr lang="zh-CN" altLang="en-US" sz="5400" spc="130" dirty="0">
                <a:solidFill>
                  <a:schemeClr val="accent1"/>
                </a:solidFill>
                <a:latin typeface="字魂35号-经典雅黑" panose="02000000000000000000" pitchFamily="2" charset="-122"/>
                <a:ea typeface="字魂35号-经典雅黑" panose="02000000000000000000" pitchFamily="2" charset="-122"/>
                <a:sym typeface="Arial"/>
              </a:rPr>
              <a:t>问题分析</a:t>
            </a:r>
          </a:p>
        </p:txBody>
      </p:sp>
      <p:sp>
        <p:nvSpPr>
          <p:cNvPr id="25" name="PA-文本框 88"/>
          <p:cNvSpPr txBox="1"/>
          <p:nvPr>
            <p:custDataLst>
              <p:tags r:id="rId1"/>
            </p:custDataLst>
          </p:nvPr>
        </p:nvSpPr>
        <p:spPr>
          <a:xfrm>
            <a:off x="5508900" y="3467566"/>
            <a:ext cx="4883327" cy="521361"/>
          </a:xfrm>
          <a:prstGeom prst="rect">
            <a:avLst/>
          </a:prstGeom>
          <a:noFill/>
        </p:spPr>
        <p:txBody>
          <a:bodyPr wrap="square" lIns="0" tIns="0" rIns="0" bIns="0" rtlCol="0">
            <a:spAutoFit/>
          </a:bodyPr>
          <a:lstStyle/>
          <a:p>
            <a:pPr marL="0" marR="0" lvl="0" indent="0" defTabSz="914400" rtl="0" eaLnBrk="1"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 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a:t>
            </a:r>
          </a:p>
        </p:txBody>
      </p:sp>
      <p:sp>
        <p:nvSpPr>
          <p:cNvPr id="26" name="矩形 25"/>
          <p:cNvSpPr/>
          <p:nvPr/>
        </p:nvSpPr>
        <p:spPr>
          <a:xfrm>
            <a:off x="5508900" y="4498962"/>
            <a:ext cx="1105460" cy="84860"/>
          </a:xfrm>
          <a:prstGeom prst="rect">
            <a:avLst/>
          </a:prstGeom>
          <a:gradFill>
            <a:gsLst>
              <a:gs pos="0">
                <a:srgbClr val="C31131"/>
              </a:gs>
              <a:gs pos="100000">
                <a:srgbClr val="83171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存在问题分析</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69" name="组合 68"/>
          <p:cNvGrpSpPr/>
          <p:nvPr/>
        </p:nvGrpSpPr>
        <p:grpSpPr>
          <a:xfrm>
            <a:off x="3485629" y="2121561"/>
            <a:ext cx="2584971" cy="3118490"/>
            <a:chOff x="3511029" y="2320358"/>
            <a:chExt cx="2584971" cy="3118490"/>
          </a:xfrm>
        </p:grpSpPr>
        <p:sp>
          <p:nvSpPr>
            <p:cNvPr id="70" name="ís1iḍè"/>
            <p:cNvSpPr/>
            <p:nvPr/>
          </p:nvSpPr>
          <p:spPr>
            <a:xfrm>
              <a:off x="3511029" y="2320358"/>
              <a:ext cx="2584971" cy="341687"/>
            </a:xfrm>
            <a:prstGeom prst="flowChartProcess">
              <a:avLst/>
            </a:prstGeom>
            <a:solidFill>
              <a:schemeClr val="accent1"/>
            </a:solidFill>
            <a:ln w="28575">
              <a:solidFill>
                <a:schemeClr val="accent1"/>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dirty="0">
                <a:latin typeface="Arial"/>
                <a:ea typeface="微软雅黑"/>
                <a:sym typeface="Arial"/>
              </a:endParaRPr>
            </a:p>
          </p:txBody>
        </p:sp>
        <p:sp>
          <p:nvSpPr>
            <p:cNvPr id="71" name="íśľïḍé"/>
            <p:cNvSpPr/>
            <p:nvPr/>
          </p:nvSpPr>
          <p:spPr>
            <a:xfrm>
              <a:off x="3511029" y="2783157"/>
              <a:ext cx="1571684" cy="341687"/>
            </a:xfrm>
            <a:prstGeom prst="flowChartProcess">
              <a:avLst/>
            </a:prstGeom>
            <a:solidFill>
              <a:schemeClr val="accent2"/>
            </a:solidFill>
            <a:ln w="38100">
              <a:solidFill>
                <a:schemeClr val="accent2"/>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dirty="0">
                <a:latin typeface="Arial"/>
                <a:ea typeface="微软雅黑"/>
                <a:sym typeface="Arial"/>
              </a:endParaRPr>
            </a:p>
          </p:txBody>
        </p:sp>
        <p:sp>
          <p:nvSpPr>
            <p:cNvPr id="72" name="íśľîďê"/>
            <p:cNvSpPr/>
            <p:nvPr/>
          </p:nvSpPr>
          <p:spPr>
            <a:xfrm>
              <a:off x="3513390" y="3245958"/>
              <a:ext cx="1269973" cy="341687"/>
            </a:xfrm>
            <a:prstGeom prst="flowChartProcess">
              <a:avLst/>
            </a:prstGeom>
            <a:solidFill>
              <a:schemeClr val="accent1"/>
            </a:solidFill>
            <a:ln w="28575">
              <a:solidFill>
                <a:schemeClr val="accent1"/>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dirty="0">
                <a:latin typeface="Arial"/>
                <a:ea typeface="微软雅黑"/>
                <a:sym typeface="Arial"/>
              </a:endParaRPr>
            </a:p>
          </p:txBody>
        </p:sp>
        <p:sp>
          <p:nvSpPr>
            <p:cNvPr id="73" name="ïṡḷiḑê"/>
            <p:cNvSpPr/>
            <p:nvPr/>
          </p:nvSpPr>
          <p:spPr>
            <a:xfrm>
              <a:off x="3516143" y="3708757"/>
              <a:ext cx="2284476" cy="341687"/>
            </a:xfrm>
            <a:prstGeom prst="flowChartProcess">
              <a:avLst/>
            </a:prstGeom>
            <a:solidFill>
              <a:schemeClr val="accent2"/>
            </a:solidFill>
            <a:ln w="38100">
              <a:solidFill>
                <a:schemeClr val="accent2"/>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dirty="0">
                <a:latin typeface="Arial"/>
                <a:ea typeface="微软雅黑"/>
                <a:sym typeface="Arial"/>
              </a:endParaRPr>
            </a:p>
          </p:txBody>
        </p:sp>
        <p:sp>
          <p:nvSpPr>
            <p:cNvPr id="74" name="iṥlîďê"/>
            <p:cNvSpPr/>
            <p:nvPr/>
          </p:nvSpPr>
          <p:spPr>
            <a:xfrm>
              <a:off x="3513390" y="4171558"/>
              <a:ext cx="548548" cy="341687"/>
            </a:xfrm>
            <a:prstGeom prst="flowChartProcess">
              <a:avLst/>
            </a:prstGeom>
            <a:solidFill>
              <a:schemeClr val="accent1"/>
            </a:solidFill>
            <a:ln w="28575">
              <a:solidFill>
                <a:schemeClr val="accent1"/>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dirty="0">
                <a:latin typeface="Arial"/>
                <a:ea typeface="微软雅黑"/>
                <a:sym typeface="Arial"/>
              </a:endParaRPr>
            </a:p>
          </p:txBody>
        </p:sp>
        <p:sp>
          <p:nvSpPr>
            <p:cNvPr id="75" name="íṩ1íḑè"/>
            <p:cNvSpPr/>
            <p:nvPr/>
          </p:nvSpPr>
          <p:spPr>
            <a:xfrm>
              <a:off x="3516143" y="4634357"/>
              <a:ext cx="1070269" cy="341687"/>
            </a:xfrm>
            <a:prstGeom prst="flowChartProcess">
              <a:avLst/>
            </a:prstGeom>
            <a:solidFill>
              <a:schemeClr val="accent2"/>
            </a:solidFill>
            <a:ln w="38100">
              <a:solidFill>
                <a:schemeClr val="accent2"/>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dirty="0">
                <a:latin typeface="Arial"/>
                <a:ea typeface="微软雅黑"/>
                <a:sym typeface="Arial"/>
              </a:endParaRPr>
            </a:p>
          </p:txBody>
        </p:sp>
        <p:sp>
          <p:nvSpPr>
            <p:cNvPr id="76" name="işľídè"/>
            <p:cNvSpPr/>
            <p:nvPr/>
          </p:nvSpPr>
          <p:spPr>
            <a:xfrm>
              <a:off x="3511029" y="5097161"/>
              <a:ext cx="1745005" cy="341687"/>
            </a:xfrm>
            <a:prstGeom prst="flowChartProcess">
              <a:avLst/>
            </a:prstGeom>
            <a:solidFill>
              <a:schemeClr val="accent1"/>
            </a:solidFill>
            <a:ln w="28575">
              <a:solidFill>
                <a:schemeClr val="accent1"/>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dirty="0">
                <a:latin typeface="Arial"/>
                <a:ea typeface="微软雅黑"/>
                <a:sym typeface="Arial"/>
              </a:endParaRPr>
            </a:p>
          </p:txBody>
        </p:sp>
      </p:grpSp>
      <p:grpSp>
        <p:nvGrpSpPr>
          <p:cNvPr id="77" name="i$ḻîďè"/>
          <p:cNvGrpSpPr/>
          <p:nvPr/>
        </p:nvGrpSpPr>
        <p:grpSpPr>
          <a:xfrm>
            <a:off x="1355422" y="1603160"/>
            <a:ext cx="2124774" cy="4124324"/>
            <a:chOff x="-3768725" y="1125538"/>
            <a:chExt cx="2505074" cy="4862513"/>
          </a:xfrm>
        </p:grpSpPr>
        <p:sp>
          <p:nvSpPr>
            <p:cNvPr id="78" name="iŝ1íďè"/>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dirty="0">
                <a:latin typeface="Arial"/>
                <a:ea typeface="微软雅黑"/>
                <a:sym typeface="Arial"/>
              </a:endParaRPr>
            </a:p>
          </p:txBody>
        </p:sp>
        <p:sp>
          <p:nvSpPr>
            <p:cNvPr id="79" name="îṩḻiḋè"/>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dirty="0">
                <a:latin typeface="Arial"/>
                <a:ea typeface="微软雅黑"/>
                <a:sym typeface="Arial"/>
              </a:endParaRPr>
            </a:p>
          </p:txBody>
        </p:sp>
        <p:sp>
          <p:nvSpPr>
            <p:cNvPr id="80" name="iślíḓe"/>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dirty="0">
                <a:latin typeface="Arial"/>
                <a:ea typeface="微软雅黑"/>
                <a:sym typeface="Arial"/>
              </a:endParaRPr>
            </a:p>
          </p:txBody>
        </p:sp>
        <p:sp>
          <p:nvSpPr>
            <p:cNvPr id="81" name="îSľíḑé"/>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Arial"/>
                <a:ea typeface="微软雅黑"/>
                <a:sym typeface="Arial"/>
              </a:endParaRPr>
            </a:p>
          </p:txBody>
        </p:sp>
        <p:sp>
          <p:nvSpPr>
            <p:cNvPr id="82" name="iŝḷiḋê"/>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Arial"/>
                <a:ea typeface="微软雅黑"/>
                <a:sym typeface="Arial"/>
              </a:endParaRPr>
            </a:p>
          </p:txBody>
        </p:sp>
        <p:sp>
          <p:nvSpPr>
            <p:cNvPr id="83" name="išľíḓé"/>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Arial"/>
                <a:ea typeface="微软雅黑"/>
                <a:sym typeface="Arial"/>
              </a:endParaRPr>
            </a:p>
          </p:txBody>
        </p:sp>
        <p:sp>
          <p:nvSpPr>
            <p:cNvPr id="84" name="ïsḷíḍé"/>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Arial"/>
                <a:ea typeface="微软雅黑"/>
                <a:sym typeface="Arial"/>
              </a:endParaRPr>
            </a:p>
          </p:txBody>
        </p:sp>
        <p:sp>
          <p:nvSpPr>
            <p:cNvPr id="85" name="iṡľíḑè"/>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Arial"/>
                <a:ea typeface="微软雅黑"/>
                <a:sym typeface="Arial"/>
              </a:endParaRPr>
            </a:p>
          </p:txBody>
        </p:sp>
        <p:sp>
          <p:nvSpPr>
            <p:cNvPr id="86" name="ïṧḷiḍé"/>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Arial"/>
                <a:ea typeface="微软雅黑"/>
                <a:sym typeface="Arial"/>
              </a:endParaRPr>
            </a:p>
          </p:txBody>
        </p:sp>
        <p:sp>
          <p:nvSpPr>
            <p:cNvPr id="87" name="ïṧļîḑé"/>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dirty="0">
                <a:latin typeface="Arial"/>
                <a:ea typeface="微软雅黑"/>
                <a:sym typeface="Arial"/>
              </a:endParaRPr>
            </a:p>
          </p:txBody>
        </p:sp>
        <p:sp>
          <p:nvSpPr>
            <p:cNvPr id="88" name="i$ļïḋe"/>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latin typeface="Arial"/>
                <a:ea typeface="微软雅黑"/>
                <a:sym typeface="Arial"/>
              </a:endParaRPr>
            </a:p>
          </p:txBody>
        </p:sp>
        <p:sp>
          <p:nvSpPr>
            <p:cNvPr id="89" name="iṧ1íḋè"/>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latin typeface="Arial"/>
                <a:ea typeface="微软雅黑"/>
                <a:sym typeface="Arial"/>
              </a:endParaRPr>
            </a:p>
          </p:txBody>
        </p:sp>
      </p:grpSp>
      <p:pic>
        <p:nvPicPr>
          <p:cNvPr id="90" name="图片占位符 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488725" y="2137720"/>
            <a:ext cx="1886444" cy="3180428"/>
          </a:xfrm>
          <a:custGeom>
            <a:avLst/>
            <a:gdLst>
              <a:gd name="connsiteX0" fmla="*/ 0 w 1886444"/>
              <a:gd name="connsiteY0" fmla="*/ 0 h 3146766"/>
              <a:gd name="connsiteX1" fmla="*/ 1886444 w 1886444"/>
              <a:gd name="connsiteY1" fmla="*/ 0 h 3146766"/>
              <a:gd name="connsiteX2" fmla="*/ 1886444 w 1886444"/>
              <a:gd name="connsiteY2" fmla="*/ 3146766 h 3146766"/>
              <a:gd name="connsiteX3" fmla="*/ 0 w 1886444"/>
              <a:gd name="connsiteY3" fmla="*/ 3146766 h 3146766"/>
            </a:gdLst>
            <a:ahLst/>
            <a:cxnLst>
              <a:cxn ang="0">
                <a:pos x="connsiteX0" y="connsiteY0"/>
              </a:cxn>
              <a:cxn ang="0">
                <a:pos x="connsiteX1" y="connsiteY1"/>
              </a:cxn>
              <a:cxn ang="0">
                <a:pos x="connsiteX2" y="connsiteY2"/>
              </a:cxn>
              <a:cxn ang="0">
                <a:pos x="connsiteX3" y="connsiteY3"/>
              </a:cxn>
            </a:cxnLst>
            <a:rect l="l" t="t" r="r" b="b"/>
            <a:pathLst>
              <a:path w="1886444" h="3146766">
                <a:moveTo>
                  <a:pt x="0" y="0"/>
                </a:moveTo>
                <a:lnTo>
                  <a:pt x="1886444" y="0"/>
                </a:lnTo>
                <a:lnTo>
                  <a:pt x="1886444" y="3146766"/>
                </a:lnTo>
                <a:lnTo>
                  <a:pt x="0" y="3146766"/>
                </a:lnTo>
                <a:close/>
              </a:path>
            </a:pathLst>
          </a:custGeom>
        </p:spPr>
      </p:pic>
      <p:sp>
        <p:nvSpPr>
          <p:cNvPr id="91" name="椭圆 90"/>
          <p:cNvSpPr/>
          <p:nvPr/>
        </p:nvSpPr>
        <p:spPr>
          <a:xfrm>
            <a:off x="6720153" y="1806990"/>
            <a:ext cx="521622" cy="521622"/>
          </a:xfrm>
          <a:prstGeom prst="ellipse">
            <a:avLst/>
          </a:prstGeom>
          <a:solidFill>
            <a:schemeClr val="accent1"/>
          </a:solidFill>
          <a:ln w="28575">
            <a:solidFill>
              <a:schemeClr val="accent1"/>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Arial"/>
              <a:ea typeface="微软雅黑"/>
              <a:sym typeface="Arial"/>
            </a:endParaRPr>
          </a:p>
        </p:txBody>
      </p:sp>
      <p:sp>
        <p:nvSpPr>
          <p:cNvPr id="92" name="椭圆 40"/>
          <p:cNvSpPr/>
          <p:nvPr/>
        </p:nvSpPr>
        <p:spPr>
          <a:xfrm>
            <a:off x="6870334" y="1953468"/>
            <a:ext cx="221261" cy="228666"/>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Arial"/>
              <a:ea typeface="微软雅黑"/>
              <a:sym typeface="Arial"/>
            </a:endParaRPr>
          </a:p>
        </p:txBody>
      </p:sp>
      <p:sp>
        <p:nvSpPr>
          <p:cNvPr id="93" name="矩形 71"/>
          <p:cNvSpPr>
            <a:spLocks noChangeArrowheads="1"/>
          </p:cNvSpPr>
          <p:nvPr/>
        </p:nvSpPr>
        <p:spPr bwMode="auto">
          <a:xfrm>
            <a:off x="6636489" y="2407666"/>
            <a:ext cx="1219753" cy="36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solidFill>
                  <a:schemeClr val="tx1">
                    <a:lumMod val="75000"/>
                    <a:lumOff val="25000"/>
                  </a:schemeClr>
                </a:solidFill>
                <a:latin typeface="Arial"/>
                <a:ea typeface="微软雅黑"/>
                <a:sym typeface="Arial"/>
              </a:rPr>
              <a:t>输入标题</a:t>
            </a:r>
            <a:endParaRPr lang="en-US" sz="1800" b="1" dirty="0">
              <a:solidFill>
                <a:schemeClr val="tx1">
                  <a:lumMod val="75000"/>
                  <a:lumOff val="25000"/>
                </a:schemeClr>
              </a:solidFill>
              <a:latin typeface="Arial"/>
              <a:ea typeface="微软雅黑"/>
              <a:sym typeface="Arial"/>
            </a:endParaRPr>
          </a:p>
        </p:txBody>
      </p:sp>
      <p:sp>
        <p:nvSpPr>
          <p:cNvPr id="94" name="矩形 47"/>
          <p:cNvSpPr>
            <a:spLocks noChangeArrowheads="1"/>
          </p:cNvSpPr>
          <p:nvPr/>
        </p:nvSpPr>
        <p:spPr bwMode="auto">
          <a:xfrm>
            <a:off x="6639664" y="2818827"/>
            <a:ext cx="2101885"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ts val="1800"/>
              </a:lnSpc>
              <a:buNone/>
            </a:pPr>
            <a:r>
              <a:rPr lang="zh-CN" altLang="en-US" sz="1050" dirty="0">
                <a:solidFill>
                  <a:schemeClr val="bg1">
                    <a:lumMod val="50000"/>
                  </a:schemeClr>
                </a:solidFill>
                <a:latin typeface="Arial"/>
                <a:ea typeface="微软雅黑"/>
                <a:sym typeface="Arial"/>
              </a:rPr>
              <a:t>请在此处添加具体内容，请言简意赅，简单说明即可。请在此处添加具体内容。</a:t>
            </a:r>
          </a:p>
        </p:txBody>
      </p:sp>
      <p:sp>
        <p:nvSpPr>
          <p:cNvPr id="95" name="椭圆 94"/>
          <p:cNvSpPr/>
          <p:nvPr/>
        </p:nvSpPr>
        <p:spPr>
          <a:xfrm>
            <a:off x="9009074" y="1806990"/>
            <a:ext cx="521622" cy="521622"/>
          </a:xfrm>
          <a:prstGeom prst="ellipse">
            <a:avLst/>
          </a:prstGeom>
          <a:solidFill>
            <a:schemeClr val="accent2"/>
          </a:solidFill>
          <a:ln w="38100">
            <a:solidFill>
              <a:schemeClr val="accent2"/>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Arial"/>
              <a:ea typeface="微软雅黑"/>
              <a:sym typeface="Arial"/>
            </a:endParaRPr>
          </a:p>
        </p:txBody>
      </p:sp>
      <p:sp>
        <p:nvSpPr>
          <p:cNvPr id="96" name="椭圆 41"/>
          <p:cNvSpPr/>
          <p:nvPr/>
        </p:nvSpPr>
        <p:spPr>
          <a:xfrm>
            <a:off x="9157180" y="195346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Arial"/>
              <a:ea typeface="微软雅黑"/>
              <a:sym typeface="Arial"/>
            </a:endParaRPr>
          </a:p>
        </p:txBody>
      </p:sp>
      <p:sp>
        <p:nvSpPr>
          <p:cNvPr id="97" name="矩形 71"/>
          <p:cNvSpPr>
            <a:spLocks noChangeArrowheads="1"/>
          </p:cNvSpPr>
          <p:nvPr/>
        </p:nvSpPr>
        <p:spPr bwMode="auto">
          <a:xfrm>
            <a:off x="8888555" y="2407666"/>
            <a:ext cx="1219753" cy="36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00000"/>
              </a:lnSpc>
              <a:spcBef>
                <a:spcPct val="0"/>
              </a:spcBef>
              <a:buNone/>
            </a:pPr>
            <a:r>
              <a:rPr lang="zh-CN" altLang="en-US" sz="1800" b="1" dirty="0">
                <a:solidFill>
                  <a:schemeClr val="tx1">
                    <a:lumMod val="75000"/>
                    <a:lumOff val="25000"/>
                  </a:schemeClr>
                </a:solidFill>
                <a:latin typeface="Arial"/>
                <a:ea typeface="微软雅黑"/>
                <a:sym typeface="Arial"/>
              </a:rPr>
              <a:t>输入标题</a:t>
            </a:r>
            <a:endParaRPr lang="en-US" sz="1800" b="1" dirty="0">
              <a:solidFill>
                <a:schemeClr val="tx1">
                  <a:lumMod val="75000"/>
                  <a:lumOff val="25000"/>
                </a:schemeClr>
              </a:solidFill>
              <a:latin typeface="Arial"/>
              <a:ea typeface="微软雅黑"/>
              <a:sym typeface="Arial"/>
            </a:endParaRPr>
          </a:p>
        </p:txBody>
      </p:sp>
      <p:sp>
        <p:nvSpPr>
          <p:cNvPr id="98" name="矩形 47"/>
          <p:cNvSpPr>
            <a:spLocks noChangeArrowheads="1"/>
          </p:cNvSpPr>
          <p:nvPr/>
        </p:nvSpPr>
        <p:spPr bwMode="auto">
          <a:xfrm>
            <a:off x="8891730" y="2818827"/>
            <a:ext cx="2101885"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ts val="1800"/>
              </a:lnSpc>
              <a:buNone/>
            </a:pPr>
            <a:r>
              <a:rPr lang="zh-CN" altLang="en-US" sz="1050" dirty="0">
                <a:solidFill>
                  <a:schemeClr val="bg1">
                    <a:lumMod val="50000"/>
                  </a:schemeClr>
                </a:solidFill>
                <a:latin typeface="Arial"/>
                <a:ea typeface="微软雅黑"/>
                <a:sym typeface="Arial"/>
              </a:rPr>
              <a:t>请在此处添加具体内容，请言简意赅，简单说明即可。请在此处添加具体内容。</a:t>
            </a:r>
          </a:p>
        </p:txBody>
      </p:sp>
      <p:sp>
        <p:nvSpPr>
          <p:cNvPr id="99" name="椭圆 98"/>
          <p:cNvSpPr/>
          <p:nvPr/>
        </p:nvSpPr>
        <p:spPr>
          <a:xfrm>
            <a:off x="6720153" y="3853229"/>
            <a:ext cx="521622" cy="521622"/>
          </a:xfrm>
          <a:prstGeom prst="ellipse">
            <a:avLst/>
          </a:prstGeom>
          <a:solidFill>
            <a:schemeClr val="accent2"/>
          </a:solidFill>
          <a:ln w="38100">
            <a:solidFill>
              <a:schemeClr val="accent2"/>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Arial"/>
              <a:ea typeface="微软雅黑"/>
              <a:sym typeface="Arial"/>
            </a:endParaRPr>
          </a:p>
        </p:txBody>
      </p:sp>
      <p:sp>
        <p:nvSpPr>
          <p:cNvPr id="100" name="椭圆 42"/>
          <p:cNvSpPr/>
          <p:nvPr/>
        </p:nvSpPr>
        <p:spPr>
          <a:xfrm>
            <a:off x="6885554" y="3999707"/>
            <a:ext cx="190820" cy="228666"/>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Arial"/>
              <a:ea typeface="微软雅黑"/>
              <a:sym typeface="Arial"/>
            </a:endParaRPr>
          </a:p>
        </p:txBody>
      </p:sp>
      <p:sp>
        <p:nvSpPr>
          <p:cNvPr id="101" name="矩形 71"/>
          <p:cNvSpPr>
            <a:spLocks noChangeArrowheads="1"/>
          </p:cNvSpPr>
          <p:nvPr/>
        </p:nvSpPr>
        <p:spPr bwMode="auto">
          <a:xfrm>
            <a:off x="6636489" y="4494484"/>
            <a:ext cx="1219753" cy="36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00000"/>
              </a:lnSpc>
              <a:spcBef>
                <a:spcPct val="0"/>
              </a:spcBef>
              <a:buNone/>
            </a:pPr>
            <a:r>
              <a:rPr lang="zh-CN" altLang="en-US" sz="1800" b="1" dirty="0">
                <a:solidFill>
                  <a:schemeClr val="tx1">
                    <a:lumMod val="75000"/>
                    <a:lumOff val="25000"/>
                  </a:schemeClr>
                </a:solidFill>
                <a:latin typeface="Arial"/>
                <a:ea typeface="微软雅黑"/>
                <a:sym typeface="Arial"/>
              </a:rPr>
              <a:t>输入标题</a:t>
            </a:r>
            <a:endParaRPr lang="en-US" sz="1800" b="1" dirty="0">
              <a:solidFill>
                <a:schemeClr val="tx1">
                  <a:lumMod val="75000"/>
                  <a:lumOff val="25000"/>
                </a:schemeClr>
              </a:solidFill>
              <a:latin typeface="Arial"/>
              <a:ea typeface="微软雅黑"/>
              <a:sym typeface="Arial"/>
            </a:endParaRPr>
          </a:p>
        </p:txBody>
      </p:sp>
      <p:sp>
        <p:nvSpPr>
          <p:cNvPr id="102" name="矩形 47"/>
          <p:cNvSpPr>
            <a:spLocks noChangeArrowheads="1"/>
          </p:cNvSpPr>
          <p:nvPr/>
        </p:nvSpPr>
        <p:spPr bwMode="auto">
          <a:xfrm>
            <a:off x="6639664" y="4905645"/>
            <a:ext cx="2101885"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ts val="1800"/>
              </a:lnSpc>
              <a:buNone/>
            </a:pPr>
            <a:r>
              <a:rPr lang="zh-CN" altLang="en-US" sz="1050" dirty="0">
                <a:solidFill>
                  <a:schemeClr val="bg1">
                    <a:lumMod val="50000"/>
                  </a:schemeClr>
                </a:solidFill>
                <a:latin typeface="Arial"/>
                <a:ea typeface="微软雅黑"/>
                <a:sym typeface="Arial"/>
              </a:rPr>
              <a:t>请在此处添加具体内容，请言简意赅，简单说明即可。请在此处添加具体内容。</a:t>
            </a:r>
          </a:p>
        </p:txBody>
      </p:sp>
      <p:sp>
        <p:nvSpPr>
          <p:cNvPr id="103" name="椭圆 102"/>
          <p:cNvSpPr/>
          <p:nvPr/>
        </p:nvSpPr>
        <p:spPr>
          <a:xfrm>
            <a:off x="9009328" y="3853229"/>
            <a:ext cx="521622" cy="521622"/>
          </a:xfrm>
          <a:prstGeom prst="ellipse">
            <a:avLst/>
          </a:prstGeom>
          <a:solidFill>
            <a:schemeClr val="accent1"/>
          </a:solidFill>
          <a:ln w="28575">
            <a:solidFill>
              <a:schemeClr val="accent1"/>
            </a:soli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Arial"/>
              <a:ea typeface="微软雅黑"/>
              <a:sym typeface="Arial"/>
            </a:endParaRPr>
          </a:p>
        </p:txBody>
      </p:sp>
      <p:sp>
        <p:nvSpPr>
          <p:cNvPr id="104" name="椭圆 43"/>
          <p:cNvSpPr/>
          <p:nvPr/>
        </p:nvSpPr>
        <p:spPr>
          <a:xfrm>
            <a:off x="9155806" y="4008455"/>
            <a:ext cx="228666" cy="211170"/>
          </a:xfrm>
          <a:custGeom>
            <a:avLst/>
            <a:gdLst>
              <a:gd name="connsiteX0" fmla="*/ 186302 w 608697"/>
              <a:gd name="connsiteY0" fmla="*/ 63862 h 562124"/>
              <a:gd name="connsiteX1" fmla="*/ 204357 w 608697"/>
              <a:gd name="connsiteY1" fmla="*/ 81889 h 562124"/>
              <a:gd name="connsiteX2" fmla="*/ 186302 w 608697"/>
              <a:gd name="connsiteY2" fmla="*/ 99991 h 562124"/>
              <a:gd name="connsiteX3" fmla="*/ 99759 w 608697"/>
              <a:gd name="connsiteY3" fmla="*/ 186326 h 562124"/>
              <a:gd name="connsiteX4" fmla="*/ 81705 w 608697"/>
              <a:gd name="connsiteY4" fmla="*/ 204428 h 562124"/>
              <a:gd name="connsiteX5" fmla="*/ 63650 w 608697"/>
              <a:gd name="connsiteY5" fmla="*/ 186326 h 562124"/>
              <a:gd name="connsiteX6" fmla="*/ 186302 w 608697"/>
              <a:gd name="connsiteY6" fmla="*/ 63862 h 562124"/>
              <a:gd name="connsiteX7" fmla="*/ 175448 w 608697"/>
              <a:gd name="connsiteY7" fmla="*/ 36129 h 562124"/>
              <a:gd name="connsiteX8" fmla="*/ 36179 w 608697"/>
              <a:gd name="connsiteY8" fmla="*/ 175282 h 562124"/>
              <a:gd name="connsiteX9" fmla="*/ 276226 w 608697"/>
              <a:gd name="connsiteY9" fmla="*/ 490611 h 562124"/>
              <a:gd name="connsiteX10" fmla="*/ 276972 w 608697"/>
              <a:gd name="connsiteY10" fmla="*/ 491356 h 562124"/>
              <a:gd name="connsiteX11" fmla="*/ 304349 w 608697"/>
              <a:gd name="connsiteY11" fmla="*/ 518546 h 562124"/>
              <a:gd name="connsiteX12" fmla="*/ 331725 w 608697"/>
              <a:gd name="connsiteY12" fmla="*/ 491356 h 562124"/>
              <a:gd name="connsiteX13" fmla="*/ 332471 w 608697"/>
              <a:gd name="connsiteY13" fmla="*/ 490611 h 562124"/>
              <a:gd name="connsiteX14" fmla="*/ 572518 w 608697"/>
              <a:gd name="connsiteY14" fmla="*/ 175282 h 562124"/>
              <a:gd name="connsiteX15" fmla="*/ 433249 w 608697"/>
              <a:gd name="connsiteY15" fmla="*/ 36129 h 562124"/>
              <a:gd name="connsiteX16" fmla="*/ 318149 w 608697"/>
              <a:gd name="connsiteY16" fmla="*/ 89764 h 562124"/>
              <a:gd name="connsiteX17" fmla="*/ 304349 w 608697"/>
              <a:gd name="connsiteY17" fmla="*/ 96170 h 562124"/>
              <a:gd name="connsiteX18" fmla="*/ 290548 w 608697"/>
              <a:gd name="connsiteY18" fmla="*/ 89764 h 562124"/>
              <a:gd name="connsiteX19" fmla="*/ 175448 w 608697"/>
              <a:gd name="connsiteY19" fmla="*/ 36129 h 562124"/>
              <a:gd name="connsiteX20" fmla="*/ 175448 w 608697"/>
              <a:gd name="connsiteY20" fmla="*/ 0 h 562124"/>
              <a:gd name="connsiteX21" fmla="*/ 304349 w 608697"/>
              <a:gd name="connsiteY21" fmla="*/ 51847 h 562124"/>
              <a:gd name="connsiteX22" fmla="*/ 433249 w 608697"/>
              <a:gd name="connsiteY22" fmla="*/ 0 h 562124"/>
              <a:gd name="connsiteX23" fmla="*/ 608697 w 608697"/>
              <a:gd name="connsiteY23" fmla="*/ 175282 h 562124"/>
              <a:gd name="connsiteX24" fmla="*/ 537309 w 608697"/>
              <a:gd name="connsiteY24" fmla="*/ 342593 h 562124"/>
              <a:gd name="connsiteX25" fmla="*/ 356864 w 608697"/>
              <a:gd name="connsiteY25" fmla="*/ 517354 h 562124"/>
              <a:gd name="connsiteX26" fmla="*/ 317104 w 608697"/>
              <a:gd name="connsiteY26" fmla="*/ 556835 h 562124"/>
              <a:gd name="connsiteX27" fmla="*/ 304349 w 608697"/>
              <a:gd name="connsiteY27" fmla="*/ 562124 h 562124"/>
              <a:gd name="connsiteX28" fmla="*/ 291593 w 608697"/>
              <a:gd name="connsiteY28" fmla="*/ 556835 h 562124"/>
              <a:gd name="connsiteX29" fmla="*/ 251834 w 608697"/>
              <a:gd name="connsiteY29" fmla="*/ 517354 h 562124"/>
              <a:gd name="connsiteX30" fmla="*/ 71388 w 608697"/>
              <a:gd name="connsiteY30" fmla="*/ 342593 h 562124"/>
              <a:gd name="connsiteX31" fmla="*/ 0 w 608697"/>
              <a:gd name="connsiteY31" fmla="*/ 175282 h 562124"/>
              <a:gd name="connsiteX32" fmla="*/ 175448 w 608697"/>
              <a:gd name="connsiteY32" fmla="*/ 0 h 5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Arial"/>
              <a:ea typeface="微软雅黑"/>
              <a:sym typeface="Arial"/>
            </a:endParaRPr>
          </a:p>
        </p:txBody>
      </p:sp>
      <p:sp>
        <p:nvSpPr>
          <p:cNvPr id="105" name="矩形 71"/>
          <p:cNvSpPr>
            <a:spLocks noChangeArrowheads="1"/>
          </p:cNvSpPr>
          <p:nvPr/>
        </p:nvSpPr>
        <p:spPr bwMode="auto">
          <a:xfrm>
            <a:off x="8949682" y="4494484"/>
            <a:ext cx="1219753"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75000"/>
                    <a:lumOff val="25000"/>
                  </a:schemeClr>
                </a:solidFill>
                <a:latin typeface="Arial"/>
                <a:ea typeface="微软雅黑"/>
                <a:sym typeface="Arial"/>
              </a:rPr>
              <a:t>输入标题</a:t>
            </a:r>
            <a:endParaRPr lang="en-US" sz="2000" dirty="0">
              <a:solidFill>
                <a:schemeClr val="tx1">
                  <a:lumMod val="75000"/>
                  <a:lumOff val="25000"/>
                </a:schemeClr>
              </a:solidFill>
              <a:latin typeface="Arial"/>
              <a:ea typeface="微软雅黑"/>
              <a:sym typeface="Arial"/>
            </a:endParaRPr>
          </a:p>
        </p:txBody>
      </p:sp>
      <p:sp>
        <p:nvSpPr>
          <p:cNvPr id="106" name="矩形 47"/>
          <p:cNvSpPr>
            <a:spLocks noChangeArrowheads="1"/>
          </p:cNvSpPr>
          <p:nvPr/>
        </p:nvSpPr>
        <p:spPr bwMode="auto">
          <a:xfrm>
            <a:off x="8952857" y="4905645"/>
            <a:ext cx="2101885"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ts val="1800"/>
              </a:lnSpc>
              <a:buNone/>
            </a:pPr>
            <a:r>
              <a:rPr lang="zh-CN" altLang="en-US" sz="1050" dirty="0">
                <a:solidFill>
                  <a:schemeClr val="bg1">
                    <a:lumMod val="50000"/>
                  </a:schemeClr>
                </a:solidFill>
                <a:latin typeface="Arial"/>
                <a:ea typeface="微软雅黑"/>
                <a:sym typeface="Arial"/>
              </a:rPr>
              <a:t>请在此处添加具体内容，请言简意赅，简单说明即可。请在此处添加具体内容。</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1000"/>
                                        <p:tgtEl>
                                          <p:spTgt spid="90"/>
                                        </p:tgtEl>
                                      </p:cBhvr>
                                    </p:animEffect>
                                    <p:anim calcmode="lin" valueType="num">
                                      <p:cBhvr>
                                        <p:cTn id="13" dur="1000" fill="hold"/>
                                        <p:tgtEl>
                                          <p:spTgt spid="90"/>
                                        </p:tgtEl>
                                        <p:attrNameLst>
                                          <p:attrName>ppt_x</p:attrName>
                                        </p:attrNameLst>
                                      </p:cBhvr>
                                      <p:tavLst>
                                        <p:tav tm="0">
                                          <p:val>
                                            <p:strVal val="#ppt_x"/>
                                          </p:val>
                                        </p:tav>
                                        <p:tav tm="100000">
                                          <p:val>
                                            <p:strVal val="#ppt_x"/>
                                          </p:val>
                                        </p:tav>
                                      </p:tavLst>
                                    </p:anim>
                                    <p:anim calcmode="lin" valueType="num">
                                      <p:cBhvr>
                                        <p:cTn id="14" dur="1000" fill="hold"/>
                                        <p:tgtEl>
                                          <p:spTgt spid="9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wipe(left)">
                                      <p:cBhvr>
                                        <p:cTn id="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存在问题分析</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pic>
        <p:nvPicPr>
          <p:cNvPr id="22" name="图片占位符 41"/>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210160" y="1593398"/>
            <a:ext cx="4066385" cy="4060097"/>
          </a:xfrm>
          <a:custGeom>
            <a:avLst/>
            <a:gdLst>
              <a:gd name="connsiteX0" fmla="*/ 3248078 w 6496156"/>
              <a:gd name="connsiteY0" fmla="*/ 0 h 6496156"/>
              <a:gd name="connsiteX1" fmla="*/ 6496156 w 6496156"/>
              <a:gd name="connsiteY1" fmla="*/ 3248078 h 6496156"/>
              <a:gd name="connsiteX2" fmla="*/ 3248078 w 6496156"/>
              <a:gd name="connsiteY2" fmla="*/ 6496156 h 6496156"/>
              <a:gd name="connsiteX3" fmla="*/ 0 w 6496156"/>
              <a:gd name="connsiteY3" fmla="*/ 3248078 h 6496156"/>
              <a:gd name="connsiteX4" fmla="*/ 3248078 w 6496156"/>
              <a:gd name="connsiteY4" fmla="*/ 0 h 6496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6156" h="6496156">
                <a:moveTo>
                  <a:pt x="3248078" y="0"/>
                </a:moveTo>
                <a:cubicBezTo>
                  <a:pt x="5041942" y="0"/>
                  <a:pt x="6496156" y="1454214"/>
                  <a:pt x="6496156" y="3248078"/>
                </a:cubicBezTo>
                <a:cubicBezTo>
                  <a:pt x="6496156" y="5041942"/>
                  <a:pt x="5041942" y="6496156"/>
                  <a:pt x="3248078" y="6496156"/>
                </a:cubicBezTo>
                <a:cubicBezTo>
                  <a:pt x="1454214" y="6496156"/>
                  <a:pt x="0" y="5041942"/>
                  <a:pt x="0" y="3248078"/>
                </a:cubicBezTo>
                <a:cubicBezTo>
                  <a:pt x="0" y="1454214"/>
                  <a:pt x="1454214" y="0"/>
                  <a:pt x="3248078" y="0"/>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p:spPr>
      </p:pic>
      <p:grpSp>
        <p:nvGrpSpPr>
          <p:cNvPr id="23" name="Group 27"/>
          <p:cNvGrpSpPr/>
          <p:nvPr/>
        </p:nvGrpSpPr>
        <p:grpSpPr>
          <a:xfrm>
            <a:off x="6657890" y="2603741"/>
            <a:ext cx="4782552" cy="1278399"/>
            <a:chOff x="10793237" y="3854868"/>
            <a:chExt cx="7652085" cy="2045439"/>
          </a:xfrm>
          <a:solidFill>
            <a:schemeClr val="accent2"/>
          </a:solidFill>
        </p:grpSpPr>
        <p:sp>
          <p:nvSpPr>
            <p:cNvPr id="24" name="Rectangle: Rounded Corners 2"/>
            <p:cNvSpPr/>
            <p:nvPr/>
          </p:nvSpPr>
          <p:spPr>
            <a:xfrm>
              <a:off x="10793237" y="3854868"/>
              <a:ext cx="7652085" cy="1897983"/>
            </a:xfrm>
            <a:prstGeom prst="roundRect">
              <a:avLst>
                <a:gd name="adj" fmla="val 1612"/>
              </a:avLst>
            </a:prstGeom>
            <a:grpFill/>
            <a:ln>
              <a:noFill/>
            </a:ln>
            <a:effectLst>
              <a:outerShdw blurRad="711200" dist="304800" dir="5400000" sx="90000" sy="9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30" dirty="0">
                <a:latin typeface="Arial"/>
                <a:ea typeface="微软雅黑"/>
                <a:sym typeface="Arial"/>
              </a:endParaRPr>
            </a:p>
          </p:txBody>
        </p:sp>
        <p:grpSp>
          <p:nvGrpSpPr>
            <p:cNvPr id="25" name="Group 9"/>
            <p:cNvGrpSpPr/>
            <p:nvPr/>
          </p:nvGrpSpPr>
          <p:grpSpPr>
            <a:xfrm>
              <a:off x="11135291" y="4459914"/>
              <a:ext cx="464344" cy="464344"/>
              <a:chOff x="8216107" y="2577307"/>
              <a:chExt cx="464344" cy="464344"/>
            </a:xfrm>
            <a:grpFill/>
          </p:grpSpPr>
          <p:sp>
            <p:nvSpPr>
              <p:cNvPr id="28"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29"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30"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31"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grpSp>
        <p:sp>
          <p:nvSpPr>
            <p:cNvPr id="26" name="Rectangle 22"/>
            <p:cNvSpPr/>
            <p:nvPr/>
          </p:nvSpPr>
          <p:spPr>
            <a:xfrm>
              <a:off x="12353746" y="4059806"/>
              <a:ext cx="3379692" cy="492443"/>
            </a:xfrm>
            <a:prstGeom prst="rect">
              <a:avLst/>
            </a:prstGeom>
            <a:grpFill/>
          </p:spPr>
          <p:txBody>
            <a:bodyPr wrap="square">
              <a:spAutoFit/>
            </a:bodyPr>
            <a:lstStyle/>
            <a:p>
              <a:r>
                <a:rPr lang="zh-CN" altLang="en-US" sz="1400" b="1" dirty="0">
                  <a:solidFill>
                    <a:schemeClr val="bg1"/>
                  </a:solidFill>
                  <a:latin typeface="Arial"/>
                  <a:ea typeface="微软雅黑"/>
                  <a:cs typeface="Segoe UI" panose="020B0502040204020203" pitchFamily="34" charset="0"/>
                  <a:sym typeface="Arial"/>
                </a:rPr>
                <a:t>点击添加您的标题</a:t>
              </a:r>
              <a:endParaRPr lang="en-US" altLang="zh-CN" sz="1400" b="1" dirty="0">
                <a:solidFill>
                  <a:schemeClr val="bg1"/>
                </a:solidFill>
                <a:latin typeface="Arial"/>
                <a:ea typeface="微软雅黑"/>
                <a:cs typeface="Segoe UI" panose="020B0502040204020203" pitchFamily="34" charset="0"/>
                <a:sym typeface="Arial"/>
              </a:endParaRPr>
            </a:p>
          </p:txBody>
        </p:sp>
        <p:sp>
          <p:nvSpPr>
            <p:cNvPr id="27" name="Rectangle 23"/>
            <p:cNvSpPr/>
            <p:nvPr/>
          </p:nvSpPr>
          <p:spPr>
            <a:xfrm>
              <a:off x="12353746" y="4459913"/>
              <a:ext cx="3816698" cy="1440394"/>
            </a:xfrm>
            <a:prstGeom prst="rect">
              <a:avLst/>
            </a:prstGeom>
            <a:noFill/>
            <a:ln>
              <a:noFill/>
            </a:ln>
          </p:spPr>
          <p:txBody>
            <a:bodyPr wrap="square">
              <a:spAutoFit/>
            </a:bodyPr>
            <a:lstStyle/>
            <a:p>
              <a:pPr>
                <a:lnSpc>
                  <a:spcPct val="120000"/>
                </a:lnSpc>
              </a:pPr>
              <a:r>
                <a:rPr lang="zh-CN" altLang="en-US" sz="875" dirty="0">
                  <a:solidFill>
                    <a:schemeClr val="bg1"/>
                  </a:solidFill>
                  <a:latin typeface="Arial"/>
                  <a:ea typeface="微软雅黑"/>
                  <a:sym typeface="Arial"/>
                </a:rPr>
                <a:t>您的内容打在这里，或者通过复制您的文本后，在此框中选择粘贴，并选择只保留文字。您的内容打在这里，或者通过复制您的文本后，在此框中选择粘贴，并选择只保留文字。</a:t>
              </a:r>
              <a:endParaRPr lang="id-ID" altLang="zh-CN" sz="875" i="1" dirty="0">
                <a:solidFill>
                  <a:schemeClr val="bg1"/>
                </a:solidFill>
                <a:latin typeface="Arial"/>
                <a:ea typeface="微软雅黑"/>
                <a:cs typeface="Segoe UI" panose="020B0502040204020203" pitchFamily="34" charset="0"/>
                <a:sym typeface="Arial"/>
              </a:endParaRPr>
            </a:p>
            <a:p>
              <a:pPr>
                <a:lnSpc>
                  <a:spcPct val="120000"/>
                </a:lnSpc>
              </a:pPr>
              <a:endParaRPr lang="id-ID" altLang="zh-CN" sz="875" i="1" dirty="0">
                <a:solidFill>
                  <a:schemeClr val="bg1"/>
                </a:solidFill>
                <a:latin typeface="Arial"/>
                <a:ea typeface="微软雅黑"/>
                <a:cs typeface="Segoe UI" panose="020B0502040204020203" pitchFamily="34" charset="0"/>
                <a:sym typeface="Arial"/>
              </a:endParaRPr>
            </a:p>
          </p:txBody>
        </p:sp>
      </p:grpSp>
      <p:grpSp>
        <p:nvGrpSpPr>
          <p:cNvPr id="32" name="Group 1"/>
          <p:cNvGrpSpPr/>
          <p:nvPr/>
        </p:nvGrpSpPr>
        <p:grpSpPr>
          <a:xfrm>
            <a:off x="6657889" y="1750565"/>
            <a:ext cx="4782552" cy="724088"/>
            <a:chOff x="10793235" y="2489785"/>
            <a:chExt cx="7652084" cy="1158541"/>
          </a:xfrm>
        </p:grpSpPr>
        <p:sp>
          <p:nvSpPr>
            <p:cNvPr id="33" name="Rectangle: Rounded Corners 3"/>
            <p:cNvSpPr/>
            <p:nvPr/>
          </p:nvSpPr>
          <p:spPr>
            <a:xfrm>
              <a:off x="10793235" y="2489785"/>
              <a:ext cx="7652084" cy="1158541"/>
            </a:xfrm>
            <a:prstGeom prst="roundRect">
              <a:avLst>
                <a:gd name="adj" fmla="val 1612"/>
              </a:avLst>
            </a:prstGeom>
            <a:solidFill>
              <a:schemeClr val="bg1"/>
            </a:solidFill>
            <a:ln>
              <a:noFill/>
            </a:ln>
            <a:effectLst>
              <a:outerShdw blurRad="317500" dist="190500" dir="5400000" sx="90000" sy="9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30" dirty="0">
                <a:latin typeface="Arial"/>
                <a:ea typeface="微软雅黑"/>
                <a:sym typeface="Arial"/>
              </a:endParaRPr>
            </a:p>
          </p:txBody>
        </p:sp>
        <p:grpSp>
          <p:nvGrpSpPr>
            <p:cNvPr id="34" name="Group 18"/>
            <p:cNvGrpSpPr/>
            <p:nvPr/>
          </p:nvGrpSpPr>
          <p:grpSpPr>
            <a:xfrm>
              <a:off x="11134894" y="2873396"/>
              <a:ext cx="465138" cy="391319"/>
              <a:chOff x="5356342" y="3093565"/>
              <a:chExt cx="465138" cy="391319"/>
            </a:xfrm>
            <a:solidFill>
              <a:schemeClr val="tx1">
                <a:lumMod val="65000"/>
                <a:lumOff val="35000"/>
              </a:schemeClr>
            </a:solidFill>
          </p:grpSpPr>
          <p:sp>
            <p:nvSpPr>
              <p:cNvPr id="36" name="AutoShape 120"/>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37" name="AutoShape 121"/>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38" name="AutoShape 122"/>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grpSp>
        <p:sp>
          <p:nvSpPr>
            <p:cNvPr id="35" name="Rectangle 24"/>
            <p:cNvSpPr/>
            <p:nvPr/>
          </p:nvSpPr>
          <p:spPr>
            <a:xfrm>
              <a:off x="12353746" y="2868999"/>
              <a:ext cx="3379692" cy="492443"/>
            </a:xfrm>
            <a:prstGeom prst="rect">
              <a:avLst/>
            </a:prstGeom>
          </p:spPr>
          <p:txBody>
            <a:bodyPr wrap="square">
              <a:spAutoFit/>
            </a:bodyPr>
            <a:lstStyle/>
            <a:p>
              <a:r>
                <a:rPr lang="zh-CN" altLang="en-US" sz="1400" b="1" dirty="0">
                  <a:solidFill>
                    <a:schemeClr val="tx1">
                      <a:lumMod val="75000"/>
                      <a:lumOff val="25000"/>
                    </a:schemeClr>
                  </a:solidFill>
                  <a:latin typeface="Arial"/>
                  <a:ea typeface="微软雅黑"/>
                  <a:cs typeface="Segoe UI" panose="020B0502040204020203" pitchFamily="34" charset="0"/>
                  <a:sym typeface="Arial"/>
                </a:rPr>
                <a:t>点击添加您的标题</a:t>
              </a:r>
              <a:endParaRPr lang="en-US" altLang="zh-CN" sz="1400" b="1" dirty="0">
                <a:solidFill>
                  <a:schemeClr val="tx1">
                    <a:lumMod val="75000"/>
                    <a:lumOff val="25000"/>
                  </a:schemeClr>
                </a:solidFill>
                <a:latin typeface="Arial"/>
                <a:ea typeface="微软雅黑"/>
                <a:cs typeface="Segoe UI" panose="020B0502040204020203" pitchFamily="34" charset="0"/>
                <a:sym typeface="Arial"/>
              </a:endParaRPr>
            </a:p>
          </p:txBody>
        </p:sp>
      </p:grpSp>
      <p:grpSp>
        <p:nvGrpSpPr>
          <p:cNvPr id="39" name="Group 29"/>
          <p:cNvGrpSpPr/>
          <p:nvPr/>
        </p:nvGrpSpPr>
        <p:grpSpPr>
          <a:xfrm>
            <a:off x="6657890" y="3919070"/>
            <a:ext cx="4782552" cy="724088"/>
            <a:chOff x="10793235" y="5959391"/>
            <a:chExt cx="7652084" cy="1158541"/>
          </a:xfrm>
        </p:grpSpPr>
        <p:sp>
          <p:nvSpPr>
            <p:cNvPr id="40" name="Rectangle: Rounded Corners 4"/>
            <p:cNvSpPr/>
            <p:nvPr/>
          </p:nvSpPr>
          <p:spPr>
            <a:xfrm>
              <a:off x="10793235" y="5959391"/>
              <a:ext cx="7652084" cy="1158541"/>
            </a:xfrm>
            <a:prstGeom prst="roundRect">
              <a:avLst>
                <a:gd name="adj" fmla="val 1612"/>
              </a:avLst>
            </a:prstGeom>
            <a:solidFill>
              <a:schemeClr val="bg1"/>
            </a:solidFill>
            <a:ln>
              <a:noFill/>
            </a:ln>
            <a:effectLst>
              <a:outerShdw blurRad="317500" dist="190500" dir="5400000" sx="90000" sy="9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30" dirty="0">
                <a:latin typeface="Arial"/>
                <a:ea typeface="微软雅黑"/>
                <a:sym typeface="Arial"/>
              </a:endParaRPr>
            </a:p>
          </p:txBody>
        </p:sp>
        <p:grpSp>
          <p:nvGrpSpPr>
            <p:cNvPr id="41" name="Group 6"/>
            <p:cNvGrpSpPr/>
            <p:nvPr/>
          </p:nvGrpSpPr>
          <p:grpSpPr>
            <a:xfrm>
              <a:off x="11207523" y="6306092"/>
              <a:ext cx="319881" cy="465138"/>
              <a:chOff x="10146507" y="3505994"/>
              <a:chExt cx="319881" cy="465138"/>
            </a:xfrm>
            <a:solidFill>
              <a:schemeClr val="tx1">
                <a:lumMod val="65000"/>
                <a:lumOff val="35000"/>
              </a:schemeClr>
            </a:solidFill>
          </p:grpSpPr>
          <p:sp>
            <p:nvSpPr>
              <p:cNvPr id="43" name="AutoShape 30"/>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44" name="AutoShape 31"/>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grpSp>
        <p:sp>
          <p:nvSpPr>
            <p:cNvPr id="42" name="Rectangle 25"/>
            <p:cNvSpPr/>
            <p:nvPr/>
          </p:nvSpPr>
          <p:spPr>
            <a:xfrm>
              <a:off x="12353746" y="6338605"/>
              <a:ext cx="3379692" cy="492443"/>
            </a:xfrm>
            <a:prstGeom prst="rect">
              <a:avLst/>
            </a:prstGeom>
          </p:spPr>
          <p:txBody>
            <a:bodyPr wrap="square">
              <a:spAutoFit/>
            </a:bodyPr>
            <a:lstStyle/>
            <a:p>
              <a:r>
                <a:rPr lang="zh-CN" altLang="en-US" sz="1400" b="1" dirty="0">
                  <a:solidFill>
                    <a:schemeClr val="tx1">
                      <a:lumMod val="75000"/>
                      <a:lumOff val="25000"/>
                    </a:schemeClr>
                  </a:solidFill>
                  <a:latin typeface="Arial"/>
                  <a:ea typeface="微软雅黑"/>
                  <a:cs typeface="Segoe UI" panose="020B0502040204020203" pitchFamily="34" charset="0"/>
                  <a:sym typeface="Arial"/>
                </a:rPr>
                <a:t>点击添加您的标题</a:t>
              </a:r>
              <a:endParaRPr lang="en-US" altLang="zh-CN" sz="1400" b="1" dirty="0">
                <a:solidFill>
                  <a:schemeClr val="tx1">
                    <a:lumMod val="75000"/>
                    <a:lumOff val="25000"/>
                  </a:schemeClr>
                </a:solidFill>
                <a:latin typeface="Arial"/>
                <a:ea typeface="微软雅黑"/>
                <a:cs typeface="Segoe UI" panose="020B0502040204020203" pitchFamily="34" charset="0"/>
                <a:sym typeface="Arial"/>
              </a:endParaRPr>
            </a:p>
          </p:txBody>
        </p:sp>
      </p:grpSp>
      <p:grpSp>
        <p:nvGrpSpPr>
          <p:cNvPr id="45" name="Group 31"/>
          <p:cNvGrpSpPr/>
          <p:nvPr/>
        </p:nvGrpSpPr>
        <p:grpSpPr>
          <a:xfrm>
            <a:off x="6657890" y="4772249"/>
            <a:ext cx="4782552" cy="724088"/>
            <a:chOff x="10793235" y="7324474"/>
            <a:chExt cx="7652084" cy="1158541"/>
          </a:xfrm>
        </p:grpSpPr>
        <p:sp>
          <p:nvSpPr>
            <p:cNvPr id="46" name="Rectangle: Rounded Corners 5"/>
            <p:cNvSpPr/>
            <p:nvPr/>
          </p:nvSpPr>
          <p:spPr>
            <a:xfrm>
              <a:off x="10793235" y="7324474"/>
              <a:ext cx="7652084" cy="1158541"/>
            </a:xfrm>
            <a:prstGeom prst="roundRect">
              <a:avLst>
                <a:gd name="adj" fmla="val 1612"/>
              </a:avLst>
            </a:prstGeom>
            <a:solidFill>
              <a:schemeClr val="bg1"/>
            </a:solidFill>
            <a:ln>
              <a:noFill/>
            </a:ln>
            <a:effectLst>
              <a:outerShdw blurRad="317500" dist="190500" dir="5400000" sx="90000" sy="9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30" dirty="0">
                <a:latin typeface="Arial"/>
                <a:ea typeface="微软雅黑"/>
                <a:sym typeface="Arial"/>
              </a:endParaRPr>
            </a:p>
          </p:txBody>
        </p:sp>
        <p:grpSp>
          <p:nvGrpSpPr>
            <p:cNvPr id="47" name="Group 14"/>
            <p:cNvGrpSpPr/>
            <p:nvPr/>
          </p:nvGrpSpPr>
          <p:grpSpPr>
            <a:xfrm>
              <a:off x="11207919" y="7671175"/>
              <a:ext cx="319088" cy="465138"/>
              <a:chOff x="5429367" y="4908078"/>
              <a:chExt cx="319088" cy="465138"/>
            </a:xfrm>
            <a:solidFill>
              <a:schemeClr val="tx1">
                <a:lumMod val="65000"/>
                <a:lumOff val="35000"/>
              </a:schemeClr>
            </a:solidFill>
          </p:grpSpPr>
          <p:sp>
            <p:nvSpPr>
              <p:cNvPr id="49" name="AutoShape 97"/>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50" name="AutoShape 98"/>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sp>
            <p:nvSpPr>
              <p:cNvPr id="51" name="AutoShape 99"/>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Arial"/>
                  <a:ea typeface="微软雅黑"/>
                  <a:sym typeface="Arial"/>
                </a:endParaRPr>
              </a:p>
            </p:txBody>
          </p:sp>
        </p:grpSp>
        <p:sp>
          <p:nvSpPr>
            <p:cNvPr id="48" name="Rectangle 26"/>
            <p:cNvSpPr/>
            <p:nvPr/>
          </p:nvSpPr>
          <p:spPr>
            <a:xfrm>
              <a:off x="12353746" y="7703688"/>
              <a:ext cx="3379692" cy="492443"/>
            </a:xfrm>
            <a:prstGeom prst="rect">
              <a:avLst/>
            </a:prstGeom>
          </p:spPr>
          <p:txBody>
            <a:bodyPr wrap="square">
              <a:spAutoFit/>
            </a:bodyPr>
            <a:lstStyle/>
            <a:p>
              <a:r>
                <a:rPr lang="zh-CN" altLang="en-US" sz="1400" b="1" dirty="0">
                  <a:solidFill>
                    <a:schemeClr val="tx1">
                      <a:lumMod val="75000"/>
                      <a:lumOff val="25000"/>
                    </a:schemeClr>
                  </a:solidFill>
                  <a:latin typeface="Arial"/>
                  <a:ea typeface="微软雅黑"/>
                  <a:cs typeface="Segoe UI" panose="020B0502040204020203" pitchFamily="34" charset="0"/>
                  <a:sym typeface="Arial"/>
                </a:rPr>
                <a:t>点击添加您的标题</a:t>
              </a:r>
              <a:endParaRPr lang="en-US" altLang="zh-CN" sz="1400" b="1" dirty="0">
                <a:solidFill>
                  <a:schemeClr val="tx1">
                    <a:lumMod val="75000"/>
                    <a:lumOff val="25000"/>
                  </a:schemeClr>
                </a:solidFill>
                <a:latin typeface="Arial"/>
                <a:ea typeface="微软雅黑"/>
                <a:cs typeface="Segoe UI" panose="020B0502040204020203" pitchFamily="34" charset="0"/>
                <a:sym typeface="Arial"/>
              </a:endParaRPr>
            </a:p>
          </p:txBody>
        </p:sp>
      </p:grpSp>
      <p:sp>
        <p:nvSpPr>
          <p:cNvPr id="52" name="Freeform: Shape 30"/>
          <p:cNvSpPr/>
          <p:nvPr/>
        </p:nvSpPr>
        <p:spPr>
          <a:xfrm>
            <a:off x="822751" y="1198586"/>
            <a:ext cx="4849727" cy="4849727"/>
          </a:xfrm>
          <a:custGeom>
            <a:avLst/>
            <a:gdLst>
              <a:gd name="connsiteX0" fmla="*/ 7216885 w 14433768"/>
              <a:gd name="connsiteY0" fmla="*/ 723276 h 14433768"/>
              <a:gd name="connsiteX1" fmla="*/ 723276 w 14433768"/>
              <a:gd name="connsiteY1" fmla="*/ 7216885 h 14433768"/>
              <a:gd name="connsiteX2" fmla="*/ 7216885 w 14433768"/>
              <a:gd name="connsiteY2" fmla="*/ 13710493 h 14433768"/>
              <a:gd name="connsiteX3" fmla="*/ 13710493 w 14433768"/>
              <a:gd name="connsiteY3" fmla="*/ 7216885 h 14433768"/>
              <a:gd name="connsiteX4" fmla="*/ 7216885 w 14433768"/>
              <a:gd name="connsiteY4" fmla="*/ 723276 h 14433768"/>
              <a:gd name="connsiteX5" fmla="*/ 7216884 w 14433768"/>
              <a:gd name="connsiteY5" fmla="*/ 0 h 14433768"/>
              <a:gd name="connsiteX6" fmla="*/ 14433768 w 14433768"/>
              <a:gd name="connsiteY6" fmla="*/ 7216884 h 14433768"/>
              <a:gd name="connsiteX7" fmla="*/ 7216884 w 14433768"/>
              <a:gd name="connsiteY7" fmla="*/ 14433768 h 14433768"/>
              <a:gd name="connsiteX8" fmla="*/ 0 w 14433768"/>
              <a:gd name="connsiteY8" fmla="*/ 7216884 h 14433768"/>
              <a:gd name="connsiteX9" fmla="*/ 7216884 w 14433768"/>
              <a:gd name="connsiteY9" fmla="*/ 0 h 1443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3768" h="14433768">
                <a:moveTo>
                  <a:pt x="7216885" y="723276"/>
                </a:moveTo>
                <a:cubicBezTo>
                  <a:pt x="3630564" y="723276"/>
                  <a:pt x="723276" y="3630564"/>
                  <a:pt x="723276" y="7216885"/>
                </a:cubicBezTo>
                <a:cubicBezTo>
                  <a:pt x="723276" y="10803206"/>
                  <a:pt x="3630564" y="13710493"/>
                  <a:pt x="7216885" y="13710493"/>
                </a:cubicBezTo>
                <a:cubicBezTo>
                  <a:pt x="10803206" y="13710493"/>
                  <a:pt x="13710493" y="10803206"/>
                  <a:pt x="13710493" y="7216885"/>
                </a:cubicBezTo>
                <a:cubicBezTo>
                  <a:pt x="13710493" y="3630564"/>
                  <a:pt x="10803206" y="723276"/>
                  <a:pt x="7216885" y="723276"/>
                </a:cubicBezTo>
                <a:close/>
                <a:moveTo>
                  <a:pt x="7216884" y="0"/>
                </a:moveTo>
                <a:cubicBezTo>
                  <a:pt x="11202659" y="0"/>
                  <a:pt x="14433768" y="3231109"/>
                  <a:pt x="14433768" y="7216884"/>
                </a:cubicBezTo>
                <a:cubicBezTo>
                  <a:pt x="14433768" y="11202659"/>
                  <a:pt x="11202659" y="14433768"/>
                  <a:pt x="7216884" y="14433768"/>
                </a:cubicBezTo>
                <a:cubicBezTo>
                  <a:pt x="3231109" y="14433768"/>
                  <a:pt x="0" y="11202659"/>
                  <a:pt x="0" y="7216884"/>
                </a:cubicBezTo>
                <a:cubicBezTo>
                  <a:pt x="0" y="3231109"/>
                  <a:pt x="3231109" y="0"/>
                  <a:pt x="7216884" y="0"/>
                </a:cubicBez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530" dirty="0">
              <a:latin typeface="Arial"/>
              <a:ea typeface="微软雅黑"/>
              <a:sym typeface="Arial"/>
            </a:endParaRPr>
          </a:p>
        </p:txBody>
      </p:sp>
      <p:grpSp>
        <p:nvGrpSpPr>
          <p:cNvPr id="53" name="Group 38"/>
          <p:cNvGrpSpPr/>
          <p:nvPr/>
        </p:nvGrpSpPr>
        <p:grpSpPr>
          <a:xfrm>
            <a:off x="5088359" y="3198495"/>
            <a:ext cx="849923" cy="849923"/>
            <a:chOff x="8281984" y="4806462"/>
            <a:chExt cx="1359877" cy="1359877"/>
          </a:xfrm>
        </p:grpSpPr>
        <p:sp>
          <p:nvSpPr>
            <p:cNvPr id="54" name="Oval 32"/>
            <p:cNvSpPr/>
            <p:nvPr/>
          </p:nvSpPr>
          <p:spPr>
            <a:xfrm>
              <a:off x="8281984" y="4806462"/>
              <a:ext cx="1359877" cy="1359877"/>
            </a:xfrm>
            <a:prstGeom prst="ellipse">
              <a:avLst/>
            </a:prstGeom>
            <a:solidFill>
              <a:schemeClr val="accent2"/>
            </a:solidFill>
            <a:ln>
              <a:solidFill>
                <a:schemeClr val="accent2"/>
              </a:solidFill>
            </a:ln>
            <a:effectLst>
              <a:outerShdw blurRad="1270000" dist="165100" dir="5400000" sx="90000" sy="9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30" dirty="0">
                <a:latin typeface="Arial"/>
                <a:ea typeface="微软雅黑"/>
                <a:sym typeface="Arial"/>
              </a:endParaRPr>
            </a:p>
          </p:txBody>
        </p:sp>
        <p:sp>
          <p:nvSpPr>
            <p:cNvPr id="55" name="Rectangle 43"/>
            <p:cNvSpPr/>
            <p:nvPr/>
          </p:nvSpPr>
          <p:spPr>
            <a:xfrm>
              <a:off x="8345478" y="5101680"/>
              <a:ext cx="1232887" cy="825047"/>
            </a:xfrm>
            <a:prstGeom prst="rect">
              <a:avLst/>
            </a:prstGeom>
          </p:spPr>
          <p:txBody>
            <a:bodyPr wrap="square">
              <a:spAutoFit/>
            </a:bodyPr>
            <a:lstStyle/>
            <a:p>
              <a:pPr algn="ctr"/>
              <a:r>
                <a:rPr lang="en-US" sz="2750" b="1" dirty="0">
                  <a:solidFill>
                    <a:schemeClr val="bg1"/>
                  </a:solidFill>
                  <a:effectLst>
                    <a:outerShdw blurRad="279400" dist="127000" dir="2700000" algn="tl" rotWithShape="0">
                      <a:prstClr val="black">
                        <a:alpha val="40000"/>
                      </a:prstClr>
                    </a:outerShdw>
                  </a:effectLst>
                  <a:latin typeface="Arial"/>
                  <a:ea typeface="微软雅黑"/>
                  <a:cs typeface="Segoe UI" panose="020B0502040204020203" pitchFamily="34" charset="0"/>
                  <a:sym typeface="Arial"/>
                </a:rPr>
                <a:t>02</a:t>
              </a:r>
            </a:p>
          </p:txBody>
        </p:sp>
      </p:grpSp>
      <p:grpSp>
        <p:nvGrpSpPr>
          <p:cNvPr id="56" name="Group 37"/>
          <p:cNvGrpSpPr/>
          <p:nvPr/>
        </p:nvGrpSpPr>
        <p:grpSpPr>
          <a:xfrm>
            <a:off x="2822651" y="5370316"/>
            <a:ext cx="849923" cy="849923"/>
            <a:chOff x="4656852" y="8281375"/>
            <a:chExt cx="1359877" cy="1359877"/>
          </a:xfrm>
        </p:grpSpPr>
        <p:sp>
          <p:nvSpPr>
            <p:cNvPr id="57" name="Oval 33"/>
            <p:cNvSpPr/>
            <p:nvPr/>
          </p:nvSpPr>
          <p:spPr>
            <a:xfrm>
              <a:off x="4656852" y="8281375"/>
              <a:ext cx="1359877" cy="1359877"/>
            </a:xfrm>
            <a:prstGeom prst="ellipse">
              <a:avLst/>
            </a:prstGeom>
            <a:solidFill>
              <a:schemeClr val="accent1"/>
            </a:solidFill>
            <a:ln>
              <a:noFill/>
            </a:ln>
            <a:effectLst>
              <a:outerShdw blurRad="1270000" dist="165100" dir="5400000" sx="90000" sy="9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30" dirty="0">
                <a:latin typeface="Arial"/>
                <a:ea typeface="微软雅黑"/>
                <a:sym typeface="Arial"/>
              </a:endParaRPr>
            </a:p>
          </p:txBody>
        </p:sp>
        <p:sp>
          <p:nvSpPr>
            <p:cNvPr id="58" name="Rectangle 44"/>
            <p:cNvSpPr/>
            <p:nvPr/>
          </p:nvSpPr>
          <p:spPr>
            <a:xfrm>
              <a:off x="4720346" y="8576593"/>
              <a:ext cx="1232887" cy="825047"/>
            </a:xfrm>
            <a:prstGeom prst="rect">
              <a:avLst/>
            </a:prstGeom>
          </p:spPr>
          <p:txBody>
            <a:bodyPr wrap="square">
              <a:spAutoFit/>
            </a:bodyPr>
            <a:lstStyle/>
            <a:p>
              <a:pPr algn="ctr"/>
              <a:r>
                <a:rPr lang="en-US" sz="2750" b="1" dirty="0">
                  <a:solidFill>
                    <a:schemeClr val="bg1"/>
                  </a:solidFill>
                  <a:effectLst>
                    <a:outerShdw blurRad="279400" dist="127000" dir="2700000" algn="tl" rotWithShape="0">
                      <a:prstClr val="black">
                        <a:alpha val="40000"/>
                      </a:prstClr>
                    </a:outerShdw>
                  </a:effectLst>
                  <a:latin typeface="Arial"/>
                  <a:ea typeface="微软雅黑"/>
                  <a:cs typeface="Segoe UI" panose="020B0502040204020203" pitchFamily="34" charset="0"/>
                  <a:sym typeface="Arial"/>
                </a:rPr>
                <a:t>03</a:t>
              </a:r>
            </a:p>
          </p:txBody>
        </p:sp>
      </p:grpSp>
      <p:grpSp>
        <p:nvGrpSpPr>
          <p:cNvPr id="59" name="Group 36"/>
          <p:cNvGrpSpPr/>
          <p:nvPr/>
        </p:nvGrpSpPr>
        <p:grpSpPr>
          <a:xfrm>
            <a:off x="556943" y="3198494"/>
            <a:ext cx="849923" cy="849923"/>
            <a:chOff x="1031719" y="4806462"/>
            <a:chExt cx="1359877" cy="1359877"/>
          </a:xfrm>
        </p:grpSpPr>
        <p:sp>
          <p:nvSpPr>
            <p:cNvPr id="60" name="Oval 34"/>
            <p:cNvSpPr/>
            <p:nvPr/>
          </p:nvSpPr>
          <p:spPr>
            <a:xfrm>
              <a:off x="1031719" y="4806462"/>
              <a:ext cx="1359877" cy="1359877"/>
            </a:xfrm>
            <a:prstGeom prst="ellipse">
              <a:avLst/>
            </a:prstGeom>
            <a:solidFill>
              <a:schemeClr val="accent1"/>
            </a:solidFill>
            <a:ln>
              <a:noFill/>
            </a:ln>
            <a:effectLst>
              <a:outerShdw blurRad="1270000" dist="165100" dir="5400000" sx="90000" sy="9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30" dirty="0">
                <a:latin typeface="Arial"/>
                <a:ea typeface="微软雅黑"/>
                <a:sym typeface="Arial"/>
              </a:endParaRPr>
            </a:p>
          </p:txBody>
        </p:sp>
        <p:sp>
          <p:nvSpPr>
            <p:cNvPr id="61" name="Rectangle 45"/>
            <p:cNvSpPr/>
            <p:nvPr/>
          </p:nvSpPr>
          <p:spPr>
            <a:xfrm>
              <a:off x="1095213" y="5101680"/>
              <a:ext cx="1232887" cy="825047"/>
            </a:xfrm>
            <a:prstGeom prst="rect">
              <a:avLst/>
            </a:prstGeom>
          </p:spPr>
          <p:txBody>
            <a:bodyPr wrap="square">
              <a:spAutoFit/>
            </a:bodyPr>
            <a:lstStyle/>
            <a:p>
              <a:pPr algn="ctr"/>
              <a:r>
                <a:rPr lang="en-US" sz="2750" b="1">
                  <a:solidFill>
                    <a:schemeClr val="bg1"/>
                  </a:solidFill>
                  <a:effectLst>
                    <a:outerShdw blurRad="279400" dist="127000" dir="2700000" algn="tl" rotWithShape="0">
                      <a:prstClr val="black">
                        <a:alpha val="40000"/>
                      </a:prstClr>
                    </a:outerShdw>
                  </a:effectLst>
                  <a:latin typeface="Arial"/>
                  <a:ea typeface="微软雅黑"/>
                  <a:cs typeface="Segoe UI" panose="020B0502040204020203" pitchFamily="34" charset="0"/>
                  <a:sym typeface="Arial"/>
                </a:rPr>
                <a:t>01</a:t>
              </a:r>
              <a:endParaRPr lang="en-US" sz="2750" b="1" dirty="0">
                <a:solidFill>
                  <a:schemeClr val="bg1"/>
                </a:solidFill>
                <a:effectLst>
                  <a:outerShdw blurRad="279400" dist="127000" dir="2700000" algn="tl" rotWithShape="0">
                    <a:prstClr val="black">
                      <a:alpha val="40000"/>
                    </a:prstClr>
                  </a:outerShdw>
                </a:effectLst>
                <a:latin typeface="Arial"/>
                <a:ea typeface="微软雅黑"/>
                <a:cs typeface="Segoe UI" panose="020B0502040204020203" pitchFamily="34" charset="0"/>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style.rotation</p:attrName>
                                        </p:attrNameLst>
                                      </p:cBhvr>
                                      <p:tavLst>
                                        <p:tav tm="0">
                                          <p:val>
                                            <p:fltVal val="360"/>
                                          </p:val>
                                        </p:tav>
                                        <p:tav tm="100000">
                                          <p:val>
                                            <p:fltVal val="0"/>
                                          </p:val>
                                        </p:tav>
                                      </p:tavLst>
                                    </p:anim>
                                    <p:animEffect transition="in" filter="fade">
                                      <p:cBhvr>
                                        <p:cTn id="10" dur="500"/>
                                        <p:tgtEl>
                                          <p:spTgt spid="22"/>
                                        </p:tgtEl>
                                      </p:cBhvr>
                                    </p:animEffect>
                                  </p:childTnLst>
                                </p:cTn>
                              </p:par>
                              <p:par>
                                <p:cTn id="11" presetID="45"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2000"/>
                                        <p:tgtEl>
                                          <p:spTgt spid="52"/>
                                        </p:tgtEl>
                                      </p:cBhvr>
                                    </p:animEffect>
                                    <p:anim calcmode="lin" valueType="num">
                                      <p:cBhvr>
                                        <p:cTn id="14" dur="2000" fill="hold"/>
                                        <p:tgtEl>
                                          <p:spTgt spid="52"/>
                                        </p:tgtEl>
                                        <p:attrNameLst>
                                          <p:attrName>ppt_w</p:attrName>
                                        </p:attrNameLst>
                                      </p:cBhvr>
                                      <p:tavLst>
                                        <p:tav tm="0" fmla="#ppt_w*sin(2.5*pi*$)">
                                          <p:val>
                                            <p:fltVal val="0"/>
                                          </p:val>
                                        </p:tav>
                                        <p:tav tm="100000">
                                          <p:val>
                                            <p:fltVal val="1"/>
                                          </p:val>
                                        </p:tav>
                                      </p:tavLst>
                                    </p:anim>
                                    <p:anim calcmode="lin" valueType="num">
                                      <p:cBhvr>
                                        <p:cTn id="15" dur="2000" fill="hold"/>
                                        <p:tgtEl>
                                          <p:spTgt spid="52"/>
                                        </p:tgtEl>
                                        <p:attrNameLst>
                                          <p:attrName>ppt_h</p:attrName>
                                        </p:attrNameLst>
                                      </p:cBhvr>
                                      <p:tavLst>
                                        <p:tav tm="0">
                                          <p:val>
                                            <p:strVal val="#ppt_h"/>
                                          </p:val>
                                        </p:tav>
                                        <p:tav tm="100000">
                                          <p:val>
                                            <p:strVal val="#ppt_h"/>
                                          </p:val>
                                        </p:tav>
                                      </p:tavLst>
                                    </p:anim>
                                  </p:childTnLst>
                                </p:cTn>
                              </p:par>
                              <p:par>
                                <p:cTn id="16" presetID="53" presetClass="entr" presetSubtype="16" fill="hold" nodeType="withEffect">
                                  <p:stCondLst>
                                    <p:cond delay="750"/>
                                  </p:stCondLst>
                                  <p:childTnLst>
                                    <p:set>
                                      <p:cBhvr>
                                        <p:cTn id="17" dur="1" fill="hold">
                                          <p:stCondLst>
                                            <p:cond delay="0"/>
                                          </p:stCondLst>
                                        </p:cTn>
                                        <p:tgtEl>
                                          <p:spTgt spid="53"/>
                                        </p:tgtEl>
                                        <p:attrNameLst>
                                          <p:attrName>style.visibility</p:attrName>
                                        </p:attrNameLst>
                                      </p:cBhvr>
                                      <p:to>
                                        <p:strVal val="visible"/>
                                      </p:to>
                                    </p:set>
                                    <p:anim calcmode="lin" valueType="num">
                                      <p:cBhvr>
                                        <p:cTn id="18" dur="500" fill="hold"/>
                                        <p:tgtEl>
                                          <p:spTgt spid="53"/>
                                        </p:tgtEl>
                                        <p:attrNameLst>
                                          <p:attrName>ppt_w</p:attrName>
                                        </p:attrNameLst>
                                      </p:cBhvr>
                                      <p:tavLst>
                                        <p:tav tm="0">
                                          <p:val>
                                            <p:fltVal val="0"/>
                                          </p:val>
                                        </p:tav>
                                        <p:tav tm="100000">
                                          <p:val>
                                            <p:strVal val="#ppt_w"/>
                                          </p:val>
                                        </p:tav>
                                      </p:tavLst>
                                    </p:anim>
                                    <p:anim calcmode="lin" valueType="num">
                                      <p:cBhvr>
                                        <p:cTn id="19" dur="500" fill="hold"/>
                                        <p:tgtEl>
                                          <p:spTgt spid="53"/>
                                        </p:tgtEl>
                                        <p:attrNameLst>
                                          <p:attrName>ppt_h</p:attrName>
                                        </p:attrNameLst>
                                      </p:cBhvr>
                                      <p:tavLst>
                                        <p:tav tm="0">
                                          <p:val>
                                            <p:fltVal val="0"/>
                                          </p:val>
                                        </p:tav>
                                        <p:tav tm="100000">
                                          <p:val>
                                            <p:strVal val="#ppt_h"/>
                                          </p:val>
                                        </p:tav>
                                      </p:tavLst>
                                    </p:anim>
                                    <p:animEffect transition="in" filter="fade">
                                      <p:cBhvr>
                                        <p:cTn id="20" dur="500"/>
                                        <p:tgtEl>
                                          <p:spTgt spid="53"/>
                                        </p:tgtEl>
                                      </p:cBhvr>
                                    </p:animEffect>
                                  </p:childTnLst>
                                </p:cTn>
                              </p:par>
                              <p:par>
                                <p:cTn id="21" presetID="53" presetClass="entr" presetSubtype="16" fill="hold" nodeType="withEffect">
                                  <p:stCondLst>
                                    <p:cond delay="750"/>
                                  </p:stCondLst>
                                  <p:childTnLst>
                                    <p:set>
                                      <p:cBhvr>
                                        <p:cTn id="22" dur="1" fill="hold">
                                          <p:stCondLst>
                                            <p:cond delay="0"/>
                                          </p:stCondLst>
                                        </p:cTn>
                                        <p:tgtEl>
                                          <p:spTgt spid="56"/>
                                        </p:tgtEl>
                                        <p:attrNameLst>
                                          <p:attrName>style.visibility</p:attrName>
                                        </p:attrNameLst>
                                      </p:cBhvr>
                                      <p:to>
                                        <p:strVal val="visible"/>
                                      </p:to>
                                    </p:set>
                                    <p:anim calcmode="lin" valueType="num">
                                      <p:cBhvr>
                                        <p:cTn id="23" dur="500" fill="hold"/>
                                        <p:tgtEl>
                                          <p:spTgt spid="56"/>
                                        </p:tgtEl>
                                        <p:attrNameLst>
                                          <p:attrName>ppt_w</p:attrName>
                                        </p:attrNameLst>
                                      </p:cBhvr>
                                      <p:tavLst>
                                        <p:tav tm="0">
                                          <p:val>
                                            <p:fltVal val="0"/>
                                          </p:val>
                                        </p:tav>
                                        <p:tav tm="100000">
                                          <p:val>
                                            <p:strVal val="#ppt_w"/>
                                          </p:val>
                                        </p:tav>
                                      </p:tavLst>
                                    </p:anim>
                                    <p:anim calcmode="lin" valueType="num">
                                      <p:cBhvr>
                                        <p:cTn id="24" dur="500" fill="hold"/>
                                        <p:tgtEl>
                                          <p:spTgt spid="56"/>
                                        </p:tgtEl>
                                        <p:attrNameLst>
                                          <p:attrName>ppt_h</p:attrName>
                                        </p:attrNameLst>
                                      </p:cBhvr>
                                      <p:tavLst>
                                        <p:tav tm="0">
                                          <p:val>
                                            <p:fltVal val="0"/>
                                          </p:val>
                                        </p:tav>
                                        <p:tav tm="100000">
                                          <p:val>
                                            <p:strVal val="#ppt_h"/>
                                          </p:val>
                                        </p:tav>
                                      </p:tavLst>
                                    </p:anim>
                                    <p:animEffect transition="in" filter="fade">
                                      <p:cBhvr>
                                        <p:cTn id="25" dur="500"/>
                                        <p:tgtEl>
                                          <p:spTgt spid="56"/>
                                        </p:tgtEl>
                                      </p:cBhvr>
                                    </p:animEffect>
                                  </p:childTnLst>
                                </p:cTn>
                              </p:par>
                              <p:par>
                                <p:cTn id="26" presetID="53" presetClass="entr" presetSubtype="16" fill="hold" nodeType="withEffect">
                                  <p:stCondLst>
                                    <p:cond delay="75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2" presetClass="entr" presetSubtype="4" decel="100000" fill="hold" nodeType="withEffect">
                                  <p:stCondLst>
                                    <p:cond delay="125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750" fill="hold"/>
                                        <p:tgtEl>
                                          <p:spTgt spid="32"/>
                                        </p:tgtEl>
                                        <p:attrNameLst>
                                          <p:attrName>ppt_x</p:attrName>
                                        </p:attrNameLst>
                                      </p:cBhvr>
                                      <p:tavLst>
                                        <p:tav tm="0">
                                          <p:val>
                                            <p:strVal val="#ppt_x"/>
                                          </p:val>
                                        </p:tav>
                                        <p:tav tm="100000">
                                          <p:val>
                                            <p:strVal val="#ppt_x"/>
                                          </p:val>
                                        </p:tav>
                                      </p:tavLst>
                                    </p:anim>
                                    <p:anim calcmode="lin" valueType="num">
                                      <p:cBhvr additive="base">
                                        <p:cTn id="34" dur="75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750" fill="hold"/>
                                        <p:tgtEl>
                                          <p:spTgt spid="23"/>
                                        </p:tgtEl>
                                        <p:attrNameLst>
                                          <p:attrName>ppt_x</p:attrName>
                                        </p:attrNameLst>
                                      </p:cBhvr>
                                      <p:tavLst>
                                        <p:tav tm="0">
                                          <p:val>
                                            <p:strVal val="#ppt_x"/>
                                          </p:val>
                                        </p:tav>
                                        <p:tav tm="100000">
                                          <p:val>
                                            <p:strVal val="#ppt_x"/>
                                          </p:val>
                                        </p:tav>
                                      </p:tavLst>
                                    </p:anim>
                                    <p:anim calcmode="lin" valueType="num">
                                      <p:cBhvr additive="base">
                                        <p:cTn id="38" dur="75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175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750" fill="hold"/>
                                        <p:tgtEl>
                                          <p:spTgt spid="39"/>
                                        </p:tgtEl>
                                        <p:attrNameLst>
                                          <p:attrName>ppt_x</p:attrName>
                                        </p:attrNameLst>
                                      </p:cBhvr>
                                      <p:tavLst>
                                        <p:tav tm="0">
                                          <p:val>
                                            <p:strVal val="#ppt_x"/>
                                          </p:val>
                                        </p:tav>
                                        <p:tav tm="100000">
                                          <p:val>
                                            <p:strVal val="#ppt_x"/>
                                          </p:val>
                                        </p:tav>
                                      </p:tavLst>
                                    </p:anim>
                                    <p:anim calcmode="lin" valueType="num">
                                      <p:cBhvr additive="base">
                                        <p:cTn id="42" dur="750" fill="hold"/>
                                        <p:tgtEl>
                                          <p:spTgt spid="39"/>
                                        </p:tgtEl>
                                        <p:attrNameLst>
                                          <p:attrName>ppt_y</p:attrName>
                                        </p:attrNameLst>
                                      </p:cBhvr>
                                      <p:tavLst>
                                        <p:tav tm="0">
                                          <p:val>
                                            <p:strVal val="1+#ppt_h/2"/>
                                          </p:val>
                                        </p:tav>
                                        <p:tav tm="100000">
                                          <p:val>
                                            <p:strVal val="#ppt_y"/>
                                          </p:val>
                                        </p:tav>
                                      </p:tavLst>
                                    </p:anim>
                                  </p:childTnLst>
                                </p:cTn>
                              </p:par>
                              <p:par>
                                <p:cTn id="43" presetID="2" presetClass="entr" presetSubtype="4" decel="100000" fill="hold" nodeType="withEffect">
                                  <p:stCondLst>
                                    <p:cond delay="20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750" fill="hold"/>
                                        <p:tgtEl>
                                          <p:spTgt spid="45"/>
                                        </p:tgtEl>
                                        <p:attrNameLst>
                                          <p:attrName>ppt_x</p:attrName>
                                        </p:attrNameLst>
                                      </p:cBhvr>
                                      <p:tavLst>
                                        <p:tav tm="0">
                                          <p:val>
                                            <p:strVal val="#ppt_x"/>
                                          </p:val>
                                        </p:tav>
                                        <p:tav tm="100000">
                                          <p:val>
                                            <p:strVal val="#ppt_x"/>
                                          </p:val>
                                        </p:tav>
                                      </p:tavLst>
                                    </p:anim>
                                    <p:anim calcmode="lin" valueType="num">
                                      <p:cBhvr additive="base">
                                        <p:cTn id="46" dur="75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存在问题分析</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
        <p:nvSpPr>
          <p:cNvPr id="20" name="24 Elipse"/>
          <p:cNvSpPr/>
          <p:nvPr/>
        </p:nvSpPr>
        <p:spPr>
          <a:xfrm>
            <a:off x="4412223" y="5896470"/>
            <a:ext cx="3485028" cy="1033696"/>
          </a:xfrm>
          <a:prstGeom prst="ellipse">
            <a:avLst/>
          </a:prstGeom>
          <a:gradFill flip="none" rotWithShape="1">
            <a:gsLst>
              <a:gs pos="0">
                <a:srgbClr val="262626">
                  <a:lumMod val="75000"/>
                  <a:lumOff val="25000"/>
                  <a:alpha val="65000"/>
                </a:srgbClr>
              </a:gs>
              <a:gs pos="100000">
                <a:srgbClr val="262626">
                  <a:lumMod val="75000"/>
                  <a:lumOff val="25000"/>
                  <a:alpha val="65000"/>
                </a:srgbClr>
              </a:gs>
            </a:gsLst>
            <a:lin ang="5400000" scaled="0"/>
            <a:tileRect/>
          </a:gradFill>
          <a:ln w="25400" cap="flat" cmpd="sng" algn="ctr">
            <a:noFill/>
            <a:prstDash val="solid"/>
          </a:ln>
          <a:effectLst>
            <a:softEdge rad="444500"/>
          </a:effectLst>
        </p:spPr>
        <p:txBody>
          <a:bodyPr lIns="120782" tIns="60391" rIns="120782" bIns="60391"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s-MX" sz="900" b="0" i="0" u="none" strike="noStrike" kern="0" cap="none" spc="0" normalizeH="0" baseline="0" noProof="0" dirty="0">
              <a:ln>
                <a:noFill/>
              </a:ln>
              <a:solidFill>
                <a:srgbClr val="262626"/>
              </a:solidFill>
              <a:effectLst/>
              <a:uLnTx/>
              <a:uFillTx/>
              <a:latin typeface="Arial"/>
              <a:ea typeface="微软雅黑"/>
              <a:cs typeface="+mn-ea"/>
              <a:sym typeface="Arial"/>
            </a:endParaRPr>
          </a:p>
        </p:txBody>
      </p:sp>
      <p:grpSp>
        <p:nvGrpSpPr>
          <p:cNvPr id="21" name="组合 20"/>
          <p:cNvGrpSpPr/>
          <p:nvPr/>
        </p:nvGrpSpPr>
        <p:grpSpPr>
          <a:xfrm>
            <a:off x="4769292" y="1340763"/>
            <a:ext cx="2653416" cy="4876800"/>
            <a:chOff x="968727" y="1378863"/>
            <a:chExt cx="2653416" cy="4876800"/>
          </a:xfrm>
        </p:grpSpPr>
        <p:grpSp>
          <p:nvGrpSpPr>
            <p:cNvPr id="22" name="Group 2"/>
            <p:cNvGrpSpPr>
              <a:grpSpLocks noChangeAspect="1"/>
            </p:cNvGrpSpPr>
            <p:nvPr/>
          </p:nvGrpSpPr>
          <p:grpSpPr>
            <a:xfrm>
              <a:off x="968727" y="1378863"/>
              <a:ext cx="2653416" cy="4876800"/>
              <a:chOff x="7866063" y="3917504"/>
              <a:chExt cx="2609850" cy="4796729"/>
            </a:xfrm>
          </p:grpSpPr>
          <p:sp>
            <p:nvSpPr>
              <p:cNvPr id="24" name="Freeform: Shape 8"/>
              <p:cNvSpPr/>
              <p:nvPr userDrawn="1"/>
            </p:nvSpPr>
            <p:spPr>
              <a:xfrm flipV="1">
                <a:off x="8139906" y="7542212"/>
                <a:ext cx="1926095" cy="1172021"/>
              </a:xfrm>
              <a:custGeom>
                <a:avLst/>
                <a:gdLst>
                  <a:gd name="connsiteX0" fmla="*/ 963047 w 1926095"/>
                  <a:gd name="connsiteY0" fmla="*/ 0 h 813246"/>
                  <a:gd name="connsiteX1" fmla="*/ 1583261 w 1926095"/>
                  <a:gd name="connsiteY1" fmla="*/ 76790 h 813246"/>
                  <a:gd name="connsiteX2" fmla="*/ 1590399 w 1926095"/>
                  <a:gd name="connsiteY2" fmla="*/ 81086 h 813246"/>
                  <a:gd name="connsiteX3" fmla="*/ 1602190 w 1926095"/>
                  <a:gd name="connsiteY3" fmla="*/ 84252 h 813246"/>
                  <a:gd name="connsiteX4" fmla="*/ 1667333 w 1926095"/>
                  <a:gd name="connsiteY4" fmla="*/ 133002 h 813246"/>
                  <a:gd name="connsiteX5" fmla="*/ 1926095 w 1926095"/>
                  <a:gd name="connsiteY5" fmla="*/ 810865 h 813246"/>
                  <a:gd name="connsiteX6" fmla="*/ 985043 w 1926095"/>
                  <a:gd name="connsiteY6" fmla="*/ 813140 h 813246"/>
                  <a:gd name="connsiteX7" fmla="*/ 985043 w 1926095"/>
                  <a:gd name="connsiteY7" fmla="*/ 813246 h 813246"/>
                  <a:gd name="connsiteX8" fmla="*/ 963048 w 1926095"/>
                  <a:gd name="connsiteY8" fmla="*/ 813193 h 813246"/>
                  <a:gd name="connsiteX9" fmla="*/ 941052 w 1926095"/>
                  <a:gd name="connsiteY9" fmla="*/ 813246 h 813246"/>
                  <a:gd name="connsiteX10" fmla="*/ 941052 w 1926095"/>
                  <a:gd name="connsiteY10" fmla="*/ 813140 h 813246"/>
                  <a:gd name="connsiteX11" fmla="*/ 0 w 1926095"/>
                  <a:gd name="connsiteY11" fmla="*/ 810865 h 813246"/>
                  <a:gd name="connsiteX12" fmla="*/ 258762 w 1926095"/>
                  <a:gd name="connsiteY12" fmla="*/ 133002 h 813246"/>
                  <a:gd name="connsiteX13" fmla="*/ 323905 w 1926095"/>
                  <a:gd name="connsiteY13" fmla="*/ 84252 h 813246"/>
                  <a:gd name="connsiteX14" fmla="*/ 335694 w 1926095"/>
                  <a:gd name="connsiteY14" fmla="*/ 81086 h 813246"/>
                  <a:gd name="connsiteX15" fmla="*/ 342833 w 1926095"/>
                  <a:gd name="connsiteY15" fmla="*/ 76790 h 813246"/>
                  <a:gd name="connsiteX16" fmla="*/ 963047 w 1926095"/>
                  <a:gd name="connsiteY16" fmla="*/ 0 h 8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6095" h="813246">
                    <a:moveTo>
                      <a:pt x="963047" y="0"/>
                    </a:moveTo>
                    <a:cubicBezTo>
                      <a:pt x="1241858" y="0"/>
                      <a:pt x="1481077" y="31664"/>
                      <a:pt x="1583261" y="76790"/>
                    </a:cubicBezTo>
                    <a:lnTo>
                      <a:pt x="1590399" y="81086"/>
                    </a:lnTo>
                    <a:lnTo>
                      <a:pt x="1602190" y="84252"/>
                    </a:lnTo>
                    <a:cubicBezTo>
                      <a:pt x="1634107" y="97572"/>
                      <a:pt x="1656915" y="113655"/>
                      <a:pt x="1667333" y="133002"/>
                    </a:cubicBezTo>
                    <a:cubicBezTo>
                      <a:pt x="1747238" y="268469"/>
                      <a:pt x="1674740" y="665873"/>
                      <a:pt x="1926095" y="810865"/>
                    </a:cubicBezTo>
                    <a:lnTo>
                      <a:pt x="985043" y="813140"/>
                    </a:lnTo>
                    <a:lnTo>
                      <a:pt x="985043" y="813246"/>
                    </a:lnTo>
                    <a:lnTo>
                      <a:pt x="963048" y="813193"/>
                    </a:lnTo>
                    <a:lnTo>
                      <a:pt x="941052" y="813246"/>
                    </a:lnTo>
                    <a:lnTo>
                      <a:pt x="941052" y="813140"/>
                    </a:lnTo>
                    <a:lnTo>
                      <a:pt x="0" y="810865"/>
                    </a:lnTo>
                    <a:cubicBezTo>
                      <a:pt x="251355" y="665873"/>
                      <a:pt x="178857" y="268469"/>
                      <a:pt x="258762" y="133002"/>
                    </a:cubicBezTo>
                    <a:cubicBezTo>
                      <a:pt x="269180" y="113655"/>
                      <a:pt x="291988" y="97572"/>
                      <a:pt x="323905" y="84252"/>
                    </a:cubicBezTo>
                    <a:lnTo>
                      <a:pt x="335694" y="81086"/>
                    </a:lnTo>
                    <a:lnTo>
                      <a:pt x="342833" y="76790"/>
                    </a:lnTo>
                    <a:cubicBezTo>
                      <a:pt x="445017" y="31664"/>
                      <a:pt x="684236" y="0"/>
                      <a:pt x="963047" y="0"/>
                    </a:cubicBezTo>
                    <a:close/>
                  </a:path>
                </a:pathLst>
              </a:custGeom>
              <a:solidFill>
                <a:schemeClr val="bg1"/>
              </a:solidFill>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dirty="0">
                  <a:latin typeface="Arial"/>
                  <a:ea typeface="思源黑体" panose="020B0500000000000000" pitchFamily="34" charset="-122"/>
                  <a:sym typeface="Arial"/>
                </a:endParaRPr>
              </a:p>
            </p:txBody>
          </p:sp>
          <p:sp>
            <p:nvSpPr>
              <p:cNvPr id="25" name="Freeform: Shape 9"/>
              <p:cNvSpPr/>
              <p:nvPr userDrawn="1"/>
            </p:nvSpPr>
            <p:spPr>
              <a:xfrm>
                <a:off x="8139906" y="3917504"/>
                <a:ext cx="1926095" cy="813246"/>
              </a:xfrm>
              <a:custGeom>
                <a:avLst/>
                <a:gdLst>
                  <a:gd name="connsiteX0" fmla="*/ 963047 w 1926095"/>
                  <a:gd name="connsiteY0" fmla="*/ 0 h 813246"/>
                  <a:gd name="connsiteX1" fmla="*/ 1583261 w 1926095"/>
                  <a:gd name="connsiteY1" fmla="*/ 76790 h 813246"/>
                  <a:gd name="connsiteX2" fmla="*/ 1590399 w 1926095"/>
                  <a:gd name="connsiteY2" fmla="*/ 81086 h 813246"/>
                  <a:gd name="connsiteX3" fmla="*/ 1602190 w 1926095"/>
                  <a:gd name="connsiteY3" fmla="*/ 84252 h 813246"/>
                  <a:gd name="connsiteX4" fmla="*/ 1667333 w 1926095"/>
                  <a:gd name="connsiteY4" fmla="*/ 133002 h 813246"/>
                  <a:gd name="connsiteX5" fmla="*/ 1926095 w 1926095"/>
                  <a:gd name="connsiteY5" fmla="*/ 810865 h 813246"/>
                  <a:gd name="connsiteX6" fmla="*/ 985043 w 1926095"/>
                  <a:gd name="connsiteY6" fmla="*/ 813140 h 813246"/>
                  <a:gd name="connsiteX7" fmla="*/ 985043 w 1926095"/>
                  <a:gd name="connsiteY7" fmla="*/ 813246 h 813246"/>
                  <a:gd name="connsiteX8" fmla="*/ 963048 w 1926095"/>
                  <a:gd name="connsiteY8" fmla="*/ 813193 h 813246"/>
                  <a:gd name="connsiteX9" fmla="*/ 941052 w 1926095"/>
                  <a:gd name="connsiteY9" fmla="*/ 813246 h 813246"/>
                  <a:gd name="connsiteX10" fmla="*/ 941052 w 1926095"/>
                  <a:gd name="connsiteY10" fmla="*/ 813140 h 813246"/>
                  <a:gd name="connsiteX11" fmla="*/ 0 w 1926095"/>
                  <a:gd name="connsiteY11" fmla="*/ 810865 h 813246"/>
                  <a:gd name="connsiteX12" fmla="*/ 258762 w 1926095"/>
                  <a:gd name="connsiteY12" fmla="*/ 133002 h 813246"/>
                  <a:gd name="connsiteX13" fmla="*/ 323905 w 1926095"/>
                  <a:gd name="connsiteY13" fmla="*/ 84252 h 813246"/>
                  <a:gd name="connsiteX14" fmla="*/ 335694 w 1926095"/>
                  <a:gd name="connsiteY14" fmla="*/ 81086 h 813246"/>
                  <a:gd name="connsiteX15" fmla="*/ 342833 w 1926095"/>
                  <a:gd name="connsiteY15" fmla="*/ 76790 h 813246"/>
                  <a:gd name="connsiteX16" fmla="*/ 963047 w 1926095"/>
                  <a:gd name="connsiteY16" fmla="*/ 0 h 8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6095" h="813246">
                    <a:moveTo>
                      <a:pt x="963047" y="0"/>
                    </a:moveTo>
                    <a:cubicBezTo>
                      <a:pt x="1241858" y="0"/>
                      <a:pt x="1481077" y="31664"/>
                      <a:pt x="1583261" y="76790"/>
                    </a:cubicBezTo>
                    <a:lnTo>
                      <a:pt x="1590399" y="81086"/>
                    </a:lnTo>
                    <a:lnTo>
                      <a:pt x="1602190" y="84252"/>
                    </a:lnTo>
                    <a:cubicBezTo>
                      <a:pt x="1634107" y="97572"/>
                      <a:pt x="1656915" y="113655"/>
                      <a:pt x="1667333" y="133002"/>
                    </a:cubicBezTo>
                    <a:cubicBezTo>
                      <a:pt x="1747238" y="268469"/>
                      <a:pt x="1674740" y="665873"/>
                      <a:pt x="1926095" y="810865"/>
                    </a:cubicBezTo>
                    <a:lnTo>
                      <a:pt x="985043" y="813140"/>
                    </a:lnTo>
                    <a:lnTo>
                      <a:pt x="985043" y="813246"/>
                    </a:lnTo>
                    <a:lnTo>
                      <a:pt x="963048" y="813193"/>
                    </a:lnTo>
                    <a:lnTo>
                      <a:pt x="941052" y="813246"/>
                    </a:lnTo>
                    <a:lnTo>
                      <a:pt x="941052" y="813140"/>
                    </a:lnTo>
                    <a:lnTo>
                      <a:pt x="0" y="810865"/>
                    </a:lnTo>
                    <a:cubicBezTo>
                      <a:pt x="251355" y="665873"/>
                      <a:pt x="178857" y="268469"/>
                      <a:pt x="258762" y="133002"/>
                    </a:cubicBezTo>
                    <a:cubicBezTo>
                      <a:pt x="269180" y="113655"/>
                      <a:pt x="291988" y="97572"/>
                      <a:pt x="323905" y="84252"/>
                    </a:cubicBezTo>
                    <a:lnTo>
                      <a:pt x="335694" y="81086"/>
                    </a:lnTo>
                    <a:lnTo>
                      <a:pt x="342833" y="76790"/>
                    </a:lnTo>
                    <a:cubicBezTo>
                      <a:pt x="445017" y="31664"/>
                      <a:pt x="684236" y="0"/>
                      <a:pt x="963047" y="0"/>
                    </a:cubicBezTo>
                    <a:close/>
                  </a:path>
                </a:pathLst>
              </a:custGeom>
              <a:solidFill>
                <a:schemeClr val="bg1"/>
              </a:solidFill>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dirty="0">
                  <a:latin typeface="Arial"/>
                  <a:ea typeface="思源黑体" panose="020B0500000000000000" pitchFamily="34" charset="-122"/>
                  <a:sym typeface="Arial"/>
                </a:endParaRPr>
              </a:p>
            </p:txBody>
          </p:sp>
          <p:sp>
            <p:nvSpPr>
              <p:cNvPr id="26" name="Rectangle: Rounded Corners 10"/>
              <p:cNvSpPr/>
              <p:nvPr userDrawn="1"/>
            </p:nvSpPr>
            <p:spPr>
              <a:xfrm>
                <a:off x="7866063" y="4694238"/>
                <a:ext cx="2476499" cy="2890837"/>
              </a:xfrm>
              <a:prstGeom prst="roundRect">
                <a:avLst>
                  <a:gd name="adj" fmla="val 18013"/>
                </a:avLst>
              </a:prstGeom>
              <a:solidFill>
                <a:schemeClr val="bg1"/>
              </a:solidFill>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dirty="0">
                  <a:latin typeface="Arial"/>
                  <a:ea typeface="思源黑体" panose="020B0500000000000000" pitchFamily="34" charset="-122"/>
                  <a:sym typeface="Arial"/>
                </a:endParaRPr>
              </a:p>
            </p:txBody>
          </p:sp>
          <p:sp>
            <p:nvSpPr>
              <p:cNvPr id="27" name="Rectangle: Rounded Corners 13"/>
              <p:cNvSpPr/>
              <p:nvPr userDrawn="1"/>
            </p:nvSpPr>
            <p:spPr>
              <a:xfrm>
                <a:off x="7947026" y="4756150"/>
                <a:ext cx="2314574" cy="2724150"/>
              </a:xfrm>
              <a:prstGeom prst="roundRect">
                <a:avLst>
                  <a:gd name="adj" fmla="val 16255"/>
                </a:avLst>
              </a:prstGeom>
              <a:solidFill>
                <a:schemeClr val="bg1"/>
              </a:solidFill>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dirty="0">
                  <a:latin typeface="Arial"/>
                  <a:ea typeface="思源黑体" panose="020B0500000000000000" pitchFamily="34" charset="-122"/>
                  <a:sym typeface="Arial"/>
                </a:endParaRPr>
              </a:p>
            </p:txBody>
          </p:sp>
          <p:sp>
            <p:nvSpPr>
              <p:cNvPr id="28" name="Freeform: Shape 15"/>
              <p:cNvSpPr/>
              <p:nvPr userDrawn="1"/>
            </p:nvSpPr>
            <p:spPr>
              <a:xfrm>
                <a:off x="10291366" y="5360988"/>
                <a:ext cx="184547" cy="495300"/>
              </a:xfrm>
              <a:custGeom>
                <a:avLst/>
                <a:gdLst>
                  <a:gd name="connsiteX0" fmla="*/ 51197 w 184547"/>
                  <a:gd name="connsiteY0" fmla="*/ 0 h 495300"/>
                  <a:gd name="connsiteX1" fmla="*/ 117872 w 184547"/>
                  <a:gd name="connsiteY1" fmla="*/ 0 h 495300"/>
                  <a:gd name="connsiteX2" fmla="*/ 134540 w 184547"/>
                  <a:gd name="connsiteY2" fmla="*/ 0 h 495300"/>
                  <a:gd name="connsiteX3" fmla="*/ 134540 w 184547"/>
                  <a:gd name="connsiteY3" fmla="*/ 6904 h 495300"/>
                  <a:gd name="connsiteX4" fmla="*/ 165019 w 184547"/>
                  <a:gd name="connsiteY4" fmla="*/ 19529 h 495300"/>
                  <a:gd name="connsiteX5" fmla="*/ 184547 w 184547"/>
                  <a:gd name="connsiteY5" fmla="*/ 66675 h 495300"/>
                  <a:gd name="connsiteX6" fmla="*/ 184547 w 184547"/>
                  <a:gd name="connsiteY6" fmla="*/ 428625 h 495300"/>
                  <a:gd name="connsiteX7" fmla="*/ 165019 w 184547"/>
                  <a:gd name="connsiteY7" fmla="*/ 475772 h 495300"/>
                  <a:gd name="connsiteX8" fmla="*/ 134540 w 184547"/>
                  <a:gd name="connsiteY8" fmla="*/ 488396 h 495300"/>
                  <a:gd name="connsiteX9" fmla="*/ 134540 w 184547"/>
                  <a:gd name="connsiteY9" fmla="*/ 495300 h 495300"/>
                  <a:gd name="connsiteX10" fmla="*/ 117872 w 184547"/>
                  <a:gd name="connsiteY10" fmla="*/ 495300 h 495300"/>
                  <a:gd name="connsiteX11" fmla="*/ 51197 w 184547"/>
                  <a:gd name="connsiteY11" fmla="*/ 495300 h 495300"/>
                  <a:gd name="connsiteX12" fmla="*/ 0 w 184547"/>
                  <a:gd name="connsiteY12" fmla="*/ 247650 h 495300"/>
                  <a:gd name="connsiteX13" fmla="*/ 51197 w 184547"/>
                  <a:gd name="connsiteY13" fmla="*/ 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4547" h="495300">
                    <a:moveTo>
                      <a:pt x="51197" y="0"/>
                    </a:moveTo>
                    <a:lnTo>
                      <a:pt x="117872" y="0"/>
                    </a:lnTo>
                    <a:lnTo>
                      <a:pt x="134540" y="0"/>
                    </a:lnTo>
                    <a:lnTo>
                      <a:pt x="134540" y="6904"/>
                    </a:lnTo>
                    <a:lnTo>
                      <a:pt x="165019" y="19529"/>
                    </a:lnTo>
                    <a:cubicBezTo>
                      <a:pt x="177084" y="31595"/>
                      <a:pt x="184547" y="48263"/>
                      <a:pt x="184547" y="66675"/>
                    </a:cubicBezTo>
                    <a:lnTo>
                      <a:pt x="184547" y="428625"/>
                    </a:lnTo>
                    <a:cubicBezTo>
                      <a:pt x="184547" y="447037"/>
                      <a:pt x="177084" y="463706"/>
                      <a:pt x="165019" y="475772"/>
                    </a:cubicBezTo>
                    <a:lnTo>
                      <a:pt x="134540" y="488396"/>
                    </a:lnTo>
                    <a:lnTo>
                      <a:pt x="134540" y="495300"/>
                    </a:lnTo>
                    <a:lnTo>
                      <a:pt x="117872" y="495300"/>
                    </a:lnTo>
                    <a:lnTo>
                      <a:pt x="51197" y="495300"/>
                    </a:lnTo>
                    <a:cubicBezTo>
                      <a:pt x="22922" y="495300"/>
                      <a:pt x="0" y="384423"/>
                      <a:pt x="0" y="247650"/>
                    </a:cubicBezTo>
                    <a:cubicBezTo>
                      <a:pt x="0" y="110877"/>
                      <a:pt x="22922" y="0"/>
                      <a:pt x="51197" y="0"/>
                    </a:cubicBezTo>
                    <a:close/>
                  </a:path>
                </a:pathLst>
              </a:custGeom>
              <a:solidFill>
                <a:schemeClr val="bg1"/>
              </a:solidFill>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dirty="0">
                  <a:latin typeface="Arial"/>
                  <a:ea typeface="思源黑体" panose="020B0500000000000000" pitchFamily="34" charset="-122"/>
                  <a:sym typeface="Arial"/>
                </a:endParaRPr>
              </a:p>
            </p:txBody>
          </p:sp>
          <p:sp>
            <p:nvSpPr>
              <p:cNvPr id="29" name="Rectangle: Rounded Corners 16"/>
              <p:cNvSpPr/>
              <p:nvPr userDrawn="1"/>
            </p:nvSpPr>
            <p:spPr>
              <a:xfrm>
                <a:off x="10318750" y="6227763"/>
                <a:ext cx="73819" cy="690562"/>
              </a:xfrm>
              <a:prstGeom prst="roundRect">
                <a:avLst>
                  <a:gd name="adj" fmla="val 50000"/>
                </a:avLst>
              </a:prstGeom>
              <a:solidFill>
                <a:schemeClr val="bg1"/>
              </a:solidFill>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dirty="0">
                  <a:latin typeface="Arial"/>
                  <a:ea typeface="思源黑体" panose="020B0500000000000000" pitchFamily="34" charset="-122"/>
                  <a:sym typeface="Arial"/>
                </a:endParaRPr>
              </a:p>
            </p:txBody>
          </p:sp>
        </p:grpSp>
        <p:pic>
          <p:nvPicPr>
            <p:cNvPr id="23" name="图片占位符 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181236" y="2397120"/>
              <a:ext cx="2090057" cy="2438400"/>
            </a:xfrm>
            <a:prstGeom prst="roundRect">
              <a:avLst>
                <a:gd name="adj" fmla="val 11006"/>
              </a:avLst>
            </a:prstGeom>
          </p:spPr>
        </p:pic>
      </p:grpSp>
      <p:sp>
        <p:nvSpPr>
          <p:cNvPr id="30" name="Oval 9"/>
          <p:cNvSpPr>
            <a:spLocks noChangeArrowheads="1"/>
          </p:cNvSpPr>
          <p:nvPr/>
        </p:nvSpPr>
        <p:spPr bwMode="auto">
          <a:xfrm>
            <a:off x="8246433" y="2096716"/>
            <a:ext cx="723900" cy="723900"/>
          </a:xfrm>
          <a:prstGeom prst="ellipse">
            <a:avLst/>
          </a:prstGeom>
          <a:solidFill>
            <a:schemeClr val="accent2"/>
          </a:solidFill>
          <a:ln w="19050">
            <a:noFill/>
          </a:ln>
          <a:effectLst>
            <a:outerShdw blurRad="419100" dist="4064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Arial"/>
              <a:ea typeface="微软雅黑"/>
              <a:sym typeface="Arial"/>
            </a:endParaRPr>
          </a:p>
        </p:txBody>
      </p:sp>
      <p:sp>
        <p:nvSpPr>
          <p:cNvPr id="31" name="Oval 11"/>
          <p:cNvSpPr>
            <a:spLocks noChangeArrowheads="1"/>
          </p:cNvSpPr>
          <p:nvPr/>
        </p:nvSpPr>
        <p:spPr bwMode="auto">
          <a:xfrm>
            <a:off x="8246433" y="4645982"/>
            <a:ext cx="723900" cy="723900"/>
          </a:xfrm>
          <a:prstGeom prst="ellipse">
            <a:avLst/>
          </a:prstGeom>
          <a:solidFill>
            <a:schemeClr val="accent1"/>
          </a:solidFill>
          <a:ln w="19050">
            <a:noFill/>
          </a:ln>
          <a:effectLst>
            <a:outerShdw blurRad="419100" dist="4064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Arial"/>
              <a:ea typeface="微软雅黑"/>
              <a:sym typeface="Arial"/>
            </a:endParaRPr>
          </a:p>
        </p:txBody>
      </p:sp>
      <p:sp>
        <p:nvSpPr>
          <p:cNvPr id="32" name="TextBox 39"/>
          <p:cNvSpPr txBox="1"/>
          <p:nvPr/>
        </p:nvSpPr>
        <p:spPr>
          <a:xfrm>
            <a:off x="9090925" y="2096716"/>
            <a:ext cx="1261884" cy="285078"/>
          </a:xfrm>
          <a:prstGeom prst="rect">
            <a:avLst/>
          </a:prstGeom>
          <a:noFill/>
        </p:spPr>
        <p:txBody>
          <a:bodyPr wrap="none" tIns="0" bIns="0" rtlCol="0" anchor="t">
            <a:spAutoFit/>
          </a:bodyPr>
          <a:lstStyle/>
          <a:p>
            <a:pPr>
              <a:lnSpc>
                <a:spcPct val="150000"/>
              </a:lnSpc>
            </a:pPr>
            <a:r>
              <a:rPr lang="zh-CN" altLang="en-US" sz="1400" b="1" dirty="0">
                <a:latin typeface="Arial"/>
                <a:ea typeface="微软雅黑"/>
                <a:cs typeface="华文黑体" pitchFamily="2" charset="-122"/>
                <a:sym typeface="Arial"/>
              </a:rPr>
              <a:t>填写段落标题</a:t>
            </a:r>
          </a:p>
        </p:txBody>
      </p:sp>
      <p:sp>
        <p:nvSpPr>
          <p:cNvPr id="33" name="TextBox 40"/>
          <p:cNvSpPr txBox="1"/>
          <p:nvPr/>
        </p:nvSpPr>
        <p:spPr>
          <a:xfrm>
            <a:off x="9090925" y="2392147"/>
            <a:ext cx="2504727" cy="892552"/>
          </a:xfrm>
          <a:prstGeom prst="rect">
            <a:avLst/>
          </a:prstGeom>
          <a:noFill/>
        </p:spPr>
        <p:txBody>
          <a:bodyPr wrap="square" rtlCol="0">
            <a:spAutoFit/>
          </a:bodyPr>
          <a:lstStyle/>
          <a:p>
            <a:pPr>
              <a:lnSpc>
                <a:spcPct val="13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您的内容打在这里，或者通过复制您的文本后，在此框中选择粘贴，并选择只保留文字。您的内容打在这里，或者通过通过复制您的文本。</a:t>
            </a:r>
          </a:p>
        </p:txBody>
      </p:sp>
      <p:sp>
        <p:nvSpPr>
          <p:cNvPr id="34" name="TextBox 41"/>
          <p:cNvSpPr txBox="1"/>
          <p:nvPr/>
        </p:nvSpPr>
        <p:spPr>
          <a:xfrm>
            <a:off x="9090925" y="4638997"/>
            <a:ext cx="1261884" cy="285078"/>
          </a:xfrm>
          <a:prstGeom prst="rect">
            <a:avLst/>
          </a:prstGeom>
          <a:noFill/>
        </p:spPr>
        <p:txBody>
          <a:bodyPr wrap="none" tIns="0" bIns="0" rtlCol="0" anchor="t">
            <a:spAutoFit/>
          </a:bodyPr>
          <a:lstStyle/>
          <a:p>
            <a:pPr>
              <a:lnSpc>
                <a:spcPct val="150000"/>
              </a:lnSpc>
            </a:pPr>
            <a:r>
              <a:rPr lang="zh-CN" altLang="en-US" sz="1400" b="1" dirty="0">
                <a:latin typeface="Arial"/>
                <a:ea typeface="微软雅黑"/>
                <a:cs typeface="华文黑体" pitchFamily="2" charset="-122"/>
                <a:sym typeface="Arial"/>
              </a:rPr>
              <a:t>填写段落标题</a:t>
            </a:r>
          </a:p>
        </p:txBody>
      </p:sp>
      <p:sp>
        <p:nvSpPr>
          <p:cNvPr id="35" name="TextBox 42"/>
          <p:cNvSpPr txBox="1"/>
          <p:nvPr/>
        </p:nvSpPr>
        <p:spPr>
          <a:xfrm>
            <a:off x="9090925" y="4934428"/>
            <a:ext cx="2504727" cy="892552"/>
          </a:xfrm>
          <a:prstGeom prst="rect">
            <a:avLst/>
          </a:prstGeom>
          <a:noFill/>
        </p:spPr>
        <p:txBody>
          <a:bodyPr wrap="square" rtlCol="0">
            <a:spAutoFit/>
          </a:bodyPr>
          <a:lstStyle/>
          <a:p>
            <a:pPr>
              <a:lnSpc>
                <a:spcPct val="13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您的内容打在这里，或者通过复制您的文本后，在此框中选择粘贴，并选择只保留文字。您的内容打在这里，或者通过通过复制您的文本。</a:t>
            </a:r>
          </a:p>
        </p:txBody>
      </p:sp>
      <p:sp>
        <p:nvSpPr>
          <p:cNvPr id="36" name="Freeform 7"/>
          <p:cNvSpPr>
            <a:spLocks noEditPoints="1"/>
          </p:cNvSpPr>
          <p:nvPr/>
        </p:nvSpPr>
        <p:spPr bwMode="auto">
          <a:xfrm>
            <a:off x="8425381" y="4851467"/>
            <a:ext cx="366006" cy="312930"/>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37" name="Freeform 11"/>
          <p:cNvSpPr>
            <a:spLocks noEditPoints="1"/>
          </p:cNvSpPr>
          <p:nvPr/>
        </p:nvSpPr>
        <p:spPr bwMode="auto">
          <a:xfrm>
            <a:off x="8459659" y="2264053"/>
            <a:ext cx="297450" cy="389228"/>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38" name="Oval 10"/>
          <p:cNvSpPr>
            <a:spLocks noChangeArrowheads="1"/>
          </p:cNvSpPr>
          <p:nvPr/>
        </p:nvSpPr>
        <p:spPr bwMode="auto">
          <a:xfrm>
            <a:off x="931139" y="2019844"/>
            <a:ext cx="719138" cy="723900"/>
          </a:xfrm>
          <a:prstGeom prst="ellipse">
            <a:avLst/>
          </a:prstGeom>
          <a:solidFill>
            <a:schemeClr val="accent1"/>
          </a:solidFill>
          <a:ln w="19050">
            <a:noFill/>
          </a:ln>
          <a:effectLst>
            <a:outerShdw blurRad="419100" dist="4064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Arial"/>
              <a:ea typeface="微软雅黑"/>
              <a:sym typeface="Arial"/>
            </a:endParaRPr>
          </a:p>
        </p:txBody>
      </p:sp>
      <p:sp>
        <p:nvSpPr>
          <p:cNvPr id="39" name="Oval 12"/>
          <p:cNvSpPr>
            <a:spLocks noChangeArrowheads="1"/>
          </p:cNvSpPr>
          <p:nvPr/>
        </p:nvSpPr>
        <p:spPr bwMode="auto">
          <a:xfrm>
            <a:off x="931139" y="4684444"/>
            <a:ext cx="719138" cy="723900"/>
          </a:xfrm>
          <a:prstGeom prst="ellipse">
            <a:avLst/>
          </a:prstGeom>
          <a:solidFill>
            <a:schemeClr val="accent2"/>
          </a:solidFill>
          <a:ln w="19050">
            <a:noFill/>
          </a:ln>
          <a:effectLst>
            <a:outerShdw blurRad="419100" dist="4064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Arial"/>
              <a:ea typeface="微软雅黑"/>
              <a:sym typeface="Arial"/>
            </a:endParaRPr>
          </a:p>
        </p:txBody>
      </p:sp>
      <p:sp>
        <p:nvSpPr>
          <p:cNvPr id="40" name="TextBox 43"/>
          <p:cNvSpPr txBox="1"/>
          <p:nvPr/>
        </p:nvSpPr>
        <p:spPr>
          <a:xfrm>
            <a:off x="1797725" y="2019844"/>
            <a:ext cx="1261884" cy="285078"/>
          </a:xfrm>
          <a:prstGeom prst="rect">
            <a:avLst/>
          </a:prstGeom>
          <a:noFill/>
        </p:spPr>
        <p:txBody>
          <a:bodyPr wrap="none" tIns="0" bIns="0" rtlCol="0" anchor="t">
            <a:spAutoFit/>
          </a:bodyPr>
          <a:lstStyle/>
          <a:p>
            <a:pPr>
              <a:lnSpc>
                <a:spcPct val="150000"/>
              </a:lnSpc>
            </a:pPr>
            <a:r>
              <a:rPr lang="zh-CN" altLang="en-US" sz="1400" b="1" dirty="0">
                <a:latin typeface="Arial"/>
                <a:ea typeface="微软雅黑"/>
                <a:cs typeface="华文黑体" pitchFamily="2" charset="-122"/>
                <a:sym typeface="Arial"/>
              </a:rPr>
              <a:t>填写段落标题</a:t>
            </a:r>
          </a:p>
        </p:txBody>
      </p:sp>
      <p:sp>
        <p:nvSpPr>
          <p:cNvPr id="41" name="TextBox 44"/>
          <p:cNvSpPr txBox="1"/>
          <p:nvPr/>
        </p:nvSpPr>
        <p:spPr>
          <a:xfrm>
            <a:off x="1797725" y="2315275"/>
            <a:ext cx="2485598" cy="892552"/>
          </a:xfrm>
          <a:prstGeom prst="rect">
            <a:avLst/>
          </a:prstGeom>
          <a:noFill/>
        </p:spPr>
        <p:txBody>
          <a:bodyPr wrap="square" rtlCol="0">
            <a:spAutoFit/>
          </a:bodyPr>
          <a:lstStyle/>
          <a:p>
            <a:pPr>
              <a:lnSpc>
                <a:spcPct val="13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您的内容打在这里，或者通过复制您的文本后，在此框中选择粘贴，并选择只保留文字。您的内容打在这里，或者通过通过复制您的文本。</a:t>
            </a:r>
          </a:p>
        </p:txBody>
      </p:sp>
      <p:sp>
        <p:nvSpPr>
          <p:cNvPr id="42" name="TextBox 45"/>
          <p:cNvSpPr txBox="1"/>
          <p:nvPr/>
        </p:nvSpPr>
        <p:spPr>
          <a:xfrm>
            <a:off x="1797725" y="4677459"/>
            <a:ext cx="1261884" cy="285078"/>
          </a:xfrm>
          <a:prstGeom prst="rect">
            <a:avLst/>
          </a:prstGeom>
          <a:noFill/>
        </p:spPr>
        <p:txBody>
          <a:bodyPr wrap="none" tIns="0" bIns="0" rtlCol="0" anchor="t">
            <a:spAutoFit/>
          </a:bodyPr>
          <a:lstStyle/>
          <a:p>
            <a:pPr>
              <a:lnSpc>
                <a:spcPct val="150000"/>
              </a:lnSpc>
            </a:pPr>
            <a:r>
              <a:rPr lang="zh-CN" altLang="en-US" sz="1400" b="1" dirty="0">
                <a:latin typeface="Arial"/>
                <a:ea typeface="微软雅黑"/>
                <a:cs typeface="华文黑体" pitchFamily="2" charset="-122"/>
                <a:sym typeface="Arial"/>
              </a:rPr>
              <a:t>填写段落标题</a:t>
            </a:r>
          </a:p>
        </p:txBody>
      </p:sp>
      <p:sp>
        <p:nvSpPr>
          <p:cNvPr id="43" name="TextBox 46"/>
          <p:cNvSpPr txBox="1"/>
          <p:nvPr/>
        </p:nvSpPr>
        <p:spPr>
          <a:xfrm>
            <a:off x="1797725" y="4972890"/>
            <a:ext cx="2485598" cy="892552"/>
          </a:xfrm>
          <a:prstGeom prst="rect">
            <a:avLst/>
          </a:prstGeom>
          <a:noFill/>
        </p:spPr>
        <p:txBody>
          <a:bodyPr wrap="square" rtlCol="0">
            <a:spAutoFit/>
          </a:bodyPr>
          <a:lstStyle/>
          <a:p>
            <a:pPr>
              <a:lnSpc>
                <a:spcPct val="13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您的内容打在这里，或者通过复制您的文本后，在此框中选择粘贴，并选择只保留文字。您的内容打在这里，或者通过通过复制您的文本。</a:t>
            </a:r>
          </a:p>
        </p:txBody>
      </p:sp>
      <p:sp>
        <p:nvSpPr>
          <p:cNvPr id="44" name="Freeform 9"/>
          <p:cNvSpPr>
            <a:spLocks noEditPoints="1"/>
          </p:cNvSpPr>
          <p:nvPr/>
        </p:nvSpPr>
        <p:spPr bwMode="auto">
          <a:xfrm>
            <a:off x="1115446" y="2198792"/>
            <a:ext cx="350524" cy="36600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45" name="Freeform 19"/>
          <p:cNvSpPr>
            <a:spLocks noEditPoints="1"/>
          </p:cNvSpPr>
          <p:nvPr/>
        </p:nvSpPr>
        <p:spPr bwMode="auto">
          <a:xfrm>
            <a:off x="1107706" y="4888272"/>
            <a:ext cx="366006" cy="316246"/>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50"/>
                                        <p:tgtEl>
                                          <p:spTgt spid="20"/>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1000" fill="hold"/>
                                        <p:tgtEl>
                                          <p:spTgt spid="30"/>
                                        </p:tgtEl>
                                        <p:attrNameLst>
                                          <p:attrName>ppt_x</p:attrName>
                                        </p:attrNameLst>
                                      </p:cBhvr>
                                      <p:tavLst>
                                        <p:tav tm="0">
                                          <p:val>
                                            <p:strVal val="0-#ppt_w/2"/>
                                          </p:val>
                                        </p:tav>
                                        <p:tav tm="100000">
                                          <p:val>
                                            <p:strVal val="#ppt_x"/>
                                          </p:val>
                                        </p:tav>
                                      </p:tavLst>
                                    </p:anim>
                                    <p:anim calcmode="lin" valueType="num">
                                      <p:cBhvr additive="base">
                                        <p:cTn id="17" dur="10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1000" fill="hold"/>
                                        <p:tgtEl>
                                          <p:spTgt spid="31"/>
                                        </p:tgtEl>
                                        <p:attrNameLst>
                                          <p:attrName>ppt_x</p:attrName>
                                        </p:attrNameLst>
                                      </p:cBhvr>
                                      <p:tavLst>
                                        <p:tav tm="0">
                                          <p:val>
                                            <p:strVal val="0-#ppt_w/2"/>
                                          </p:val>
                                        </p:tav>
                                        <p:tav tm="100000">
                                          <p:val>
                                            <p:strVal val="#ppt_x"/>
                                          </p:val>
                                        </p:tav>
                                      </p:tavLst>
                                    </p:anim>
                                    <p:anim calcmode="lin" valueType="num">
                                      <p:cBhvr additive="base">
                                        <p:cTn id="21" dur="1000" fill="hold"/>
                                        <p:tgtEl>
                                          <p:spTgt spid="31"/>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 presetClass="entr" presetSubtype="2"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1000" fill="hold"/>
                                        <p:tgtEl>
                                          <p:spTgt spid="38"/>
                                        </p:tgtEl>
                                        <p:attrNameLst>
                                          <p:attrName>ppt_x</p:attrName>
                                        </p:attrNameLst>
                                      </p:cBhvr>
                                      <p:tavLst>
                                        <p:tav tm="0">
                                          <p:val>
                                            <p:strVal val="1+#ppt_w/2"/>
                                          </p:val>
                                        </p:tav>
                                        <p:tav tm="100000">
                                          <p:val>
                                            <p:strVal val="#ppt_x"/>
                                          </p:val>
                                        </p:tav>
                                      </p:tavLst>
                                    </p:anim>
                                    <p:anim calcmode="lin" valueType="num">
                                      <p:cBhvr additive="base">
                                        <p:cTn id="44" dur="1000" fill="hold"/>
                                        <p:tgtEl>
                                          <p:spTgt spid="38"/>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1+#ppt_w/2"/>
                                          </p:val>
                                        </p:tav>
                                        <p:tav tm="100000">
                                          <p:val>
                                            <p:strVal val="#ppt_x"/>
                                          </p:val>
                                        </p:tav>
                                      </p:tavLst>
                                    </p:anim>
                                    <p:anim calcmode="lin" valueType="num">
                                      <p:cBhvr additive="base">
                                        <p:cTn id="48" dur="1000" fill="hold"/>
                                        <p:tgtEl>
                                          <p:spTgt spid="39"/>
                                        </p:tgtEl>
                                        <p:attrNameLst>
                                          <p:attrName>ppt_y</p:attrName>
                                        </p:attrNameLst>
                                      </p:cBhvr>
                                      <p:tavLst>
                                        <p:tav tm="0">
                                          <p:val>
                                            <p:strVal val="#ppt_y"/>
                                          </p:val>
                                        </p:tav>
                                        <p:tav tm="100000">
                                          <p:val>
                                            <p:strVal val="#ppt_y"/>
                                          </p:val>
                                        </p:tav>
                                      </p:tavLst>
                                    </p:anim>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500"/>
                                        <p:tgtEl>
                                          <p:spTgt spid="4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wipe(left)">
                                      <p:cBhvr>
                                        <p:cTn id="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0" grpId="0" animBg="1"/>
      <p:bldP spid="31" grpId="0" animBg="1"/>
      <p:bldP spid="32" grpId="0"/>
      <p:bldP spid="33" grpId="0"/>
      <p:bldP spid="34" grpId="0"/>
      <p:bldP spid="35" grpId="0"/>
      <p:bldP spid="36" grpId="0" animBg="1"/>
      <p:bldP spid="37" grpId="0" animBg="1"/>
      <p:bldP spid="38" grpId="0" animBg="1"/>
      <p:bldP spid="39" grpId="0" animBg="1"/>
      <p:bldP spid="40" grpId="0"/>
      <p:bldP spid="41" grpId="0"/>
      <p:bldP spid="42" grpId="0"/>
      <p:bldP spid="43" grpId="0"/>
      <p:bldP spid="44"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4"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sp>
        <p:nvSpPr>
          <p:cNvPr id="21" name="矩形 20"/>
          <p:cNvSpPr/>
          <p:nvPr/>
        </p:nvSpPr>
        <p:spPr>
          <a:xfrm>
            <a:off x="689749" y="1103087"/>
            <a:ext cx="10812502" cy="4651828"/>
          </a:xfrm>
          <a:prstGeom prst="rect">
            <a:avLst/>
          </a:prstGeom>
          <a:solidFill>
            <a:schemeClr val="bg1"/>
          </a:solidFill>
          <a:ln>
            <a:noFill/>
          </a:ln>
          <a:effectLst>
            <a:outerShdw blurRad="368300" sx="104000" sy="104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2" name="组合 21"/>
          <p:cNvGrpSpPr/>
          <p:nvPr/>
        </p:nvGrpSpPr>
        <p:grpSpPr>
          <a:xfrm>
            <a:off x="1959804" y="2162630"/>
            <a:ext cx="2757338" cy="2580848"/>
            <a:chOff x="1321482" y="2017487"/>
            <a:chExt cx="2757338" cy="2580848"/>
          </a:xfrm>
        </p:grpSpPr>
        <p:sp>
          <p:nvSpPr>
            <p:cNvPr id="23" name="矩形 22"/>
            <p:cNvSpPr/>
            <p:nvPr/>
          </p:nvSpPr>
          <p:spPr>
            <a:xfrm>
              <a:off x="1321482" y="2017487"/>
              <a:ext cx="2757338" cy="2580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矩形 23"/>
            <p:cNvSpPr/>
            <p:nvPr/>
          </p:nvSpPr>
          <p:spPr>
            <a:xfrm>
              <a:off x="1585097" y="2264228"/>
              <a:ext cx="2230108" cy="2087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文本框 24"/>
            <p:cNvSpPr txBox="1"/>
            <p:nvPr/>
          </p:nvSpPr>
          <p:spPr>
            <a:xfrm>
              <a:off x="1437496" y="2492552"/>
              <a:ext cx="2539724" cy="1569660"/>
            </a:xfrm>
            <a:prstGeom prst="rect">
              <a:avLst/>
            </a:prstGeom>
            <a:noFill/>
          </p:spPr>
          <p:txBody>
            <a:bodyPr wrap="square" rtlCol="0">
              <a:spAutoFit/>
            </a:bodyPr>
            <a:lstStyle/>
            <a:p>
              <a:pPr algn="ctr"/>
              <a:r>
                <a:rPr lang="en-US" altLang="zh-CN" sz="4800" b="1" spc="130" dirty="0">
                  <a:latin typeface="Arial"/>
                  <a:ea typeface="微软雅黑"/>
                  <a:sym typeface="Arial"/>
                </a:rPr>
                <a:t>PART </a:t>
              </a:r>
              <a:r>
                <a:rPr lang="en-US" altLang="zh-CN" sz="4800" b="1" spc="130" dirty="0">
                  <a:solidFill>
                    <a:schemeClr val="accent1"/>
                  </a:solidFill>
                  <a:latin typeface="Arial"/>
                  <a:ea typeface="微软雅黑"/>
                  <a:sym typeface="Arial"/>
                </a:rPr>
                <a:t>FOUR</a:t>
              </a:r>
              <a:endParaRPr lang="zh-CN" altLang="en-US" sz="4800" b="1" spc="130" dirty="0">
                <a:solidFill>
                  <a:schemeClr val="accent1"/>
                </a:solidFill>
                <a:latin typeface="Arial"/>
                <a:ea typeface="微软雅黑"/>
                <a:sym typeface="Arial"/>
              </a:endParaRPr>
            </a:p>
          </p:txBody>
        </p:sp>
      </p:grpSp>
      <p:sp>
        <p:nvSpPr>
          <p:cNvPr id="26" name="文本框 25"/>
          <p:cNvSpPr txBox="1"/>
          <p:nvPr/>
        </p:nvSpPr>
        <p:spPr>
          <a:xfrm>
            <a:off x="5366147" y="2520490"/>
            <a:ext cx="4719024" cy="923330"/>
          </a:xfrm>
          <a:prstGeom prst="rect">
            <a:avLst/>
          </a:prstGeom>
          <a:noFill/>
        </p:spPr>
        <p:txBody>
          <a:bodyPr wrap="square" rtlCol="0">
            <a:spAutoFit/>
          </a:bodyPr>
          <a:lstStyle/>
          <a:p>
            <a:pPr algn="dist"/>
            <a:r>
              <a:rPr lang="zh-CN" altLang="en-US" sz="5400" spc="130" dirty="0">
                <a:latin typeface="字魂35号-经典雅黑" panose="02000000000000000000" pitchFamily="2" charset="-122"/>
                <a:ea typeface="字魂35号-经典雅黑" panose="02000000000000000000" pitchFamily="2" charset="-122"/>
                <a:sym typeface="Arial"/>
              </a:rPr>
              <a:t>未来</a:t>
            </a:r>
            <a:r>
              <a:rPr lang="zh-CN" altLang="en-US" sz="5400" spc="130" dirty="0">
                <a:solidFill>
                  <a:schemeClr val="accent1"/>
                </a:solidFill>
                <a:latin typeface="字魂35号-经典雅黑" panose="02000000000000000000" pitchFamily="2" charset="-122"/>
                <a:ea typeface="字魂35号-经典雅黑" panose="02000000000000000000" pitchFamily="2" charset="-122"/>
                <a:sym typeface="Arial"/>
              </a:rPr>
              <a:t>工作计划</a:t>
            </a:r>
          </a:p>
        </p:txBody>
      </p:sp>
      <p:sp>
        <p:nvSpPr>
          <p:cNvPr id="27" name="PA-文本框 88"/>
          <p:cNvSpPr txBox="1"/>
          <p:nvPr>
            <p:custDataLst>
              <p:tags r:id="rId1"/>
            </p:custDataLst>
          </p:nvPr>
        </p:nvSpPr>
        <p:spPr>
          <a:xfrm>
            <a:off x="5508900" y="3467566"/>
            <a:ext cx="4883327" cy="521361"/>
          </a:xfrm>
          <a:prstGeom prst="rect">
            <a:avLst/>
          </a:prstGeom>
          <a:noFill/>
        </p:spPr>
        <p:txBody>
          <a:bodyPr wrap="square" lIns="0" tIns="0" rIns="0" bIns="0" rtlCol="0">
            <a:spAutoFit/>
          </a:bodyPr>
          <a:lstStyle/>
          <a:p>
            <a:pPr marL="0" marR="0" lvl="0" indent="0" defTabSz="914400" rtl="0" eaLnBrk="1"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 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a:t>
            </a:r>
          </a:p>
        </p:txBody>
      </p:sp>
      <p:sp>
        <p:nvSpPr>
          <p:cNvPr id="28" name="矩形 27"/>
          <p:cNvSpPr/>
          <p:nvPr/>
        </p:nvSpPr>
        <p:spPr>
          <a:xfrm>
            <a:off x="5508900" y="4498962"/>
            <a:ext cx="1105460" cy="84860"/>
          </a:xfrm>
          <a:prstGeom prst="rect">
            <a:avLst/>
          </a:prstGeom>
          <a:gradFill>
            <a:gsLst>
              <a:gs pos="0">
                <a:srgbClr val="C31131"/>
              </a:gs>
              <a:gs pos="100000">
                <a:srgbClr val="83171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未来工作计划</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9" name="组合 8"/>
          <p:cNvGrpSpPr/>
          <p:nvPr/>
        </p:nvGrpSpPr>
        <p:grpSpPr>
          <a:xfrm>
            <a:off x="916769" y="3885849"/>
            <a:ext cx="10358462" cy="2019651"/>
            <a:chOff x="916769" y="1409349"/>
            <a:chExt cx="10358462" cy="2019651"/>
          </a:xfrm>
        </p:grpSpPr>
        <p:sp>
          <p:nvSpPr>
            <p:cNvPr id="10" name="矩形 9"/>
            <p:cNvSpPr/>
            <p:nvPr/>
          </p:nvSpPr>
          <p:spPr>
            <a:xfrm>
              <a:off x="916769" y="1409349"/>
              <a:ext cx="10358462" cy="2019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p:cNvSpPr/>
            <p:nvPr/>
          </p:nvSpPr>
          <p:spPr>
            <a:xfrm>
              <a:off x="1027072" y="1517940"/>
              <a:ext cx="2803171" cy="180246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 name="文本框 11"/>
            <p:cNvSpPr txBox="1"/>
            <p:nvPr/>
          </p:nvSpPr>
          <p:spPr>
            <a:xfrm>
              <a:off x="4313955" y="2360565"/>
              <a:ext cx="6494564" cy="787523"/>
            </a:xfrm>
            <a:prstGeom prst="rect">
              <a:avLst/>
            </a:prstGeom>
            <a:noFill/>
          </p:spPr>
          <p:txBody>
            <a:bodyPr wrap="square">
              <a:spAutoFit/>
            </a:bodyPr>
            <a:lstStyle/>
            <a:p>
              <a:pPr>
                <a:lnSpc>
                  <a:spcPct val="150000"/>
                </a:lnSpc>
                <a:defRPr/>
              </a:pPr>
              <a:r>
                <a:rPr lang="zh-CN" altLang="en-US" sz="1600" kern="0" dirty="0">
                  <a:solidFill>
                    <a:schemeClr val="bg1"/>
                  </a:solidFill>
                  <a:latin typeface="Arial"/>
                  <a:ea typeface="微软雅黑"/>
                  <a:cs typeface="+mn-ea"/>
                  <a:sym typeface="Arial"/>
                </a:rPr>
                <a:t>单击此处输入您的文本内容，可更改文字的颜色或者大小等属性。单击此处输入您的文本内容。</a:t>
              </a:r>
            </a:p>
          </p:txBody>
        </p:sp>
        <p:sp>
          <p:nvSpPr>
            <p:cNvPr id="13" name="文本框 12"/>
            <p:cNvSpPr txBox="1"/>
            <p:nvPr/>
          </p:nvSpPr>
          <p:spPr>
            <a:xfrm>
              <a:off x="4310251" y="1911906"/>
              <a:ext cx="1422184" cy="369332"/>
            </a:xfrm>
            <a:prstGeom prst="rect">
              <a:avLst/>
            </a:prstGeom>
            <a:noFill/>
          </p:spPr>
          <p:txBody>
            <a:bodyPr wrap="none" rtlCol="0">
              <a:spAutoFit/>
            </a:bodyPr>
            <a:lstStyle/>
            <a:p>
              <a:r>
                <a:rPr lang="zh-CN" altLang="en-US" spc="130" dirty="0">
                  <a:solidFill>
                    <a:schemeClr val="bg1"/>
                  </a:solidFill>
                  <a:latin typeface="Arial"/>
                  <a:ea typeface="微软雅黑"/>
                  <a:sym typeface="Arial"/>
                </a:rPr>
                <a:t>输入小标题</a:t>
              </a:r>
            </a:p>
          </p:txBody>
        </p:sp>
      </p:grpSp>
      <p:grpSp>
        <p:nvGrpSpPr>
          <p:cNvPr id="14" name="组合 13"/>
          <p:cNvGrpSpPr/>
          <p:nvPr/>
        </p:nvGrpSpPr>
        <p:grpSpPr>
          <a:xfrm>
            <a:off x="931788" y="1922320"/>
            <a:ext cx="1898267" cy="1477496"/>
            <a:chOff x="910849" y="4314021"/>
            <a:chExt cx="1898267" cy="1477496"/>
          </a:xfrm>
        </p:grpSpPr>
        <p:sp>
          <p:nvSpPr>
            <p:cNvPr id="15" name="TextBox 43"/>
            <p:cNvSpPr txBox="1"/>
            <p:nvPr/>
          </p:nvSpPr>
          <p:spPr>
            <a:xfrm>
              <a:off x="1315677" y="4314022"/>
              <a:ext cx="1493439" cy="1477495"/>
            </a:xfrm>
            <a:prstGeom prst="rect">
              <a:avLst/>
            </a:prstGeom>
            <a:noFill/>
          </p:spPr>
          <p:txBody>
            <a:bodyPr wrap="square" lIns="91603" tIns="45803" rIns="91603" bIns="45803" rtlCol="0">
              <a:spAutoFit/>
            </a:bodyPr>
            <a:lstStyle/>
            <a:p>
              <a:pPr>
                <a:lnSpc>
                  <a:spcPct val="150000"/>
                </a:lnSpc>
                <a:defRPr/>
              </a:pPr>
              <a:r>
                <a:rPr lang="zh-CN" altLang="en-US" sz="1200" kern="0" dirty="0">
                  <a:solidFill>
                    <a:schemeClr val="tx1">
                      <a:lumMod val="75000"/>
                      <a:lumOff val="25000"/>
                    </a:schemeClr>
                  </a:solidFill>
                  <a:latin typeface="Arial"/>
                  <a:ea typeface="微软雅黑"/>
                  <a:cs typeface="+mn-ea"/>
                  <a:sym typeface="Arial"/>
                </a:rPr>
                <a:t>单击此处输入您的文本内容，可更改文字。单击此处输入您的文本内容，可更改文字。</a:t>
              </a:r>
            </a:p>
          </p:txBody>
        </p:sp>
        <p:grpSp>
          <p:nvGrpSpPr>
            <p:cNvPr id="16" name="组合 15"/>
            <p:cNvGrpSpPr/>
            <p:nvPr/>
          </p:nvGrpSpPr>
          <p:grpSpPr>
            <a:xfrm>
              <a:off x="910849" y="4314021"/>
              <a:ext cx="335989" cy="1444987"/>
              <a:chOff x="3076734" y="4419025"/>
              <a:chExt cx="335989" cy="1444987"/>
            </a:xfrm>
          </p:grpSpPr>
          <p:sp>
            <p:nvSpPr>
              <p:cNvPr id="17" name="矩形 16"/>
              <p:cNvSpPr/>
              <p:nvPr/>
            </p:nvSpPr>
            <p:spPr>
              <a:xfrm>
                <a:off x="3125924" y="4419025"/>
                <a:ext cx="237606" cy="1444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8" name="文本框 17"/>
              <p:cNvSpPr txBox="1"/>
              <p:nvPr/>
            </p:nvSpPr>
            <p:spPr>
              <a:xfrm>
                <a:off x="3076734" y="4474534"/>
                <a:ext cx="335989" cy="369332"/>
              </a:xfrm>
              <a:prstGeom prst="rect">
                <a:avLst/>
              </a:prstGeom>
              <a:noFill/>
            </p:spPr>
            <p:txBody>
              <a:bodyPr wrap="none" rtlCol="0">
                <a:spAutoFit/>
              </a:bodyPr>
              <a:lstStyle/>
              <a:p>
                <a:pPr algn="ctr"/>
                <a:r>
                  <a:rPr lang="en-US" altLang="zh-CN" spc="130" dirty="0">
                    <a:solidFill>
                      <a:schemeClr val="bg1"/>
                    </a:solidFill>
                    <a:latin typeface="Arial"/>
                    <a:ea typeface="微软雅黑"/>
                    <a:sym typeface="Arial"/>
                  </a:rPr>
                  <a:t>1</a:t>
                </a:r>
                <a:endParaRPr lang="zh-CN" altLang="en-US" spc="130" dirty="0">
                  <a:solidFill>
                    <a:schemeClr val="bg1"/>
                  </a:solidFill>
                  <a:latin typeface="Arial"/>
                  <a:ea typeface="微软雅黑"/>
                  <a:sym typeface="Arial"/>
                </a:endParaRPr>
              </a:p>
            </p:txBody>
          </p:sp>
        </p:grpSp>
      </p:grpSp>
      <p:grpSp>
        <p:nvGrpSpPr>
          <p:cNvPr id="19" name="组合 18"/>
          <p:cNvGrpSpPr/>
          <p:nvPr/>
        </p:nvGrpSpPr>
        <p:grpSpPr>
          <a:xfrm>
            <a:off x="3696879" y="1922320"/>
            <a:ext cx="1898267" cy="1477496"/>
            <a:chOff x="910849" y="4314021"/>
            <a:chExt cx="1898267" cy="1477496"/>
          </a:xfrm>
        </p:grpSpPr>
        <p:sp>
          <p:nvSpPr>
            <p:cNvPr id="20" name="TextBox 43"/>
            <p:cNvSpPr txBox="1"/>
            <p:nvPr/>
          </p:nvSpPr>
          <p:spPr>
            <a:xfrm>
              <a:off x="1315677" y="4314022"/>
              <a:ext cx="1493439" cy="1477495"/>
            </a:xfrm>
            <a:prstGeom prst="rect">
              <a:avLst/>
            </a:prstGeom>
            <a:noFill/>
          </p:spPr>
          <p:txBody>
            <a:bodyPr wrap="square" lIns="91603" tIns="45803" rIns="91603" bIns="45803" rtlCol="0">
              <a:spAutoFit/>
            </a:bodyPr>
            <a:lstStyle/>
            <a:p>
              <a:pPr>
                <a:lnSpc>
                  <a:spcPct val="150000"/>
                </a:lnSpc>
                <a:defRPr/>
              </a:pPr>
              <a:r>
                <a:rPr lang="zh-CN" altLang="en-US" sz="1200" kern="0" dirty="0">
                  <a:solidFill>
                    <a:schemeClr val="tx1">
                      <a:lumMod val="75000"/>
                      <a:lumOff val="25000"/>
                    </a:schemeClr>
                  </a:solidFill>
                  <a:latin typeface="Arial"/>
                  <a:ea typeface="微软雅黑"/>
                  <a:cs typeface="+mn-ea"/>
                  <a:sym typeface="Arial"/>
                </a:rPr>
                <a:t>单击此处输入您的文本内容，可更改文字。单击此处输入您的文本内容，可更改文字。</a:t>
              </a:r>
            </a:p>
          </p:txBody>
        </p:sp>
        <p:grpSp>
          <p:nvGrpSpPr>
            <p:cNvPr id="21" name="组合 20"/>
            <p:cNvGrpSpPr/>
            <p:nvPr/>
          </p:nvGrpSpPr>
          <p:grpSpPr>
            <a:xfrm>
              <a:off x="910849" y="4314021"/>
              <a:ext cx="335989" cy="1444987"/>
              <a:chOff x="3076734" y="4419025"/>
              <a:chExt cx="335989" cy="1444987"/>
            </a:xfrm>
          </p:grpSpPr>
          <p:sp>
            <p:nvSpPr>
              <p:cNvPr id="22" name="矩形 21"/>
              <p:cNvSpPr/>
              <p:nvPr/>
            </p:nvSpPr>
            <p:spPr>
              <a:xfrm>
                <a:off x="3125924" y="4419025"/>
                <a:ext cx="237606" cy="1444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3" name="文本框 22"/>
              <p:cNvSpPr txBox="1"/>
              <p:nvPr/>
            </p:nvSpPr>
            <p:spPr>
              <a:xfrm>
                <a:off x="3076734" y="4474534"/>
                <a:ext cx="335989" cy="369332"/>
              </a:xfrm>
              <a:prstGeom prst="rect">
                <a:avLst/>
              </a:prstGeom>
              <a:noFill/>
            </p:spPr>
            <p:txBody>
              <a:bodyPr wrap="none" rtlCol="0">
                <a:spAutoFit/>
              </a:bodyPr>
              <a:lstStyle/>
              <a:p>
                <a:pPr algn="ctr"/>
                <a:r>
                  <a:rPr lang="en-US" altLang="zh-CN" spc="130" dirty="0">
                    <a:solidFill>
                      <a:schemeClr val="bg1"/>
                    </a:solidFill>
                    <a:latin typeface="Arial"/>
                    <a:ea typeface="微软雅黑"/>
                    <a:sym typeface="Arial"/>
                  </a:rPr>
                  <a:t>2</a:t>
                </a:r>
                <a:endParaRPr lang="zh-CN" altLang="en-US" spc="130" dirty="0">
                  <a:solidFill>
                    <a:schemeClr val="bg1"/>
                  </a:solidFill>
                  <a:latin typeface="Arial"/>
                  <a:ea typeface="微软雅黑"/>
                  <a:sym typeface="Arial"/>
                </a:endParaRPr>
              </a:p>
            </p:txBody>
          </p:sp>
        </p:grpSp>
      </p:grpSp>
      <p:grpSp>
        <p:nvGrpSpPr>
          <p:cNvPr id="24" name="组合 23"/>
          <p:cNvGrpSpPr/>
          <p:nvPr/>
        </p:nvGrpSpPr>
        <p:grpSpPr>
          <a:xfrm>
            <a:off x="6461970" y="1922320"/>
            <a:ext cx="1898267" cy="1477496"/>
            <a:chOff x="910849" y="4314021"/>
            <a:chExt cx="1898267" cy="1477496"/>
          </a:xfrm>
        </p:grpSpPr>
        <p:sp>
          <p:nvSpPr>
            <p:cNvPr id="25" name="TextBox 43"/>
            <p:cNvSpPr txBox="1"/>
            <p:nvPr/>
          </p:nvSpPr>
          <p:spPr>
            <a:xfrm>
              <a:off x="1315677" y="4314022"/>
              <a:ext cx="1493439" cy="1477495"/>
            </a:xfrm>
            <a:prstGeom prst="rect">
              <a:avLst/>
            </a:prstGeom>
            <a:noFill/>
          </p:spPr>
          <p:txBody>
            <a:bodyPr wrap="square" lIns="91603" tIns="45803" rIns="91603" bIns="45803" rtlCol="0">
              <a:spAutoFit/>
            </a:bodyPr>
            <a:lstStyle/>
            <a:p>
              <a:pPr>
                <a:lnSpc>
                  <a:spcPct val="150000"/>
                </a:lnSpc>
                <a:defRPr/>
              </a:pPr>
              <a:r>
                <a:rPr lang="zh-CN" altLang="en-US" sz="1200" kern="0" dirty="0">
                  <a:solidFill>
                    <a:schemeClr val="tx1">
                      <a:lumMod val="75000"/>
                      <a:lumOff val="25000"/>
                    </a:schemeClr>
                  </a:solidFill>
                  <a:latin typeface="Arial"/>
                  <a:ea typeface="微软雅黑"/>
                  <a:cs typeface="+mn-ea"/>
                  <a:sym typeface="Arial"/>
                </a:rPr>
                <a:t>单击此处输入您的文本内容，可更改文字。单击此处输入您的文本内容，可更改文字。</a:t>
              </a:r>
            </a:p>
          </p:txBody>
        </p:sp>
        <p:grpSp>
          <p:nvGrpSpPr>
            <p:cNvPr id="26" name="组合 25"/>
            <p:cNvGrpSpPr/>
            <p:nvPr/>
          </p:nvGrpSpPr>
          <p:grpSpPr>
            <a:xfrm>
              <a:off x="910849" y="4314021"/>
              <a:ext cx="335989" cy="1444987"/>
              <a:chOff x="3076734" y="4419025"/>
              <a:chExt cx="335989" cy="1444987"/>
            </a:xfrm>
          </p:grpSpPr>
          <p:sp>
            <p:nvSpPr>
              <p:cNvPr id="27" name="矩形 26"/>
              <p:cNvSpPr/>
              <p:nvPr/>
            </p:nvSpPr>
            <p:spPr>
              <a:xfrm>
                <a:off x="3125924" y="4419025"/>
                <a:ext cx="237606" cy="1444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8" name="文本框 27"/>
              <p:cNvSpPr txBox="1"/>
              <p:nvPr/>
            </p:nvSpPr>
            <p:spPr>
              <a:xfrm>
                <a:off x="3076734" y="4474534"/>
                <a:ext cx="335989" cy="369332"/>
              </a:xfrm>
              <a:prstGeom prst="rect">
                <a:avLst/>
              </a:prstGeom>
              <a:noFill/>
            </p:spPr>
            <p:txBody>
              <a:bodyPr wrap="none" rtlCol="0">
                <a:spAutoFit/>
              </a:bodyPr>
              <a:lstStyle/>
              <a:p>
                <a:pPr algn="ctr"/>
                <a:r>
                  <a:rPr lang="en-US" altLang="zh-CN" spc="130" dirty="0">
                    <a:solidFill>
                      <a:schemeClr val="bg1"/>
                    </a:solidFill>
                    <a:latin typeface="Arial"/>
                    <a:ea typeface="微软雅黑"/>
                    <a:sym typeface="Arial"/>
                  </a:rPr>
                  <a:t>3</a:t>
                </a:r>
                <a:endParaRPr lang="zh-CN" altLang="en-US" spc="130" dirty="0">
                  <a:solidFill>
                    <a:schemeClr val="bg1"/>
                  </a:solidFill>
                  <a:latin typeface="Arial"/>
                  <a:ea typeface="微软雅黑"/>
                  <a:sym typeface="Arial"/>
                </a:endParaRPr>
              </a:p>
            </p:txBody>
          </p:sp>
        </p:grpSp>
      </p:grpSp>
      <p:grpSp>
        <p:nvGrpSpPr>
          <p:cNvPr id="29" name="组合 28"/>
          <p:cNvGrpSpPr/>
          <p:nvPr/>
        </p:nvGrpSpPr>
        <p:grpSpPr>
          <a:xfrm>
            <a:off x="9227060" y="1922320"/>
            <a:ext cx="1898267" cy="1477496"/>
            <a:chOff x="910849" y="4314021"/>
            <a:chExt cx="1898267" cy="1477496"/>
          </a:xfrm>
        </p:grpSpPr>
        <p:sp>
          <p:nvSpPr>
            <p:cNvPr id="30" name="TextBox 43"/>
            <p:cNvSpPr txBox="1"/>
            <p:nvPr/>
          </p:nvSpPr>
          <p:spPr>
            <a:xfrm>
              <a:off x="1315677" y="4314022"/>
              <a:ext cx="1493439" cy="1477495"/>
            </a:xfrm>
            <a:prstGeom prst="rect">
              <a:avLst/>
            </a:prstGeom>
            <a:noFill/>
          </p:spPr>
          <p:txBody>
            <a:bodyPr wrap="square" lIns="91603" tIns="45803" rIns="91603" bIns="45803" rtlCol="0">
              <a:spAutoFit/>
            </a:bodyPr>
            <a:lstStyle/>
            <a:p>
              <a:pPr>
                <a:lnSpc>
                  <a:spcPct val="150000"/>
                </a:lnSpc>
                <a:defRPr/>
              </a:pPr>
              <a:r>
                <a:rPr lang="zh-CN" altLang="en-US" sz="1200" kern="0" dirty="0">
                  <a:solidFill>
                    <a:schemeClr val="tx1">
                      <a:lumMod val="75000"/>
                      <a:lumOff val="25000"/>
                    </a:schemeClr>
                  </a:solidFill>
                  <a:latin typeface="Arial"/>
                  <a:ea typeface="微软雅黑"/>
                  <a:cs typeface="+mn-ea"/>
                  <a:sym typeface="Arial"/>
                </a:rPr>
                <a:t>单击此处输入您的文本内容，可更改文字。单击此处输入您的文本内容，可更改文字。</a:t>
              </a:r>
            </a:p>
          </p:txBody>
        </p:sp>
        <p:grpSp>
          <p:nvGrpSpPr>
            <p:cNvPr id="31" name="组合 30"/>
            <p:cNvGrpSpPr/>
            <p:nvPr/>
          </p:nvGrpSpPr>
          <p:grpSpPr>
            <a:xfrm>
              <a:off x="910849" y="4314021"/>
              <a:ext cx="335989" cy="1444987"/>
              <a:chOff x="3076734" y="4419025"/>
              <a:chExt cx="335989" cy="1444987"/>
            </a:xfrm>
          </p:grpSpPr>
          <p:sp>
            <p:nvSpPr>
              <p:cNvPr id="32" name="矩形 31"/>
              <p:cNvSpPr/>
              <p:nvPr/>
            </p:nvSpPr>
            <p:spPr>
              <a:xfrm>
                <a:off x="3125924" y="4419025"/>
                <a:ext cx="237606" cy="1444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33" name="文本框 32"/>
              <p:cNvSpPr txBox="1"/>
              <p:nvPr/>
            </p:nvSpPr>
            <p:spPr>
              <a:xfrm>
                <a:off x="3076734" y="4474534"/>
                <a:ext cx="335989" cy="369332"/>
              </a:xfrm>
              <a:prstGeom prst="rect">
                <a:avLst/>
              </a:prstGeom>
              <a:noFill/>
            </p:spPr>
            <p:txBody>
              <a:bodyPr wrap="none" rtlCol="0">
                <a:spAutoFit/>
              </a:bodyPr>
              <a:lstStyle/>
              <a:p>
                <a:pPr algn="ctr"/>
                <a:r>
                  <a:rPr lang="en-US" altLang="zh-CN" spc="130" dirty="0">
                    <a:solidFill>
                      <a:schemeClr val="bg1"/>
                    </a:solidFill>
                    <a:latin typeface="Arial"/>
                    <a:ea typeface="微软雅黑"/>
                    <a:sym typeface="Arial"/>
                  </a:rPr>
                  <a:t>4</a:t>
                </a:r>
                <a:endParaRPr lang="zh-CN" altLang="en-US" spc="130" dirty="0">
                  <a:solidFill>
                    <a:schemeClr val="bg1"/>
                  </a:solidFill>
                  <a:latin typeface="Arial"/>
                  <a:ea typeface="微软雅黑"/>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未来工作计划</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
        <p:nvSpPr>
          <p:cNvPr id="9" name="矩形 8"/>
          <p:cNvSpPr/>
          <p:nvPr/>
        </p:nvSpPr>
        <p:spPr>
          <a:xfrm>
            <a:off x="727019" y="1448950"/>
            <a:ext cx="4514514" cy="1702843"/>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矩形 9"/>
          <p:cNvSpPr/>
          <p:nvPr/>
        </p:nvSpPr>
        <p:spPr>
          <a:xfrm>
            <a:off x="727019" y="3785409"/>
            <a:ext cx="4514514" cy="170284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 name="直接连接符 10"/>
          <p:cNvCxnSpPr/>
          <p:nvPr/>
        </p:nvCxnSpPr>
        <p:spPr>
          <a:xfrm flipH="1">
            <a:off x="829067" y="3429000"/>
            <a:ext cx="1053386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708894" y="1838706"/>
            <a:ext cx="1790234" cy="923330"/>
          </a:xfrm>
          <a:prstGeom prst="rect">
            <a:avLst/>
          </a:prstGeom>
          <a:noFill/>
        </p:spPr>
        <p:txBody>
          <a:bodyPr wrap="none" rtlCol="0">
            <a:spAutoFit/>
          </a:bodyPr>
          <a:lstStyle/>
          <a:p>
            <a:pPr algn="r"/>
            <a:r>
              <a:rPr lang="en-US" altLang="zh-CN" sz="5400" spc="130" dirty="0">
                <a:latin typeface="Arial"/>
                <a:ea typeface="微软雅黑"/>
                <a:sym typeface="Arial"/>
              </a:rPr>
              <a:t>$500</a:t>
            </a:r>
            <a:endParaRPr lang="zh-CN" altLang="en-US" sz="5400" spc="130" dirty="0">
              <a:latin typeface="Arial"/>
              <a:ea typeface="微软雅黑"/>
              <a:sym typeface="Arial"/>
            </a:endParaRPr>
          </a:p>
        </p:txBody>
      </p:sp>
      <p:sp>
        <p:nvSpPr>
          <p:cNvPr id="13" name="文本框 12"/>
          <p:cNvSpPr txBox="1"/>
          <p:nvPr/>
        </p:nvSpPr>
        <p:spPr>
          <a:xfrm>
            <a:off x="5728631" y="4175165"/>
            <a:ext cx="1790234" cy="923330"/>
          </a:xfrm>
          <a:prstGeom prst="rect">
            <a:avLst/>
          </a:prstGeom>
          <a:noFill/>
        </p:spPr>
        <p:txBody>
          <a:bodyPr wrap="none" rtlCol="0">
            <a:spAutoFit/>
          </a:bodyPr>
          <a:lstStyle/>
          <a:p>
            <a:pPr algn="r"/>
            <a:r>
              <a:rPr lang="en-US" altLang="zh-CN" sz="5400" spc="130" dirty="0">
                <a:latin typeface="Arial"/>
                <a:ea typeface="微软雅黑"/>
                <a:sym typeface="Arial"/>
              </a:rPr>
              <a:t>$950</a:t>
            </a:r>
            <a:endParaRPr lang="zh-CN" altLang="en-US" sz="5400" spc="130" dirty="0">
              <a:latin typeface="Arial"/>
              <a:ea typeface="微软雅黑"/>
              <a:sym typeface="Arial"/>
            </a:endParaRPr>
          </a:p>
        </p:txBody>
      </p:sp>
      <p:grpSp>
        <p:nvGrpSpPr>
          <p:cNvPr id="14" name="组合 13"/>
          <p:cNvGrpSpPr/>
          <p:nvPr/>
        </p:nvGrpSpPr>
        <p:grpSpPr>
          <a:xfrm>
            <a:off x="7518865" y="1757574"/>
            <a:ext cx="3587006" cy="1105022"/>
            <a:chOff x="2570020" y="1746932"/>
            <a:chExt cx="3587006" cy="1105022"/>
          </a:xfrm>
        </p:grpSpPr>
        <p:sp>
          <p:nvSpPr>
            <p:cNvPr id="15" name="文本框 14"/>
            <p:cNvSpPr txBox="1"/>
            <p:nvPr/>
          </p:nvSpPr>
          <p:spPr>
            <a:xfrm>
              <a:off x="2570020" y="1746932"/>
              <a:ext cx="1262471" cy="307777"/>
            </a:xfrm>
            <a:prstGeom prst="rect">
              <a:avLst/>
            </a:prstGeom>
            <a:noFill/>
          </p:spPr>
          <p:txBody>
            <a:bodyPr wrap="square" rtlCol="0">
              <a:spAutoFit/>
            </a:bodyPr>
            <a:lstStyle/>
            <a:p>
              <a:r>
                <a:rPr lang="zh-CN" altLang="en-US" sz="1400" spc="130" dirty="0">
                  <a:latin typeface="Arial"/>
                  <a:ea typeface="微软雅黑"/>
                  <a:sym typeface="Arial"/>
                </a:rPr>
                <a:t>输入小标题</a:t>
              </a:r>
            </a:p>
          </p:txBody>
        </p:sp>
        <p:sp>
          <p:nvSpPr>
            <p:cNvPr id="16" name="文本框 15"/>
            <p:cNvSpPr txBox="1"/>
            <p:nvPr/>
          </p:nvSpPr>
          <p:spPr>
            <a:xfrm>
              <a:off x="2570020" y="2039424"/>
              <a:ext cx="3587006" cy="812530"/>
            </a:xfrm>
            <a:prstGeom prst="rect">
              <a:avLst/>
            </a:prstGeom>
            <a:noFill/>
          </p:spPr>
          <p:txBody>
            <a:bodyPr wrap="square">
              <a:spAutoFit/>
            </a:bodyPr>
            <a:lstStyle/>
            <a:p>
              <a:pPr>
                <a:lnSpc>
                  <a:spcPct val="130000"/>
                </a:lnSpc>
              </a:pPr>
              <a:r>
                <a:rPr lang="zh-CN" altLang="en-US" sz="1200" spc="130" dirty="0">
                  <a:latin typeface="Arial"/>
                  <a:ea typeface="微软雅黑"/>
                  <a:sym typeface="Arial"/>
                </a:rPr>
                <a:t>单击此处输入您的文本内容，可更改文字的颜色或者大小等属性。单击此处输入您的文本内容，可更改文字的颜色或者大小等属性</a:t>
              </a:r>
            </a:p>
          </p:txBody>
        </p:sp>
      </p:grpSp>
      <p:grpSp>
        <p:nvGrpSpPr>
          <p:cNvPr id="17" name="组合 16"/>
          <p:cNvGrpSpPr/>
          <p:nvPr/>
        </p:nvGrpSpPr>
        <p:grpSpPr>
          <a:xfrm>
            <a:off x="7518865" y="4094033"/>
            <a:ext cx="3587006" cy="1105022"/>
            <a:chOff x="2570020" y="1746932"/>
            <a:chExt cx="3587006" cy="1105022"/>
          </a:xfrm>
        </p:grpSpPr>
        <p:sp>
          <p:nvSpPr>
            <p:cNvPr id="18" name="文本框 17"/>
            <p:cNvSpPr txBox="1"/>
            <p:nvPr/>
          </p:nvSpPr>
          <p:spPr>
            <a:xfrm>
              <a:off x="2570020" y="1746932"/>
              <a:ext cx="1262471" cy="307777"/>
            </a:xfrm>
            <a:prstGeom prst="rect">
              <a:avLst/>
            </a:prstGeom>
            <a:noFill/>
          </p:spPr>
          <p:txBody>
            <a:bodyPr wrap="square" rtlCol="0">
              <a:spAutoFit/>
            </a:bodyPr>
            <a:lstStyle/>
            <a:p>
              <a:r>
                <a:rPr lang="zh-CN" altLang="en-US" sz="1400" spc="130" dirty="0">
                  <a:latin typeface="Arial"/>
                  <a:ea typeface="微软雅黑"/>
                  <a:sym typeface="Arial"/>
                </a:rPr>
                <a:t>输入小标题</a:t>
              </a:r>
            </a:p>
          </p:txBody>
        </p:sp>
        <p:sp>
          <p:nvSpPr>
            <p:cNvPr id="19" name="文本框 18"/>
            <p:cNvSpPr txBox="1"/>
            <p:nvPr/>
          </p:nvSpPr>
          <p:spPr>
            <a:xfrm>
              <a:off x="2570020" y="2039424"/>
              <a:ext cx="3587006" cy="812530"/>
            </a:xfrm>
            <a:prstGeom prst="rect">
              <a:avLst/>
            </a:prstGeom>
            <a:noFill/>
          </p:spPr>
          <p:txBody>
            <a:bodyPr wrap="square">
              <a:spAutoFit/>
            </a:bodyPr>
            <a:lstStyle/>
            <a:p>
              <a:pPr>
                <a:lnSpc>
                  <a:spcPct val="130000"/>
                </a:lnSpc>
              </a:pPr>
              <a:r>
                <a:rPr lang="zh-CN" altLang="en-US" sz="1200" spc="130" dirty="0">
                  <a:latin typeface="Arial"/>
                  <a:ea typeface="微软雅黑"/>
                  <a:sym typeface="Arial"/>
                </a:rPr>
                <a:t>单击此处输入您的文本内容，可更改文字的颜色或者大小等属性。单击此处输入您的文本内容，可更改文字的颜色或者大小等属性</a:t>
              </a:r>
            </a:p>
          </p:txBody>
        </p:sp>
      </p:grpSp>
      <p:sp>
        <p:nvSpPr>
          <p:cNvPr id="20" name="矩形 19"/>
          <p:cNvSpPr/>
          <p:nvPr/>
        </p:nvSpPr>
        <p:spPr>
          <a:xfrm>
            <a:off x="0" y="6615188"/>
            <a:ext cx="12192000" cy="242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2"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未来工作计划</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
        <p:nvSpPr>
          <p:cNvPr id="21" name="Oval 7"/>
          <p:cNvSpPr>
            <a:spLocks noChangeArrowheads="1"/>
          </p:cNvSpPr>
          <p:nvPr/>
        </p:nvSpPr>
        <p:spPr bwMode="auto">
          <a:xfrm rot="2700000">
            <a:off x="4267890" y="4532651"/>
            <a:ext cx="951437" cy="940925"/>
          </a:xfrm>
          <a:prstGeom prst="roundRect">
            <a:avLst/>
          </a:prstGeom>
          <a:solidFill>
            <a:schemeClr val="accent2"/>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Arial"/>
              <a:ea typeface="微软雅黑"/>
              <a:sym typeface="Arial"/>
            </a:endParaRPr>
          </a:p>
        </p:txBody>
      </p:sp>
      <p:sp>
        <p:nvSpPr>
          <p:cNvPr id="22" name="Freeform 6"/>
          <p:cNvSpPr>
            <a:spLocks noEditPoints="1" noChangeArrowheads="1"/>
          </p:cNvSpPr>
          <p:nvPr/>
        </p:nvSpPr>
        <p:spPr bwMode="auto">
          <a:xfrm>
            <a:off x="4474009" y="4833259"/>
            <a:ext cx="542916" cy="357029"/>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a:lstStyle/>
          <a:p>
            <a:endParaRPr lang="zh-CN" altLang="en-US" dirty="0">
              <a:solidFill>
                <a:schemeClr val="tx1">
                  <a:lumMod val="75000"/>
                  <a:lumOff val="25000"/>
                </a:schemeClr>
              </a:solidFill>
              <a:latin typeface="Arial"/>
              <a:ea typeface="微软雅黑"/>
              <a:sym typeface="Arial"/>
            </a:endParaRPr>
          </a:p>
        </p:txBody>
      </p:sp>
      <p:sp>
        <p:nvSpPr>
          <p:cNvPr id="23" name="Oval 13"/>
          <p:cNvSpPr>
            <a:spLocks noChangeArrowheads="1"/>
          </p:cNvSpPr>
          <p:nvPr/>
        </p:nvSpPr>
        <p:spPr bwMode="auto">
          <a:xfrm rot="2700000">
            <a:off x="9907013" y="4532651"/>
            <a:ext cx="951437" cy="940925"/>
          </a:xfrm>
          <a:prstGeom prst="roundRect">
            <a:avLst/>
          </a:prstGeom>
          <a:solidFill>
            <a:schemeClr val="accent2"/>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Arial"/>
              <a:ea typeface="微软雅黑"/>
              <a:sym typeface="Arial"/>
            </a:endParaRPr>
          </a:p>
        </p:txBody>
      </p:sp>
      <p:sp>
        <p:nvSpPr>
          <p:cNvPr id="24" name="Freeform 7"/>
          <p:cNvSpPr>
            <a:spLocks noEditPoints="1" noChangeArrowheads="1"/>
          </p:cNvSpPr>
          <p:nvPr/>
        </p:nvSpPr>
        <p:spPr bwMode="auto">
          <a:xfrm>
            <a:off x="10115347" y="4778008"/>
            <a:ext cx="510625" cy="467532"/>
          </a:xfrm>
          <a:custGeom>
            <a:avLst/>
            <a:gdLst>
              <a:gd name="T0" fmla="*/ 2147483647 w 177"/>
              <a:gd name="T1" fmla="*/ 2147483647 h 164"/>
              <a:gd name="T2" fmla="*/ 2147483647 w 177"/>
              <a:gd name="T3" fmla="*/ 2147483647 h 164"/>
              <a:gd name="T4" fmla="*/ 2147483647 w 177"/>
              <a:gd name="T5" fmla="*/ 2147483647 h 164"/>
              <a:gd name="T6" fmla="*/ 2147483647 w 177"/>
              <a:gd name="T7" fmla="*/ 2147483647 h 164"/>
              <a:gd name="T8" fmla="*/ 2147483647 w 177"/>
              <a:gd name="T9" fmla="*/ 2147483647 h 164"/>
              <a:gd name="T10" fmla="*/ 2147483647 w 177"/>
              <a:gd name="T11" fmla="*/ 2147483647 h 164"/>
              <a:gd name="T12" fmla="*/ 2147483647 w 177"/>
              <a:gd name="T13" fmla="*/ 2147483647 h 164"/>
              <a:gd name="T14" fmla="*/ 2147483647 w 177"/>
              <a:gd name="T15" fmla="*/ 2147483647 h 164"/>
              <a:gd name="T16" fmla="*/ 2147483647 w 177"/>
              <a:gd name="T17" fmla="*/ 2147483647 h 164"/>
              <a:gd name="T18" fmla="*/ 2147483647 w 177"/>
              <a:gd name="T19" fmla="*/ 2147483647 h 164"/>
              <a:gd name="T20" fmla="*/ 2147483647 w 177"/>
              <a:gd name="T21" fmla="*/ 2147483647 h 164"/>
              <a:gd name="T22" fmla="*/ 2147483647 w 177"/>
              <a:gd name="T23" fmla="*/ 0 h 164"/>
              <a:gd name="T24" fmla="*/ 2147483647 w 177"/>
              <a:gd name="T25" fmla="*/ 2147483647 h 164"/>
              <a:gd name="T26" fmla="*/ 2147483647 w 177"/>
              <a:gd name="T27" fmla="*/ 2147483647 h 164"/>
              <a:gd name="T28" fmla="*/ 2147483647 w 177"/>
              <a:gd name="T29" fmla="*/ 2147483647 h 164"/>
              <a:gd name="T30" fmla="*/ 2147483647 w 177"/>
              <a:gd name="T31" fmla="*/ 2147483647 h 164"/>
              <a:gd name="T32" fmla="*/ 2147483647 w 177"/>
              <a:gd name="T33" fmla="*/ 2147483647 h 164"/>
              <a:gd name="T34" fmla="*/ 2147483647 w 177"/>
              <a:gd name="T35" fmla="*/ 2147483647 h 164"/>
              <a:gd name="T36" fmla="*/ 2147483647 w 177"/>
              <a:gd name="T37" fmla="*/ 2147483647 h 164"/>
              <a:gd name="T38" fmla="*/ 2147483647 w 177"/>
              <a:gd name="T39" fmla="*/ 2147483647 h 164"/>
              <a:gd name="T40" fmla="*/ 2147483647 w 177"/>
              <a:gd name="T41" fmla="*/ 2147483647 h 164"/>
              <a:gd name="T42" fmla="*/ 2147483647 w 177"/>
              <a:gd name="T43" fmla="*/ 2147483647 h 164"/>
              <a:gd name="T44" fmla="*/ 2147483647 w 177"/>
              <a:gd name="T45" fmla="*/ 2147483647 h 164"/>
              <a:gd name="T46" fmla="*/ 2147483647 w 177"/>
              <a:gd name="T47" fmla="*/ 2147483647 h 164"/>
              <a:gd name="T48" fmla="*/ 2147483647 w 177"/>
              <a:gd name="T49" fmla="*/ 2147483647 h 164"/>
              <a:gd name="T50" fmla="*/ 2147483647 w 177"/>
              <a:gd name="T51" fmla="*/ 2147483647 h 164"/>
              <a:gd name="T52" fmla="*/ 2147483647 w 177"/>
              <a:gd name="T53" fmla="*/ 2147483647 h 164"/>
              <a:gd name="T54" fmla="*/ 2147483647 w 177"/>
              <a:gd name="T55" fmla="*/ 2147483647 h 164"/>
              <a:gd name="T56" fmla="*/ 2147483647 w 177"/>
              <a:gd name="T57" fmla="*/ 2147483647 h 164"/>
              <a:gd name="T58" fmla="*/ 2147483647 w 177"/>
              <a:gd name="T59" fmla="*/ 0 h 164"/>
              <a:gd name="T60" fmla="*/ 2147483647 w 177"/>
              <a:gd name="T61" fmla="*/ 2147483647 h 164"/>
              <a:gd name="T62" fmla="*/ 2147483647 w 177"/>
              <a:gd name="T63" fmla="*/ 2147483647 h 164"/>
              <a:gd name="T64" fmla="*/ 2147483647 w 177"/>
              <a:gd name="T65" fmla="*/ 2147483647 h 164"/>
              <a:gd name="T66" fmla="*/ 2147483647 w 177"/>
              <a:gd name="T67" fmla="*/ 2147483647 h 164"/>
              <a:gd name="T68" fmla="*/ 2147483647 w 177"/>
              <a:gd name="T69" fmla="*/ 2147483647 h 164"/>
              <a:gd name="T70" fmla="*/ 2147483647 w 177"/>
              <a:gd name="T71" fmla="*/ 2147483647 h 164"/>
              <a:gd name="T72" fmla="*/ 2147483647 w 177"/>
              <a:gd name="T73" fmla="*/ 2147483647 h 164"/>
              <a:gd name="T74" fmla="*/ 2147483647 w 177"/>
              <a:gd name="T75" fmla="*/ 2147483647 h 164"/>
              <a:gd name="T76" fmla="*/ 2147483647 w 177"/>
              <a:gd name="T77" fmla="*/ 2147483647 h 164"/>
              <a:gd name="T78" fmla="*/ 2147483647 w 177"/>
              <a:gd name="T79" fmla="*/ 2147483647 h 164"/>
              <a:gd name="T80" fmla="*/ 2147483647 w 177"/>
              <a:gd name="T81" fmla="*/ 2147483647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7"/>
              <a:gd name="T124" fmla="*/ 0 h 164"/>
              <a:gd name="T125" fmla="*/ 177 w 177"/>
              <a:gd name="T126" fmla="*/ 164 h 1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lIns="90170" tIns="46990" rIns="90170" bIns="46990"/>
          <a:lstStyle/>
          <a:p>
            <a:endParaRPr lang="zh-CN" altLang="en-US" dirty="0">
              <a:solidFill>
                <a:schemeClr val="tx1">
                  <a:lumMod val="75000"/>
                  <a:lumOff val="25000"/>
                </a:schemeClr>
              </a:solidFill>
              <a:latin typeface="Arial"/>
              <a:ea typeface="微软雅黑"/>
              <a:sym typeface="Arial"/>
            </a:endParaRPr>
          </a:p>
        </p:txBody>
      </p:sp>
      <p:sp>
        <p:nvSpPr>
          <p:cNvPr id="25" name="Oval 4"/>
          <p:cNvSpPr>
            <a:spLocks noChangeArrowheads="1"/>
          </p:cNvSpPr>
          <p:nvPr/>
        </p:nvSpPr>
        <p:spPr bwMode="auto">
          <a:xfrm rot="2700000">
            <a:off x="1509071" y="2218188"/>
            <a:ext cx="951437" cy="940925"/>
          </a:xfrm>
          <a:prstGeom prst="roundRect">
            <a:avLst/>
          </a:prstGeom>
          <a:solidFill>
            <a:schemeClr val="accent1"/>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Arial"/>
              <a:ea typeface="微软雅黑"/>
              <a:sym typeface="Arial"/>
            </a:endParaRPr>
          </a:p>
        </p:txBody>
      </p:sp>
      <p:sp>
        <p:nvSpPr>
          <p:cNvPr id="26" name="Freeform 8"/>
          <p:cNvSpPr>
            <a:spLocks noEditPoints="1" noChangeArrowheads="1"/>
          </p:cNvSpPr>
          <p:nvPr/>
        </p:nvSpPr>
        <p:spPr bwMode="auto">
          <a:xfrm>
            <a:off x="1812845" y="2443933"/>
            <a:ext cx="343888" cy="506756"/>
          </a:xfrm>
          <a:custGeom>
            <a:avLst/>
            <a:gdLst>
              <a:gd name="T0" fmla="*/ 2147483647 w 94"/>
              <a:gd name="T1" fmla="*/ 2147483647 h 140"/>
              <a:gd name="T2" fmla="*/ 2147483647 w 94"/>
              <a:gd name="T3" fmla="*/ 2147483647 h 140"/>
              <a:gd name="T4" fmla="*/ 2147483647 w 94"/>
              <a:gd name="T5" fmla="*/ 2147483647 h 140"/>
              <a:gd name="T6" fmla="*/ 2147483647 w 94"/>
              <a:gd name="T7" fmla="*/ 2147483647 h 140"/>
              <a:gd name="T8" fmla="*/ 2147483647 w 94"/>
              <a:gd name="T9" fmla="*/ 2147483647 h 140"/>
              <a:gd name="T10" fmla="*/ 2147483647 w 94"/>
              <a:gd name="T11" fmla="*/ 2147483647 h 140"/>
              <a:gd name="T12" fmla="*/ 0 w 94"/>
              <a:gd name="T13" fmla="*/ 2147483647 h 140"/>
              <a:gd name="T14" fmla="*/ 2147483647 w 94"/>
              <a:gd name="T15" fmla="*/ 2147483647 h 140"/>
              <a:gd name="T16" fmla="*/ 2147483647 w 94"/>
              <a:gd name="T17" fmla="*/ 2147483647 h 140"/>
              <a:gd name="T18" fmla="*/ 0 w 94"/>
              <a:gd name="T19" fmla="*/ 2147483647 h 140"/>
              <a:gd name="T20" fmla="*/ 2147483647 w 94"/>
              <a:gd name="T21" fmla="*/ 0 h 140"/>
              <a:gd name="T22" fmla="*/ 2147483647 w 94"/>
              <a:gd name="T23" fmla="*/ 2147483647 h 140"/>
              <a:gd name="T24" fmla="*/ 2147483647 w 94"/>
              <a:gd name="T25" fmla="*/ 2147483647 h 140"/>
              <a:gd name="T26" fmla="*/ 2147483647 w 94"/>
              <a:gd name="T27" fmla="*/ 2147483647 h 140"/>
              <a:gd name="T28" fmla="*/ 2147483647 w 94"/>
              <a:gd name="T29" fmla="*/ 2147483647 h 140"/>
              <a:gd name="T30" fmla="*/ 2147483647 w 94"/>
              <a:gd name="T31" fmla="*/ 2147483647 h 140"/>
              <a:gd name="T32" fmla="*/ 2147483647 w 94"/>
              <a:gd name="T33" fmla="*/ 2147483647 h 140"/>
              <a:gd name="T34" fmla="*/ 2147483647 w 94"/>
              <a:gd name="T35" fmla="*/ 2147483647 h 140"/>
              <a:gd name="T36" fmla="*/ 2147483647 w 94"/>
              <a:gd name="T37" fmla="*/ 2147483647 h 140"/>
              <a:gd name="T38" fmla="*/ 2147483647 w 94"/>
              <a:gd name="T39" fmla="*/ 2147483647 h 140"/>
              <a:gd name="T40" fmla="*/ 2147483647 w 94"/>
              <a:gd name="T41" fmla="*/ 2147483647 h 140"/>
              <a:gd name="T42" fmla="*/ 2147483647 w 94"/>
              <a:gd name="T43" fmla="*/ 2147483647 h 140"/>
              <a:gd name="T44" fmla="*/ 2147483647 w 94"/>
              <a:gd name="T45" fmla="*/ 2147483647 h 140"/>
              <a:gd name="T46" fmla="*/ 2147483647 w 94"/>
              <a:gd name="T47" fmla="*/ 2147483647 h 140"/>
              <a:gd name="T48" fmla="*/ 2147483647 w 94"/>
              <a:gd name="T49" fmla="*/ 2147483647 h 140"/>
              <a:gd name="T50" fmla="*/ 2147483647 w 94"/>
              <a:gd name="T51" fmla="*/ 2147483647 h 140"/>
              <a:gd name="T52" fmla="*/ 2147483647 w 94"/>
              <a:gd name="T53" fmla="*/ 2147483647 h 140"/>
              <a:gd name="T54" fmla="*/ 2147483647 w 94"/>
              <a:gd name="T55" fmla="*/ 2147483647 h 140"/>
              <a:gd name="T56" fmla="*/ 2147483647 w 94"/>
              <a:gd name="T57" fmla="*/ 2147483647 h 140"/>
              <a:gd name="T58" fmla="*/ 2147483647 w 94"/>
              <a:gd name="T59" fmla="*/ 2147483647 h 140"/>
              <a:gd name="T60" fmla="*/ 2147483647 w 94"/>
              <a:gd name="T61" fmla="*/ 2147483647 h 140"/>
              <a:gd name="T62" fmla="*/ 2147483647 w 94"/>
              <a:gd name="T63" fmla="*/ 2147483647 h 140"/>
              <a:gd name="T64" fmla="*/ 2147483647 w 94"/>
              <a:gd name="T65" fmla="*/ 2147483647 h 140"/>
              <a:gd name="T66" fmla="*/ 2147483647 w 94"/>
              <a:gd name="T67" fmla="*/ 2147483647 h 140"/>
              <a:gd name="T68" fmla="*/ 2147483647 w 94"/>
              <a:gd name="T69" fmla="*/ 2147483647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40"/>
              <a:gd name="T107" fmla="*/ 94 w 94"/>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4F5F7"/>
          </a:solidFill>
          <a:ln>
            <a:noFill/>
          </a:ln>
        </p:spPr>
        <p:txBody>
          <a:bodyPr/>
          <a:lstStyle/>
          <a:p>
            <a:endParaRPr lang="zh-CN" altLang="en-US" dirty="0">
              <a:solidFill>
                <a:schemeClr val="tx1">
                  <a:lumMod val="75000"/>
                  <a:lumOff val="25000"/>
                </a:schemeClr>
              </a:solidFill>
              <a:latin typeface="Arial"/>
              <a:ea typeface="微软雅黑"/>
              <a:sym typeface="Arial"/>
            </a:endParaRPr>
          </a:p>
        </p:txBody>
      </p:sp>
      <p:sp>
        <p:nvSpPr>
          <p:cNvPr id="27" name="Oval 10"/>
          <p:cNvSpPr>
            <a:spLocks noChangeArrowheads="1"/>
          </p:cNvSpPr>
          <p:nvPr/>
        </p:nvSpPr>
        <p:spPr bwMode="auto">
          <a:xfrm rot="2700000">
            <a:off x="7038097" y="2218188"/>
            <a:ext cx="951438" cy="940925"/>
          </a:xfrm>
          <a:prstGeom prst="roundRect">
            <a:avLst/>
          </a:prstGeom>
          <a:solidFill>
            <a:schemeClr val="accent1"/>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Arial"/>
              <a:ea typeface="微软雅黑"/>
              <a:sym typeface="Arial"/>
            </a:endParaRPr>
          </a:p>
        </p:txBody>
      </p:sp>
      <p:sp>
        <p:nvSpPr>
          <p:cNvPr id="28" name="Freeform 11"/>
          <p:cNvSpPr>
            <a:spLocks noEditPoints="1" noChangeArrowheads="1"/>
          </p:cNvSpPr>
          <p:nvPr/>
        </p:nvSpPr>
        <p:spPr bwMode="auto">
          <a:xfrm>
            <a:off x="7296914" y="2483658"/>
            <a:ext cx="434189" cy="427305"/>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0 w 152"/>
              <a:gd name="T9" fmla="*/ 2147483647 h 152"/>
              <a:gd name="T10" fmla="*/ 2147483647 w 152"/>
              <a:gd name="T11" fmla="*/ 0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2"/>
              <a:gd name="T50" fmla="*/ 152 w 152"/>
              <a:gd name="T51" fmla="*/ 152 h 1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4F5F7"/>
          </a:solidFill>
          <a:ln>
            <a:noFill/>
          </a:ln>
        </p:spPr>
        <p:txBody>
          <a:bodyPr/>
          <a:lstStyle/>
          <a:p>
            <a:endParaRPr lang="zh-CN" altLang="en-US" dirty="0">
              <a:solidFill>
                <a:schemeClr val="tx1">
                  <a:lumMod val="75000"/>
                  <a:lumOff val="25000"/>
                </a:schemeClr>
              </a:solidFill>
              <a:latin typeface="Arial"/>
              <a:ea typeface="微软雅黑"/>
              <a:sym typeface="Arial"/>
            </a:endParaRPr>
          </a:p>
        </p:txBody>
      </p:sp>
      <p:sp>
        <p:nvSpPr>
          <p:cNvPr id="29" name="TextBox 76"/>
          <p:cNvSpPr txBox="1"/>
          <p:nvPr/>
        </p:nvSpPr>
        <p:spPr>
          <a:xfrm>
            <a:off x="1346580" y="3779645"/>
            <a:ext cx="1299196"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Arial"/>
                <a:ea typeface="微软雅黑"/>
                <a:sym typeface="Arial"/>
              </a:rPr>
              <a:t>添加标题</a:t>
            </a:r>
          </a:p>
        </p:txBody>
      </p:sp>
      <p:sp>
        <p:nvSpPr>
          <p:cNvPr id="30" name="文本框 29"/>
          <p:cNvSpPr txBox="1"/>
          <p:nvPr/>
        </p:nvSpPr>
        <p:spPr>
          <a:xfrm>
            <a:off x="1009697" y="4192944"/>
            <a:ext cx="1972963" cy="1052596"/>
          </a:xfrm>
          <a:prstGeom prst="rect">
            <a:avLst/>
          </a:prstGeom>
          <a:noFill/>
        </p:spPr>
        <p:txBody>
          <a:bodyPr wrap="square" rtlCol="0">
            <a:spAutoFit/>
          </a:bodyPr>
          <a:lstStyle/>
          <a:p>
            <a:pPr algn="ctr">
              <a:lnSpc>
                <a:spcPct val="130000"/>
              </a:lnSpc>
            </a:pPr>
            <a:r>
              <a:rPr lang="zh-CN" altLang="en-US" sz="1200" dirty="0">
                <a:solidFill>
                  <a:schemeClr val="bg1">
                    <a:lumMod val="50000"/>
                  </a:schemeClr>
                </a:solidFill>
                <a:latin typeface="Arial"/>
                <a:ea typeface="微软雅黑"/>
                <a:sym typeface="Arial"/>
              </a:rPr>
              <a:t>请在此添加文字说明，请在此添加文字说明。请在此添加文字说明，请在此添加文字说明。</a:t>
            </a:r>
            <a:endParaRPr lang="en-US" altLang="zh-CN" sz="1200" dirty="0">
              <a:solidFill>
                <a:schemeClr val="bg1">
                  <a:lumMod val="50000"/>
                </a:schemeClr>
              </a:solidFill>
              <a:latin typeface="Arial"/>
              <a:ea typeface="微软雅黑"/>
              <a:sym typeface="Arial"/>
            </a:endParaRPr>
          </a:p>
        </p:txBody>
      </p:sp>
      <p:sp>
        <p:nvSpPr>
          <p:cNvPr id="31" name="TextBox 76"/>
          <p:cNvSpPr txBox="1"/>
          <p:nvPr/>
        </p:nvSpPr>
        <p:spPr>
          <a:xfrm>
            <a:off x="4058304" y="2695815"/>
            <a:ext cx="1299196"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Arial"/>
                <a:ea typeface="微软雅黑"/>
                <a:sym typeface="Arial"/>
              </a:rPr>
              <a:t>添加标题</a:t>
            </a:r>
          </a:p>
        </p:txBody>
      </p:sp>
      <p:sp>
        <p:nvSpPr>
          <p:cNvPr id="32" name="文本框 31"/>
          <p:cNvSpPr txBox="1"/>
          <p:nvPr/>
        </p:nvSpPr>
        <p:spPr>
          <a:xfrm>
            <a:off x="3721421" y="3109114"/>
            <a:ext cx="1972963" cy="1052596"/>
          </a:xfrm>
          <a:prstGeom prst="rect">
            <a:avLst/>
          </a:prstGeom>
          <a:noFill/>
        </p:spPr>
        <p:txBody>
          <a:bodyPr wrap="square" rtlCol="0">
            <a:spAutoFit/>
          </a:bodyPr>
          <a:lstStyle/>
          <a:p>
            <a:pPr algn="ctr">
              <a:lnSpc>
                <a:spcPct val="130000"/>
              </a:lnSpc>
            </a:pPr>
            <a:r>
              <a:rPr lang="zh-CN" altLang="en-US" sz="1200" dirty="0">
                <a:solidFill>
                  <a:schemeClr val="bg1">
                    <a:lumMod val="50000"/>
                  </a:schemeClr>
                </a:solidFill>
                <a:latin typeface="Arial"/>
                <a:ea typeface="微软雅黑"/>
                <a:sym typeface="Arial"/>
              </a:rPr>
              <a:t>请在此添加文字说明，请在此添加文字说明。请在此添加文字说明，请在此添加文字说明。</a:t>
            </a:r>
            <a:endParaRPr lang="en-US" altLang="zh-CN" sz="1200" dirty="0">
              <a:solidFill>
                <a:schemeClr val="bg1">
                  <a:lumMod val="50000"/>
                </a:schemeClr>
              </a:solidFill>
              <a:latin typeface="Arial"/>
              <a:ea typeface="微软雅黑"/>
              <a:sym typeface="Arial"/>
            </a:endParaRPr>
          </a:p>
        </p:txBody>
      </p:sp>
      <p:sp>
        <p:nvSpPr>
          <p:cNvPr id="33" name="TextBox 76"/>
          <p:cNvSpPr txBox="1"/>
          <p:nvPr/>
        </p:nvSpPr>
        <p:spPr>
          <a:xfrm>
            <a:off x="6868756" y="3779645"/>
            <a:ext cx="1299196"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Arial"/>
                <a:ea typeface="微软雅黑"/>
                <a:sym typeface="Arial"/>
              </a:rPr>
              <a:t>添加标题</a:t>
            </a:r>
          </a:p>
        </p:txBody>
      </p:sp>
      <p:sp>
        <p:nvSpPr>
          <p:cNvPr id="34" name="文本框 33"/>
          <p:cNvSpPr txBox="1"/>
          <p:nvPr/>
        </p:nvSpPr>
        <p:spPr>
          <a:xfrm>
            <a:off x="6531873" y="4192944"/>
            <a:ext cx="1972963" cy="1052596"/>
          </a:xfrm>
          <a:prstGeom prst="rect">
            <a:avLst/>
          </a:prstGeom>
          <a:noFill/>
        </p:spPr>
        <p:txBody>
          <a:bodyPr wrap="square" rtlCol="0">
            <a:spAutoFit/>
          </a:bodyPr>
          <a:lstStyle/>
          <a:p>
            <a:pPr algn="ctr">
              <a:lnSpc>
                <a:spcPct val="130000"/>
              </a:lnSpc>
            </a:pPr>
            <a:r>
              <a:rPr lang="zh-CN" altLang="en-US" sz="1200" dirty="0">
                <a:solidFill>
                  <a:schemeClr val="bg1">
                    <a:lumMod val="50000"/>
                  </a:schemeClr>
                </a:solidFill>
                <a:latin typeface="Arial"/>
                <a:ea typeface="微软雅黑"/>
                <a:sym typeface="Arial"/>
              </a:rPr>
              <a:t>请在此添加文字说明，请在此添加文字说明。请在此添加文字说明，请在此添加文字说明。</a:t>
            </a:r>
            <a:endParaRPr lang="en-US" altLang="zh-CN" sz="1200" dirty="0">
              <a:solidFill>
                <a:schemeClr val="bg1">
                  <a:lumMod val="50000"/>
                </a:schemeClr>
              </a:solidFill>
              <a:latin typeface="Arial"/>
              <a:ea typeface="微软雅黑"/>
              <a:sym typeface="Arial"/>
            </a:endParaRPr>
          </a:p>
        </p:txBody>
      </p:sp>
      <p:sp>
        <p:nvSpPr>
          <p:cNvPr id="35" name="TextBox 76"/>
          <p:cNvSpPr txBox="1"/>
          <p:nvPr/>
        </p:nvSpPr>
        <p:spPr>
          <a:xfrm>
            <a:off x="9668173" y="2695815"/>
            <a:ext cx="1299196"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Arial"/>
                <a:ea typeface="微软雅黑"/>
                <a:sym typeface="Arial"/>
              </a:rPr>
              <a:t>添加标题</a:t>
            </a:r>
          </a:p>
        </p:txBody>
      </p:sp>
      <p:sp>
        <p:nvSpPr>
          <p:cNvPr id="36" name="文本框 35"/>
          <p:cNvSpPr txBox="1"/>
          <p:nvPr/>
        </p:nvSpPr>
        <p:spPr>
          <a:xfrm>
            <a:off x="9331290" y="3109114"/>
            <a:ext cx="1972963" cy="1052596"/>
          </a:xfrm>
          <a:prstGeom prst="rect">
            <a:avLst/>
          </a:prstGeom>
          <a:noFill/>
        </p:spPr>
        <p:txBody>
          <a:bodyPr wrap="square" rtlCol="0">
            <a:spAutoFit/>
          </a:bodyPr>
          <a:lstStyle/>
          <a:p>
            <a:pPr algn="ctr">
              <a:lnSpc>
                <a:spcPct val="130000"/>
              </a:lnSpc>
            </a:pPr>
            <a:r>
              <a:rPr lang="zh-CN" altLang="en-US" sz="1200" dirty="0">
                <a:solidFill>
                  <a:schemeClr val="bg1">
                    <a:lumMod val="50000"/>
                  </a:schemeClr>
                </a:solidFill>
                <a:latin typeface="Arial"/>
                <a:ea typeface="微软雅黑"/>
                <a:sym typeface="Arial"/>
              </a:rPr>
              <a:t>请在此添加文字说明，请在此添加文字说明。请在此添加文字说明，请在此添加文字说明。</a:t>
            </a:r>
            <a:endParaRPr lang="en-US" altLang="zh-CN" sz="1200" dirty="0">
              <a:solidFill>
                <a:schemeClr val="bg1">
                  <a:lumMod val="50000"/>
                </a:schemeClr>
              </a:solidFill>
              <a:latin typeface="Arial"/>
              <a:ea typeface="微软雅黑"/>
              <a:sym typeface="Arial"/>
            </a:endParaRPr>
          </a:p>
        </p:txBody>
      </p:sp>
      <p:cxnSp>
        <p:nvCxnSpPr>
          <p:cNvPr id="37" name="直接连接符 36"/>
          <p:cNvCxnSpPr/>
          <p:nvPr/>
        </p:nvCxnSpPr>
        <p:spPr>
          <a:xfrm>
            <a:off x="2537981" y="2681851"/>
            <a:ext cx="1619240" cy="230956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079285" y="2681851"/>
            <a:ext cx="1715164" cy="232992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351418" y="2688652"/>
            <a:ext cx="1582160" cy="231446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sp>
        <p:nvSpPr>
          <p:cNvPr id="6" name="矩形 5"/>
          <p:cNvSpPr/>
          <p:nvPr/>
        </p:nvSpPr>
        <p:spPr>
          <a:xfrm>
            <a:off x="-22772" y="0"/>
            <a:ext cx="12214772" cy="6858000"/>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矩形 2"/>
          <p:cNvSpPr/>
          <p:nvPr/>
        </p:nvSpPr>
        <p:spPr>
          <a:xfrm>
            <a:off x="4986218" y="6079398"/>
            <a:ext cx="2219565" cy="45719"/>
          </a:xfrm>
          <a:prstGeom prst="rect">
            <a:avLst/>
          </a:prstGeom>
          <a:gradFill>
            <a:gsLst>
              <a:gs pos="0">
                <a:srgbClr val="C31131"/>
              </a:gs>
              <a:gs pos="100000">
                <a:srgbClr val="83171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 name="文本框 3"/>
          <p:cNvSpPr txBox="1"/>
          <p:nvPr/>
        </p:nvSpPr>
        <p:spPr>
          <a:xfrm>
            <a:off x="3377814" y="842750"/>
            <a:ext cx="1988228" cy="1015663"/>
          </a:xfrm>
          <a:prstGeom prst="rect">
            <a:avLst/>
          </a:prstGeom>
          <a:noFill/>
        </p:spPr>
        <p:txBody>
          <a:bodyPr wrap="square" rtlCol="0">
            <a:spAutoFit/>
          </a:bodyPr>
          <a:lstStyle/>
          <a:p>
            <a:pPr algn="dist"/>
            <a:r>
              <a:rPr lang="zh-CN" altLang="en-US" sz="6000" spc="130" dirty="0">
                <a:latin typeface="字魂35号-经典雅黑" panose="02000000000000000000" pitchFamily="2" charset="-122"/>
                <a:ea typeface="字魂35号-经典雅黑" panose="02000000000000000000" pitchFamily="2" charset="-122"/>
                <a:sym typeface="Arial"/>
              </a:rPr>
              <a:t>目录</a:t>
            </a:r>
          </a:p>
        </p:txBody>
      </p:sp>
      <p:sp>
        <p:nvSpPr>
          <p:cNvPr id="5" name="文本框 4"/>
          <p:cNvSpPr txBox="1"/>
          <p:nvPr/>
        </p:nvSpPr>
        <p:spPr>
          <a:xfrm>
            <a:off x="5391203" y="1149584"/>
            <a:ext cx="3413917" cy="707886"/>
          </a:xfrm>
          <a:prstGeom prst="rect">
            <a:avLst/>
          </a:prstGeom>
          <a:noFill/>
        </p:spPr>
        <p:txBody>
          <a:bodyPr wrap="square" rtlCol="0">
            <a:spAutoFit/>
          </a:bodyPr>
          <a:lstStyle/>
          <a:p>
            <a:pPr algn="dist"/>
            <a:r>
              <a:rPr lang="en-US" altLang="zh-CN" sz="4000" b="1" spc="130" dirty="0">
                <a:latin typeface="Arial"/>
                <a:ea typeface="微软雅黑"/>
                <a:sym typeface="Arial"/>
              </a:rPr>
              <a:t>CONTENTS</a:t>
            </a:r>
            <a:endParaRPr lang="zh-CN" altLang="en-US" sz="4000" b="1" spc="130" dirty="0">
              <a:latin typeface="Arial"/>
              <a:ea typeface="微软雅黑"/>
              <a:sym typeface="Arial"/>
            </a:endParaRPr>
          </a:p>
        </p:txBody>
      </p:sp>
      <p:sp>
        <p:nvSpPr>
          <p:cNvPr id="7" name="矩形 6"/>
          <p:cNvSpPr/>
          <p:nvPr/>
        </p:nvSpPr>
        <p:spPr>
          <a:xfrm>
            <a:off x="1134829" y="2456819"/>
            <a:ext cx="4315846" cy="110963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文本框 7"/>
          <p:cNvSpPr txBox="1"/>
          <p:nvPr/>
        </p:nvSpPr>
        <p:spPr>
          <a:xfrm>
            <a:off x="2519705" y="2616476"/>
            <a:ext cx="2439129" cy="523220"/>
          </a:xfrm>
          <a:prstGeom prst="rect">
            <a:avLst/>
          </a:prstGeom>
          <a:noFill/>
        </p:spPr>
        <p:txBody>
          <a:bodyPr wrap="none" rtlCol="0">
            <a:spAutoFit/>
          </a:bodyPr>
          <a:lstStyle/>
          <a:p>
            <a:r>
              <a:rPr lang="zh-CN" altLang="en-US" sz="2800" b="1" spc="130" dirty="0">
                <a:latin typeface="Arial"/>
                <a:ea typeface="微软雅黑"/>
                <a:sym typeface="Arial"/>
              </a:rPr>
              <a:t>工作内容回顾</a:t>
            </a:r>
          </a:p>
        </p:txBody>
      </p:sp>
      <p:sp>
        <p:nvSpPr>
          <p:cNvPr id="9" name="文本框 8"/>
          <p:cNvSpPr txBox="1"/>
          <p:nvPr/>
        </p:nvSpPr>
        <p:spPr>
          <a:xfrm>
            <a:off x="2597285" y="3108919"/>
            <a:ext cx="1885639" cy="307777"/>
          </a:xfrm>
          <a:prstGeom prst="rect">
            <a:avLst/>
          </a:prstGeom>
          <a:noFill/>
        </p:spPr>
        <p:txBody>
          <a:bodyPr wrap="square" rtlCol="0">
            <a:spAutoFit/>
          </a:bodyPr>
          <a:lstStyle/>
          <a:p>
            <a:r>
              <a:rPr lang="en-US" altLang="zh-CN" sz="1400" spc="130" dirty="0">
                <a:solidFill>
                  <a:schemeClr val="accent1"/>
                </a:solidFill>
                <a:latin typeface="Arial"/>
                <a:ea typeface="微软雅黑"/>
                <a:sym typeface="Arial"/>
              </a:rPr>
              <a:t>work review</a:t>
            </a:r>
            <a:endParaRPr lang="zh-CN" altLang="en-US" sz="1400" spc="130" dirty="0">
              <a:solidFill>
                <a:schemeClr val="accent1"/>
              </a:solidFill>
              <a:latin typeface="Arial"/>
              <a:ea typeface="微软雅黑"/>
              <a:sym typeface="Arial"/>
            </a:endParaRPr>
          </a:p>
        </p:txBody>
      </p:sp>
      <p:grpSp>
        <p:nvGrpSpPr>
          <p:cNvPr id="12" name="组合 11"/>
          <p:cNvGrpSpPr/>
          <p:nvPr/>
        </p:nvGrpSpPr>
        <p:grpSpPr>
          <a:xfrm>
            <a:off x="1437464" y="2605904"/>
            <a:ext cx="826764" cy="826764"/>
            <a:chOff x="1138361" y="4149993"/>
            <a:chExt cx="641200" cy="641200"/>
          </a:xfrm>
        </p:grpSpPr>
        <p:sp>
          <p:nvSpPr>
            <p:cNvPr id="10" name="矩形 9"/>
            <p:cNvSpPr/>
            <p:nvPr/>
          </p:nvSpPr>
          <p:spPr>
            <a:xfrm>
              <a:off x="1138361" y="4149993"/>
              <a:ext cx="641200" cy="64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Arial"/>
                <a:ea typeface="微软雅黑"/>
                <a:sym typeface="Arial"/>
              </a:endParaRPr>
            </a:p>
          </p:txBody>
        </p:sp>
        <p:sp>
          <p:nvSpPr>
            <p:cNvPr id="11" name="文本框 10"/>
            <p:cNvSpPr txBox="1"/>
            <p:nvPr/>
          </p:nvSpPr>
          <p:spPr>
            <a:xfrm>
              <a:off x="1164319" y="4224669"/>
              <a:ext cx="589284" cy="501264"/>
            </a:xfrm>
            <a:prstGeom prst="rect">
              <a:avLst/>
            </a:prstGeom>
            <a:noFill/>
          </p:spPr>
          <p:txBody>
            <a:bodyPr wrap="none" rtlCol="0">
              <a:spAutoFit/>
            </a:bodyPr>
            <a:lstStyle/>
            <a:p>
              <a:pPr algn="ctr"/>
              <a:r>
                <a:rPr lang="en-US" altLang="zh-CN" sz="3600" b="1" spc="130" dirty="0">
                  <a:solidFill>
                    <a:schemeClr val="bg1"/>
                  </a:solidFill>
                  <a:latin typeface="Arial"/>
                  <a:ea typeface="微软雅黑"/>
                  <a:sym typeface="Arial"/>
                </a:rPr>
                <a:t>01</a:t>
              </a:r>
              <a:endParaRPr lang="zh-CN" altLang="en-US" sz="3600" b="1" spc="130" dirty="0">
                <a:solidFill>
                  <a:schemeClr val="bg1"/>
                </a:solidFill>
                <a:latin typeface="Arial"/>
                <a:ea typeface="微软雅黑"/>
                <a:sym typeface="Arial"/>
              </a:endParaRPr>
            </a:p>
          </p:txBody>
        </p:sp>
      </p:grpSp>
      <p:sp>
        <p:nvSpPr>
          <p:cNvPr id="33" name="矩形 32"/>
          <p:cNvSpPr/>
          <p:nvPr/>
        </p:nvSpPr>
        <p:spPr>
          <a:xfrm>
            <a:off x="6693801" y="2456819"/>
            <a:ext cx="4315846" cy="110963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文本框 33"/>
          <p:cNvSpPr txBox="1"/>
          <p:nvPr/>
        </p:nvSpPr>
        <p:spPr>
          <a:xfrm>
            <a:off x="8078677" y="2616476"/>
            <a:ext cx="2439129" cy="523220"/>
          </a:xfrm>
          <a:prstGeom prst="rect">
            <a:avLst/>
          </a:prstGeom>
          <a:noFill/>
        </p:spPr>
        <p:txBody>
          <a:bodyPr wrap="none" rtlCol="0">
            <a:spAutoFit/>
          </a:bodyPr>
          <a:lstStyle/>
          <a:p>
            <a:r>
              <a:rPr lang="zh-CN" altLang="en-US" sz="2800" b="1" spc="130" dirty="0">
                <a:latin typeface="Arial"/>
                <a:ea typeface="微软雅黑"/>
                <a:sym typeface="Arial"/>
              </a:rPr>
              <a:t>工作经验亮点</a:t>
            </a:r>
          </a:p>
        </p:txBody>
      </p:sp>
      <p:sp>
        <p:nvSpPr>
          <p:cNvPr id="35" name="文本框 34"/>
          <p:cNvSpPr txBox="1"/>
          <p:nvPr/>
        </p:nvSpPr>
        <p:spPr>
          <a:xfrm>
            <a:off x="8156257" y="3108919"/>
            <a:ext cx="2439129" cy="307777"/>
          </a:xfrm>
          <a:prstGeom prst="rect">
            <a:avLst/>
          </a:prstGeom>
          <a:noFill/>
        </p:spPr>
        <p:txBody>
          <a:bodyPr wrap="square" rtlCol="0">
            <a:spAutoFit/>
          </a:bodyPr>
          <a:lstStyle/>
          <a:p>
            <a:r>
              <a:rPr lang="en-US" altLang="zh-CN" sz="1400" spc="130" dirty="0">
                <a:solidFill>
                  <a:schemeClr val="accent1"/>
                </a:solidFill>
                <a:latin typeface="Arial"/>
                <a:ea typeface="微软雅黑"/>
                <a:sym typeface="Arial"/>
              </a:rPr>
              <a:t>Highlight experience</a:t>
            </a:r>
            <a:endParaRPr lang="zh-CN" altLang="en-US" sz="1400" spc="130" dirty="0">
              <a:solidFill>
                <a:schemeClr val="accent1"/>
              </a:solidFill>
              <a:latin typeface="Arial"/>
              <a:ea typeface="微软雅黑"/>
              <a:sym typeface="Arial"/>
            </a:endParaRPr>
          </a:p>
        </p:txBody>
      </p:sp>
      <p:grpSp>
        <p:nvGrpSpPr>
          <p:cNvPr id="36" name="组合 35"/>
          <p:cNvGrpSpPr/>
          <p:nvPr/>
        </p:nvGrpSpPr>
        <p:grpSpPr>
          <a:xfrm>
            <a:off x="6996436" y="2605904"/>
            <a:ext cx="826764" cy="826764"/>
            <a:chOff x="1138361" y="4149993"/>
            <a:chExt cx="641200" cy="641200"/>
          </a:xfrm>
        </p:grpSpPr>
        <p:sp>
          <p:nvSpPr>
            <p:cNvPr id="37" name="矩形 36"/>
            <p:cNvSpPr/>
            <p:nvPr/>
          </p:nvSpPr>
          <p:spPr>
            <a:xfrm>
              <a:off x="1138361" y="4149993"/>
              <a:ext cx="641200" cy="64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Arial"/>
                <a:ea typeface="微软雅黑"/>
                <a:sym typeface="Arial"/>
              </a:endParaRPr>
            </a:p>
          </p:txBody>
        </p:sp>
        <p:sp>
          <p:nvSpPr>
            <p:cNvPr id="38" name="文本框 37"/>
            <p:cNvSpPr txBox="1"/>
            <p:nvPr/>
          </p:nvSpPr>
          <p:spPr>
            <a:xfrm>
              <a:off x="1164319" y="4224669"/>
              <a:ext cx="589284" cy="501264"/>
            </a:xfrm>
            <a:prstGeom prst="rect">
              <a:avLst/>
            </a:prstGeom>
            <a:noFill/>
          </p:spPr>
          <p:txBody>
            <a:bodyPr wrap="none" rtlCol="0">
              <a:spAutoFit/>
            </a:bodyPr>
            <a:lstStyle/>
            <a:p>
              <a:pPr algn="ctr"/>
              <a:r>
                <a:rPr lang="en-US" altLang="zh-CN" sz="3600" b="1" spc="130" dirty="0">
                  <a:solidFill>
                    <a:schemeClr val="bg1"/>
                  </a:solidFill>
                  <a:latin typeface="Arial"/>
                  <a:ea typeface="微软雅黑"/>
                  <a:sym typeface="Arial"/>
                </a:rPr>
                <a:t>02</a:t>
              </a:r>
              <a:endParaRPr lang="zh-CN" altLang="en-US" sz="3600" b="1" spc="130" dirty="0">
                <a:solidFill>
                  <a:schemeClr val="bg1"/>
                </a:solidFill>
                <a:latin typeface="Arial"/>
                <a:ea typeface="微软雅黑"/>
                <a:sym typeface="Arial"/>
              </a:endParaRPr>
            </a:p>
          </p:txBody>
        </p:sp>
      </p:grpSp>
      <p:sp>
        <p:nvSpPr>
          <p:cNvPr id="39" name="矩形 38"/>
          <p:cNvSpPr/>
          <p:nvPr/>
        </p:nvSpPr>
        <p:spPr>
          <a:xfrm>
            <a:off x="1134829" y="4038877"/>
            <a:ext cx="4315846" cy="110963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0" name="文本框 39"/>
          <p:cNvSpPr txBox="1"/>
          <p:nvPr/>
        </p:nvSpPr>
        <p:spPr>
          <a:xfrm>
            <a:off x="2519705" y="4198534"/>
            <a:ext cx="2439129" cy="523220"/>
          </a:xfrm>
          <a:prstGeom prst="rect">
            <a:avLst/>
          </a:prstGeom>
          <a:noFill/>
        </p:spPr>
        <p:txBody>
          <a:bodyPr wrap="none" rtlCol="0">
            <a:spAutoFit/>
          </a:bodyPr>
          <a:lstStyle/>
          <a:p>
            <a:r>
              <a:rPr lang="zh-CN" altLang="en-US" sz="2800" b="1" spc="130" dirty="0">
                <a:latin typeface="Arial"/>
                <a:ea typeface="微软雅黑"/>
                <a:sym typeface="Arial"/>
              </a:rPr>
              <a:t>存在问题分析</a:t>
            </a:r>
          </a:p>
        </p:txBody>
      </p:sp>
      <p:sp>
        <p:nvSpPr>
          <p:cNvPr id="41" name="文本框 40"/>
          <p:cNvSpPr txBox="1"/>
          <p:nvPr/>
        </p:nvSpPr>
        <p:spPr>
          <a:xfrm>
            <a:off x="2597285" y="4690977"/>
            <a:ext cx="1885639" cy="307777"/>
          </a:xfrm>
          <a:prstGeom prst="rect">
            <a:avLst/>
          </a:prstGeom>
          <a:noFill/>
        </p:spPr>
        <p:txBody>
          <a:bodyPr wrap="square" rtlCol="0">
            <a:spAutoFit/>
          </a:bodyPr>
          <a:lstStyle/>
          <a:p>
            <a:r>
              <a:rPr lang="en-US" altLang="zh-CN" sz="1400" spc="130" dirty="0">
                <a:solidFill>
                  <a:schemeClr val="accent1"/>
                </a:solidFill>
                <a:latin typeface="Arial"/>
                <a:ea typeface="微软雅黑"/>
                <a:sym typeface="Arial"/>
              </a:rPr>
              <a:t>Problem analysis</a:t>
            </a:r>
            <a:endParaRPr lang="zh-CN" altLang="en-US" sz="1400" spc="130" dirty="0">
              <a:solidFill>
                <a:schemeClr val="accent1"/>
              </a:solidFill>
              <a:latin typeface="Arial"/>
              <a:ea typeface="微软雅黑"/>
              <a:sym typeface="Arial"/>
            </a:endParaRPr>
          </a:p>
        </p:txBody>
      </p:sp>
      <p:grpSp>
        <p:nvGrpSpPr>
          <p:cNvPr id="42" name="组合 41"/>
          <p:cNvGrpSpPr/>
          <p:nvPr/>
        </p:nvGrpSpPr>
        <p:grpSpPr>
          <a:xfrm>
            <a:off x="1437464" y="4187962"/>
            <a:ext cx="826764" cy="826764"/>
            <a:chOff x="1138361" y="4149993"/>
            <a:chExt cx="641200" cy="641200"/>
          </a:xfrm>
        </p:grpSpPr>
        <p:sp>
          <p:nvSpPr>
            <p:cNvPr id="43" name="矩形 42"/>
            <p:cNvSpPr/>
            <p:nvPr/>
          </p:nvSpPr>
          <p:spPr>
            <a:xfrm>
              <a:off x="1138361" y="4149993"/>
              <a:ext cx="641200" cy="64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Arial"/>
                <a:ea typeface="微软雅黑"/>
                <a:sym typeface="Arial"/>
              </a:endParaRPr>
            </a:p>
          </p:txBody>
        </p:sp>
        <p:sp>
          <p:nvSpPr>
            <p:cNvPr id="44" name="文本框 43"/>
            <p:cNvSpPr txBox="1"/>
            <p:nvPr/>
          </p:nvSpPr>
          <p:spPr>
            <a:xfrm>
              <a:off x="1164320" y="4224669"/>
              <a:ext cx="589284" cy="501264"/>
            </a:xfrm>
            <a:prstGeom prst="rect">
              <a:avLst/>
            </a:prstGeom>
            <a:noFill/>
          </p:spPr>
          <p:txBody>
            <a:bodyPr wrap="none" rtlCol="0">
              <a:spAutoFit/>
            </a:bodyPr>
            <a:lstStyle/>
            <a:p>
              <a:pPr algn="ctr"/>
              <a:r>
                <a:rPr lang="en-US" altLang="zh-CN" sz="3600" b="1" spc="130" dirty="0">
                  <a:solidFill>
                    <a:schemeClr val="bg1"/>
                  </a:solidFill>
                  <a:latin typeface="Arial"/>
                  <a:ea typeface="微软雅黑"/>
                  <a:sym typeface="Arial"/>
                </a:rPr>
                <a:t>03</a:t>
              </a:r>
              <a:endParaRPr lang="zh-CN" altLang="en-US" sz="3600" b="1" spc="130" dirty="0">
                <a:solidFill>
                  <a:schemeClr val="bg1"/>
                </a:solidFill>
                <a:latin typeface="Arial"/>
                <a:ea typeface="微软雅黑"/>
                <a:sym typeface="Arial"/>
              </a:endParaRPr>
            </a:p>
          </p:txBody>
        </p:sp>
      </p:grpSp>
      <p:sp>
        <p:nvSpPr>
          <p:cNvPr id="45" name="矩形 44"/>
          <p:cNvSpPr/>
          <p:nvPr/>
        </p:nvSpPr>
        <p:spPr>
          <a:xfrm>
            <a:off x="6693801" y="4038877"/>
            <a:ext cx="4315846" cy="110963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6" name="文本框 45"/>
          <p:cNvSpPr txBox="1"/>
          <p:nvPr/>
        </p:nvSpPr>
        <p:spPr>
          <a:xfrm>
            <a:off x="8078677" y="4198534"/>
            <a:ext cx="2439129" cy="523220"/>
          </a:xfrm>
          <a:prstGeom prst="rect">
            <a:avLst/>
          </a:prstGeom>
          <a:noFill/>
        </p:spPr>
        <p:txBody>
          <a:bodyPr wrap="none" rtlCol="0">
            <a:spAutoFit/>
          </a:bodyPr>
          <a:lstStyle/>
          <a:p>
            <a:r>
              <a:rPr lang="zh-CN" altLang="en-US" sz="2800" b="1" spc="130" dirty="0">
                <a:latin typeface="Arial"/>
                <a:ea typeface="微软雅黑"/>
                <a:sym typeface="Arial"/>
              </a:rPr>
              <a:t>未来工作计划</a:t>
            </a:r>
          </a:p>
        </p:txBody>
      </p:sp>
      <p:sp>
        <p:nvSpPr>
          <p:cNvPr id="47" name="文本框 46"/>
          <p:cNvSpPr txBox="1"/>
          <p:nvPr/>
        </p:nvSpPr>
        <p:spPr>
          <a:xfrm>
            <a:off x="8098200" y="4690977"/>
            <a:ext cx="1885639" cy="307777"/>
          </a:xfrm>
          <a:prstGeom prst="rect">
            <a:avLst/>
          </a:prstGeom>
          <a:noFill/>
        </p:spPr>
        <p:txBody>
          <a:bodyPr wrap="square" rtlCol="0">
            <a:spAutoFit/>
          </a:bodyPr>
          <a:lstStyle/>
          <a:p>
            <a:r>
              <a:rPr lang="en-US" altLang="zh-CN" sz="1400" spc="130" dirty="0">
                <a:solidFill>
                  <a:schemeClr val="accent1"/>
                </a:solidFill>
                <a:latin typeface="Arial"/>
                <a:ea typeface="微软雅黑"/>
                <a:sym typeface="Arial"/>
              </a:rPr>
              <a:t>Future plans</a:t>
            </a:r>
            <a:endParaRPr lang="zh-CN" altLang="en-US" sz="1400" spc="130" dirty="0">
              <a:solidFill>
                <a:schemeClr val="accent1"/>
              </a:solidFill>
              <a:latin typeface="Arial"/>
              <a:ea typeface="微软雅黑"/>
              <a:sym typeface="Arial"/>
            </a:endParaRPr>
          </a:p>
        </p:txBody>
      </p:sp>
      <p:grpSp>
        <p:nvGrpSpPr>
          <p:cNvPr id="48" name="组合 47"/>
          <p:cNvGrpSpPr/>
          <p:nvPr/>
        </p:nvGrpSpPr>
        <p:grpSpPr>
          <a:xfrm>
            <a:off x="6996436" y="4187962"/>
            <a:ext cx="826764" cy="826764"/>
            <a:chOff x="1138361" y="4149993"/>
            <a:chExt cx="641200" cy="641200"/>
          </a:xfrm>
        </p:grpSpPr>
        <p:sp>
          <p:nvSpPr>
            <p:cNvPr id="49" name="矩形 48"/>
            <p:cNvSpPr/>
            <p:nvPr/>
          </p:nvSpPr>
          <p:spPr>
            <a:xfrm>
              <a:off x="1138361" y="4149993"/>
              <a:ext cx="641200" cy="64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Arial"/>
                <a:ea typeface="微软雅黑"/>
                <a:sym typeface="Arial"/>
              </a:endParaRPr>
            </a:p>
          </p:txBody>
        </p:sp>
        <p:sp>
          <p:nvSpPr>
            <p:cNvPr id="50" name="文本框 49"/>
            <p:cNvSpPr txBox="1"/>
            <p:nvPr/>
          </p:nvSpPr>
          <p:spPr>
            <a:xfrm>
              <a:off x="1164320" y="4224669"/>
              <a:ext cx="589284" cy="501264"/>
            </a:xfrm>
            <a:prstGeom prst="rect">
              <a:avLst/>
            </a:prstGeom>
            <a:noFill/>
          </p:spPr>
          <p:txBody>
            <a:bodyPr wrap="none" rtlCol="0">
              <a:spAutoFit/>
            </a:bodyPr>
            <a:lstStyle/>
            <a:p>
              <a:pPr algn="ctr"/>
              <a:r>
                <a:rPr lang="en-US" altLang="zh-CN" sz="3600" b="1" spc="130" dirty="0">
                  <a:solidFill>
                    <a:schemeClr val="bg1"/>
                  </a:solidFill>
                  <a:latin typeface="Arial"/>
                  <a:ea typeface="微软雅黑"/>
                  <a:sym typeface="Arial"/>
                </a:rPr>
                <a:t>04</a:t>
              </a:r>
              <a:endParaRPr lang="zh-CN" altLang="en-US" sz="3600" b="1" spc="130" dirty="0">
                <a:solidFill>
                  <a:schemeClr val="bg1"/>
                </a:solidFill>
                <a:latin typeface="Arial"/>
                <a:ea typeface="微软雅黑"/>
                <a:sym typeface="Arial"/>
              </a:endParaRPr>
            </a:p>
          </p:txBody>
        </p:sp>
      </p:grpSp>
      <p:sp>
        <p:nvSpPr>
          <p:cNvPr id="31"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sp>
        <p:nvSpPr>
          <p:cNvPr id="17" name="矩形 16"/>
          <p:cNvSpPr/>
          <p:nvPr/>
        </p:nvSpPr>
        <p:spPr>
          <a:xfrm rot="5400000">
            <a:off x="4381543" y="-952457"/>
            <a:ext cx="3428914" cy="12192000"/>
          </a:xfrm>
          <a:prstGeom prst="rect">
            <a:avLst/>
          </a:prstGeom>
          <a:gradFill>
            <a:gsLst>
              <a:gs pos="0">
                <a:srgbClr val="C31131"/>
              </a:gs>
              <a:gs pos="100000">
                <a:srgbClr val="83171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 name="矩形 18"/>
          <p:cNvSpPr/>
          <p:nvPr/>
        </p:nvSpPr>
        <p:spPr>
          <a:xfrm>
            <a:off x="689749" y="631614"/>
            <a:ext cx="10812502" cy="5594773"/>
          </a:xfrm>
          <a:prstGeom prst="rect">
            <a:avLst/>
          </a:prstGeom>
          <a:solidFill>
            <a:schemeClr val="bg1"/>
          </a:solidFill>
          <a:ln>
            <a:noFill/>
          </a:ln>
          <a:effectLst>
            <a:outerShdw blurRad="368300" sx="104000" sy="104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 name="文本框 19"/>
          <p:cNvSpPr txBox="1"/>
          <p:nvPr/>
        </p:nvSpPr>
        <p:spPr>
          <a:xfrm>
            <a:off x="2694085" y="1903093"/>
            <a:ext cx="6803829" cy="1061829"/>
          </a:xfrm>
          <a:prstGeom prst="rect">
            <a:avLst/>
          </a:prstGeom>
          <a:noFill/>
        </p:spPr>
        <p:txBody>
          <a:bodyPr wrap="square" rtlCol="0">
            <a:spAutoFit/>
          </a:bodyPr>
          <a:lstStyle/>
          <a:p>
            <a:pPr algn="ctr"/>
            <a:r>
              <a:rPr lang="zh-CN" altLang="en-US" sz="6300" spc="130" dirty="0">
                <a:solidFill>
                  <a:schemeClr val="accent1"/>
                </a:solidFill>
                <a:latin typeface="字魂35号-经典雅黑" panose="02000000000000000000" pitchFamily="2" charset="-122"/>
                <a:ea typeface="字魂35号-经典雅黑" panose="02000000000000000000" pitchFamily="2" charset="-122"/>
                <a:sym typeface="Arial"/>
              </a:rPr>
              <a:t>简约</a:t>
            </a:r>
            <a:r>
              <a:rPr lang="zh-CN" altLang="en-US" sz="6300" spc="130" dirty="0">
                <a:latin typeface="字魂35号-经典雅黑" panose="02000000000000000000" pitchFamily="2" charset="-122"/>
                <a:ea typeface="字魂35号-经典雅黑" panose="02000000000000000000" pitchFamily="2" charset="-122"/>
                <a:sym typeface="Arial"/>
              </a:rPr>
              <a:t>工作总结计划</a:t>
            </a:r>
          </a:p>
        </p:txBody>
      </p:sp>
      <p:sp>
        <p:nvSpPr>
          <p:cNvPr id="21" name="文本框 20"/>
          <p:cNvSpPr txBox="1"/>
          <p:nvPr/>
        </p:nvSpPr>
        <p:spPr>
          <a:xfrm>
            <a:off x="4185252" y="1459577"/>
            <a:ext cx="3821496" cy="461665"/>
          </a:xfrm>
          <a:prstGeom prst="rect">
            <a:avLst/>
          </a:prstGeom>
          <a:noFill/>
        </p:spPr>
        <p:txBody>
          <a:bodyPr wrap="square" rtlCol="0">
            <a:spAutoFit/>
          </a:bodyPr>
          <a:lstStyle/>
          <a:p>
            <a:pPr algn="dist"/>
            <a:r>
              <a:rPr lang="en-US" altLang="zh-CN" sz="2400" b="1" dirty="0">
                <a:solidFill>
                  <a:schemeClr val="accent1"/>
                </a:solidFill>
                <a:latin typeface="Arial"/>
                <a:ea typeface="微软雅黑"/>
                <a:sym typeface="Arial"/>
              </a:rPr>
              <a:t>WORK SUMMARY PLAN</a:t>
            </a:r>
            <a:endParaRPr lang="zh-CN" altLang="en-US" sz="2400" b="1" dirty="0">
              <a:solidFill>
                <a:schemeClr val="accent1"/>
              </a:solidFill>
              <a:latin typeface="Arial"/>
              <a:ea typeface="微软雅黑"/>
              <a:sym typeface="Arial"/>
            </a:endParaRPr>
          </a:p>
        </p:txBody>
      </p:sp>
      <p:sp>
        <p:nvSpPr>
          <p:cNvPr id="22" name="矩形 21"/>
          <p:cNvSpPr/>
          <p:nvPr/>
        </p:nvSpPr>
        <p:spPr>
          <a:xfrm>
            <a:off x="1640888" y="3745808"/>
            <a:ext cx="8910225" cy="194044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3" name="组合 22"/>
          <p:cNvGrpSpPr/>
          <p:nvPr/>
        </p:nvGrpSpPr>
        <p:grpSpPr>
          <a:xfrm>
            <a:off x="3971326" y="3032687"/>
            <a:ext cx="4423517" cy="338554"/>
            <a:chOff x="1946310" y="3209249"/>
            <a:chExt cx="4423517" cy="338554"/>
          </a:xfrm>
        </p:grpSpPr>
        <p:grpSp>
          <p:nvGrpSpPr>
            <p:cNvPr id="26" name="组合 25"/>
            <p:cNvGrpSpPr/>
            <p:nvPr/>
          </p:nvGrpSpPr>
          <p:grpSpPr>
            <a:xfrm>
              <a:off x="1946310" y="3209249"/>
              <a:ext cx="2229449" cy="338554"/>
              <a:chOff x="1946310" y="3209249"/>
              <a:chExt cx="2229449" cy="338554"/>
            </a:xfrm>
          </p:grpSpPr>
          <p:sp>
            <p:nvSpPr>
              <p:cNvPr id="29" name="文本框 28"/>
              <p:cNvSpPr txBox="1"/>
              <p:nvPr/>
            </p:nvSpPr>
            <p:spPr>
              <a:xfrm>
                <a:off x="2075301" y="3209249"/>
                <a:ext cx="2100458" cy="338554"/>
              </a:xfrm>
              <a:prstGeom prst="rect">
                <a:avLst/>
              </a:prstGeom>
              <a:noFill/>
            </p:spPr>
            <p:txBody>
              <a:bodyPr wrap="square" rtlCol="0">
                <a:spAutoFit/>
              </a:bodyPr>
              <a:lstStyle/>
              <a:p>
                <a:r>
                  <a:rPr lang="zh-CN" altLang="en-US" sz="1600" spc="130" dirty="0">
                    <a:solidFill>
                      <a:schemeClr val="accent1"/>
                    </a:solidFill>
                    <a:latin typeface="Arial"/>
                    <a:ea typeface="微软雅黑"/>
                    <a:sym typeface="Arial"/>
                  </a:rPr>
                  <a:t>汇报人：</a:t>
                </a:r>
                <a:r>
                  <a:rPr lang="zh-CN" altLang="en-US" sz="1600" spc="130" dirty="0">
                    <a:latin typeface="Arial"/>
                    <a:ea typeface="微软雅黑"/>
                    <a:sym typeface="Arial"/>
                  </a:rPr>
                  <a:t>第一</a:t>
                </a:r>
                <a:r>
                  <a:rPr lang="en-US" altLang="zh-CN" sz="1600" spc="130" dirty="0">
                    <a:latin typeface="Arial"/>
                    <a:ea typeface="微软雅黑"/>
                    <a:sym typeface="Arial"/>
                  </a:rPr>
                  <a:t>PPT</a:t>
                </a:r>
                <a:endParaRPr lang="zh-CN" altLang="en-US" sz="1600" spc="130" dirty="0">
                  <a:latin typeface="Arial"/>
                  <a:ea typeface="微软雅黑"/>
                  <a:sym typeface="Arial"/>
                </a:endParaRPr>
              </a:p>
            </p:txBody>
          </p:sp>
          <p:sp>
            <p:nvSpPr>
              <p:cNvPr id="30" name="矩形 29"/>
              <p:cNvSpPr/>
              <p:nvPr/>
            </p:nvSpPr>
            <p:spPr>
              <a:xfrm>
                <a:off x="1946310" y="3308227"/>
                <a:ext cx="140598" cy="140598"/>
              </a:xfrm>
              <a:prstGeom prst="rect">
                <a:avLst/>
              </a:prstGeom>
              <a:gradFill>
                <a:gsLst>
                  <a:gs pos="0">
                    <a:srgbClr val="C31131"/>
                  </a:gs>
                  <a:gs pos="100000">
                    <a:srgbClr val="83171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sp>
          <p:nvSpPr>
            <p:cNvPr id="27" name="文本框 26"/>
            <p:cNvSpPr txBox="1"/>
            <p:nvPr/>
          </p:nvSpPr>
          <p:spPr>
            <a:xfrm>
              <a:off x="4566783" y="3209249"/>
              <a:ext cx="1803044" cy="338554"/>
            </a:xfrm>
            <a:prstGeom prst="rect">
              <a:avLst/>
            </a:prstGeom>
            <a:noFill/>
          </p:spPr>
          <p:txBody>
            <a:bodyPr wrap="square" rtlCol="0">
              <a:spAutoFit/>
            </a:bodyPr>
            <a:lstStyle/>
            <a:p>
              <a:r>
                <a:rPr lang="zh-CN" altLang="en-US" sz="1600" spc="130" dirty="0">
                  <a:solidFill>
                    <a:schemeClr val="accent1"/>
                  </a:solidFill>
                  <a:latin typeface="Arial"/>
                  <a:ea typeface="微软雅黑"/>
                  <a:sym typeface="Arial"/>
                </a:rPr>
                <a:t>时间：</a:t>
              </a:r>
              <a:r>
                <a:rPr lang="en-US" altLang="zh-CN" sz="1600" spc="130" dirty="0">
                  <a:latin typeface="Arial"/>
                  <a:ea typeface="微软雅黑"/>
                  <a:sym typeface="Arial"/>
                </a:rPr>
                <a:t>202X.XX</a:t>
              </a:r>
              <a:endParaRPr lang="zh-CN" altLang="en-US" sz="1600" spc="130" dirty="0">
                <a:latin typeface="Arial"/>
                <a:ea typeface="微软雅黑"/>
                <a:sym typeface="Arial"/>
              </a:endParaRPr>
            </a:p>
          </p:txBody>
        </p:sp>
        <p:sp>
          <p:nvSpPr>
            <p:cNvPr id="28" name="矩形 27"/>
            <p:cNvSpPr/>
            <p:nvPr/>
          </p:nvSpPr>
          <p:spPr>
            <a:xfrm>
              <a:off x="4427564" y="3308227"/>
              <a:ext cx="140598" cy="140598"/>
            </a:xfrm>
            <a:prstGeom prst="rect">
              <a:avLst/>
            </a:prstGeom>
            <a:gradFill>
              <a:gsLst>
                <a:gs pos="0">
                  <a:srgbClr val="C31131"/>
                </a:gs>
                <a:gs pos="100000">
                  <a:srgbClr val="83171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grpSp>
        <p:nvGrpSpPr>
          <p:cNvPr id="31" name="组合 30"/>
          <p:cNvGrpSpPr/>
          <p:nvPr/>
        </p:nvGrpSpPr>
        <p:grpSpPr>
          <a:xfrm>
            <a:off x="1237656" y="1477161"/>
            <a:ext cx="1138165" cy="460133"/>
            <a:chOff x="613542" y="6107218"/>
            <a:chExt cx="1138165" cy="460133"/>
          </a:xfrm>
        </p:grpSpPr>
        <p:pic>
          <p:nvPicPr>
            <p:cNvPr id="32" name="图片 31"/>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642122"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pic>
          <p:nvPicPr>
            <p:cNvPr id="33" name="图片 32"/>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1262993"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grpSp>
      <p:grpSp>
        <p:nvGrpSpPr>
          <p:cNvPr id="34" name="组合 33"/>
          <p:cNvGrpSpPr/>
          <p:nvPr/>
        </p:nvGrpSpPr>
        <p:grpSpPr>
          <a:xfrm>
            <a:off x="9815600" y="2783446"/>
            <a:ext cx="1138165" cy="460133"/>
            <a:chOff x="613542" y="6107218"/>
            <a:chExt cx="1138165" cy="460133"/>
          </a:xfrm>
        </p:grpSpPr>
        <p:pic>
          <p:nvPicPr>
            <p:cNvPr id="35" name="图片 34"/>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642122"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pic>
          <p:nvPicPr>
            <p:cNvPr id="36" name="图片 35"/>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rot="16200000">
              <a:off x="1262993" y="6078638"/>
              <a:ext cx="460133" cy="517294"/>
            </a:xfrm>
            <a:custGeom>
              <a:avLst/>
              <a:gdLst>
                <a:gd name="connsiteX0" fmla="*/ 0 w 799322"/>
                <a:gd name="connsiteY0" fmla="*/ 0 h 898619"/>
                <a:gd name="connsiteX1" fmla="*/ 799322 w 799322"/>
                <a:gd name="connsiteY1" fmla="*/ 0 h 898619"/>
                <a:gd name="connsiteX2" fmla="*/ 799322 w 799322"/>
                <a:gd name="connsiteY2" fmla="*/ 898619 h 898619"/>
                <a:gd name="connsiteX3" fmla="*/ 0 w 799322"/>
                <a:gd name="connsiteY3" fmla="*/ 898619 h 898619"/>
              </a:gdLst>
              <a:ahLst/>
              <a:cxnLst>
                <a:cxn ang="0">
                  <a:pos x="connsiteX0" y="connsiteY0"/>
                </a:cxn>
                <a:cxn ang="0">
                  <a:pos x="connsiteX1" y="connsiteY1"/>
                </a:cxn>
                <a:cxn ang="0">
                  <a:pos x="connsiteX2" y="connsiteY2"/>
                </a:cxn>
                <a:cxn ang="0">
                  <a:pos x="connsiteX3" y="connsiteY3"/>
                </a:cxn>
              </a:cxnLst>
              <a:rect l="l" t="t" r="r" b="b"/>
              <a:pathLst>
                <a:path w="799322" h="898619">
                  <a:moveTo>
                    <a:pt x="0" y="0"/>
                  </a:moveTo>
                  <a:lnTo>
                    <a:pt x="799322" y="0"/>
                  </a:lnTo>
                  <a:lnTo>
                    <a:pt x="799322" y="898619"/>
                  </a:lnTo>
                  <a:lnTo>
                    <a:pt x="0" y="898619"/>
                  </a:lnTo>
                  <a:close/>
                </a:path>
              </a:pathLst>
            </a:custGeom>
          </p:spPr>
        </p:pic>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anim calcmode="lin" valueType="num">
                                      <p:cBhvr>
                                        <p:cTn id="8" dur="750" fill="hold"/>
                                        <p:tgtEl>
                                          <p:spTgt spid="20"/>
                                        </p:tgtEl>
                                        <p:attrNameLst>
                                          <p:attrName>ppt_x</p:attrName>
                                        </p:attrNameLst>
                                      </p:cBhvr>
                                      <p:tavLst>
                                        <p:tav tm="0">
                                          <p:val>
                                            <p:strVal val="#ppt_x"/>
                                          </p:val>
                                        </p:tav>
                                        <p:tav tm="100000">
                                          <p:val>
                                            <p:strVal val="#ppt_x"/>
                                          </p:val>
                                        </p:tav>
                                      </p:tavLst>
                                    </p:anim>
                                    <p:anim calcmode="lin" valueType="num">
                                      <p:cBhvr>
                                        <p:cTn id="9" dur="750" fill="hold"/>
                                        <p:tgtEl>
                                          <p:spTgt spid="2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750"/>
                                        <p:tgtEl>
                                          <p:spTgt spid="21"/>
                                        </p:tgtEl>
                                      </p:cBhvr>
                                    </p:animEffect>
                                    <p:anim calcmode="lin" valueType="num">
                                      <p:cBhvr>
                                        <p:cTn id="13" dur="750" fill="hold"/>
                                        <p:tgtEl>
                                          <p:spTgt spid="21"/>
                                        </p:tgtEl>
                                        <p:attrNameLst>
                                          <p:attrName>ppt_x</p:attrName>
                                        </p:attrNameLst>
                                      </p:cBhvr>
                                      <p:tavLst>
                                        <p:tav tm="0">
                                          <p:val>
                                            <p:strVal val="#ppt_x"/>
                                          </p:val>
                                        </p:tav>
                                        <p:tav tm="100000">
                                          <p:val>
                                            <p:strVal val="#ppt_x"/>
                                          </p:val>
                                        </p:tav>
                                      </p:tavLst>
                                    </p:anim>
                                    <p:anim calcmode="lin" valueType="num">
                                      <p:cBhvr>
                                        <p:cTn id="14" dur="750" fill="hold"/>
                                        <p:tgtEl>
                                          <p:spTgt spid="21"/>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750"/>
                                        <p:tgtEl>
                                          <p:spTgt spid="19"/>
                                        </p:tgtEl>
                                      </p:cBhvr>
                                    </p:animEffect>
                                  </p:childTnLst>
                                </p:cTn>
                              </p:par>
                              <p:par>
                                <p:cTn id="18" presetID="47"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750"/>
                                        <p:tgtEl>
                                          <p:spTgt spid="23"/>
                                        </p:tgtEl>
                                      </p:cBhvr>
                                    </p:animEffect>
                                    <p:anim calcmode="lin" valueType="num">
                                      <p:cBhvr>
                                        <p:cTn id="21" dur="750" fill="hold"/>
                                        <p:tgtEl>
                                          <p:spTgt spid="23"/>
                                        </p:tgtEl>
                                        <p:attrNameLst>
                                          <p:attrName>ppt_x</p:attrName>
                                        </p:attrNameLst>
                                      </p:cBhvr>
                                      <p:tavLst>
                                        <p:tav tm="0">
                                          <p:val>
                                            <p:strVal val="#ppt_x"/>
                                          </p:val>
                                        </p:tav>
                                        <p:tav tm="100000">
                                          <p:val>
                                            <p:strVal val="#ppt_x"/>
                                          </p:val>
                                        </p:tav>
                                      </p:tavLst>
                                    </p:anim>
                                    <p:anim calcmode="lin" valueType="num">
                                      <p:cBhvr>
                                        <p:cTn id="22" dur="750" fill="hold"/>
                                        <p:tgtEl>
                                          <p:spTgt spid="23"/>
                                        </p:tgtEl>
                                        <p:attrNameLst>
                                          <p:attrName>ppt_y</p:attrName>
                                        </p:attrNameLst>
                                      </p:cBhvr>
                                      <p:tavLst>
                                        <p:tav tm="0">
                                          <p:val>
                                            <p:strVal val="#ppt_y-.1"/>
                                          </p:val>
                                        </p:tav>
                                        <p:tav tm="100000">
                                          <p:val>
                                            <p:strVal val="#ppt_y"/>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p14="http://schemas.microsoft.com/office/powerpoint/2010/main" xmlns:aink="http://schemas.microsoft.com/office/drawing/2016/ink" xmlns="" xmlns:a16="http://schemas.microsoft.com/office/drawing/2014/main" id="{6EBBEC50-721B-9297-DE8C-65115C350AC0}"/>
                  </a:ext>
                </a:extLst>
              </p:cNvPr>
              <p:cNvPicPr/>
              <p:nvPr/>
            </p:nvPicPr>
            <p:blipFill>
              <a:blip r:embed="rId20"/>
              <a:stretch>
                <a:fillRect/>
              </a:stretch>
            </p:blipFill>
            <p:spPr>
              <a:xfrm>
                <a:off x="-1715569" y="629060"/>
                <a:ext cx="48000" cy="216000"/>
              </a:xfrm>
              <a:prstGeom prst="rect">
                <a:avLst/>
              </a:prstGeom>
            </p:spPr>
          </p:pic>
        </mc:Fallback>
      </mc:AlternateContent>
    </p:spTree>
    <p:extLst>
      <p:ext uri="{BB962C8B-B14F-4D97-AF65-F5344CB8AC3E}">
        <p14:creationId xmlns:p14="http://schemas.microsoft.com/office/powerpoint/2010/main" val="66136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4"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sp>
        <p:nvSpPr>
          <p:cNvPr id="12" name="矩形 11"/>
          <p:cNvSpPr/>
          <p:nvPr/>
        </p:nvSpPr>
        <p:spPr>
          <a:xfrm>
            <a:off x="689749" y="1103087"/>
            <a:ext cx="10812502" cy="4651828"/>
          </a:xfrm>
          <a:prstGeom prst="rect">
            <a:avLst/>
          </a:prstGeom>
          <a:solidFill>
            <a:schemeClr val="bg1"/>
          </a:solidFill>
          <a:ln>
            <a:noFill/>
          </a:ln>
          <a:effectLst>
            <a:outerShdw blurRad="368300" sx="104000" sy="104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0" name="组合 19"/>
          <p:cNvGrpSpPr/>
          <p:nvPr/>
        </p:nvGrpSpPr>
        <p:grpSpPr>
          <a:xfrm>
            <a:off x="1959804" y="2162630"/>
            <a:ext cx="2757338" cy="2580848"/>
            <a:chOff x="1321482" y="2017487"/>
            <a:chExt cx="2757338" cy="2580848"/>
          </a:xfrm>
        </p:grpSpPr>
        <p:sp>
          <p:nvSpPr>
            <p:cNvPr id="13" name="矩形 12"/>
            <p:cNvSpPr/>
            <p:nvPr/>
          </p:nvSpPr>
          <p:spPr>
            <a:xfrm>
              <a:off x="1321482" y="2017487"/>
              <a:ext cx="2757338" cy="2580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7" name="矩形 16"/>
            <p:cNvSpPr/>
            <p:nvPr/>
          </p:nvSpPr>
          <p:spPr>
            <a:xfrm>
              <a:off x="1585097" y="2264228"/>
              <a:ext cx="2230108" cy="2087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文本框 13"/>
            <p:cNvSpPr txBox="1"/>
            <p:nvPr/>
          </p:nvSpPr>
          <p:spPr>
            <a:xfrm>
              <a:off x="1437496" y="2492552"/>
              <a:ext cx="2539724" cy="1569660"/>
            </a:xfrm>
            <a:prstGeom prst="rect">
              <a:avLst/>
            </a:prstGeom>
            <a:noFill/>
          </p:spPr>
          <p:txBody>
            <a:bodyPr wrap="square" rtlCol="0">
              <a:spAutoFit/>
            </a:bodyPr>
            <a:lstStyle/>
            <a:p>
              <a:pPr algn="ctr"/>
              <a:r>
                <a:rPr lang="en-US" altLang="zh-CN" sz="4800" b="1" spc="130" dirty="0">
                  <a:latin typeface="Arial"/>
                  <a:ea typeface="微软雅黑"/>
                  <a:sym typeface="Arial"/>
                </a:rPr>
                <a:t>PART </a:t>
              </a:r>
              <a:r>
                <a:rPr lang="en-US" altLang="zh-CN" sz="4800" b="1" spc="130" dirty="0">
                  <a:solidFill>
                    <a:schemeClr val="accent1"/>
                  </a:solidFill>
                  <a:latin typeface="Arial"/>
                  <a:ea typeface="微软雅黑"/>
                  <a:sym typeface="Arial"/>
                </a:rPr>
                <a:t>ONE</a:t>
              </a:r>
              <a:endParaRPr lang="zh-CN" altLang="en-US" sz="4800" b="1" spc="130" dirty="0">
                <a:solidFill>
                  <a:schemeClr val="accent1"/>
                </a:solidFill>
                <a:latin typeface="Arial"/>
                <a:ea typeface="微软雅黑"/>
                <a:sym typeface="Arial"/>
              </a:endParaRPr>
            </a:p>
          </p:txBody>
        </p:sp>
      </p:grpSp>
      <p:sp>
        <p:nvSpPr>
          <p:cNvPr id="8" name="文本框 7"/>
          <p:cNvSpPr txBox="1"/>
          <p:nvPr/>
        </p:nvSpPr>
        <p:spPr>
          <a:xfrm>
            <a:off x="5366147" y="2520490"/>
            <a:ext cx="4719024" cy="923330"/>
          </a:xfrm>
          <a:prstGeom prst="rect">
            <a:avLst/>
          </a:prstGeom>
          <a:noFill/>
        </p:spPr>
        <p:txBody>
          <a:bodyPr wrap="square" rtlCol="0">
            <a:spAutoFit/>
          </a:bodyPr>
          <a:lstStyle/>
          <a:p>
            <a:pPr algn="dist"/>
            <a:r>
              <a:rPr lang="zh-CN" altLang="en-US" sz="5400" spc="130" dirty="0">
                <a:latin typeface="字魂35号-经典雅黑" panose="02000000000000000000" pitchFamily="2" charset="-122"/>
                <a:ea typeface="字魂35号-经典雅黑" panose="02000000000000000000" pitchFamily="2" charset="-122"/>
                <a:sym typeface="Arial"/>
              </a:rPr>
              <a:t>工作</a:t>
            </a:r>
            <a:r>
              <a:rPr lang="zh-CN" altLang="en-US" sz="5400" spc="130" dirty="0">
                <a:solidFill>
                  <a:schemeClr val="accent1"/>
                </a:solidFill>
                <a:latin typeface="字魂35号-经典雅黑" panose="02000000000000000000" pitchFamily="2" charset="-122"/>
                <a:ea typeface="字魂35号-经典雅黑" panose="02000000000000000000" pitchFamily="2" charset="-122"/>
                <a:sym typeface="Arial"/>
              </a:rPr>
              <a:t>内容回顾</a:t>
            </a:r>
          </a:p>
        </p:txBody>
      </p:sp>
      <p:sp>
        <p:nvSpPr>
          <p:cNvPr id="16" name="PA-文本框 88"/>
          <p:cNvSpPr txBox="1"/>
          <p:nvPr>
            <p:custDataLst>
              <p:tags r:id="rId1"/>
            </p:custDataLst>
          </p:nvPr>
        </p:nvSpPr>
        <p:spPr>
          <a:xfrm>
            <a:off x="5508900" y="3467566"/>
            <a:ext cx="4883327" cy="521361"/>
          </a:xfrm>
          <a:prstGeom prst="rect">
            <a:avLst/>
          </a:prstGeom>
          <a:noFill/>
        </p:spPr>
        <p:txBody>
          <a:bodyPr wrap="square" lIns="0" tIns="0" rIns="0" bIns="0" rtlCol="0">
            <a:spAutoFit/>
          </a:bodyPr>
          <a:lstStyle/>
          <a:p>
            <a:pPr marL="0" marR="0" lvl="0" indent="0" defTabSz="914400" rtl="0" eaLnBrk="1"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 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a:t>
            </a:r>
          </a:p>
        </p:txBody>
      </p:sp>
      <p:sp>
        <p:nvSpPr>
          <p:cNvPr id="18" name="矩形 17"/>
          <p:cNvSpPr/>
          <p:nvPr/>
        </p:nvSpPr>
        <p:spPr>
          <a:xfrm>
            <a:off x="5508900" y="4498962"/>
            <a:ext cx="1105460" cy="84860"/>
          </a:xfrm>
          <a:prstGeom prst="rect">
            <a:avLst/>
          </a:prstGeom>
          <a:gradFill>
            <a:gsLst>
              <a:gs pos="0">
                <a:srgbClr val="C31131"/>
              </a:gs>
              <a:gs pos="100000">
                <a:srgbClr val="83171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工作内容回顾</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
        <p:nvSpPr>
          <p:cNvPr id="30" name="圆角矩形 6"/>
          <p:cNvSpPr/>
          <p:nvPr/>
        </p:nvSpPr>
        <p:spPr>
          <a:xfrm>
            <a:off x="6096000" y="1987795"/>
            <a:ext cx="4608512" cy="1488165"/>
          </a:xfrm>
          <a:prstGeom prst="roundRect">
            <a:avLst>
              <a:gd name="adj" fmla="val 3888"/>
            </a:avLst>
          </a:prstGeom>
          <a:solidFill>
            <a:schemeClr val="bg1"/>
          </a:solidFill>
          <a:ln w="12700">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a:ea typeface="微软雅黑"/>
              <a:sym typeface="Arial"/>
            </a:endParaRPr>
          </a:p>
        </p:txBody>
      </p:sp>
      <p:sp>
        <p:nvSpPr>
          <p:cNvPr id="31" name="圆角矩形 4"/>
          <p:cNvSpPr/>
          <p:nvPr/>
        </p:nvSpPr>
        <p:spPr>
          <a:xfrm>
            <a:off x="6768075" y="1747767"/>
            <a:ext cx="3264363" cy="480053"/>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b="1" dirty="0">
                <a:latin typeface="Arial"/>
                <a:ea typeface="微软雅黑"/>
                <a:sym typeface="Arial"/>
              </a:rPr>
              <a:t>单击此处添加标题</a:t>
            </a:r>
          </a:p>
        </p:txBody>
      </p:sp>
      <p:sp>
        <p:nvSpPr>
          <p:cNvPr id="32" name="圆角矩形 7"/>
          <p:cNvSpPr/>
          <p:nvPr/>
        </p:nvSpPr>
        <p:spPr>
          <a:xfrm>
            <a:off x="6096000" y="4198835"/>
            <a:ext cx="4608512" cy="1488165"/>
          </a:xfrm>
          <a:prstGeom prst="roundRect">
            <a:avLst>
              <a:gd name="adj" fmla="val 6016"/>
            </a:avLst>
          </a:prstGeom>
          <a:solidFill>
            <a:schemeClr val="bg1"/>
          </a:solidFill>
          <a:ln w="12700">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a:ea typeface="微软雅黑"/>
              <a:sym typeface="Arial"/>
            </a:endParaRPr>
          </a:p>
        </p:txBody>
      </p:sp>
      <p:sp>
        <p:nvSpPr>
          <p:cNvPr id="33" name="圆角矩形 5"/>
          <p:cNvSpPr/>
          <p:nvPr/>
        </p:nvSpPr>
        <p:spPr>
          <a:xfrm>
            <a:off x="6768075" y="3956011"/>
            <a:ext cx="3264363" cy="480053"/>
          </a:xfrm>
          <a:prstGeom prst="roundRect">
            <a:avLst/>
          </a:prstGeom>
          <a:solidFill>
            <a:schemeClr val="accent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b="1" dirty="0">
                <a:latin typeface="Arial"/>
                <a:ea typeface="微软雅黑"/>
                <a:sym typeface="Arial"/>
              </a:rPr>
              <a:t>单击此处添加标题</a:t>
            </a:r>
          </a:p>
        </p:txBody>
      </p:sp>
      <p:pic>
        <p:nvPicPr>
          <p:cNvPr id="3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1775520" y="1747767"/>
            <a:ext cx="3505201" cy="3965504"/>
          </a:xfrm>
          <a:prstGeom prst="rect">
            <a:avLst/>
          </a:prstGeom>
          <a:noFill/>
          <a:ln w="12700">
            <a:solidFill>
              <a:schemeClr val="bg1">
                <a:lumMod val="75000"/>
              </a:schemeClr>
            </a:solidFill>
            <a:miter lim="800000"/>
            <a:headEnd/>
            <a:tailEnd/>
          </a:ln>
          <a:effectLst>
            <a:outerShdw blurRad="254000" dist="63500" dir="2700000" algn="tl" rotWithShape="0">
              <a:prstClr val="black">
                <a:alpha val="30000"/>
              </a:prstClr>
            </a:outerShdw>
          </a:effectLst>
          <a:extLst>
            <a:ext uri="{909E8E84-426E-40DD-AFC4-6F175D3DCCD1}">
              <a14:hiddenFill xmlns:a14="http://schemas.microsoft.com/office/drawing/2010/main">
                <a:solidFill>
                  <a:schemeClr val="accent1"/>
                </a:solidFill>
              </a14:hiddenFill>
            </a:ext>
          </a:extLst>
        </p:spPr>
      </p:pic>
      <p:sp>
        <p:nvSpPr>
          <p:cNvPr id="35" name="Rectangle 12"/>
          <p:cNvSpPr/>
          <p:nvPr/>
        </p:nvSpPr>
        <p:spPr>
          <a:xfrm>
            <a:off x="6272808" y="2336563"/>
            <a:ext cx="4143672" cy="1246495"/>
          </a:xfrm>
          <a:prstGeom prst="rect">
            <a:avLst/>
          </a:prstGeom>
        </p:spPr>
        <p:txBody>
          <a:bodyPr wrap="square">
            <a:spAutoFit/>
          </a:bodyPr>
          <a:lstStyle/>
          <a:p>
            <a:pPr>
              <a:lnSpc>
                <a:spcPct val="150000"/>
              </a:lnSpc>
            </a:pPr>
            <a:r>
              <a:rPr lang="zh-CN" altLang="en-US" sz="1000" dirty="0">
                <a:solidFill>
                  <a:schemeClr val="bg1">
                    <a:lumMod val="50000"/>
                  </a:schemeClr>
                </a:solidFill>
                <a:latin typeface="Arial"/>
                <a:ea typeface="微软雅黑"/>
                <a:cs typeface="+mn-ea"/>
                <a:sym typeface="Arial"/>
              </a:rPr>
              <a:t>您的内容打在这里，或者通过复制您的文本后，在此框中选择粘贴，并选择只保留文字。您的内容打在这里，或者通过复制您的文本。您的内容打在这里，或者通过复制您的文本后，在此框中选择粘贴，并选择只保留文字。您的内容打在这里，或者通过复制您的文本。</a:t>
            </a:r>
          </a:p>
          <a:p>
            <a:pPr>
              <a:lnSpc>
                <a:spcPct val="150000"/>
              </a:lnSpc>
            </a:pPr>
            <a:endParaRPr lang="zh-CN" altLang="en-US" sz="1000" dirty="0">
              <a:solidFill>
                <a:schemeClr val="bg1">
                  <a:lumMod val="50000"/>
                </a:schemeClr>
              </a:solidFill>
              <a:latin typeface="Arial"/>
              <a:ea typeface="微软雅黑"/>
              <a:cs typeface="+mn-ea"/>
              <a:sym typeface="Arial"/>
            </a:endParaRPr>
          </a:p>
        </p:txBody>
      </p:sp>
      <p:sp>
        <p:nvSpPr>
          <p:cNvPr id="36" name="Rectangle 12"/>
          <p:cNvSpPr/>
          <p:nvPr/>
        </p:nvSpPr>
        <p:spPr>
          <a:xfrm>
            <a:off x="6272808" y="4564687"/>
            <a:ext cx="4143672" cy="1246495"/>
          </a:xfrm>
          <a:prstGeom prst="rect">
            <a:avLst/>
          </a:prstGeom>
        </p:spPr>
        <p:txBody>
          <a:bodyPr wrap="square">
            <a:spAutoFit/>
          </a:bodyPr>
          <a:lstStyle/>
          <a:p>
            <a:pPr>
              <a:lnSpc>
                <a:spcPct val="150000"/>
              </a:lnSpc>
            </a:pPr>
            <a:r>
              <a:rPr lang="zh-CN" altLang="en-US" sz="1000" dirty="0">
                <a:solidFill>
                  <a:schemeClr val="bg1">
                    <a:lumMod val="50000"/>
                  </a:schemeClr>
                </a:solidFill>
                <a:latin typeface="Arial"/>
                <a:ea typeface="微软雅黑"/>
                <a:cs typeface="+mn-ea"/>
                <a:sym typeface="Arial"/>
              </a:rPr>
              <a:t>您的内容打在这里，或者通过复制您的文本后，在此框中选择粘贴，并选择只保留文字。您的内容打在这里，或者通过复制您的文本。您的内容打在这里，或者通过复制您的文本后，在此框中选择粘贴，并选择只保留文字。您的内容打在这里，或者通过复制您的文本。</a:t>
            </a:r>
          </a:p>
          <a:p>
            <a:pPr>
              <a:lnSpc>
                <a:spcPct val="150000"/>
              </a:lnSpc>
            </a:pPr>
            <a:endParaRPr lang="zh-CN" altLang="en-US" sz="1000" dirty="0">
              <a:solidFill>
                <a:schemeClr val="bg1">
                  <a:lumMod val="50000"/>
                </a:schemeClr>
              </a:solidFill>
              <a:latin typeface="Arial"/>
              <a:ea typeface="微软雅黑"/>
              <a:cs typeface="+mn-ea"/>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childTnLst>
                          </p:cTn>
                        </p:par>
                        <p:par>
                          <p:cTn id="11" fill="hold">
                            <p:stCondLst>
                              <p:cond delay="1000"/>
                            </p:stCondLst>
                            <p:childTnLst>
                              <p:par>
                                <p:cTn id="12" presetID="25"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7" dur="1000" fill="hold"/>
                                        <p:tgtEl>
                                          <p:spTgt spid="31"/>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31"/>
                                        </p:tgtEl>
                                      </p:cBhvr>
                                    </p:animEffec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heel(1)">
                                      <p:cBhvr>
                                        <p:cTn id="25" dur="500"/>
                                        <p:tgtEl>
                                          <p:spTgt spid="3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38" dur="1000" fill="hold"/>
                                        <p:tgtEl>
                                          <p:spTgt spid="33"/>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33"/>
                                        </p:tgtEl>
                                      </p:cBhvr>
                                    </p:animEffect>
                                  </p:childTnLst>
                                </p:cTn>
                              </p:par>
                            </p:childTnLst>
                          </p:cTn>
                        </p:par>
                        <p:par>
                          <p:cTn id="43" fill="hold">
                            <p:stCondLst>
                              <p:cond delay="4000"/>
                            </p:stCondLst>
                            <p:childTnLst>
                              <p:par>
                                <p:cTn id="44" presetID="21" presetClass="entr" presetSubtype="1"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heel(1)">
                                      <p:cBhvr>
                                        <p:cTn id="46" dur="500"/>
                                        <p:tgtEl>
                                          <p:spTgt spid="32"/>
                                        </p:tgtEl>
                                      </p:cBhvr>
                                    </p:animEffect>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工作内容回顾</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
        <p:nvSpPr>
          <p:cNvPr id="43" name="右箭头 10"/>
          <p:cNvSpPr/>
          <p:nvPr/>
        </p:nvSpPr>
        <p:spPr>
          <a:xfrm>
            <a:off x="1312888" y="1608811"/>
            <a:ext cx="4594901" cy="1775012"/>
          </a:xfrm>
          <a:prstGeom prst="rightArrow">
            <a:avLst>
              <a:gd name="adj1" fmla="val 81481"/>
              <a:gd name="adj2" fmla="val 50000"/>
            </a:avLst>
          </a:prstGeom>
          <a:solidFill>
            <a:srgbClr val="F1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44" name="左箭头 11"/>
          <p:cNvSpPr/>
          <p:nvPr/>
        </p:nvSpPr>
        <p:spPr>
          <a:xfrm>
            <a:off x="6209002" y="2928200"/>
            <a:ext cx="4593600" cy="1774800"/>
          </a:xfrm>
          <a:prstGeom prst="leftArrow">
            <a:avLst>
              <a:gd name="adj1" fmla="val 81485"/>
              <a:gd name="adj2" fmla="val 50000"/>
            </a:avLst>
          </a:prstGeom>
          <a:solidFill>
            <a:srgbClr val="F1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45" name="右箭头 12"/>
          <p:cNvSpPr/>
          <p:nvPr/>
        </p:nvSpPr>
        <p:spPr>
          <a:xfrm>
            <a:off x="1312888" y="4247377"/>
            <a:ext cx="4594901" cy="1775012"/>
          </a:xfrm>
          <a:prstGeom prst="rightArrow">
            <a:avLst>
              <a:gd name="adj1" fmla="val 81481"/>
              <a:gd name="adj2" fmla="val 50000"/>
            </a:avLst>
          </a:prstGeom>
          <a:solidFill>
            <a:srgbClr val="F1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46" name="椭圆 45"/>
          <p:cNvSpPr/>
          <p:nvPr/>
        </p:nvSpPr>
        <p:spPr>
          <a:xfrm>
            <a:off x="5547095" y="1921021"/>
            <a:ext cx="1150592" cy="1150592"/>
          </a:xfrm>
          <a:prstGeom prst="ellipse">
            <a:avLst/>
          </a:prstGeom>
          <a:solidFill>
            <a:schemeClr val="accent1"/>
          </a:solidFill>
          <a:ln w="25400">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dirty="0">
              <a:solidFill>
                <a:srgbClr val="FEFABC"/>
              </a:solidFill>
              <a:latin typeface="Arial"/>
              <a:ea typeface="微软雅黑"/>
              <a:sym typeface="Arial"/>
            </a:endParaRPr>
          </a:p>
        </p:txBody>
      </p:sp>
      <p:sp>
        <p:nvSpPr>
          <p:cNvPr id="47" name="椭圆 46"/>
          <p:cNvSpPr/>
          <p:nvPr/>
        </p:nvSpPr>
        <p:spPr>
          <a:xfrm>
            <a:off x="5547095" y="3240304"/>
            <a:ext cx="1150592" cy="1150592"/>
          </a:xfrm>
          <a:prstGeom prst="ellipse">
            <a:avLst/>
          </a:prstGeom>
          <a:solidFill>
            <a:schemeClr val="accent2"/>
          </a:solidFill>
          <a:ln w="25400">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dirty="0">
              <a:solidFill>
                <a:srgbClr val="FEFABC"/>
              </a:solidFill>
              <a:latin typeface="Arial"/>
              <a:ea typeface="微软雅黑"/>
              <a:sym typeface="Arial"/>
            </a:endParaRPr>
          </a:p>
        </p:txBody>
      </p:sp>
      <p:sp>
        <p:nvSpPr>
          <p:cNvPr id="48" name="椭圆 47"/>
          <p:cNvSpPr/>
          <p:nvPr/>
        </p:nvSpPr>
        <p:spPr>
          <a:xfrm>
            <a:off x="5547095" y="4559587"/>
            <a:ext cx="1150592" cy="1150592"/>
          </a:xfrm>
          <a:prstGeom prst="ellipse">
            <a:avLst/>
          </a:prstGeom>
          <a:solidFill>
            <a:schemeClr val="accent1"/>
          </a:solidFill>
          <a:ln w="25400">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dirty="0">
              <a:solidFill>
                <a:srgbClr val="FEFABC"/>
              </a:solidFill>
              <a:latin typeface="Arial"/>
              <a:ea typeface="微软雅黑"/>
              <a:sym typeface="Arial"/>
            </a:endParaRPr>
          </a:p>
        </p:txBody>
      </p:sp>
      <p:sp>
        <p:nvSpPr>
          <p:cNvPr id="49" name="Freeform 5"/>
          <p:cNvSpPr>
            <a:spLocks noEditPoints="1"/>
          </p:cNvSpPr>
          <p:nvPr/>
        </p:nvSpPr>
        <p:spPr bwMode="auto">
          <a:xfrm>
            <a:off x="5938596" y="4890560"/>
            <a:ext cx="367591" cy="488646"/>
          </a:xfrm>
          <a:custGeom>
            <a:avLst/>
            <a:gdLst>
              <a:gd name="T0" fmla="*/ 192 w 209"/>
              <a:gd name="T1" fmla="*/ 18 h 280"/>
              <a:gd name="T2" fmla="*/ 209 w 209"/>
              <a:gd name="T3" fmla="*/ 18 h 280"/>
              <a:gd name="T4" fmla="*/ 209 w 209"/>
              <a:gd name="T5" fmla="*/ 0 h 280"/>
              <a:gd name="T6" fmla="*/ 0 w 209"/>
              <a:gd name="T7" fmla="*/ 0 h 280"/>
              <a:gd name="T8" fmla="*/ 0 w 209"/>
              <a:gd name="T9" fmla="*/ 18 h 280"/>
              <a:gd name="T10" fmla="*/ 17 w 209"/>
              <a:gd name="T11" fmla="*/ 18 h 280"/>
              <a:gd name="T12" fmla="*/ 17 w 209"/>
              <a:gd name="T13" fmla="*/ 35 h 280"/>
              <a:gd name="T14" fmla="*/ 25 w 209"/>
              <a:gd name="T15" fmla="*/ 35 h 280"/>
              <a:gd name="T16" fmla="*/ 53 w 209"/>
              <a:gd name="T17" fmla="*/ 131 h 280"/>
              <a:gd name="T18" fmla="*/ 67 w 209"/>
              <a:gd name="T19" fmla="*/ 140 h 280"/>
              <a:gd name="T20" fmla="*/ 53 w 209"/>
              <a:gd name="T21" fmla="*/ 149 h 280"/>
              <a:gd name="T22" fmla="*/ 25 w 209"/>
              <a:gd name="T23" fmla="*/ 245 h 280"/>
              <a:gd name="T24" fmla="*/ 17 w 209"/>
              <a:gd name="T25" fmla="*/ 245 h 280"/>
              <a:gd name="T26" fmla="*/ 17 w 209"/>
              <a:gd name="T27" fmla="*/ 263 h 280"/>
              <a:gd name="T28" fmla="*/ 0 w 209"/>
              <a:gd name="T29" fmla="*/ 263 h 280"/>
              <a:gd name="T30" fmla="*/ 0 w 209"/>
              <a:gd name="T31" fmla="*/ 280 h 280"/>
              <a:gd name="T32" fmla="*/ 209 w 209"/>
              <a:gd name="T33" fmla="*/ 280 h 280"/>
              <a:gd name="T34" fmla="*/ 209 w 209"/>
              <a:gd name="T35" fmla="*/ 263 h 280"/>
              <a:gd name="T36" fmla="*/ 192 w 209"/>
              <a:gd name="T37" fmla="*/ 263 h 280"/>
              <a:gd name="T38" fmla="*/ 192 w 209"/>
              <a:gd name="T39" fmla="*/ 245 h 280"/>
              <a:gd name="T40" fmla="*/ 184 w 209"/>
              <a:gd name="T41" fmla="*/ 245 h 280"/>
              <a:gd name="T42" fmla="*/ 156 w 209"/>
              <a:gd name="T43" fmla="*/ 149 h 280"/>
              <a:gd name="T44" fmla="*/ 141 w 209"/>
              <a:gd name="T45" fmla="*/ 140 h 280"/>
              <a:gd name="T46" fmla="*/ 156 w 209"/>
              <a:gd name="T47" fmla="*/ 131 h 280"/>
              <a:gd name="T48" fmla="*/ 184 w 209"/>
              <a:gd name="T49" fmla="*/ 35 h 280"/>
              <a:gd name="T50" fmla="*/ 192 w 209"/>
              <a:gd name="T51" fmla="*/ 35 h 280"/>
              <a:gd name="T52" fmla="*/ 192 w 209"/>
              <a:gd name="T53" fmla="*/ 18 h 280"/>
              <a:gd name="T54" fmla="*/ 145 w 209"/>
              <a:gd name="T55" fmla="*/ 117 h 280"/>
              <a:gd name="T56" fmla="*/ 122 w 209"/>
              <a:gd name="T57" fmla="*/ 129 h 280"/>
              <a:gd name="T58" fmla="*/ 122 w 209"/>
              <a:gd name="T59" fmla="*/ 151 h 280"/>
              <a:gd name="T60" fmla="*/ 145 w 209"/>
              <a:gd name="T61" fmla="*/ 163 h 280"/>
              <a:gd name="T62" fmla="*/ 166 w 209"/>
              <a:gd name="T63" fmla="*/ 242 h 280"/>
              <a:gd name="T64" fmla="*/ 165 w 209"/>
              <a:gd name="T65" fmla="*/ 245 h 280"/>
              <a:gd name="T66" fmla="*/ 147 w 209"/>
              <a:gd name="T67" fmla="*/ 245 h 280"/>
              <a:gd name="T68" fmla="*/ 134 w 209"/>
              <a:gd name="T69" fmla="*/ 204 h 280"/>
              <a:gd name="T70" fmla="*/ 113 w 209"/>
              <a:gd name="T71" fmla="*/ 194 h 280"/>
              <a:gd name="T72" fmla="*/ 113 w 209"/>
              <a:gd name="T73" fmla="*/ 122 h 280"/>
              <a:gd name="T74" fmla="*/ 142 w 209"/>
              <a:gd name="T75" fmla="*/ 109 h 280"/>
              <a:gd name="T76" fmla="*/ 158 w 209"/>
              <a:gd name="T77" fmla="*/ 88 h 280"/>
              <a:gd name="T78" fmla="*/ 51 w 209"/>
              <a:gd name="T79" fmla="*/ 88 h 280"/>
              <a:gd name="T80" fmla="*/ 67 w 209"/>
              <a:gd name="T81" fmla="*/ 109 h 280"/>
              <a:gd name="T82" fmla="*/ 96 w 209"/>
              <a:gd name="T83" fmla="*/ 122 h 280"/>
              <a:gd name="T84" fmla="*/ 96 w 209"/>
              <a:gd name="T85" fmla="*/ 194 h 280"/>
              <a:gd name="T86" fmla="*/ 75 w 209"/>
              <a:gd name="T87" fmla="*/ 204 h 280"/>
              <a:gd name="T88" fmla="*/ 62 w 209"/>
              <a:gd name="T89" fmla="*/ 245 h 280"/>
              <a:gd name="T90" fmla="*/ 44 w 209"/>
              <a:gd name="T91" fmla="*/ 245 h 280"/>
              <a:gd name="T92" fmla="*/ 43 w 209"/>
              <a:gd name="T93" fmla="*/ 242 h 280"/>
              <a:gd name="T94" fmla="*/ 64 w 209"/>
              <a:gd name="T95" fmla="*/ 163 h 280"/>
              <a:gd name="T96" fmla="*/ 87 w 209"/>
              <a:gd name="T97" fmla="*/ 151 h 280"/>
              <a:gd name="T98" fmla="*/ 87 w 209"/>
              <a:gd name="T99" fmla="*/ 129 h 280"/>
              <a:gd name="T100" fmla="*/ 64 w 209"/>
              <a:gd name="T101" fmla="*/ 117 h 280"/>
              <a:gd name="T102" fmla="*/ 43 w 209"/>
              <a:gd name="T103" fmla="*/ 39 h 280"/>
              <a:gd name="T104" fmla="*/ 44 w 209"/>
              <a:gd name="T105" fmla="*/ 35 h 280"/>
              <a:gd name="T106" fmla="*/ 165 w 209"/>
              <a:gd name="T107" fmla="*/ 35 h 280"/>
              <a:gd name="T108" fmla="*/ 166 w 209"/>
              <a:gd name="T109" fmla="*/ 39 h 280"/>
              <a:gd name="T110" fmla="*/ 145 w 209"/>
              <a:gd name="T111" fmla="*/ 11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9" h="280">
                <a:moveTo>
                  <a:pt x="192" y="18"/>
                </a:moveTo>
                <a:cubicBezTo>
                  <a:pt x="209" y="18"/>
                  <a:pt x="209" y="18"/>
                  <a:pt x="209" y="18"/>
                </a:cubicBezTo>
                <a:cubicBezTo>
                  <a:pt x="209" y="0"/>
                  <a:pt x="209" y="0"/>
                  <a:pt x="209" y="0"/>
                </a:cubicBezTo>
                <a:cubicBezTo>
                  <a:pt x="0" y="0"/>
                  <a:pt x="0" y="0"/>
                  <a:pt x="0" y="0"/>
                </a:cubicBezTo>
                <a:cubicBezTo>
                  <a:pt x="0" y="18"/>
                  <a:pt x="0" y="18"/>
                  <a:pt x="0" y="18"/>
                </a:cubicBezTo>
                <a:cubicBezTo>
                  <a:pt x="17" y="18"/>
                  <a:pt x="17" y="18"/>
                  <a:pt x="17" y="18"/>
                </a:cubicBezTo>
                <a:cubicBezTo>
                  <a:pt x="17" y="35"/>
                  <a:pt x="17" y="35"/>
                  <a:pt x="17" y="35"/>
                </a:cubicBezTo>
                <a:cubicBezTo>
                  <a:pt x="25" y="35"/>
                  <a:pt x="25" y="35"/>
                  <a:pt x="25" y="35"/>
                </a:cubicBezTo>
                <a:cubicBezTo>
                  <a:pt x="13" y="70"/>
                  <a:pt x="24" y="109"/>
                  <a:pt x="53" y="131"/>
                </a:cubicBezTo>
                <a:cubicBezTo>
                  <a:pt x="58" y="135"/>
                  <a:pt x="62" y="138"/>
                  <a:pt x="67" y="140"/>
                </a:cubicBezTo>
                <a:cubicBezTo>
                  <a:pt x="62" y="143"/>
                  <a:pt x="58" y="145"/>
                  <a:pt x="53" y="149"/>
                </a:cubicBezTo>
                <a:cubicBezTo>
                  <a:pt x="24" y="171"/>
                  <a:pt x="13" y="211"/>
                  <a:pt x="25" y="245"/>
                </a:cubicBezTo>
                <a:cubicBezTo>
                  <a:pt x="17" y="245"/>
                  <a:pt x="17" y="245"/>
                  <a:pt x="17" y="245"/>
                </a:cubicBezTo>
                <a:cubicBezTo>
                  <a:pt x="17" y="263"/>
                  <a:pt x="17" y="263"/>
                  <a:pt x="17" y="263"/>
                </a:cubicBezTo>
                <a:cubicBezTo>
                  <a:pt x="0" y="263"/>
                  <a:pt x="0" y="263"/>
                  <a:pt x="0" y="263"/>
                </a:cubicBezTo>
                <a:cubicBezTo>
                  <a:pt x="0" y="280"/>
                  <a:pt x="0" y="280"/>
                  <a:pt x="0" y="280"/>
                </a:cubicBezTo>
                <a:cubicBezTo>
                  <a:pt x="209" y="280"/>
                  <a:pt x="209" y="280"/>
                  <a:pt x="209" y="280"/>
                </a:cubicBezTo>
                <a:cubicBezTo>
                  <a:pt x="209" y="263"/>
                  <a:pt x="209" y="263"/>
                  <a:pt x="209" y="263"/>
                </a:cubicBezTo>
                <a:cubicBezTo>
                  <a:pt x="192" y="263"/>
                  <a:pt x="192" y="263"/>
                  <a:pt x="192" y="263"/>
                </a:cubicBezTo>
                <a:cubicBezTo>
                  <a:pt x="192" y="245"/>
                  <a:pt x="192" y="245"/>
                  <a:pt x="192" y="245"/>
                </a:cubicBezTo>
                <a:cubicBezTo>
                  <a:pt x="184" y="245"/>
                  <a:pt x="184" y="245"/>
                  <a:pt x="184" y="245"/>
                </a:cubicBezTo>
                <a:cubicBezTo>
                  <a:pt x="196" y="211"/>
                  <a:pt x="185" y="171"/>
                  <a:pt x="156" y="149"/>
                </a:cubicBezTo>
                <a:cubicBezTo>
                  <a:pt x="151" y="145"/>
                  <a:pt x="147" y="143"/>
                  <a:pt x="141" y="140"/>
                </a:cubicBezTo>
                <a:cubicBezTo>
                  <a:pt x="147" y="138"/>
                  <a:pt x="151" y="135"/>
                  <a:pt x="156" y="131"/>
                </a:cubicBezTo>
                <a:cubicBezTo>
                  <a:pt x="185" y="109"/>
                  <a:pt x="196" y="70"/>
                  <a:pt x="184" y="35"/>
                </a:cubicBezTo>
                <a:cubicBezTo>
                  <a:pt x="192" y="35"/>
                  <a:pt x="192" y="35"/>
                  <a:pt x="192" y="35"/>
                </a:cubicBezTo>
                <a:lnTo>
                  <a:pt x="192" y="18"/>
                </a:lnTo>
                <a:close/>
                <a:moveTo>
                  <a:pt x="145" y="117"/>
                </a:moveTo>
                <a:cubicBezTo>
                  <a:pt x="138" y="123"/>
                  <a:pt x="130" y="127"/>
                  <a:pt x="122" y="129"/>
                </a:cubicBezTo>
                <a:cubicBezTo>
                  <a:pt x="122" y="151"/>
                  <a:pt x="122" y="151"/>
                  <a:pt x="122" y="151"/>
                </a:cubicBezTo>
                <a:cubicBezTo>
                  <a:pt x="130" y="154"/>
                  <a:pt x="138" y="157"/>
                  <a:pt x="145" y="163"/>
                </a:cubicBezTo>
                <a:cubicBezTo>
                  <a:pt x="169" y="181"/>
                  <a:pt x="178" y="214"/>
                  <a:pt x="166" y="242"/>
                </a:cubicBezTo>
                <a:cubicBezTo>
                  <a:pt x="165" y="245"/>
                  <a:pt x="165" y="245"/>
                  <a:pt x="165" y="245"/>
                </a:cubicBezTo>
                <a:cubicBezTo>
                  <a:pt x="147" y="245"/>
                  <a:pt x="147" y="245"/>
                  <a:pt x="147" y="245"/>
                </a:cubicBezTo>
                <a:cubicBezTo>
                  <a:pt x="150" y="230"/>
                  <a:pt x="146" y="215"/>
                  <a:pt x="134" y="204"/>
                </a:cubicBezTo>
                <a:cubicBezTo>
                  <a:pt x="128" y="198"/>
                  <a:pt x="121" y="195"/>
                  <a:pt x="113" y="194"/>
                </a:cubicBezTo>
                <a:cubicBezTo>
                  <a:pt x="113" y="122"/>
                  <a:pt x="113" y="122"/>
                  <a:pt x="113" y="122"/>
                </a:cubicBezTo>
                <a:cubicBezTo>
                  <a:pt x="124" y="120"/>
                  <a:pt x="134" y="116"/>
                  <a:pt x="142" y="109"/>
                </a:cubicBezTo>
                <a:cubicBezTo>
                  <a:pt x="149" y="103"/>
                  <a:pt x="155" y="96"/>
                  <a:pt x="158" y="88"/>
                </a:cubicBezTo>
                <a:cubicBezTo>
                  <a:pt x="51" y="88"/>
                  <a:pt x="51" y="88"/>
                  <a:pt x="51" y="88"/>
                </a:cubicBezTo>
                <a:cubicBezTo>
                  <a:pt x="54" y="96"/>
                  <a:pt x="60" y="103"/>
                  <a:pt x="67" y="109"/>
                </a:cubicBezTo>
                <a:cubicBezTo>
                  <a:pt x="75" y="116"/>
                  <a:pt x="85" y="120"/>
                  <a:pt x="96" y="122"/>
                </a:cubicBezTo>
                <a:cubicBezTo>
                  <a:pt x="96" y="194"/>
                  <a:pt x="96" y="194"/>
                  <a:pt x="96" y="194"/>
                </a:cubicBezTo>
                <a:cubicBezTo>
                  <a:pt x="88" y="195"/>
                  <a:pt x="81" y="198"/>
                  <a:pt x="75" y="204"/>
                </a:cubicBezTo>
                <a:cubicBezTo>
                  <a:pt x="63" y="215"/>
                  <a:pt x="59" y="230"/>
                  <a:pt x="62" y="245"/>
                </a:cubicBezTo>
                <a:cubicBezTo>
                  <a:pt x="44" y="245"/>
                  <a:pt x="44" y="245"/>
                  <a:pt x="44" y="245"/>
                </a:cubicBezTo>
                <a:cubicBezTo>
                  <a:pt x="43" y="242"/>
                  <a:pt x="43" y="242"/>
                  <a:pt x="43" y="242"/>
                </a:cubicBezTo>
                <a:cubicBezTo>
                  <a:pt x="31" y="214"/>
                  <a:pt x="40" y="181"/>
                  <a:pt x="64" y="163"/>
                </a:cubicBezTo>
                <a:cubicBezTo>
                  <a:pt x="71" y="157"/>
                  <a:pt x="79" y="154"/>
                  <a:pt x="87" y="151"/>
                </a:cubicBezTo>
                <a:cubicBezTo>
                  <a:pt x="87" y="129"/>
                  <a:pt x="87" y="129"/>
                  <a:pt x="87" y="129"/>
                </a:cubicBezTo>
                <a:cubicBezTo>
                  <a:pt x="79" y="127"/>
                  <a:pt x="71" y="123"/>
                  <a:pt x="64" y="117"/>
                </a:cubicBezTo>
                <a:cubicBezTo>
                  <a:pt x="40" y="99"/>
                  <a:pt x="31" y="67"/>
                  <a:pt x="43" y="39"/>
                </a:cubicBezTo>
                <a:cubicBezTo>
                  <a:pt x="44" y="35"/>
                  <a:pt x="44" y="35"/>
                  <a:pt x="44" y="35"/>
                </a:cubicBezTo>
                <a:cubicBezTo>
                  <a:pt x="165" y="35"/>
                  <a:pt x="165" y="35"/>
                  <a:pt x="165" y="35"/>
                </a:cubicBezTo>
                <a:cubicBezTo>
                  <a:pt x="166" y="39"/>
                  <a:pt x="166" y="39"/>
                  <a:pt x="166" y="39"/>
                </a:cubicBezTo>
                <a:cubicBezTo>
                  <a:pt x="178" y="67"/>
                  <a:pt x="169" y="99"/>
                  <a:pt x="145" y="117"/>
                </a:cubicBezTo>
                <a:close/>
              </a:path>
            </a:pathLst>
          </a:custGeom>
          <a:solidFill>
            <a:srgbClr val="FFFFFF"/>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50" name="Freeform 6"/>
          <p:cNvSpPr>
            <a:spLocks noEditPoints="1"/>
          </p:cNvSpPr>
          <p:nvPr/>
        </p:nvSpPr>
        <p:spPr bwMode="auto">
          <a:xfrm>
            <a:off x="5890986" y="3570908"/>
            <a:ext cx="462810" cy="489384"/>
          </a:xfrm>
          <a:custGeom>
            <a:avLst/>
            <a:gdLst>
              <a:gd name="T0" fmla="*/ 205 w 263"/>
              <a:gd name="T1" fmla="*/ 70 h 280"/>
              <a:gd name="T2" fmla="*/ 117 w 263"/>
              <a:gd name="T3" fmla="*/ 70 h 280"/>
              <a:gd name="T4" fmla="*/ 119 w 263"/>
              <a:gd name="T5" fmla="*/ 53 h 280"/>
              <a:gd name="T6" fmla="*/ 207 w 263"/>
              <a:gd name="T7" fmla="*/ 53 h 280"/>
              <a:gd name="T8" fmla="*/ 205 w 263"/>
              <a:gd name="T9" fmla="*/ 70 h 280"/>
              <a:gd name="T10" fmla="*/ 146 w 263"/>
              <a:gd name="T11" fmla="*/ 140 h 280"/>
              <a:gd name="T12" fmla="*/ 182 w 263"/>
              <a:gd name="T13" fmla="*/ 140 h 280"/>
              <a:gd name="T14" fmla="*/ 184 w 263"/>
              <a:gd name="T15" fmla="*/ 123 h 280"/>
              <a:gd name="T16" fmla="*/ 148 w 263"/>
              <a:gd name="T17" fmla="*/ 123 h 280"/>
              <a:gd name="T18" fmla="*/ 146 w 263"/>
              <a:gd name="T19" fmla="*/ 140 h 280"/>
              <a:gd name="T20" fmla="*/ 263 w 263"/>
              <a:gd name="T21" fmla="*/ 0 h 280"/>
              <a:gd name="T22" fmla="*/ 245 w 263"/>
              <a:gd name="T23" fmla="*/ 237 h 280"/>
              <a:gd name="T24" fmla="*/ 201 w 263"/>
              <a:gd name="T25" fmla="*/ 280 h 280"/>
              <a:gd name="T26" fmla="*/ 44 w 263"/>
              <a:gd name="T27" fmla="*/ 280 h 280"/>
              <a:gd name="T28" fmla="*/ 0 w 263"/>
              <a:gd name="T29" fmla="*/ 236 h 280"/>
              <a:gd name="T30" fmla="*/ 0 w 263"/>
              <a:gd name="T31" fmla="*/ 193 h 280"/>
              <a:gd name="T32" fmla="*/ 54 w 263"/>
              <a:gd name="T33" fmla="*/ 193 h 280"/>
              <a:gd name="T34" fmla="*/ 71 w 263"/>
              <a:gd name="T35" fmla="*/ 0 h 280"/>
              <a:gd name="T36" fmla="*/ 263 w 263"/>
              <a:gd name="T37" fmla="*/ 0 h 280"/>
              <a:gd name="T38" fmla="*/ 166 w 263"/>
              <a:gd name="T39" fmla="*/ 263 h 280"/>
              <a:gd name="T40" fmla="*/ 158 w 263"/>
              <a:gd name="T41" fmla="*/ 236 h 280"/>
              <a:gd name="T42" fmla="*/ 158 w 263"/>
              <a:gd name="T43" fmla="*/ 210 h 280"/>
              <a:gd name="T44" fmla="*/ 18 w 263"/>
              <a:gd name="T45" fmla="*/ 210 h 280"/>
              <a:gd name="T46" fmla="*/ 18 w 263"/>
              <a:gd name="T47" fmla="*/ 236 h 280"/>
              <a:gd name="T48" fmla="*/ 44 w 263"/>
              <a:gd name="T49" fmla="*/ 263 h 280"/>
              <a:gd name="T50" fmla="*/ 166 w 263"/>
              <a:gd name="T51" fmla="*/ 263 h 280"/>
              <a:gd name="T52" fmla="*/ 244 w 263"/>
              <a:gd name="T53" fmla="*/ 18 h 280"/>
              <a:gd name="T54" fmla="*/ 87 w 263"/>
              <a:gd name="T55" fmla="*/ 18 h 280"/>
              <a:gd name="T56" fmla="*/ 71 w 263"/>
              <a:gd name="T57" fmla="*/ 193 h 280"/>
              <a:gd name="T58" fmla="*/ 175 w 263"/>
              <a:gd name="T59" fmla="*/ 193 h 280"/>
              <a:gd name="T60" fmla="*/ 175 w 263"/>
              <a:gd name="T61" fmla="*/ 236 h 280"/>
              <a:gd name="T62" fmla="*/ 201 w 263"/>
              <a:gd name="T63" fmla="*/ 263 h 280"/>
              <a:gd name="T64" fmla="*/ 228 w 263"/>
              <a:gd name="T65" fmla="*/ 236 h 280"/>
              <a:gd name="T66" fmla="*/ 244 w 263"/>
              <a:gd name="T67" fmla="*/ 18 h 280"/>
              <a:gd name="T68" fmla="*/ 131 w 263"/>
              <a:gd name="T69" fmla="*/ 123 h 280"/>
              <a:gd name="T70" fmla="*/ 113 w 263"/>
              <a:gd name="T71" fmla="*/ 123 h 280"/>
              <a:gd name="T72" fmla="*/ 111 w 263"/>
              <a:gd name="T73" fmla="*/ 140 h 280"/>
              <a:gd name="T74" fmla="*/ 130 w 263"/>
              <a:gd name="T75" fmla="*/ 140 h 280"/>
              <a:gd name="T76" fmla="*/ 131 w 263"/>
              <a:gd name="T77" fmla="*/ 123 h 280"/>
              <a:gd name="T78" fmla="*/ 203 w 263"/>
              <a:gd name="T79" fmla="*/ 105 h 280"/>
              <a:gd name="T80" fmla="*/ 204 w 263"/>
              <a:gd name="T81" fmla="*/ 88 h 280"/>
              <a:gd name="T82" fmla="*/ 116 w 263"/>
              <a:gd name="T83" fmla="*/ 88 h 280"/>
              <a:gd name="T84" fmla="*/ 114 w 263"/>
              <a:gd name="T85" fmla="*/ 105 h 280"/>
              <a:gd name="T86" fmla="*/ 203 w 263"/>
              <a:gd name="T87" fmla="*/ 10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3" h="280">
                <a:moveTo>
                  <a:pt x="205" y="70"/>
                </a:moveTo>
                <a:cubicBezTo>
                  <a:pt x="117" y="70"/>
                  <a:pt x="117" y="70"/>
                  <a:pt x="117" y="70"/>
                </a:cubicBezTo>
                <a:cubicBezTo>
                  <a:pt x="119" y="53"/>
                  <a:pt x="119" y="53"/>
                  <a:pt x="119" y="53"/>
                </a:cubicBezTo>
                <a:cubicBezTo>
                  <a:pt x="207" y="53"/>
                  <a:pt x="207" y="53"/>
                  <a:pt x="207" y="53"/>
                </a:cubicBezTo>
                <a:lnTo>
                  <a:pt x="205" y="70"/>
                </a:lnTo>
                <a:close/>
                <a:moveTo>
                  <a:pt x="146" y="140"/>
                </a:moveTo>
                <a:cubicBezTo>
                  <a:pt x="182" y="140"/>
                  <a:pt x="182" y="140"/>
                  <a:pt x="182" y="140"/>
                </a:cubicBezTo>
                <a:cubicBezTo>
                  <a:pt x="184" y="123"/>
                  <a:pt x="184" y="123"/>
                  <a:pt x="184" y="123"/>
                </a:cubicBezTo>
                <a:cubicBezTo>
                  <a:pt x="148" y="123"/>
                  <a:pt x="148" y="123"/>
                  <a:pt x="148" y="123"/>
                </a:cubicBezTo>
                <a:lnTo>
                  <a:pt x="146" y="140"/>
                </a:lnTo>
                <a:close/>
                <a:moveTo>
                  <a:pt x="263" y="0"/>
                </a:moveTo>
                <a:cubicBezTo>
                  <a:pt x="245" y="237"/>
                  <a:pt x="245" y="237"/>
                  <a:pt x="245" y="237"/>
                </a:cubicBezTo>
                <a:cubicBezTo>
                  <a:pt x="245" y="261"/>
                  <a:pt x="226" y="280"/>
                  <a:pt x="201" y="280"/>
                </a:cubicBezTo>
                <a:cubicBezTo>
                  <a:pt x="44" y="280"/>
                  <a:pt x="44" y="280"/>
                  <a:pt x="44" y="280"/>
                </a:cubicBezTo>
                <a:cubicBezTo>
                  <a:pt x="20" y="280"/>
                  <a:pt x="0" y="261"/>
                  <a:pt x="0" y="236"/>
                </a:cubicBezTo>
                <a:cubicBezTo>
                  <a:pt x="0" y="193"/>
                  <a:pt x="0" y="193"/>
                  <a:pt x="0" y="193"/>
                </a:cubicBezTo>
                <a:cubicBezTo>
                  <a:pt x="54" y="193"/>
                  <a:pt x="54" y="193"/>
                  <a:pt x="54" y="193"/>
                </a:cubicBezTo>
                <a:cubicBezTo>
                  <a:pt x="71" y="0"/>
                  <a:pt x="71" y="0"/>
                  <a:pt x="71" y="0"/>
                </a:cubicBezTo>
                <a:lnTo>
                  <a:pt x="263" y="0"/>
                </a:lnTo>
                <a:close/>
                <a:moveTo>
                  <a:pt x="166" y="263"/>
                </a:moveTo>
                <a:cubicBezTo>
                  <a:pt x="161" y="255"/>
                  <a:pt x="158" y="246"/>
                  <a:pt x="158" y="236"/>
                </a:cubicBezTo>
                <a:cubicBezTo>
                  <a:pt x="158" y="210"/>
                  <a:pt x="158" y="210"/>
                  <a:pt x="158" y="210"/>
                </a:cubicBezTo>
                <a:cubicBezTo>
                  <a:pt x="18" y="210"/>
                  <a:pt x="18" y="210"/>
                  <a:pt x="18" y="210"/>
                </a:cubicBezTo>
                <a:cubicBezTo>
                  <a:pt x="18" y="236"/>
                  <a:pt x="18" y="236"/>
                  <a:pt x="18" y="236"/>
                </a:cubicBezTo>
                <a:cubicBezTo>
                  <a:pt x="18" y="251"/>
                  <a:pt x="30" y="263"/>
                  <a:pt x="44" y="263"/>
                </a:cubicBezTo>
                <a:lnTo>
                  <a:pt x="166" y="263"/>
                </a:lnTo>
                <a:close/>
                <a:moveTo>
                  <a:pt x="244" y="18"/>
                </a:moveTo>
                <a:cubicBezTo>
                  <a:pt x="87" y="18"/>
                  <a:pt x="87" y="18"/>
                  <a:pt x="87" y="18"/>
                </a:cubicBezTo>
                <a:cubicBezTo>
                  <a:pt x="71" y="193"/>
                  <a:pt x="71" y="193"/>
                  <a:pt x="71" y="193"/>
                </a:cubicBezTo>
                <a:cubicBezTo>
                  <a:pt x="175" y="193"/>
                  <a:pt x="175" y="193"/>
                  <a:pt x="175" y="193"/>
                </a:cubicBezTo>
                <a:cubicBezTo>
                  <a:pt x="175" y="236"/>
                  <a:pt x="175" y="236"/>
                  <a:pt x="175" y="236"/>
                </a:cubicBezTo>
                <a:cubicBezTo>
                  <a:pt x="175" y="251"/>
                  <a:pt x="187" y="263"/>
                  <a:pt x="201" y="263"/>
                </a:cubicBezTo>
                <a:cubicBezTo>
                  <a:pt x="216" y="263"/>
                  <a:pt x="228" y="251"/>
                  <a:pt x="228" y="236"/>
                </a:cubicBezTo>
                <a:lnTo>
                  <a:pt x="244" y="18"/>
                </a:lnTo>
                <a:close/>
                <a:moveTo>
                  <a:pt x="131" y="123"/>
                </a:moveTo>
                <a:cubicBezTo>
                  <a:pt x="113" y="123"/>
                  <a:pt x="113" y="123"/>
                  <a:pt x="113" y="123"/>
                </a:cubicBezTo>
                <a:cubicBezTo>
                  <a:pt x="111" y="140"/>
                  <a:pt x="111" y="140"/>
                  <a:pt x="111" y="140"/>
                </a:cubicBezTo>
                <a:cubicBezTo>
                  <a:pt x="130" y="140"/>
                  <a:pt x="130" y="140"/>
                  <a:pt x="130" y="140"/>
                </a:cubicBezTo>
                <a:lnTo>
                  <a:pt x="131" y="123"/>
                </a:lnTo>
                <a:close/>
                <a:moveTo>
                  <a:pt x="203" y="105"/>
                </a:moveTo>
                <a:cubicBezTo>
                  <a:pt x="204" y="88"/>
                  <a:pt x="204" y="88"/>
                  <a:pt x="204" y="88"/>
                </a:cubicBezTo>
                <a:cubicBezTo>
                  <a:pt x="116" y="88"/>
                  <a:pt x="116" y="88"/>
                  <a:pt x="116" y="88"/>
                </a:cubicBezTo>
                <a:cubicBezTo>
                  <a:pt x="114" y="105"/>
                  <a:pt x="114" y="105"/>
                  <a:pt x="114" y="105"/>
                </a:cubicBezTo>
                <a:cubicBezTo>
                  <a:pt x="203" y="105"/>
                  <a:pt x="203" y="105"/>
                  <a:pt x="203" y="105"/>
                </a:cubicBezTo>
                <a:close/>
              </a:path>
            </a:pathLst>
          </a:custGeom>
          <a:solidFill>
            <a:srgbClr val="FFFFFF"/>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51" name="Freeform 7"/>
          <p:cNvSpPr>
            <a:spLocks noEditPoints="1"/>
          </p:cNvSpPr>
          <p:nvPr/>
        </p:nvSpPr>
        <p:spPr bwMode="auto">
          <a:xfrm>
            <a:off x="5937488" y="2251995"/>
            <a:ext cx="369806" cy="488645"/>
          </a:xfrm>
          <a:custGeom>
            <a:avLst/>
            <a:gdLst>
              <a:gd name="T0" fmla="*/ 105 w 210"/>
              <a:gd name="T1" fmla="*/ 0 h 280"/>
              <a:gd name="T2" fmla="*/ 0 w 210"/>
              <a:gd name="T3" fmla="*/ 105 h 280"/>
              <a:gd name="T4" fmla="*/ 105 w 210"/>
              <a:gd name="T5" fmla="*/ 280 h 280"/>
              <a:gd name="T6" fmla="*/ 210 w 210"/>
              <a:gd name="T7" fmla="*/ 105 h 280"/>
              <a:gd name="T8" fmla="*/ 105 w 210"/>
              <a:gd name="T9" fmla="*/ 0 h 280"/>
              <a:gd name="T10" fmla="*/ 105 w 210"/>
              <a:gd name="T11" fmla="*/ 175 h 280"/>
              <a:gd name="T12" fmla="*/ 35 w 210"/>
              <a:gd name="T13" fmla="*/ 105 h 280"/>
              <a:gd name="T14" fmla="*/ 105 w 210"/>
              <a:gd name="T15" fmla="*/ 35 h 280"/>
              <a:gd name="T16" fmla="*/ 175 w 210"/>
              <a:gd name="T17" fmla="*/ 105 h 280"/>
              <a:gd name="T18" fmla="*/ 105 w 210"/>
              <a:gd name="T19" fmla="*/ 17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80">
                <a:moveTo>
                  <a:pt x="105" y="0"/>
                </a:moveTo>
                <a:cubicBezTo>
                  <a:pt x="47" y="0"/>
                  <a:pt x="0" y="47"/>
                  <a:pt x="0" y="105"/>
                </a:cubicBezTo>
                <a:cubicBezTo>
                  <a:pt x="0" y="163"/>
                  <a:pt x="88" y="280"/>
                  <a:pt x="105" y="280"/>
                </a:cubicBezTo>
                <a:cubicBezTo>
                  <a:pt x="123" y="280"/>
                  <a:pt x="210" y="163"/>
                  <a:pt x="210" y="105"/>
                </a:cubicBezTo>
                <a:cubicBezTo>
                  <a:pt x="210" y="47"/>
                  <a:pt x="163" y="0"/>
                  <a:pt x="105" y="0"/>
                </a:cubicBezTo>
                <a:close/>
                <a:moveTo>
                  <a:pt x="105" y="175"/>
                </a:moveTo>
                <a:cubicBezTo>
                  <a:pt x="67" y="175"/>
                  <a:pt x="35" y="143"/>
                  <a:pt x="35" y="105"/>
                </a:cubicBezTo>
                <a:cubicBezTo>
                  <a:pt x="35" y="66"/>
                  <a:pt x="67" y="35"/>
                  <a:pt x="105" y="35"/>
                </a:cubicBezTo>
                <a:cubicBezTo>
                  <a:pt x="144" y="35"/>
                  <a:pt x="175" y="66"/>
                  <a:pt x="175" y="105"/>
                </a:cubicBezTo>
                <a:cubicBezTo>
                  <a:pt x="175" y="143"/>
                  <a:pt x="144" y="175"/>
                  <a:pt x="105" y="175"/>
                </a:cubicBezTo>
                <a:close/>
              </a:path>
            </a:pathLst>
          </a:custGeom>
          <a:solidFill>
            <a:srgbClr val="FFFFFF"/>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52" name="文本框 51"/>
          <p:cNvSpPr txBox="1"/>
          <p:nvPr/>
        </p:nvSpPr>
        <p:spPr>
          <a:xfrm>
            <a:off x="1533371" y="1918282"/>
            <a:ext cx="1444626" cy="338554"/>
          </a:xfrm>
          <a:prstGeom prst="rect">
            <a:avLst/>
          </a:prstGeom>
          <a:noFill/>
          <a:effectLst/>
        </p:spPr>
        <p:txBody>
          <a:bodyPr wrap="non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zh-CN" altLang="en-US" dirty="0">
                <a:solidFill>
                  <a:schemeClr val="tx1">
                    <a:lumMod val="85000"/>
                    <a:lumOff val="15000"/>
                  </a:schemeClr>
                </a:solidFill>
                <a:effectLst/>
                <a:latin typeface="Arial"/>
                <a:ea typeface="微软雅黑"/>
                <a:sym typeface="Arial"/>
              </a:rPr>
              <a:t>标题文字添加</a:t>
            </a:r>
          </a:p>
        </p:txBody>
      </p:sp>
      <p:sp>
        <p:nvSpPr>
          <p:cNvPr id="53" name="TextBox 11"/>
          <p:cNvSpPr txBox="1"/>
          <p:nvPr/>
        </p:nvSpPr>
        <p:spPr>
          <a:xfrm>
            <a:off x="1533371" y="2305963"/>
            <a:ext cx="3390899" cy="692497"/>
          </a:xfrm>
          <a:prstGeom prst="rect">
            <a:avLst/>
          </a:prstGeom>
          <a:noFill/>
        </p:spPr>
        <p:txBody>
          <a:bodyPr wrap="square" rtlCol="0">
            <a:spAutoFit/>
          </a:bodyPr>
          <a:lstStyle/>
          <a:p>
            <a:pPr algn="just">
              <a:lnSpc>
                <a:spcPct val="13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您的内容打在这里，或者通过复制您的文本后，在此框中选择粘贴，并选择只保留文字。您的内容打在这里，或者通过复制您的文本后。</a:t>
            </a:r>
          </a:p>
        </p:txBody>
      </p:sp>
      <p:sp>
        <p:nvSpPr>
          <p:cNvPr id="54" name="文本框 53"/>
          <p:cNvSpPr txBox="1"/>
          <p:nvPr/>
        </p:nvSpPr>
        <p:spPr>
          <a:xfrm>
            <a:off x="7213676" y="3248631"/>
            <a:ext cx="1444626" cy="338554"/>
          </a:xfrm>
          <a:prstGeom prst="rect">
            <a:avLst/>
          </a:prstGeom>
          <a:noFill/>
          <a:effectLst/>
        </p:spPr>
        <p:txBody>
          <a:bodyPr wrap="non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zh-CN" altLang="en-US" dirty="0">
                <a:solidFill>
                  <a:schemeClr val="tx1">
                    <a:lumMod val="85000"/>
                    <a:lumOff val="15000"/>
                  </a:schemeClr>
                </a:solidFill>
                <a:effectLst/>
                <a:latin typeface="Arial"/>
                <a:ea typeface="微软雅黑"/>
                <a:sym typeface="Arial"/>
              </a:rPr>
              <a:t>标题文字添加</a:t>
            </a:r>
          </a:p>
        </p:txBody>
      </p:sp>
      <p:sp>
        <p:nvSpPr>
          <p:cNvPr id="55" name="TextBox 11"/>
          <p:cNvSpPr txBox="1"/>
          <p:nvPr/>
        </p:nvSpPr>
        <p:spPr>
          <a:xfrm>
            <a:off x="7213676" y="3636312"/>
            <a:ext cx="3390899" cy="692497"/>
          </a:xfrm>
          <a:prstGeom prst="rect">
            <a:avLst/>
          </a:prstGeom>
          <a:noFill/>
        </p:spPr>
        <p:txBody>
          <a:bodyPr wrap="square" rtlCol="0">
            <a:spAutoFit/>
          </a:bodyPr>
          <a:lstStyle/>
          <a:p>
            <a:pPr algn="just">
              <a:lnSpc>
                <a:spcPct val="13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您的内容打在这里，或者通过复制您的文本后，在此框中选择粘贴，并选择只保留文字。您的内容打在这里，或者通过复制您的文本后。</a:t>
            </a:r>
          </a:p>
        </p:txBody>
      </p:sp>
      <p:sp>
        <p:nvSpPr>
          <p:cNvPr id="56" name="文本框 55"/>
          <p:cNvSpPr txBox="1"/>
          <p:nvPr/>
        </p:nvSpPr>
        <p:spPr>
          <a:xfrm>
            <a:off x="1533371" y="4574976"/>
            <a:ext cx="1444626" cy="338554"/>
          </a:xfrm>
          <a:prstGeom prst="rect">
            <a:avLst/>
          </a:prstGeom>
          <a:noFill/>
          <a:effectLst/>
        </p:spPr>
        <p:txBody>
          <a:bodyPr wrap="non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zh-CN" altLang="en-US" dirty="0">
                <a:solidFill>
                  <a:schemeClr val="tx1">
                    <a:lumMod val="85000"/>
                    <a:lumOff val="15000"/>
                  </a:schemeClr>
                </a:solidFill>
                <a:effectLst/>
                <a:latin typeface="Arial"/>
                <a:ea typeface="微软雅黑"/>
                <a:sym typeface="Arial"/>
              </a:rPr>
              <a:t>标题文字添加</a:t>
            </a:r>
          </a:p>
        </p:txBody>
      </p:sp>
      <p:sp>
        <p:nvSpPr>
          <p:cNvPr id="57" name="TextBox 11"/>
          <p:cNvSpPr txBox="1"/>
          <p:nvPr/>
        </p:nvSpPr>
        <p:spPr>
          <a:xfrm>
            <a:off x="1533371" y="4962657"/>
            <a:ext cx="3390899" cy="692497"/>
          </a:xfrm>
          <a:prstGeom prst="rect">
            <a:avLst/>
          </a:prstGeom>
          <a:noFill/>
        </p:spPr>
        <p:txBody>
          <a:bodyPr wrap="square" rtlCol="0">
            <a:spAutoFit/>
          </a:bodyPr>
          <a:lstStyle/>
          <a:p>
            <a:pPr algn="just">
              <a:lnSpc>
                <a:spcPct val="13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您的内容打在这里，或者通过复制您的文本后，在此框中选择粘贴，并选择只保留文字。您的内容打在这里，或者通过复制您的文本后。</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0-#ppt_w/2"/>
                                          </p:val>
                                        </p:tav>
                                        <p:tav tm="100000">
                                          <p:val>
                                            <p:strVal val="#ppt_x"/>
                                          </p:val>
                                        </p:tav>
                                      </p:tavLst>
                                    </p:anim>
                                    <p:anim calcmode="lin" valueType="num">
                                      <p:cBhvr additive="base">
                                        <p:cTn id="8" dur="1000" fill="hold"/>
                                        <p:tgtEl>
                                          <p:spTgt spid="43"/>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1000" fill="hold"/>
                                        <p:tgtEl>
                                          <p:spTgt spid="46"/>
                                        </p:tgtEl>
                                        <p:attrNameLst>
                                          <p:attrName>ppt_w</p:attrName>
                                        </p:attrNameLst>
                                      </p:cBhvr>
                                      <p:tavLst>
                                        <p:tav tm="0">
                                          <p:val>
                                            <p:fltVal val="0"/>
                                          </p:val>
                                        </p:tav>
                                        <p:tav tm="100000">
                                          <p:val>
                                            <p:strVal val="#ppt_w"/>
                                          </p:val>
                                        </p:tav>
                                      </p:tavLst>
                                    </p:anim>
                                    <p:anim calcmode="lin" valueType="num">
                                      <p:cBhvr>
                                        <p:cTn id="12" dur="1000" fill="hold"/>
                                        <p:tgtEl>
                                          <p:spTgt spid="46"/>
                                        </p:tgtEl>
                                        <p:attrNameLst>
                                          <p:attrName>ppt_h</p:attrName>
                                        </p:attrNameLst>
                                      </p:cBhvr>
                                      <p:tavLst>
                                        <p:tav tm="0">
                                          <p:val>
                                            <p:fltVal val="0"/>
                                          </p:val>
                                        </p:tav>
                                        <p:tav tm="100000">
                                          <p:val>
                                            <p:strVal val="#ppt_h"/>
                                          </p:val>
                                        </p:tav>
                                      </p:tavLst>
                                    </p:anim>
                                    <p:animEffect transition="in" filter="fade">
                                      <p:cBhvr>
                                        <p:cTn id="13" dur="1000"/>
                                        <p:tgtEl>
                                          <p:spTgt spid="4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1000" fill="hold"/>
                                        <p:tgtEl>
                                          <p:spTgt spid="51"/>
                                        </p:tgtEl>
                                        <p:attrNameLst>
                                          <p:attrName>ppt_w</p:attrName>
                                        </p:attrNameLst>
                                      </p:cBhvr>
                                      <p:tavLst>
                                        <p:tav tm="0">
                                          <p:val>
                                            <p:fltVal val="0"/>
                                          </p:val>
                                        </p:tav>
                                        <p:tav tm="100000">
                                          <p:val>
                                            <p:strVal val="#ppt_w"/>
                                          </p:val>
                                        </p:tav>
                                      </p:tavLst>
                                    </p:anim>
                                    <p:anim calcmode="lin" valueType="num">
                                      <p:cBhvr>
                                        <p:cTn id="17" dur="1000" fill="hold"/>
                                        <p:tgtEl>
                                          <p:spTgt spid="51"/>
                                        </p:tgtEl>
                                        <p:attrNameLst>
                                          <p:attrName>ppt_h</p:attrName>
                                        </p:attrNameLst>
                                      </p:cBhvr>
                                      <p:tavLst>
                                        <p:tav tm="0">
                                          <p:val>
                                            <p:fltVal val="0"/>
                                          </p:val>
                                        </p:tav>
                                        <p:tav tm="100000">
                                          <p:val>
                                            <p:strVal val="#ppt_h"/>
                                          </p:val>
                                        </p:tav>
                                      </p:tavLst>
                                    </p:anim>
                                    <p:animEffect transition="in" filter="fade">
                                      <p:cBhvr>
                                        <p:cTn id="18" dur="1000"/>
                                        <p:tgtEl>
                                          <p:spTgt spid="51"/>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ppt_x"/>
                                          </p:val>
                                        </p:tav>
                                        <p:tav tm="100000">
                                          <p:val>
                                            <p:strVal val="#ppt_x"/>
                                          </p:val>
                                        </p:tav>
                                      </p:tavLst>
                                    </p:anim>
                                    <p:anim calcmode="lin" valueType="num">
                                      <p:cBhvr additive="base">
                                        <p:cTn id="23" dur="500" fill="hold"/>
                                        <p:tgtEl>
                                          <p:spTgt spid="52"/>
                                        </p:tgtEl>
                                        <p:attrNameLst>
                                          <p:attrName>ppt_y</p:attrName>
                                        </p:attrNameLst>
                                      </p:cBhvr>
                                      <p:tavLst>
                                        <p:tav tm="0">
                                          <p:val>
                                            <p:strVal val="1+#ppt_h/2"/>
                                          </p:val>
                                        </p:tav>
                                        <p:tav tm="100000">
                                          <p:val>
                                            <p:strVal val="#ppt_y"/>
                                          </p:val>
                                        </p:tav>
                                      </p:tavLst>
                                    </p:anim>
                                  </p:childTnLst>
                                </p:cTn>
                              </p:par>
                              <p:par>
                                <p:cTn id="24" presetID="53" presetClass="entr" presetSubtype="16" fill="hold" grpId="0" nodeType="withEffect">
                                  <p:stCondLst>
                                    <p:cond delay="0"/>
                                  </p:stCondLst>
                                  <p:iterate type="lt">
                                    <p:tmPct val="10000"/>
                                  </p:iterate>
                                  <p:childTnLst>
                                    <p:set>
                                      <p:cBhvr>
                                        <p:cTn id="25" dur="1" fill="hold">
                                          <p:stCondLst>
                                            <p:cond delay="0"/>
                                          </p:stCondLst>
                                        </p:cTn>
                                        <p:tgtEl>
                                          <p:spTgt spid="53"/>
                                        </p:tgtEl>
                                        <p:attrNameLst>
                                          <p:attrName>style.visibility</p:attrName>
                                        </p:attrNameLst>
                                      </p:cBhvr>
                                      <p:to>
                                        <p:strVal val="visible"/>
                                      </p:to>
                                    </p:set>
                                    <p:anim calcmode="lin" valueType="num">
                                      <p:cBhvr>
                                        <p:cTn id="26" dur="300" fill="hold"/>
                                        <p:tgtEl>
                                          <p:spTgt spid="53"/>
                                        </p:tgtEl>
                                        <p:attrNameLst>
                                          <p:attrName>ppt_w</p:attrName>
                                        </p:attrNameLst>
                                      </p:cBhvr>
                                      <p:tavLst>
                                        <p:tav tm="0">
                                          <p:val>
                                            <p:fltVal val="0"/>
                                          </p:val>
                                        </p:tav>
                                        <p:tav tm="100000">
                                          <p:val>
                                            <p:strVal val="#ppt_w"/>
                                          </p:val>
                                        </p:tav>
                                      </p:tavLst>
                                    </p:anim>
                                    <p:anim calcmode="lin" valueType="num">
                                      <p:cBhvr>
                                        <p:cTn id="27" dur="300" fill="hold"/>
                                        <p:tgtEl>
                                          <p:spTgt spid="53"/>
                                        </p:tgtEl>
                                        <p:attrNameLst>
                                          <p:attrName>ppt_h</p:attrName>
                                        </p:attrNameLst>
                                      </p:cBhvr>
                                      <p:tavLst>
                                        <p:tav tm="0">
                                          <p:val>
                                            <p:fltVal val="0"/>
                                          </p:val>
                                        </p:tav>
                                        <p:tav tm="100000">
                                          <p:val>
                                            <p:strVal val="#ppt_h"/>
                                          </p:val>
                                        </p:tav>
                                      </p:tavLst>
                                    </p:anim>
                                    <p:animEffect transition="in" filter="fade">
                                      <p:cBhvr>
                                        <p:cTn id="28" dur="300"/>
                                        <p:tgtEl>
                                          <p:spTgt spid="53"/>
                                        </p:tgtEl>
                                      </p:cBhvr>
                                    </p:animEffect>
                                  </p:childTnLst>
                                </p:cTn>
                              </p:par>
                            </p:childTnLst>
                          </p:cTn>
                        </p:par>
                        <p:par>
                          <p:cTn id="29" fill="hold">
                            <p:stCondLst>
                              <p:cond delay="2070"/>
                            </p:stCondLst>
                            <p:childTnLst>
                              <p:par>
                                <p:cTn id="30" presetID="2" presetClass="entr" presetSubtype="2" decel="10000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1000" fill="hold"/>
                                        <p:tgtEl>
                                          <p:spTgt spid="44"/>
                                        </p:tgtEl>
                                        <p:attrNameLst>
                                          <p:attrName>ppt_x</p:attrName>
                                        </p:attrNameLst>
                                      </p:cBhvr>
                                      <p:tavLst>
                                        <p:tav tm="0">
                                          <p:val>
                                            <p:strVal val="1+#ppt_w/2"/>
                                          </p:val>
                                        </p:tav>
                                        <p:tav tm="100000">
                                          <p:val>
                                            <p:strVal val="#ppt_x"/>
                                          </p:val>
                                        </p:tav>
                                      </p:tavLst>
                                    </p:anim>
                                    <p:anim calcmode="lin" valueType="num">
                                      <p:cBhvr additive="base">
                                        <p:cTn id="33" dur="1000" fill="hold"/>
                                        <p:tgtEl>
                                          <p:spTgt spid="44"/>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p:cTn id="36" dur="1000" fill="hold"/>
                                        <p:tgtEl>
                                          <p:spTgt spid="47"/>
                                        </p:tgtEl>
                                        <p:attrNameLst>
                                          <p:attrName>ppt_w</p:attrName>
                                        </p:attrNameLst>
                                      </p:cBhvr>
                                      <p:tavLst>
                                        <p:tav tm="0">
                                          <p:val>
                                            <p:fltVal val="0"/>
                                          </p:val>
                                        </p:tav>
                                        <p:tav tm="100000">
                                          <p:val>
                                            <p:strVal val="#ppt_w"/>
                                          </p:val>
                                        </p:tav>
                                      </p:tavLst>
                                    </p:anim>
                                    <p:anim calcmode="lin" valueType="num">
                                      <p:cBhvr>
                                        <p:cTn id="37" dur="1000" fill="hold"/>
                                        <p:tgtEl>
                                          <p:spTgt spid="47"/>
                                        </p:tgtEl>
                                        <p:attrNameLst>
                                          <p:attrName>ppt_h</p:attrName>
                                        </p:attrNameLst>
                                      </p:cBhvr>
                                      <p:tavLst>
                                        <p:tav tm="0">
                                          <p:val>
                                            <p:fltVal val="0"/>
                                          </p:val>
                                        </p:tav>
                                        <p:tav tm="100000">
                                          <p:val>
                                            <p:strVal val="#ppt_h"/>
                                          </p:val>
                                        </p:tav>
                                      </p:tavLst>
                                    </p:anim>
                                    <p:animEffect transition="in" filter="fade">
                                      <p:cBhvr>
                                        <p:cTn id="38" dur="1000"/>
                                        <p:tgtEl>
                                          <p:spTgt spid="4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p:cTn id="41" dur="1000" fill="hold"/>
                                        <p:tgtEl>
                                          <p:spTgt spid="50"/>
                                        </p:tgtEl>
                                        <p:attrNameLst>
                                          <p:attrName>ppt_w</p:attrName>
                                        </p:attrNameLst>
                                      </p:cBhvr>
                                      <p:tavLst>
                                        <p:tav tm="0">
                                          <p:val>
                                            <p:fltVal val="0"/>
                                          </p:val>
                                        </p:tav>
                                        <p:tav tm="100000">
                                          <p:val>
                                            <p:strVal val="#ppt_w"/>
                                          </p:val>
                                        </p:tav>
                                      </p:tavLst>
                                    </p:anim>
                                    <p:anim calcmode="lin" valueType="num">
                                      <p:cBhvr>
                                        <p:cTn id="42" dur="1000" fill="hold"/>
                                        <p:tgtEl>
                                          <p:spTgt spid="50"/>
                                        </p:tgtEl>
                                        <p:attrNameLst>
                                          <p:attrName>ppt_h</p:attrName>
                                        </p:attrNameLst>
                                      </p:cBhvr>
                                      <p:tavLst>
                                        <p:tav tm="0">
                                          <p:val>
                                            <p:fltVal val="0"/>
                                          </p:val>
                                        </p:tav>
                                        <p:tav tm="100000">
                                          <p:val>
                                            <p:strVal val="#ppt_h"/>
                                          </p:val>
                                        </p:tav>
                                      </p:tavLst>
                                    </p:anim>
                                    <p:animEffect transition="in" filter="fade">
                                      <p:cBhvr>
                                        <p:cTn id="43" dur="1000"/>
                                        <p:tgtEl>
                                          <p:spTgt spid="50"/>
                                        </p:tgtEl>
                                      </p:cBhvr>
                                    </p:animEffect>
                                  </p:childTnLst>
                                </p:cTn>
                              </p:par>
                            </p:childTnLst>
                          </p:cTn>
                        </p:par>
                        <p:par>
                          <p:cTn id="44" fill="hold">
                            <p:stCondLst>
                              <p:cond delay="3070"/>
                            </p:stCondLst>
                            <p:childTnLst>
                              <p:par>
                                <p:cTn id="45" presetID="2" presetClass="entr" presetSubtype="4"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300" fill="hold"/>
                                        <p:tgtEl>
                                          <p:spTgt spid="55"/>
                                        </p:tgtEl>
                                        <p:attrNameLst>
                                          <p:attrName>ppt_w</p:attrName>
                                        </p:attrNameLst>
                                      </p:cBhvr>
                                      <p:tavLst>
                                        <p:tav tm="0">
                                          <p:val>
                                            <p:fltVal val="0"/>
                                          </p:val>
                                        </p:tav>
                                        <p:tav tm="100000">
                                          <p:val>
                                            <p:strVal val="#ppt_w"/>
                                          </p:val>
                                        </p:tav>
                                      </p:tavLst>
                                    </p:anim>
                                    <p:anim calcmode="lin" valueType="num">
                                      <p:cBhvr>
                                        <p:cTn id="52" dur="300" fill="hold"/>
                                        <p:tgtEl>
                                          <p:spTgt spid="55"/>
                                        </p:tgtEl>
                                        <p:attrNameLst>
                                          <p:attrName>ppt_h</p:attrName>
                                        </p:attrNameLst>
                                      </p:cBhvr>
                                      <p:tavLst>
                                        <p:tav tm="0">
                                          <p:val>
                                            <p:fltVal val="0"/>
                                          </p:val>
                                        </p:tav>
                                        <p:tav tm="100000">
                                          <p:val>
                                            <p:strVal val="#ppt_h"/>
                                          </p:val>
                                        </p:tav>
                                      </p:tavLst>
                                    </p:anim>
                                    <p:animEffect transition="in" filter="fade">
                                      <p:cBhvr>
                                        <p:cTn id="53" dur="300"/>
                                        <p:tgtEl>
                                          <p:spTgt spid="55"/>
                                        </p:tgtEl>
                                      </p:cBhvr>
                                    </p:animEffect>
                                  </p:childTnLst>
                                </p:cTn>
                              </p:par>
                            </p:childTnLst>
                          </p:cTn>
                        </p:par>
                        <p:par>
                          <p:cTn id="54" fill="hold">
                            <p:stCondLst>
                              <p:cond delay="5140"/>
                            </p:stCondLst>
                            <p:childTnLst>
                              <p:par>
                                <p:cTn id="55" presetID="2" presetClass="entr" presetSubtype="8" decel="10000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1000" fill="hold"/>
                                        <p:tgtEl>
                                          <p:spTgt spid="45"/>
                                        </p:tgtEl>
                                        <p:attrNameLst>
                                          <p:attrName>ppt_x</p:attrName>
                                        </p:attrNameLst>
                                      </p:cBhvr>
                                      <p:tavLst>
                                        <p:tav tm="0">
                                          <p:val>
                                            <p:strVal val="0-#ppt_w/2"/>
                                          </p:val>
                                        </p:tav>
                                        <p:tav tm="100000">
                                          <p:val>
                                            <p:strVal val="#ppt_x"/>
                                          </p:val>
                                        </p:tav>
                                      </p:tavLst>
                                    </p:anim>
                                    <p:anim calcmode="lin" valueType="num">
                                      <p:cBhvr additive="base">
                                        <p:cTn id="58" dur="1000" fill="hold"/>
                                        <p:tgtEl>
                                          <p:spTgt spid="45"/>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1000" fill="hold"/>
                                        <p:tgtEl>
                                          <p:spTgt spid="48"/>
                                        </p:tgtEl>
                                        <p:attrNameLst>
                                          <p:attrName>ppt_w</p:attrName>
                                        </p:attrNameLst>
                                      </p:cBhvr>
                                      <p:tavLst>
                                        <p:tav tm="0">
                                          <p:val>
                                            <p:fltVal val="0"/>
                                          </p:val>
                                        </p:tav>
                                        <p:tav tm="100000">
                                          <p:val>
                                            <p:strVal val="#ppt_w"/>
                                          </p:val>
                                        </p:tav>
                                      </p:tavLst>
                                    </p:anim>
                                    <p:anim calcmode="lin" valueType="num">
                                      <p:cBhvr>
                                        <p:cTn id="62" dur="1000" fill="hold"/>
                                        <p:tgtEl>
                                          <p:spTgt spid="48"/>
                                        </p:tgtEl>
                                        <p:attrNameLst>
                                          <p:attrName>ppt_h</p:attrName>
                                        </p:attrNameLst>
                                      </p:cBhvr>
                                      <p:tavLst>
                                        <p:tav tm="0">
                                          <p:val>
                                            <p:fltVal val="0"/>
                                          </p:val>
                                        </p:tav>
                                        <p:tav tm="100000">
                                          <p:val>
                                            <p:strVal val="#ppt_h"/>
                                          </p:val>
                                        </p:tav>
                                      </p:tavLst>
                                    </p:anim>
                                    <p:animEffect transition="in" filter="fade">
                                      <p:cBhvr>
                                        <p:cTn id="63" dur="1000"/>
                                        <p:tgtEl>
                                          <p:spTgt spid="48"/>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p:cTn id="66" dur="1000" fill="hold"/>
                                        <p:tgtEl>
                                          <p:spTgt spid="49"/>
                                        </p:tgtEl>
                                        <p:attrNameLst>
                                          <p:attrName>ppt_w</p:attrName>
                                        </p:attrNameLst>
                                      </p:cBhvr>
                                      <p:tavLst>
                                        <p:tav tm="0">
                                          <p:val>
                                            <p:fltVal val="0"/>
                                          </p:val>
                                        </p:tav>
                                        <p:tav tm="100000">
                                          <p:val>
                                            <p:strVal val="#ppt_w"/>
                                          </p:val>
                                        </p:tav>
                                      </p:tavLst>
                                    </p:anim>
                                    <p:anim calcmode="lin" valueType="num">
                                      <p:cBhvr>
                                        <p:cTn id="67" dur="1000" fill="hold"/>
                                        <p:tgtEl>
                                          <p:spTgt spid="49"/>
                                        </p:tgtEl>
                                        <p:attrNameLst>
                                          <p:attrName>ppt_h</p:attrName>
                                        </p:attrNameLst>
                                      </p:cBhvr>
                                      <p:tavLst>
                                        <p:tav tm="0">
                                          <p:val>
                                            <p:fltVal val="0"/>
                                          </p:val>
                                        </p:tav>
                                        <p:tav tm="100000">
                                          <p:val>
                                            <p:strVal val="#ppt_h"/>
                                          </p:val>
                                        </p:tav>
                                      </p:tavLst>
                                    </p:anim>
                                    <p:animEffect transition="in" filter="fade">
                                      <p:cBhvr>
                                        <p:cTn id="68" dur="1000"/>
                                        <p:tgtEl>
                                          <p:spTgt spid="49"/>
                                        </p:tgtEl>
                                      </p:cBhvr>
                                    </p:animEffect>
                                  </p:childTnLst>
                                </p:cTn>
                              </p:par>
                            </p:childTnLst>
                          </p:cTn>
                        </p:par>
                        <p:par>
                          <p:cTn id="69" fill="hold">
                            <p:stCondLst>
                              <p:cond delay="6140"/>
                            </p:stCondLst>
                            <p:childTnLst>
                              <p:par>
                                <p:cTn id="70" presetID="2" presetClass="entr" presetSubtype="4"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 calcmode="lin" valueType="num">
                                      <p:cBhvr additive="base">
                                        <p:cTn id="72" dur="500" fill="hold"/>
                                        <p:tgtEl>
                                          <p:spTgt spid="56"/>
                                        </p:tgtEl>
                                        <p:attrNameLst>
                                          <p:attrName>ppt_x</p:attrName>
                                        </p:attrNameLst>
                                      </p:cBhvr>
                                      <p:tavLst>
                                        <p:tav tm="0">
                                          <p:val>
                                            <p:strVal val="#ppt_x"/>
                                          </p:val>
                                        </p:tav>
                                        <p:tav tm="100000">
                                          <p:val>
                                            <p:strVal val="#ppt_x"/>
                                          </p:val>
                                        </p:tav>
                                      </p:tavLst>
                                    </p:anim>
                                    <p:anim calcmode="lin" valueType="num">
                                      <p:cBhvr additive="base">
                                        <p:cTn id="73" dur="500" fill="hold"/>
                                        <p:tgtEl>
                                          <p:spTgt spid="56"/>
                                        </p:tgtEl>
                                        <p:attrNameLst>
                                          <p:attrName>ppt_y</p:attrName>
                                        </p:attrNameLst>
                                      </p:cBhvr>
                                      <p:tavLst>
                                        <p:tav tm="0">
                                          <p:val>
                                            <p:strVal val="1+#ppt_h/2"/>
                                          </p:val>
                                        </p:tav>
                                        <p:tav tm="100000">
                                          <p:val>
                                            <p:strVal val="#ppt_y"/>
                                          </p:val>
                                        </p:tav>
                                      </p:tavLst>
                                    </p:anim>
                                  </p:childTnLst>
                                </p:cTn>
                              </p:par>
                              <p:par>
                                <p:cTn id="74" presetID="53" presetClass="entr" presetSubtype="16" fill="hold" grpId="0" nodeType="withEffect">
                                  <p:stCondLst>
                                    <p:cond delay="0"/>
                                  </p:stCondLst>
                                  <p:iterate type="lt">
                                    <p:tmPct val="10000"/>
                                  </p:iterate>
                                  <p:childTnLst>
                                    <p:set>
                                      <p:cBhvr>
                                        <p:cTn id="75" dur="1" fill="hold">
                                          <p:stCondLst>
                                            <p:cond delay="0"/>
                                          </p:stCondLst>
                                        </p:cTn>
                                        <p:tgtEl>
                                          <p:spTgt spid="57"/>
                                        </p:tgtEl>
                                        <p:attrNameLst>
                                          <p:attrName>style.visibility</p:attrName>
                                        </p:attrNameLst>
                                      </p:cBhvr>
                                      <p:to>
                                        <p:strVal val="visible"/>
                                      </p:to>
                                    </p:set>
                                    <p:anim calcmode="lin" valueType="num">
                                      <p:cBhvr>
                                        <p:cTn id="76" dur="300" fill="hold"/>
                                        <p:tgtEl>
                                          <p:spTgt spid="57"/>
                                        </p:tgtEl>
                                        <p:attrNameLst>
                                          <p:attrName>ppt_w</p:attrName>
                                        </p:attrNameLst>
                                      </p:cBhvr>
                                      <p:tavLst>
                                        <p:tav tm="0">
                                          <p:val>
                                            <p:fltVal val="0"/>
                                          </p:val>
                                        </p:tav>
                                        <p:tav tm="100000">
                                          <p:val>
                                            <p:strVal val="#ppt_w"/>
                                          </p:val>
                                        </p:tav>
                                      </p:tavLst>
                                    </p:anim>
                                    <p:anim calcmode="lin" valueType="num">
                                      <p:cBhvr>
                                        <p:cTn id="77" dur="300" fill="hold"/>
                                        <p:tgtEl>
                                          <p:spTgt spid="57"/>
                                        </p:tgtEl>
                                        <p:attrNameLst>
                                          <p:attrName>ppt_h</p:attrName>
                                        </p:attrNameLst>
                                      </p:cBhvr>
                                      <p:tavLst>
                                        <p:tav tm="0">
                                          <p:val>
                                            <p:fltVal val="0"/>
                                          </p:val>
                                        </p:tav>
                                        <p:tav tm="100000">
                                          <p:val>
                                            <p:strVal val="#ppt_h"/>
                                          </p:val>
                                        </p:tav>
                                      </p:tavLst>
                                    </p:anim>
                                    <p:animEffect transition="in" filter="fade">
                                      <p:cBhvr>
                                        <p:cTn id="78" dur="3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工作内容回顾</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
        <p:nvSpPr>
          <p:cNvPr id="32" name="Freeform 5"/>
          <p:cNvSpPr>
            <a:spLocks noChangeArrowheads="1"/>
          </p:cNvSpPr>
          <p:nvPr/>
        </p:nvSpPr>
        <p:spPr bwMode="auto">
          <a:xfrm>
            <a:off x="3373580" y="2571666"/>
            <a:ext cx="133350" cy="801688"/>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
              <a:gd name="T61" fmla="*/ 0 h 416"/>
              <a:gd name="T62" fmla="*/ 69 w 69"/>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rgbClr val="11303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grpSp>
        <p:nvGrpSpPr>
          <p:cNvPr id="33" name="组合 42"/>
          <p:cNvGrpSpPr/>
          <p:nvPr/>
        </p:nvGrpSpPr>
        <p:grpSpPr bwMode="auto">
          <a:xfrm>
            <a:off x="960580" y="1771566"/>
            <a:ext cx="2773363" cy="965200"/>
            <a:chOff x="0" y="0"/>
            <a:chExt cx="3177519" cy="1103966"/>
          </a:xfrm>
          <a:solidFill>
            <a:schemeClr val="bg1">
              <a:lumMod val="75000"/>
            </a:schemeClr>
          </a:solidFill>
        </p:grpSpPr>
        <p:sp>
          <p:nvSpPr>
            <p:cNvPr id="34" name="Freeform 6"/>
            <p:cNvSpPr>
              <a:spLocks noChangeArrowheads="1"/>
            </p:cNvSpPr>
            <p:nvPr/>
          </p:nvSpPr>
          <p:spPr bwMode="auto">
            <a:xfrm>
              <a:off x="237964" y="223033"/>
              <a:ext cx="181039" cy="271559"/>
            </a:xfrm>
            <a:custGeom>
              <a:avLst/>
              <a:gdLst>
                <a:gd name="T0" fmla="*/ 0 w 82"/>
                <a:gd name="T1" fmla="*/ 116 h 123"/>
                <a:gd name="T2" fmla="*/ 0 w 82"/>
                <a:gd name="T3" fmla="*/ 90 h 123"/>
                <a:gd name="T4" fmla="*/ 16 w 82"/>
                <a:gd name="T5" fmla="*/ 99 h 123"/>
                <a:gd name="T6" fmla="*/ 33 w 82"/>
                <a:gd name="T7" fmla="*/ 102 h 123"/>
                <a:gd name="T8" fmla="*/ 42 w 82"/>
                <a:gd name="T9" fmla="*/ 101 h 123"/>
                <a:gd name="T10" fmla="*/ 48 w 82"/>
                <a:gd name="T11" fmla="*/ 98 h 123"/>
                <a:gd name="T12" fmla="*/ 52 w 82"/>
                <a:gd name="T13" fmla="*/ 94 h 123"/>
                <a:gd name="T14" fmla="*/ 53 w 82"/>
                <a:gd name="T15" fmla="*/ 90 h 123"/>
                <a:gd name="T16" fmla="*/ 51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6 w 82"/>
                <a:gd name="T39" fmla="*/ 4 h 123"/>
                <a:gd name="T40" fmla="*/ 76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1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4 w 82"/>
                <a:gd name="T81" fmla="*/ 123 h 123"/>
                <a:gd name="T82" fmla="*/ 16 w 82"/>
                <a:gd name="T83" fmla="*/ 121 h 123"/>
                <a:gd name="T84" fmla="*/ 0 w 82"/>
                <a:gd name="T85" fmla="*/ 116 h 1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123"/>
                <a:gd name="T131" fmla="*/ 82 w 82"/>
                <a:gd name="T132" fmla="*/ 123 h 1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123">
                  <a:moveTo>
                    <a:pt x="0" y="116"/>
                  </a:moveTo>
                  <a:cubicBezTo>
                    <a:pt x="0" y="90"/>
                    <a:pt x="0" y="90"/>
                    <a:pt x="0" y="90"/>
                  </a:cubicBezTo>
                  <a:cubicBezTo>
                    <a:pt x="5" y="94"/>
                    <a:pt x="11" y="97"/>
                    <a:pt x="16" y="99"/>
                  </a:cubicBezTo>
                  <a:cubicBezTo>
                    <a:pt x="22" y="101"/>
                    <a:pt x="28" y="102"/>
                    <a:pt x="33" y="102"/>
                  </a:cubicBezTo>
                  <a:cubicBezTo>
                    <a:pt x="37" y="102"/>
                    <a:pt x="40" y="101"/>
                    <a:pt x="42" y="101"/>
                  </a:cubicBezTo>
                  <a:cubicBezTo>
                    <a:pt x="45" y="100"/>
                    <a:pt x="47" y="99"/>
                    <a:pt x="48" y="98"/>
                  </a:cubicBezTo>
                  <a:cubicBezTo>
                    <a:pt x="50" y="97"/>
                    <a:pt x="51" y="96"/>
                    <a:pt x="52" y="94"/>
                  </a:cubicBezTo>
                  <a:cubicBezTo>
                    <a:pt x="53" y="93"/>
                    <a:pt x="53" y="91"/>
                    <a:pt x="53" y="90"/>
                  </a:cubicBezTo>
                  <a:cubicBezTo>
                    <a:pt x="53" y="87"/>
                    <a:pt x="53" y="85"/>
                    <a:pt x="51" y="83"/>
                  </a:cubicBezTo>
                  <a:cubicBezTo>
                    <a:pt x="50" y="82"/>
                    <a:pt x="48" y="80"/>
                    <a:pt x="46" y="78"/>
                  </a:cubicBezTo>
                  <a:cubicBezTo>
                    <a:pt x="44" y="77"/>
                    <a:pt x="41" y="75"/>
                    <a:pt x="38" y="74"/>
                  </a:cubicBezTo>
                  <a:cubicBezTo>
                    <a:pt x="35" y="72"/>
                    <a:pt x="31" y="71"/>
                    <a:pt x="28" y="69"/>
                  </a:cubicBezTo>
                  <a:cubicBezTo>
                    <a:pt x="18" y="66"/>
                    <a:pt x="11" y="61"/>
                    <a:pt x="7" y="55"/>
                  </a:cubicBezTo>
                  <a:cubicBezTo>
                    <a:pt x="2" y="50"/>
                    <a:pt x="0" y="43"/>
                    <a:pt x="0" y="35"/>
                  </a:cubicBezTo>
                  <a:cubicBezTo>
                    <a:pt x="0" y="29"/>
                    <a:pt x="1" y="23"/>
                    <a:pt x="4" y="19"/>
                  </a:cubicBezTo>
                  <a:cubicBezTo>
                    <a:pt x="6" y="15"/>
                    <a:pt x="10" y="11"/>
                    <a:pt x="14" y="8"/>
                  </a:cubicBezTo>
                  <a:cubicBezTo>
                    <a:pt x="18" y="5"/>
                    <a:pt x="23" y="3"/>
                    <a:pt x="29" y="2"/>
                  </a:cubicBezTo>
                  <a:cubicBezTo>
                    <a:pt x="34" y="0"/>
                    <a:pt x="40" y="0"/>
                    <a:pt x="47" y="0"/>
                  </a:cubicBezTo>
                  <a:cubicBezTo>
                    <a:pt x="53" y="0"/>
                    <a:pt x="58" y="0"/>
                    <a:pt x="63" y="1"/>
                  </a:cubicBezTo>
                  <a:cubicBezTo>
                    <a:pt x="68" y="1"/>
                    <a:pt x="72" y="3"/>
                    <a:pt x="76" y="4"/>
                  </a:cubicBezTo>
                  <a:cubicBezTo>
                    <a:pt x="76" y="29"/>
                    <a:pt x="76" y="29"/>
                    <a:pt x="76" y="29"/>
                  </a:cubicBezTo>
                  <a:cubicBezTo>
                    <a:pt x="74" y="28"/>
                    <a:pt x="72" y="26"/>
                    <a:pt x="70" y="25"/>
                  </a:cubicBezTo>
                  <a:cubicBezTo>
                    <a:pt x="68" y="24"/>
                    <a:pt x="65" y="23"/>
                    <a:pt x="63" y="23"/>
                  </a:cubicBezTo>
                  <a:cubicBezTo>
                    <a:pt x="60" y="22"/>
                    <a:pt x="58" y="22"/>
                    <a:pt x="55" y="21"/>
                  </a:cubicBezTo>
                  <a:cubicBezTo>
                    <a:pt x="53" y="21"/>
                    <a:pt x="50" y="21"/>
                    <a:pt x="48" y="21"/>
                  </a:cubicBezTo>
                  <a:cubicBezTo>
                    <a:pt x="45" y="21"/>
                    <a:pt x="42" y="21"/>
                    <a:pt x="40" y="22"/>
                  </a:cubicBezTo>
                  <a:cubicBezTo>
                    <a:pt x="37" y="22"/>
                    <a:pt x="35" y="23"/>
                    <a:pt x="34" y="24"/>
                  </a:cubicBezTo>
                  <a:cubicBezTo>
                    <a:pt x="32" y="25"/>
                    <a:pt x="31" y="26"/>
                    <a:pt x="30" y="28"/>
                  </a:cubicBezTo>
                  <a:cubicBezTo>
                    <a:pt x="29" y="29"/>
                    <a:pt x="28" y="31"/>
                    <a:pt x="28" y="33"/>
                  </a:cubicBezTo>
                  <a:cubicBezTo>
                    <a:pt x="28" y="35"/>
                    <a:pt x="29" y="37"/>
                    <a:pt x="30" y="38"/>
                  </a:cubicBezTo>
                  <a:cubicBezTo>
                    <a:pt x="31" y="40"/>
                    <a:pt x="32" y="41"/>
                    <a:pt x="34" y="43"/>
                  </a:cubicBezTo>
                  <a:cubicBezTo>
                    <a:pt x="36" y="44"/>
                    <a:pt x="39" y="45"/>
                    <a:pt x="41" y="47"/>
                  </a:cubicBezTo>
                  <a:cubicBezTo>
                    <a:pt x="44" y="48"/>
                    <a:pt x="47" y="49"/>
                    <a:pt x="51" y="51"/>
                  </a:cubicBezTo>
                  <a:cubicBezTo>
                    <a:pt x="55" y="53"/>
                    <a:pt x="60" y="55"/>
                    <a:pt x="64" y="57"/>
                  </a:cubicBezTo>
                  <a:cubicBezTo>
                    <a:pt x="67" y="60"/>
                    <a:pt x="71" y="62"/>
                    <a:pt x="73" y="65"/>
                  </a:cubicBezTo>
                  <a:cubicBezTo>
                    <a:pt x="76" y="68"/>
                    <a:pt x="78" y="71"/>
                    <a:pt x="80" y="75"/>
                  </a:cubicBezTo>
                  <a:cubicBezTo>
                    <a:pt x="81" y="78"/>
                    <a:pt x="82" y="82"/>
                    <a:pt x="82" y="87"/>
                  </a:cubicBezTo>
                  <a:cubicBezTo>
                    <a:pt x="82" y="94"/>
                    <a:pt x="80" y="99"/>
                    <a:pt x="78" y="104"/>
                  </a:cubicBezTo>
                  <a:cubicBezTo>
                    <a:pt x="75" y="108"/>
                    <a:pt x="72" y="112"/>
                    <a:pt x="68" y="115"/>
                  </a:cubicBezTo>
                  <a:cubicBezTo>
                    <a:pt x="63" y="118"/>
                    <a:pt x="58" y="120"/>
                    <a:pt x="53" y="121"/>
                  </a:cubicBezTo>
                  <a:cubicBezTo>
                    <a:pt x="47" y="122"/>
                    <a:pt x="41" y="123"/>
                    <a:pt x="34" y="123"/>
                  </a:cubicBezTo>
                  <a:cubicBezTo>
                    <a:pt x="28" y="123"/>
                    <a:pt x="22" y="122"/>
                    <a:pt x="16" y="121"/>
                  </a:cubicBezTo>
                  <a:cubicBezTo>
                    <a:pt x="10" y="120"/>
                    <a:pt x="5" y="118"/>
                    <a:pt x="0" y="116"/>
                  </a:cubicBez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35" name="Freeform 7"/>
            <p:cNvSpPr>
              <a:spLocks noChangeArrowheads="1"/>
            </p:cNvSpPr>
            <p:nvPr/>
          </p:nvSpPr>
          <p:spPr bwMode="auto">
            <a:xfrm>
              <a:off x="459131" y="227699"/>
              <a:ext cx="215567" cy="266893"/>
            </a:xfrm>
            <a:custGeom>
              <a:avLst/>
              <a:gdLst>
                <a:gd name="T0" fmla="*/ 98 w 98"/>
                <a:gd name="T1" fmla="*/ 67 h 121"/>
                <a:gd name="T2" fmla="*/ 48 w 98"/>
                <a:gd name="T3" fmla="*/ 121 h 121"/>
                <a:gd name="T4" fmla="*/ 0 w 98"/>
                <a:gd name="T5" fmla="*/ 68 h 121"/>
                <a:gd name="T6" fmla="*/ 0 w 98"/>
                <a:gd name="T7" fmla="*/ 0 h 121"/>
                <a:gd name="T8" fmla="*/ 27 w 98"/>
                <a:gd name="T9" fmla="*/ 0 h 121"/>
                <a:gd name="T10" fmla="*/ 27 w 98"/>
                <a:gd name="T11" fmla="*/ 69 h 121"/>
                <a:gd name="T12" fmla="*/ 49 w 98"/>
                <a:gd name="T13" fmla="*/ 98 h 121"/>
                <a:gd name="T14" fmla="*/ 71 w 98"/>
                <a:gd name="T15" fmla="*/ 70 h 121"/>
                <a:gd name="T16" fmla="*/ 71 w 98"/>
                <a:gd name="T17" fmla="*/ 0 h 121"/>
                <a:gd name="T18" fmla="*/ 98 w 98"/>
                <a:gd name="T19" fmla="*/ 0 h 121"/>
                <a:gd name="T20" fmla="*/ 98 w 98"/>
                <a:gd name="T21" fmla="*/ 67 h 1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21"/>
                <a:gd name="T35" fmla="*/ 98 w 98"/>
                <a:gd name="T36" fmla="*/ 121 h 1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21">
                  <a:moveTo>
                    <a:pt x="98" y="67"/>
                  </a:moveTo>
                  <a:cubicBezTo>
                    <a:pt x="98" y="103"/>
                    <a:pt x="82" y="121"/>
                    <a:pt x="48" y="121"/>
                  </a:cubicBezTo>
                  <a:cubicBezTo>
                    <a:pt x="16" y="121"/>
                    <a:pt x="0" y="103"/>
                    <a:pt x="0" y="68"/>
                  </a:cubicBezTo>
                  <a:cubicBezTo>
                    <a:pt x="0" y="0"/>
                    <a:pt x="0" y="0"/>
                    <a:pt x="0" y="0"/>
                  </a:cubicBezTo>
                  <a:cubicBezTo>
                    <a:pt x="27" y="0"/>
                    <a:pt x="27" y="0"/>
                    <a:pt x="27" y="0"/>
                  </a:cubicBezTo>
                  <a:cubicBezTo>
                    <a:pt x="27" y="69"/>
                    <a:pt x="27" y="69"/>
                    <a:pt x="27" y="69"/>
                  </a:cubicBezTo>
                  <a:cubicBezTo>
                    <a:pt x="27" y="88"/>
                    <a:pt x="34" y="98"/>
                    <a:pt x="49" y="98"/>
                  </a:cubicBezTo>
                  <a:cubicBezTo>
                    <a:pt x="64" y="98"/>
                    <a:pt x="71" y="88"/>
                    <a:pt x="71" y="70"/>
                  </a:cubicBezTo>
                  <a:cubicBezTo>
                    <a:pt x="71" y="0"/>
                    <a:pt x="71" y="0"/>
                    <a:pt x="71" y="0"/>
                  </a:cubicBezTo>
                  <a:cubicBezTo>
                    <a:pt x="98" y="0"/>
                    <a:pt x="98" y="0"/>
                    <a:pt x="98" y="0"/>
                  </a:cubicBezTo>
                  <a:lnTo>
                    <a:pt x="98" y="67"/>
                  </a:ln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36" name="Freeform 8"/>
            <p:cNvSpPr>
              <a:spLocks noChangeArrowheads="1"/>
            </p:cNvSpPr>
            <p:nvPr/>
          </p:nvSpPr>
          <p:spPr bwMode="auto">
            <a:xfrm>
              <a:off x="716692" y="223033"/>
              <a:ext cx="203436" cy="271559"/>
            </a:xfrm>
            <a:custGeom>
              <a:avLst/>
              <a:gdLst>
                <a:gd name="T0" fmla="*/ 92 w 92"/>
                <a:gd name="T1" fmla="*/ 116 h 123"/>
                <a:gd name="T2" fmla="*/ 58 w 92"/>
                <a:gd name="T3" fmla="*/ 123 h 123"/>
                <a:gd name="T4" fmla="*/ 15 w 92"/>
                <a:gd name="T5" fmla="*/ 107 h 123"/>
                <a:gd name="T6" fmla="*/ 0 w 92"/>
                <a:gd name="T7" fmla="*/ 64 h 123"/>
                <a:gd name="T8" fmla="*/ 17 w 92"/>
                <a:gd name="T9" fmla="*/ 17 h 123"/>
                <a:gd name="T10" fmla="*/ 63 w 92"/>
                <a:gd name="T11" fmla="*/ 0 h 123"/>
                <a:gd name="T12" fmla="*/ 92 w 92"/>
                <a:gd name="T13" fmla="*/ 4 h 123"/>
                <a:gd name="T14" fmla="*/ 92 w 92"/>
                <a:gd name="T15" fmla="*/ 30 h 123"/>
                <a:gd name="T16" fmla="*/ 65 w 92"/>
                <a:gd name="T17" fmla="*/ 23 h 123"/>
                <a:gd name="T18" fmla="*/ 38 w 92"/>
                <a:gd name="T19" fmla="*/ 33 h 123"/>
                <a:gd name="T20" fmla="*/ 28 w 92"/>
                <a:gd name="T21" fmla="*/ 62 h 123"/>
                <a:gd name="T22" fmla="*/ 38 w 92"/>
                <a:gd name="T23" fmla="*/ 89 h 123"/>
                <a:gd name="T24" fmla="*/ 64 w 92"/>
                <a:gd name="T25" fmla="*/ 100 h 123"/>
                <a:gd name="T26" fmla="*/ 92 w 92"/>
                <a:gd name="T27" fmla="*/ 92 h 123"/>
                <a:gd name="T28" fmla="*/ 92 w 92"/>
                <a:gd name="T29" fmla="*/ 11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2"/>
                <a:gd name="T46" fmla="*/ 0 h 123"/>
                <a:gd name="T47" fmla="*/ 92 w 92"/>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2" h="123">
                  <a:moveTo>
                    <a:pt x="92" y="116"/>
                  </a:moveTo>
                  <a:cubicBezTo>
                    <a:pt x="84" y="121"/>
                    <a:pt x="72" y="123"/>
                    <a:pt x="58" y="123"/>
                  </a:cubicBezTo>
                  <a:cubicBezTo>
                    <a:pt x="40" y="123"/>
                    <a:pt x="26" y="117"/>
                    <a:pt x="15" y="107"/>
                  </a:cubicBezTo>
                  <a:cubicBezTo>
                    <a:pt x="5" y="96"/>
                    <a:pt x="0" y="82"/>
                    <a:pt x="0" y="64"/>
                  </a:cubicBezTo>
                  <a:cubicBezTo>
                    <a:pt x="0" y="45"/>
                    <a:pt x="6" y="29"/>
                    <a:pt x="17" y="17"/>
                  </a:cubicBezTo>
                  <a:cubicBezTo>
                    <a:pt x="29" y="6"/>
                    <a:pt x="44" y="0"/>
                    <a:pt x="63" y="0"/>
                  </a:cubicBezTo>
                  <a:cubicBezTo>
                    <a:pt x="75" y="0"/>
                    <a:pt x="85" y="1"/>
                    <a:pt x="92" y="4"/>
                  </a:cubicBezTo>
                  <a:cubicBezTo>
                    <a:pt x="92" y="30"/>
                    <a:pt x="92" y="30"/>
                    <a:pt x="92" y="30"/>
                  </a:cubicBezTo>
                  <a:cubicBezTo>
                    <a:pt x="85" y="25"/>
                    <a:pt x="75" y="23"/>
                    <a:pt x="65" y="23"/>
                  </a:cubicBezTo>
                  <a:cubicBezTo>
                    <a:pt x="54" y="23"/>
                    <a:pt x="45" y="26"/>
                    <a:pt x="38" y="33"/>
                  </a:cubicBezTo>
                  <a:cubicBezTo>
                    <a:pt x="31" y="40"/>
                    <a:pt x="28" y="50"/>
                    <a:pt x="28" y="62"/>
                  </a:cubicBezTo>
                  <a:cubicBezTo>
                    <a:pt x="28" y="73"/>
                    <a:pt x="31" y="82"/>
                    <a:pt x="38" y="89"/>
                  </a:cubicBezTo>
                  <a:cubicBezTo>
                    <a:pt x="44" y="96"/>
                    <a:pt x="53" y="100"/>
                    <a:pt x="64" y="100"/>
                  </a:cubicBezTo>
                  <a:cubicBezTo>
                    <a:pt x="74" y="100"/>
                    <a:pt x="84" y="97"/>
                    <a:pt x="92" y="92"/>
                  </a:cubicBezTo>
                  <a:lnTo>
                    <a:pt x="92" y="116"/>
                  </a:ln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37" name="Freeform 9"/>
            <p:cNvSpPr>
              <a:spLocks noChangeArrowheads="1"/>
            </p:cNvSpPr>
            <p:nvPr/>
          </p:nvSpPr>
          <p:spPr bwMode="auto">
            <a:xfrm>
              <a:off x="939724" y="223033"/>
              <a:ext cx="205302" cy="271559"/>
            </a:xfrm>
            <a:custGeom>
              <a:avLst/>
              <a:gdLst>
                <a:gd name="T0" fmla="*/ 93 w 93"/>
                <a:gd name="T1" fmla="*/ 116 h 123"/>
                <a:gd name="T2" fmla="*/ 59 w 93"/>
                <a:gd name="T3" fmla="*/ 123 h 123"/>
                <a:gd name="T4" fmla="*/ 16 w 93"/>
                <a:gd name="T5" fmla="*/ 107 h 123"/>
                <a:gd name="T6" fmla="*/ 0 w 93"/>
                <a:gd name="T7" fmla="*/ 64 h 123"/>
                <a:gd name="T8" fmla="*/ 18 w 93"/>
                <a:gd name="T9" fmla="*/ 17 h 123"/>
                <a:gd name="T10" fmla="*/ 64 w 93"/>
                <a:gd name="T11" fmla="*/ 0 h 123"/>
                <a:gd name="T12" fmla="*/ 93 w 93"/>
                <a:gd name="T13" fmla="*/ 4 h 123"/>
                <a:gd name="T14" fmla="*/ 93 w 93"/>
                <a:gd name="T15" fmla="*/ 30 h 123"/>
                <a:gd name="T16" fmla="*/ 66 w 93"/>
                <a:gd name="T17" fmla="*/ 23 h 123"/>
                <a:gd name="T18" fmla="*/ 39 w 93"/>
                <a:gd name="T19" fmla="*/ 33 h 123"/>
                <a:gd name="T20" fmla="*/ 28 w 93"/>
                <a:gd name="T21" fmla="*/ 62 h 123"/>
                <a:gd name="T22" fmla="*/ 38 w 93"/>
                <a:gd name="T23" fmla="*/ 89 h 123"/>
                <a:gd name="T24" fmla="*/ 64 w 93"/>
                <a:gd name="T25" fmla="*/ 100 h 123"/>
                <a:gd name="T26" fmla="*/ 93 w 93"/>
                <a:gd name="T27" fmla="*/ 92 h 123"/>
                <a:gd name="T28" fmla="*/ 93 w 93"/>
                <a:gd name="T29" fmla="*/ 11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
                <a:gd name="T46" fmla="*/ 0 h 123"/>
                <a:gd name="T47" fmla="*/ 93 w 93"/>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 h="123">
                  <a:moveTo>
                    <a:pt x="93" y="116"/>
                  </a:moveTo>
                  <a:cubicBezTo>
                    <a:pt x="84" y="121"/>
                    <a:pt x="73" y="123"/>
                    <a:pt x="59" y="123"/>
                  </a:cubicBezTo>
                  <a:cubicBezTo>
                    <a:pt x="41" y="123"/>
                    <a:pt x="26" y="117"/>
                    <a:pt x="16" y="107"/>
                  </a:cubicBezTo>
                  <a:cubicBezTo>
                    <a:pt x="5" y="96"/>
                    <a:pt x="0" y="82"/>
                    <a:pt x="0" y="64"/>
                  </a:cubicBezTo>
                  <a:cubicBezTo>
                    <a:pt x="0" y="45"/>
                    <a:pt x="6" y="29"/>
                    <a:pt x="18" y="17"/>
                  </a:cubicBezTo>
                  <a:cubicBezTo>
                    <a:pt x="30" y="6"/>
                    <a:pt x="45" y="0"/>
                    <a:pt x="64" y="0"/>
                  </a:cubicBezTo>
                  <a:cubicBezTo>
                    <a:pt x="75" y="0"/>
                    <a:pt x="85" y="1"/>
                    <a:pt x="93" y="4"/>
                  </a:cubicBezTo>
                  <a:cubicBezTo>
                    <a:pt x="93" y="30"/>
                    <a:pt x="93" y="30"/>
                    <a:pt x="93" y="30"/>
                  </a:cubicBezTo>
                  <a:cubicBezTo>
                    <a:pt x="85" y="25"/>
                    <a:pt x="76" y="23"/>
                    <a:pt x="66" y="23"/>
                  </a:cubicBezTo>
                  <a:cubicBezTo>
                    <a:pt x="55" y="23"/>
                    <a:pt x="46" y="26"/>
                    <a:pt x="39" y="33"/>
                  </a:cubicBezTo>
                  <a:cubicBezTo>
                    <a:pt x="32" y="40"/>
                    <a:pt x="28" y="50"/>
                    <a:pt x="28" y="62"/>
                  </a:cubicBezTo>
                  <a:cubicBezTo>
                    <a:pt x="28" y="73"/>
                    <a:pt x="32" y="82"/>
                    <a:pt x="38" y="89"/>
                  </a:cubicBezTo>
                  <a:cubicBezTo>
                    <a:pt x="45" y="96"/>
                    <a:pt x="53" y="100"/>
                    <a:pt x="64" y="100"/>
                  </a:cubicBezTo>
                  <a:cubicBezTo>
                    <a:pt x="75" y="100"/>
                    <a:pt x="84" y="97"/>
                    <a:pt x="93" y="92"/>
                  </a:cubicBezTo>
                  <a:lnTo>
                    <a:pt x="93" y="116"/>
                  </a:ln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38" name="Freeform 10"/>
            <p:cNvSpPr>
              <a:spLocks noChangeArrowheads="1"/>
            </p:cNvSpPr>
            <p:nvPr/>
          </p:nvSpPr>
          <p:spPr bwMode="auto">
            <a:xfrm>
              <a:off x="1191686" y="227699"/>
              <a:ext cx="156776" cy="262227"/>
            </a:xfrm>
            <a:custGeom>
              <a:avLst/>
              <a:gdLst>
                <a:gd name="T0" fmla="*/ 168 w 168"/>
                <a:gd name="T1" fmla="*/ 281 h 281"/>
                <a:gd name="T2" fmla="*/ 0 w 168"/>
                <a:gd name="T3" fmla="*/ 281 h 281"/>
                <a:gd name="T4" fmla="*/ 0 w 168"/>
                <a:gd name="T5" fmla="*/ 0 h 281"/>
                <a:gd name="T6" fmla="*/ 161 w 168"/>
                <a:gd name="T7" fmla="*/ 0 h 281"/>
                <a:gd name="T8" fmla="*/ 161 w 168"/>
                <a:gd name="T9" fmla="*/ 50 h 281"/>
                <a:gd name="T10" fmla="*/ 64 w 168"/>
                <a:gd name="T11" fmla="*/ 50 h 281"/>
                <a:gd name="T12" fmla="*/ 64 w 168"/>
                <a:gd name="T13" fmla="*/ 113 h 281"/>
                <a:gd name="T14" fmla="*/ 153 w 168"/>
                <a:gd name="T15" fmla="*/ 113 h 281"/>
                <a:gd name="T16" fmla="*/ 153 w 168"/>
                <a:gd name="T17" fmla="*/ 165 h 281"/>
                <a:gd name="T18" fmla="*/ 64 w 168"/>
                <a:gd name="T19" fmla="*/ 165 h 281"/>
                <a:gd name="T20" fmla="*/ 64 w 168"/>
                <a:gd name="T21" fmla="*/ 229 h 281"/>
                <a:gd name="T22" fmla="*/ 168 w 168"/>
                <a:gd name="T23" fmla="*/ 229 h 281"/>
                <a:gd name="T24" fmla="*/ 168 w 168"/>
                <a:gd name="T25" fmla="*/ 281 h 2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281"/>
                <a:gd name="T41" fmla="*/ 168 w 168"/>
                <a:gd name="T42" fmla="*/ 281 h 2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281">
                  <a:moveTo>
                    <a:pt x="168" y="281"/>
                  </a:moveTo>
                  <a:lnTo>
                    <a:pt x="0" y="281"/>
                  </a:lnTo>
                  <a:lnTo>
                    <a:pt x="0" y="0"/>
                  </a:lnTo>
                  <a:lnTo>
                    <a:pt x="161" y="0"/>
                  </a:lnTo>
                  <a:lnTo>
                    <a:pt x="161" y="50"/>
                  </a:lnTo>
                  <a:lnTo>
                    <a:pt x="64" y="50"/>
                  </a:lnTo>
                  <a:lnTo>
                    <a:pt x="64" y="113"/>
                  </a:lnTo>
                  <a:lnTo>
                    <a:pt x="153" y="113"/>
                  </a:lnTo>
                  <a:lnTo>
                    <a:pt x="153" y="165"/>
                  </a:lnTo>
                  <a:lnTo>
                    <a:pt x="64" y="165"/>
                  </a:lnTo>
                  <a:lnTo>
                    <a:pt x="64" y="229"/>
                  </a:lnTo>
                  <a:lnTo>
                    <a:pt x="168" y="229"/>
                  </a:lnTo>
                  <a:lnTo>
                    <a:pt x="168" y="281"/>
                  </a:ln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39" name="Freeform 11"/>
            <p:cNvSpPr>
              <a:spLocks noChangeArrowheads="1"/>
            </p:cNvSpPr>
            <p:nvPr/>
          </p:nvSpPr>
          <p:spPr bwMode="auto">
            <a:xfrm>
              <a:off x="1376458" y="223033"/>
              <a:ext cx="181039" cy="271559"/>
            </a:xfrm>
            <a:custGeom>
              <a:avLst/>
              <a:gdLst>
                <a:gd name="T0" fmla="*/ 1 w 82"/>
                <a:gd name="T1" fmla="*/ 116 h 123"/>
                <a:gd name="T2" fmla="*/ 1 w 82"/>
                <a:gd name="T3" fmla="*/ 90 h 123"/>
                <a:gd name="T4" fmla="*/ 16 w 82"/>
                <a:gd name="T5" fmla="*/ 99 h 123"/>
                <a:gd name="T6" fmla="*/ 33 w 82"/>
                <a:gd name="T7" fmla="*/ 102 h 123"/>
                <a:gd name="T8" fmla="*/ 42 w 82"/>
                <a:gd name="T9" fmla="*/ 101 h 123"/>
                <a:gd name="T10" fmla="*/ 49 w 82"/>
                <a:gd name="T11" fmla="*/ 98 h 123"/>
                <a:gd name="T12" fmla="*/ 52 w 82"/>
                <a:gd name="T13" fmla="*/ 94 h 123"/>
                <a:gd name="T14" fmla="*/ 54 w 82"/>
                <a:gd name="T15" fmla="*/ 90 h 123"/>
                <a:gd name="T16" fmla="*/ 52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7 w 82"/>
                <a:gd name="T39" fmla="*/ 4 h 123"/>
                <a:gd name="T40" fmla="*/ 77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2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123"/>
                <a:gd name="T131" fmla="*/ 82 w 82"/>
                <a:gd name="T132" fmla="*/ 123 h 1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123">
                  <a:moveTo>
                    <a:pt x="1" y="116"/>
                  </a:moveTo>
                  <a:cubicBezTo>
                    <a:pt x="1" y="90"/>
                    <a:pt x="1" y="90"/>
                    <a:pt x="1" y="90"/>
                  </a:cubicBezTo>
                  <a:cubicBezTo>
                    <a:pt x="6" y="94"/>
                    <a:pt x="11" y="97"/>
                    <a:pt x="16" y="99"/>
                  </a:cubicBezTo>
                  <a:cubicBezTo>
                    <a:pt x="22" y="101"/>
                    <a:pt x="28" y="102"/>
                    <a:pt x="33" y="102"/>
                  </a:cubicBezTo>
                  <a:cubicBezTo>
                    <a:pt x="37" y="102"/>
                    <a:pt x="40" y="101"/>
                    <a:pt x="42" y="101"/>
                  </a:cubicBezTo>
                  <a:cubicBezTo>
                    <a:pt x="45" y="100"/>
                    <a:pt x="47" y="99"/>
                    <a:pt x="49" y="98"/>
                  </a:cubicBezTo>
                  <a:cubicBezTo>
                    <a:pt x="50" y="97"/>
                    <a:pt x="52" y="96"/>
                    <a:pt x="52" y="94"/>
                  </a:cubicBezTo>
                  <a:cubicBezTo>
                    <a:pt x="53" y="93"/>
                    <a:pt x="54" y="91"/>
                    <a:pt x="54" y="90"/>
                  </a:cubicBezTo>
                  <a:cubicBezTo>
                    <a:pt x="54" y="87"/>
                    <a:pt x="53" y="85"/>
                    <a:pt x="52" y="83"/>
                  </a:cubicBezTo>
                  <a:cubicBezTo>
                    <a:pt x="50" y="82"/>
                    <a:pt x="49" y="80"/>
                    <a:pt x="46" y="78"/>
                  </a:cubicBezTo>
                  <a:cubicBezTo>
                    <a:pt x="44" y="77"/>
                    <a:pt x="41" y="75"/>
                    <a:pt x="38" y="74"/>
                  </a:cubicBezTo>
                  <a:cubicBezTo>
                    <a:pt x="35" y="72"/>
                    <a:pt x="32" y="71"/>
                    <a:pt x="28" y="69"/>
                  </a:cubicBezTo>
                  <a:cubicBezTo>
                    <a:pt x="19" y="66"/>
                    <a:pt x="12" y="61"/>
                    <a:pt x="7" y="55"/>
                  </a:cubicBezTo>
                  <a:cubicBezTo>
                    <a:pt x="2" y="50"/>
                    <a:pt x="0" y="43"/>
                    <a:pt x="0" y="35"/>
                  </a:cubicBezTo>
                  <a:cubicBezTo>
                    <a:pt x="0" y="29"/>
                    <a:pt x="1" y="23"/>
                    <a:pt x="4" y="19"/>
                  </a:cubicBezTo>
                  <a:cubicBezTo>
                    <a:pt x="6" y="15"/>
                    <a:pt x="10" y="11"/>
                    <a:pt x="14" y="8"/>
                  </a:cubicBezTo>
                  <a:cubicBezTo>
                    <a:pt x="18" y="5"/>
                    <a:pt x="23" y="3"/>
                    <a:pt x="29" y="2"/>
                  </a:cubicBezTo>
                  <a:cubicBezTo>
                    <a:pt x="35" y="0"/>
                    <a:pt x="41" y="0"/>
                    <a:pt x="47" y="0"/>
                  </a:cubicBezTo>
                  <a:cubicBezTo>
                    <a:pt x="53" y="0"/>
                    <a:pt x="59" y="0"/>
                    <a:pt x="63" y="1"/>
                  </a:cubicBezTo>
                  <a:cubicBezTo>
                    <a:pt x="68" y="1"/>
                    <a:pt x="73" y="3"/>
                    <a:pt x="77" y="4"/>
                  </a:cubicBezTo>
                  <a:cubicBezTo>
                    <a:pt x="77" y="29"/>
                    <a:pt x="77" y="29"/>
                    <a:pt x="77" y="29"/>
                  </a:cubicBezTo>
                  <a:cubicBezTo>
                    <a:pt x="75" y="28"/>
                    <a:pt x="72" y="26"/>
                    <a:pt x="70" y="25"/>
                  </a:cubicBezTo>
                  <a:cubicBezTo>
                    <a:pt x="68" y="24"/>
                    <a:pt x="65" y="23"/>
                    <a:pt x="63" y="23"/>
                  </a:cubicBezTo>
                  <a:cubicBezTo>
                    <a:pt x="60" y="22"/>
                    <a:pt x="58" y="22"/>
                    <a:pt x="55" y="21"/>
                  </a:cubicBezTo>
                  <a:cubicBezTo>
                    <a:pt x="53" y="21"/>
                    <a:pt x="51" y="21"/>
                    <a:pt x="48" y="21"/>
                  </a:cubicBezTo>
                  <a:cubicBezTo>
                    <a:pt x="45" y="21"/>
                    <a:pt x="43" y="21"/>
                    <a:pt x="40" y="22"/>
                  </a:cubicBezTo>
                  <a:cubicBezTo>
                    <a:pt x="38" y="22"/>
                    <a:pt x="36" y="23"/>
                    <a:pt x="34" y="24"/>
                  </a:cubicBezTo>
                  <a:cubicBezTo>
                    <a:pt x="32" y="25"/>
                    <a:pt x="31" y="26"/>
                    <a:pt x="30" y="28"/>
                  </a:cubicBezTo>
                  <a:cubicBezTo>
                    <a:pt x="29" y="29"/>
                    <a:pt x="28" y="31"/>
                    <a:pt x="28" y="33"/>
                  </a:cubicBezTo>
                  <a:cubicBezTo>
                    <a:pt x="28" y="35"/>
                    <a:pt x="29" y="37"/>
                    <a:pt x="30" y="38"/>
                  </a:cubicBezTo>
                  <a:cubicBezTo>
                    <a:pt x="31" y="40"/>
                    <a:pt x="33" y="41"/>
                    <a:pt x="34" y="43"/>
                  </a:cubicBezTo>
                  <a:cubicBezTo>
                    <a:pt x="36" y="44"/>
                    <a:pt x="39" y="45"/>
                    <a:pt x="42" y="47"/>
                  </a:cubicBezTo>
                  <a:cubicBezTo>
                    <a:pt x="44" y="48"/>
                    <a:pt x="47" y="49"/>
                    <a:pt x="51" y="51"/>
                  </a:cubicBezTo>
                  <a:cubicBezTo>
                    <a:pt x="56" y="53"/>
                    <a:pt x="60" y="55"/>
                    <a:pt x="64" y="57"/>
                  </a:cubicBezTo>
                  <a:cubicBezTo>
                    <a:pt x="68" y="60"/>
                    <a:pt x="71" y="62"/>
                    <a:pt x="73" y="65"/>
                  </a:cubicBezTo>
                  <a:cubicBezTo>
                    <a:pt x="76" y="68"/>
                    <a:pt x="78"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40" name="Freeform 12"/>
            <p:cNvSpPr>
              <a:spLocks noChangeArrowheads="1"/>
            </p:cNvSpPr>
            <p:nvPr/>
          </p:nvSpPr>
          <p:spPr bwMode="auto">
            <a:xfrm>
              <a:off x="1586427" y="223033"/>
              <a:ext cx="181039" cy="271559"/>
            </a:xfrm>
            <a:custGeom>
              <a:avLst/>
              <a:gdLst>
                <a:gd name="T0" fmla="*/ 1 w 82"/>
                <a:gd name="T1" fmla="*/ 116 h 123"/>
                <a:gd name="T2" fmla="*/ 1 w 82"/>
                <a:gd name="T3" fmla="*/ 90 h 123"/>
                <a:gd name="T4" fmla="*/ 17 w 82"/>
                <a:gd name="T5" fmla="*/ 99 h 123"/>
                <a:gd name="T6" fmla="*/ 34 w 82"/>
                <a:gd name="T7" fmla="*/ 102 h 123"/>
                <a:gd name="T8" fmla="*/ 43 w 82"/>
                <a:gd name="T9" fmla="*/ 101 h 123"/>
                <a:gd name="T10" fmla="*/ 49 w 82"/>
                <a:gd name="T11" fmla="*/ 98 h 123"/>
                <a:gd name="T12" fmla="*/ 53 w 82"/>
                <a:gd name="T13" fmla="*/ 94 h 123"/>
                <a:gd name="T14" fmla="*/ 54 w 82"/>
                <a:gd name="T15" fmla="*/ 90 h 123"/>
                <a:gd name="T16" fmla="*/ 52 w 82"/>
                <a:gd name="T17" fmla="*/ 83 h 123"/>
                <a:gd name="T18" fmla="*/ 47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4 w 82"/>
                <a:gd name="T37" fmla="*/ 1 h 123"/>
                <a:gd name="T38" fmla="*/ 77 w 82"/>
                <a:gd name="T39" fmla="*/ 4 h 123"/>
                <a:gd name="T40" fmla="*/ 77 w 82"/>
                <a:gd name="T41" fmla="*/ 29 h 123"/>
                <a:gd name="T42" fmla="*/ 70 w 82"/>
                <a:gd name="T43" fmla="*/ 25 h 123"/>
                <a:gd name="T44" fmla="*/ 63 w 82"/>
                <a:gd name="T45" fmla="*/ 23 h 123"/>
                <a:gd name="T46" fmla="*/ 56 w 82"/>
                <a:gd name="T47" fmla="*/ 21 h 123"/>
                <a:gd name="T48" fmla="*/ 49 w 82"/>
                <a:gd name="T49" fmla="*/ 21 h 123"/>
                <a:gd name="T50" fmla="*/ 40 w 82"/>
                <a:gd name="T51" fmla="*/ 22 h 123"/>
                <a:gd name="T52" fmla="*/ 34 w 82"/>
                <a:gd name="T53" fmla="*/ 24 h 123"/>
                <a:gd name="T54" fmla="*/ 30 w 82"/>
                <a:gd name="T55" fmla="*/ 28 h 123"/>
                <a:gd name="T56" fmla="*/ 29 w 82"/>
                <a:gd name="T57" fmla="*/ 33 h 123"/>
                <a:gd name="T58" fmla="*/ 30 w 82"/>
                <a:gd name="T59" fmla="*/ 38 h 123"/>
                <a:gd name="T60" fmla="*/ 35 w 82"/>
                <a:gd name="T61" fmla="*/ 43 h 123"/>
                <a:gd name="T62" fmla="*/ 42 w 82"/>
                <a:gd name="T63" fmla="*/ 47 h 123"/>
                <a:gd name="T64" fmla="*/ 51 w 82"/>
                <a:gd name="T65" fmla="*/ 51 h 123"/>
                <a:gd name="T66" fmla="*/ 64 w 82"/>
                <a:gd name="T67" fmla="*/ 57 h 123"/>
                <a:gd name="T68" fmla="*/ 74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123"/>
                <a:gd name="T131" fmla="*/ 82 w 82"/>
                <a:gd name="T132" fmla="*/ 123 h 1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123">
                  <a:moveTo>
                    <a:pt x="1" y="116"/>
                  </a:moveTo>
                  <a:cubicBezTo>
                    <a:pt x="1" y="90"/>
                    <a:pt x="1" y="90"/>
                    <a:pt x="1" y="90"/>
                  </a:cubicBezTo>
                  <a:cubicBezTo>
                    <a:pt x="6" y="94"/>
                    <a:pt x="11" y="97"/>
                    <a:pt x="17" y="99"/>
                  </a:cubicBezTo>
                  <a:cubicBezTo>
                    <a:pt x="22" y="101"/>
                    <a:pt x="28" y="102"/>
                    <a:pt x="34" y="102"/>
                  </a:cubicBezTo>
                  <a:cubicBezTo>
                    <a:pt x="37" y="102"/>
                    <a:pt x="40" y="101"/>
                    <a:pt x="43" y="101"/>
                  </a:cubicBezTo>
                  <a:cubicBezTo>
                    <a:pt x="45" y="100"/>
                    <a:pt x="47" y="99"/>
                    <a:pt x="49" y="98"/>
                  </a:cubicBezTo>
                  <a:cubicBezTo>
                    <a:pt x="51" y="97"/>
                    <a:pt x="52" y="96"/>
                    <a:pt x="53" y="94"/>
                  </a:cubicBezTo>
                  <a:cubicBezTo>
                    <a:pt x="54" y="93"/>
                    <a:pt x="54" y="91"/>
                    <a:pt x="54" y="90"/>
                  </a:cubicBezTo>
                  <a:cubicBezTo>
                    <a:pt x="54" y="87"/>
                    <a:pt x="53" y="85"/>
                    <a:pt x="52" y="83"/>
                  </a:cubicBezTo>
                  <a:cubicBezTo>
                    <a:pt x="51" y="82"/>
                    <a:pt x="49" y="80"/>
                    <a:pt x="47" y="78"/>
                  </a:cubicBezTo>
                  <a:cubicBezTo>
                    <a:pt x="44" y="77"/>
                    <a:pt x="41" y="75"/>
                    <a:pt x="38" y="74"/>
                  </a:cubicBezTo>
                  <a:cubicBezTo>
                    <a:pt x="35" y="72"/>
                    <a:pt x="32" y="71"/>
                    <a:pt x="28" y="69"/>
                  </a:cubicBezTo>
                  <a:cubicBezTo>
                    <a:pt x="19" y="66"/>
                    <a:pt x="12" y="61"/>
                    <a:pt x="7" y="55"/>
                  </a:cubicBezTo>
                  <a:cubicBezTo>
                    <a:pt x="3" y="50"/>
                    <a:pt x="0" y="43"/>
                    <a:pt x="0" y="35"/>
                  </a:cubicBezTo>
                  <a:cubicBezTo>
                    <a:pt x="0" y="29"/>
                    <a:pt x="2" y="23"/>
                    <a:pt x="4" y="19"/>
                  </a:cubicBezTo>
                  <a:cubicBezTo>
                    <a:pt x="7" y="15"/>
                    <a:pt x="10" y="11"/>
                    <a:pt x="14" y="8"/>
                  </a:cubicBezTo>
                  <a:cubicBezTo>
                    <a:pt x="19" y="5"/>
                    <a:pt x="24" y="3"/>
                    <a:pt x="29" y="2"/>
                  </a:cubicBezTo>
                  <a:cubicBezTo>
                    <a:pt x="35" y="0"/>
                    <a:pt x="41" y="0"/>
                    <a:pt x="47" y="0"/>
                  </a:cubicBezTo>
                  <a:cubicBezTo>
                    <a:pt x="53" y="0"/>
                    <a:pt x="59" y="0"/>
                    <a:pt x="64" y="1"/>
                  </a:cubicBezTo>
                  <a:cubicBezTo>
                    <a:pt x="68" y="1"/>
                    <a:pt x="73" y="3"/>
                    <a:pt x="77" y="4"/>
                  </a:cubicBezTo>
                  <a:cubicBezTo>
                    <a:pt x="77" y="29"/>
                    <a:pt x="77" y="29"/>
                    <a:pt x="77" y="29"/>
                  </a:cubicBezTo>
                  <a:cubicBezTo>
                    <a:pt x="75" y="28"/>
                    <a:pt x="73" y="26"/>
                    <a:pt x="70" y="25"/>
                  </a:cubicBezTo>
                  <a:cubicBezTo>
                    <a:pt x="68" y="24"/>
                    <a:pt x="66" y="23"/>
                    <a:pt x="63" y="23"/>
                  </a:cubicBezTo>
                  <a:cubicBezTo>
                    <a:pt x="61" y="22"/>
                    <a:pt x="58" y="22"/>
                    <a:pt x="56" y="21"/>
                  </a:cubicBezTo>
                  <a:cubicBezTo>
                    <a:pt x="53" y="21"/>
                    <a:pt x="51" y="21"/>
                    <a:pt x="49" y="21"/>
                  </a:cubicBezTo>
                  <a:cubicBezTo>
                    <a:pt x="46" y="21"/>
                    <a:pt x="43" y="21"/>
                    <a:pt x="40" y="22"/>
                  </a:cubicBezTo>
                  <a:cubicBezTo>
                    <a:pt x="38" y="22"/>
                    <a:pt x="36" y="23"/>
                    <a:pt x="34" y="24"/>
                  </a:cubicBezTo>
                  <a:cubicBezTo>
                    <a:pt x="32" y="25"/>
                    <a:pt x="31" y="26"/>
                    <a:pt x="30" y="28"/>
                  </a:cubicBezTo>
                  <a:cubicBezTo>
                    <a:pt x="29" y="29"/>
                    <a:pt x="29" y="31"/>
                    <a:pt x="29" y="33"/>
                  </a:cubicBezTo>
                  <a:cubicBezTo>
                    <a:pt x="29" y="35"/>
                    <a:pt x="29" y="37"/>
                    <a:pt x="30" y="38"/>
                  </a:cubicBezTo>
                  <a:cubicBezTo>
                    <a:pt x="31" y="40"/>
                    <a:pt x="33" y="41"/>
                    <a:pt x="35" y="43"/>
                  </a:cubicBezTo>
                  <a:cubicBezTo>
                    <a:pt x="37" y="44"/>
                    <a:pt x="39" y="45"/>
                    <a:pt x="42" y="47"/>
                  </a:cubicBezTo>
                  <a:cubicBezTo>
                    <a:pt x="45" y="48"/>
                    <a:pt x="48" y="49"/>
                    <a:pt x="51" y="51"/>
                  </a:cubicBezTo>
                  <a:cubicBezTo>
                    <a:pt x="56" y="53"/>
                    <a:pt x="60" y="55"/>
                    <a:pt x="64" y="57"/>
                  </a:cubicBezTo>
                  <a:cubicBezTo>
                    <a:pt x="68" y="60"/>
                    <a:pt x="71" y="62"/>
                    <a:pt x="74" y="65"/>
                  </a:cubicBezTo>
                  <a:cubicBezTo>
                    <a:pt x="76" y="68"/>
                    <a:pt x="79"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41" name="Freeform 13"/>
            <p:cNvSpPr>
              <a:spLocks noEditPoints="1" noChangeArrowheads="1"/>
            </p:cNvSpPr>
            <p:nvPr/>
          </p:nvSpPr>
          <p:spPr bwMode="auto">
            <a:xfrm>
              <a:off x="2168738" y="0"/>
              <a:ext cx="1008781" cy="1103966"/>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7"/>
                <a:gd name="T31" fmla="*/ 0 h 500"/>
                <a:gd name="T32" fmla="*/ 457 w 457"/>
                <a:gd name="T33" fmla="*/ 500 h 5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42" name="Freeform 14"/>
            <p:cNvSpPr>
              <a:spLocks noChangeArrowheads="1"/>
            </p:cNvSpPr>
            <p:nvPr/>
          </p:nvSpPr>
          <p:spPr bwMode="auto">
            <a:xfrm>
              <a:off x="1853320" y="311686"/>
              <a:ext cx="423669" cy="485260"/>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220"/>
                <a:gd name="T29" fmla="*/ 192 w 192"/>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43" name="Freeform 15"/>
            <p:cNvSpPr>
              <a:spLocks noChangeArrowheads="1"/>
            </p:cNvSpPr>
            <p:nvPr/>
          </p:nvSpPr>
          <p:spPr bwMode="auto">
            <a:xfrm>
              <a:off x="0" y="479661"/>
              <a:ext cx="2011962" cy="167041"/>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2"/>
                <a:gd name="T28" fmla="*/ 0 h 76"/>
                <a:gd name="T29" fmla="*/ 912 w 912"/>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44" name="Freeform 16"/>
            <p:cNvSpPr>
              <a:spLocks noChangeArrowheads="1"/>
            </p:cNvSpPr>
            <p:nvPr/>
          </p:nvSpPr>
          <p:spPr bwMode="auto">
            <a:xfrm>
              <a:off x="661633" y="426469"/>
              <a:ext cx="106384" cy="299555"/>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136"/>
                <a:gd name="T29" fmla="*/ 48 w 48"/>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sp>
          <p:nvSpPr>
            <p:cNvPr id="45" name="Freeform 17"/>
            <p:cNvSpPr>
              <a:spLocks noChangeArrowheads="1"/>
            </p:cNvSpPr>
            <p:nvPr/>
          </p:nvSpPr>
          <p:spPr bwMode="auto">
            <a:xfrm>
              <a:off x="132513" y="611241"/>
              <a:ext cx="379809" cy="371410"/>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2"/>
                <a:gd name="T58" fmla="*/ 0 h 168"/>
                <a:gd name="T59" fmla="*/ 172 w 17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rgbClr val="FFFFFF"/>
                </a:solidFill>
                <a:latin typeface="Arial"/>
                <a:ea typeface="微软雅黑"/>
                <a:sym typeface="Arial"/>
              </a:endParaRPr>
            </a:p>
          </p:txBody>
        </p:sp>
      </p:grpSp>
      <p:sp>
        <p:nvSpPr>
          <p:cNvPr id="46" name="Freeform 18"/>
          <p:cNvSpPr>
            <a:spLocks noChangeArrowheads="1"/>
          </p:cNvSpPr>
          <p:nvPr/>
        </p:nvSpPr>
        <p:spPr bwMode="auto">
          <a:xfrm>
            <a:off x="2624280" y="3138404"/>
            <a:ext cx="1189038" cy="2936875"/>
          </a:xfrm>
          <a:custGeom>
            <a:avLst/>
            <a:gdLst>
              <a:gd name="T0" fmla="*/ 191 w 617"/>
              <a:gd name="T1" fmla="*/ 76 h 1524"/>
              <a:gd name="T2" fmla="*/ 287 w 617"/>
              <a:gd name="T3" fmla="*/ 7 h 1524"/>
              <a:gd name="T4" fmla="*/ 538 w 617"/>
              <a:gd name="T5" fmla="*/ 42 h 1524"/>
              <a:gd name="T6" fmla="*/ 610 w 617"/>
              <a:gd name="T7" fmla="*/ 135 h 1524"/>
              <a:gd name="T8" fmla="*/ 425 w 617"/>
              <a:gd name="T9" fmla="*/ 1445 h 1524"/>
              <a:gd name="T10" fmla="*/ 329 w 617"/>
              <a:gd name="T11" fmla="*/ 1517 h 1524"/>
              <a:gd name="T12" fmla="*/ 79 w 617"/>
              <a:gd name="T13" fmla="*/ 1482 h 1524"/>
              <a:gd name="T14" fmla="*/ 7 w 617"/>
              <a:gd name="T15" fmla="*/ 1386 h 1524"/>
              <a:gd name="T16" fmla="*/ 191 w 617"/>
              <a:gd name="T17" fmla="*/ 76 h 15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7"/>
              <a:gd name="T28" fmla="*/ 0 h 1524"/>
              <a:gd name="T29" fmla="*/ 617 w 617"/>
              <a:gd name="T30" fmla="*/ 1524 h 15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solidFill>
            <a:schemeClr val="accent1"/>
          </a:solidFill>
          <a:ln>
            <a:noFill/>
          </a:ln>
          <a:effectLst>
            <a:outerShdw blurRad="190500" dist="63500" dir="2700000" algn="tl" rotWithShape="0">
              <a:prstClr val="black">
                <a:alpha val="25000"/>
              </a:prstClr>
            </a:outerShdw>
          </a:effectLst>
        </p:spPr>
        <p:txBody>
          <a:bodyPr anchor="ctr"/>
          <a:lstStyle/>
          <a:p>
            <a:pPr algn="ctr"/>
            <a:endParaRPr lang="zh-CN" altLang="zh-CN" dirty="0">
              <a:solidFill>
                <a:srgbClr val="FFFFFF"/>
              </a:solidFill>
              <a:latin typeface="Arial"/>
              <a:ea typeface="微软雅黑"/>
              <a:sym typeface="Arial"/>
            </a:endParaRPr>
          </a:p>
        </p:txBody>
      </p:sp>
      <p:sp>
        <p:nvSpPr>
          <p:cNvPr id="47" name="Freeform 19"/>
          <p:cNvSpPr>
            <a:spLocks noChangeArrowheads="1"/>
          </p:cNvSpPr>
          <p:nvPr/>
        </p:nvSpPr>
        <p:spPr bwMode="auto">
          <a:xfrm>
            <a:off x="3200543" y="3281279"/>
            <a:ext cx="250825" cy="250825"/>
          </a:xfrm>
          <a:custGeom>
            <a:avLst/>
            <a:gdLst>
              <a:gd name="T0" fmla="*/ 118 w 130"/>
              <a:gd name="T1" fmla="*/ 43 h 130"/>
              <a:gd name="T2" fmla="*/ 43 w 130"/>
              <a:gd name="T3" fmla="*/ 12 h 130"/>
              <a:gd name="T4" fmla="*/ 12 w 130"/>
              <a:gd name="T5" fmla="*/ 86 h 130"/>
              <a:gd name="T6" fmla="*/ 86 w 130"/>
              <a:gd name="T7" fmla="*/ 118 h 130"/>
              <a:gd name="T8" fmla="*/ 118 w 130"/>
              <a:gd name="T9" fmla="*/ 43 h 130"/>
              <a:gd name="T10" fmla="*/ 0 60000 65536"/>
              <a:gd name="T11" fmla="*/ 0 60000 65536"/>
              <a:gd name="T12" fmla="*/ 0 60000 65536"/>
              <a:gd name="T13" fmla="*/ 0 60000 65536"/>
              <a:gd name="T14" fmla="*/ 0 60000 65536"/>
              <a:gd name="T15" fmla="*/ 0 w 130"/>
              <a:gd name="T16" fmla="*/ 0 h 130"/>
              <a:gd name="T17" fmla="*/ 130 w 130"/>
              <a:gd name="T18" fmla="*/ 130 h 130"/>
            </a:gdLst>
            <a:ahLst/>
            <a:cxnLst>
              <a:cxn ang="T10">
                <a:pos x="T0" y="T1"/>
              </a:cxn>
              <a:cxn ang="T11">
                <a:pos x="T2" y="T3"/>
              </a:cxn>
              <a:cxn ang="T12">
                <a:pos x="T4" y="T5"/>
              </a:cxn>
              <a:cxn ang="T13">
                <a:pos x="T6" y="T7"/>
              </a:cxn>
              <a:cxn ang="T14">
                <a:pos x="T8" y="T9"/>
              </a:cxn>
            </a:cxnLst>
            <a:rect l="T15" t="T16" r="T17" b="T18"/>
            <a:pathLst>
              <a:path w="130" h="130">
                <a:moveTo>
                  <a:pt x="118" y="43"/>
                </a:moveTo>
                <a:cubicBezTo>
                  <a:pt x="106" y="14"/>
                  <a:pt x="73" y="0"/>
                  <a:pt x="43" y="12"/>
                </a:cubicBezTo>
                <a:cubicBezTo>
                  <a:pt x="14" y="23"/>
                  <a:pt x="0" y="57"/>
                  <a:pt x="12" y="86"/>
                </a:cubicBezTo>
                <a:cubicBezTo>
                  <a:pt x="24" y="115"/>
                  <a:pt x="57" y="130"/>
                  <a:pt x="86" y="118"/>
                </a:cubicBezTo>
                <a:cubicBezTo>
                  <a:pt x="116" y="106"/>
                  <a:pt x="130" y="73"/>
                  <a:pt x="118" y="43"/>
                </a:cubicBezTo>
                <a:close/>
              </a:path>
            </a:pathLst>
          </a:custGeom>
          <a:solidFill>
            <a:schemeClr val="bg1"/>
          </a:solidFill>
          <a:ln>
            <a:noFill/>
          </a:ln>
        </p:spPr>
        <p:txBody>
          <a:bodyPr/>
          <a:lstStyle/>
          <a:p>
            <a:endParaRPr lang="zh-CN" altLang="zh-CN" dirty="0">
              <a:solidFill>
                <a:srgbClr val="000000"/>
              </a:solidFill>
              <a:latin typeface="Arial"/>
              <a:ea typeface="微软雅黑"/>
              <a:sym typeface="Arial"/>
            </a:endParaRPr>
          </a:p>
        </p:txBody>
      </p:sp>
      <p:sp>
        <p:nvSpPr>
          <p:cNvPr id="48" name="Freeform 20"/>
          <p:cNvSpPr>
            <a:spLocks noChangeArrowheads="1"/>
          </p:cNvSpPr>
          <p:nvPr/>
        </p:nvSpPr>
        <p:spPr bwMode="auto">
          <a:xfrm>
            <a:off x="3200543" y="3289216"/>
            <a:ext cx="188912" cy="225425"/>
          </a:xfrm>
          <a:custGeom>
            <a:avLst/>
            <a:gdLst>
              <a:gd name="T0" fmla="*/ 66 w 98"/>
              <a:gd name="T1" fmla="*/ 17 h 117"/>
              <a:gd name="T2" fmla="*/ 98 w 98"/>
              <a:gd name="T3" fmla="*/ 14 h 117"/>
              <a:gd name="T4" fmla="*/ 43 w 98"/>
              <a:gd name="T5" fmla="*/ 8 h 117"/>
              <a:gd name="T6" fmla="*/ 12 w 98"/>
              <a:gd name="T7" fmla="*/ 82 h 117"/>
              <a:gd name="T8" fmla="*/ 55 w 98"/>
              <a:gd name="T9" fmla="*/ 117 h 117"/>
              <a:gd name="T10" fmla="*/ 35 w 98"/>
              <a:gd name="T11" fmla="*/ 92 h 117"/>
              <a:gd name="T12" fmla="*/ 66 w 98"/>
              <a:gd name="T13" fmla="*/ 17 h 117"/>
              <a:gd name="T14" fmla="*/ 0 60000 65536"/>
              <a:gd name="T15" fmla="*/ 0 60000 65536"/>
              <a:gd name="T16" fmla="*/ 0 60000 65536"/>
              <a:gd name="T17" fmla="*/ 0 60000 65536"/>
              <a:gd name="T18" fmla="*/ 0 60000 65536"/>
              <a:gd name="T19" fmla="*/ 0 60000 65536"/>
              <a:gd name="T20" fmla="*/ 0 60000 65536"/>
              <a:gd name="T21" fmla="*/ 0 w 98"/>
              <a:gd name="T22" fmla="*/ 0 h 117"/>
              <a:gd name="T23" fmla="*/ 98 w 9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117">
                <a:moveTo>
                  <a:pt x="66" y="17"/>
                </a:moveTo>
                <a:cubicBezTo>
                  <a:pt x="77" y="13"/>
                  <a:pt x="88" y="12"/>
                  <a:pt x="98" y="14"/>
                </a:cubicBezTo>
                <a:cubicBezTo>
                  <a:pt x="83" y="3"/>
                  <a:pt x="62" y="0"/>
                  <a:pt x="43" y="8"/>
                </a:cubicBezTo>
                <a:cubicBezTo>
                  <a:pt x="14" y="19"/>
                  <a:pt x="0" y="53"/>
                  <a:pt x="12" y="82"/>
                </a:cubicBezTo>
                <a:cubicBezTo>
                  <a:pt x="19" y="101"/>
                  <a:pt x="36" y="114"/>
                  <a:pt x="55" y="117"/>
                </a:cubicBezTo>
                <a:cubicBezTo>
                  <a:pt x="46" y="111"/>
                  <a:pt x="39" y="102"/>
                  <a:pt x="35" y="92"/>
                </a:cubicBezTo>
                <a:cubicBezTo>
                  <a:pt x="23" y="63"/>
                  <a:pt x="37" y="29"/>
                  <a:pt x="66" y="17"/>
                </a:cubicBezTo>
                <a:close/>
              </a:path>
            </a:pathLst>
          </a:custGeom>
          <a:solidFill>
            <a:srgbClr val="13353A"/>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sp>
        <p:nvSpPr>
          <p:cNvPr id="49" name="Freeform 21"/>
          <p:cNvSpPr>
            <a:spLocks noChangeArrowheads="1"/>
          </p:cNvSpPr>
          <p:nvPr/>
        </p:nvSpPr>
        <p:spPr bwMode="auto">
          <a:xfrm>
            <a:off x="3479943" y="3049504"/>
            <a:ext cx="1465262" cy="2946400"/>
          </a:xfrm>
          <a:custGeom>
            <a:avLst/>
            <a:gdLst>
              <a:gd name="T0" fmla="*/ 12 w 761"/>
              <a:gd name="T1" fmla="*/ 175 h 1529"/>
              <a:gd name="T2" fmla="*/ 73 w 761"/>
              <a:gd name="T3" fmla="*/ 75 h 1529"/>
              <a:gd name="T4" fmla="*/ 319 w 761"/>
              <a:gd name="T5" fmla="*/ 12 h 1529"/>
              <a:gd name="T6" fmla="*/ 421 w 761"/>
              <a:gd name="T7" fmla="*/ 70 h 1529"/>
              <a:gd name="T8" fmla="*/ 750 w 761"/>
              <a:gd name="T9" fmla="*/ 1352 h 1529"/>
              <a:gd name="T10" fmla="*/ 689 w 761"/>
              <a:gd name="T11" fmla="*/ 1454 h 1529"/>
              <a:gd name="T12" fmla="*/ 443 w 761"/>
              <a:gd name="T13" fmla="*/ 1517 h 1529"/>
              <a:gd name="T14" fmla="*/ 340 w 761"/>
              <a:gd name="T15" fmla="*/ 1457 h 1529"/>
              <a:gd name="T16" fmla="*/ 12 w 761"/>
              <a:gd name="T17" fmla="*/ 175 h 15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1"/>
              <a:gd name="T28" fmla="*/ 0 h 1529"/>
              <a:gd name="T29" fmla="*/ 761 w 761"/>
              <a:gd name="T30" fmla="*/ 1529 h 15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solidFill>
            <a:schemeClr val="accent2"/>
          </a:solidFill>
          <a:ln w="19050" cap="flat" cmpd="sng">
            <a:solidFill>
              <a:schemeClr val="bg1"/>
            </a:solidFill>
            <a:bevel/>
          </a:ln>
          <a:effectLst>
            <a:outerShdw blurRad="190500" dist="63500" dir="2700000" algn="tl" rotWithShape="0">
              <a:prstClr val="black">
                <a:alpha val="25000"/>
              </a:prstClr>
            </a:outerShdw>
          </a:effectLst>
        </p:spPr>
        <p:txBody>
          <a:bodyPr anchor="ctr"/>
          <a:lstStyle/>
          <a:p>
            <a:pPr algn="ctr"/>
            <a:endParaRPr lang="zh-CN" altLang="zh-CN" dirty="0">
              <a:solidFill>
                <a:srgbClr val="FFFFFF"/>
              </a:solidFill>
              <a:latin typeface="Arial"/>
              <a:ea typeface="微软雅黑"/>
              <a:sym typeface="Arial"/>
            </a:endParaRPr>
          </a:p>
        </p:txBody>
      </p:sp>
      <p:sp>
        <p:nvSpPr>
          <p:cNvPr id="50" name="Freeform 22"/>
          <p:cNvSpPr>
            <a:spLocks noChangeArrowheads="1"/>
          </p:cNvSpPr>
          <p:nvPr/>
        </p:nvSpPr>
        <p:spPr bwMode="auto">
          <a:xfrm>
            <a:off x="3733943" y="3249529"/>
            <a:ext cx="242887" cy="242887"/>
          </a:xfrm>
          <a:custGeom>
            <a:avLst/>
            <a:gdLst>
              <a:gd name="T0" fmla="*/ 104 w 126"/>
              <a:gd name="T1" fmla="*/ 23 h 126"/>
              <a:gd name="T2" fmla="*/ 23 w 126"/>
              <a:gd name="T3" fmla="*/ 22 h 126"/>
              <a:gd name="T4" fmla="*/ 22 w 126"/>
              <a:gd name="T5" fmla="*/ 103 h 126"/>
              <a:gd name="T6" fmla="*/ 103 w 126"/>
              <a:gd name="T7" fmla="*/ 104 h 126"/>
              <a:gd name="T8" fmla="*/ 104 w 126"/>
              <a:gd name="T9" fmla="*/ 23 h 126"/>
              <a:gd name="T10" fmla="*/ 0 60000 65536"/>
              <a:gd name="T11" fmla="*/ 0 60000 65536"/>
              <a:gd name="T12" fmla="*/ 0 60000 65536"/>
              <a:gd name="T13" fmla="*/ 0 60000 65536"/>
              <a:gd name="T14" fmla="*/ 0 60000 65536"/>
              <a:gd name="T15" fmla="*/ 0 w 126"/>
              <a:gd name="T16" fmla="*/ 0 h 126"/>
              <a:gd name="T17" fmla="*/ 126 w 126"/>
              <a:gd name="T18" fmla="*/ 126 h 126"/>
            </a:gdLst>
            <a:ahLst/>
            <a:cxnLst>
              <a:cxn ang="T10">
                <a:pos x="T0" y="T1"/>
              </a:cxn>
              <a:cxn ang="T11">
                <a:pos x="T2" y="T3"/>
              </a:cxn>
              <a:cxn ang="T12">
                <a:pos x="T4" y="T5"/>
              </a:cxn>
              <a:cxn ang="T13">
                <a:pos x="T6" y="T7"/>
              </a:cxn>
              <a:cxn ang="T14">
                <a:pos x="T8" y="T9"/>
              </a:cxn>
            </a:cxnLst>
            <a:rect l="T15" t="T16" r="T17" b="T18"/>
            <a:pathLst>
              <a:path w="126" h="126">
                <a:moveTo>
                  <a:pt x="104" y="23"/>
                </a:moveTo>
                <a:cubicBezTo>
                  <a:pt x="82" y="0"/>
                  <a:pt x="46" y="0"/>
                  <a:pt x="23" y="22"/>
                </a:cubicBezTo>
                <a:cubicBezTo>
                  <a:pt x="0" y="44"/>
                  <a:pt x="0" y="81"/>
                  <a:pt x="22" y="103"/>
                </a:cubicBezTo>
                <a:cubicBezTo>
                  <a:pt x="44" y="126"/>
                  <a:pt x="81" y="126"/>
                  <a:pt x="103" y="104"/>
                </a:cubicBezTo>
                <a:cubicBezTo>
                  <a:pt x="126" y="82"/>
                  <a:pt x="126" y="46"/>
                  <a:pt x="104" y="23"/>
                </a:cubicBezTo>
                <a:close/>
              </a:path>
            </a:pathLst>
          </a:custGeom>
          <a:solidFill>
            <a:schemeClr val="bg1"/>
          </a:solidFill>
          <a:ln>
            <a:noFill/>
          </a:ln>
        </p:spPr>
        <p:txBody>
          <a:bodyPr/>
          <a:lstStyle/>
          <a:p>
            <a:endParaRPr lang="zh-CN" altLang="zh-CN" dirty="0">
              <a:solidFill>
                <a:srgbClr val="000000"/>
              </a:solidFill>
              <a:latin typeface="Arial"/>
              <a:ea typeface="微软雅黑"/>
              <a:sym typeface="Arial"/>
            </a:endParaRPr>
          </a:p>
        </p:txBody>
      </p:sp>
      <p:sp>
        <p:nvSpPr>
          <p:cNvPr id="51" name="Freeform 23"/>
          <p:cNvSpPr>
            <a:spLocks noChangeArrowheads="1"/>
          </p:cNvSpPr>
          <p:nvPr/>
        </p:nvSpPr>
        <p:spPr bwMode="auto">
          <a:xfrm>
            <a:off x="3733943" y="3257466"/>
            <a:ext cx="146050" cy="230188"/>
          </a:xfrm>
          <a:custGeom>
            <a:avLst/>
            <a:gdLst>
              <a:gd name="T0" fmla="*/ 48 w 76"/>
              <a:gd name="T1" fmla="*/ 19 h 120"/>
              <a:gd name="T2" fmla="*/ 76 w 76"/>
              <a:gd name="T3" fmla="*/ 4 h 120"/>
              <a:gd name="T4" fmla="*/ 23 w 76"/>
              <a:gd name="T5" fmla="*/ 19 h 120"/>
              <a:gd name="T6" fmla="*/ 22 w 76"/>
              <a:gd name="T7" fmla="*/ 100 h 120"/>
              <a:gd name="T8" fmla="*/ 75 w 76"/>
              <a:gd name="T9" fmla="*/ 116 h 120"/>
              <a:gd name="T10" fmla="*/ 47 w 76"/>
              <a:gd name="T11" fmla="*/ 100 h 120"/>
              <a:gd name="T12" fmla="*/ 48 w 76"/>
              <a:gd name="T13" fmla="*/ 19 h 120"/>
              <a:gd name="T14" fmla="*/ 0 60000 65536"/>
              <a:gd name="T15" fmla="*/ 0 60000 65536"/>
              <a:gd name="T16" fmla="*/ 0 60000 65536"/>
              <a:gd name="T17" fmla="*/ 0 60000 65536"/>
              <a:gd name="T18" fmla="*/ 0 60000 65536"/>
              <a:gd name="T19" fmla="*/ 0 60000 65536"/>
              <a:gd name="T20" fmla="*/ 0 60000 65536"/>
              <a:gd name="T21" fmla="*/ 0 w 76"/>
              <a:gd name="T22" fmla="*/ 0 h 120"/>
              <a:gd name="T23" fmla="*/ 76 w 7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20">
                <a:moveTo>
                  <a:pt x="48" y="19"/>
                </a:moveTo>
                <a:cubicBezTo>
                  <a:pt x="56" y="12"/>
                  <a:pt x="66" y="7"/>
                  <a:pt x="76" y="4"/>
                </a:cubicBezTo>
                <a:cubicBezTo>
                  <a:pt x="58" y="0"/>
                  <a:pt x="38" y="5"/>
                  <a:pt x="23" y="19"/>
                </a:cubicBezTo>
                <a:cubicBezTo>
                  <a:pt x="0" y="41"/>
                  <a:pt x="0" y="78"/>
                  <a:pt x="22" y="100"/>
                </a:cubicBezTo>
                <a:cubicBezTo>
                  <a:pt x="36" y="115"/>
                  <a:pt x="56" y="120"/>
                  <a:pt x="75" y="116"/>
                </a:cubicBezTo>
                <a:cubicBezTo>
                  <a:pt x="65" y="114"/>
                  <a:pt x="55" y="108"/>
                  <a:pt x="47" y="100"/>
                </a:cubicBezTo>
                <a:cubicBezTo>
                  <a:pt x="25" y="78"/>
                  <a:pt x="25" y="42"/>
                  <a:pt x="48" y="19"/>
                </a:cubicBezTo>
                <a:close/>
              </a:path>
            </a:pathLst>
          </a:custGeom>
          <a:solidFill>
            <a:srgbClr val="13353A"/>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sp>
        <p:nvSpPr>
          <p:cNvPr id="52" name="Freeform 24"/>
          <p:cNvSpPr>
            <a:spLocks noChangeArrowheads="1"/>
          </p:cNvSpPr>
          <p:nvPr/>
        </p:nvSpPr>
        <p:spPr bwMode="auto">
          <a:xfrm>
            <a:off x="3957780" y="2716129"/>
            <a:ext cx="2286000" cy="2698750"/>
          </a:xfrm>
          <a:custGeom>
            <a:avLst/>
            <a:gdLst>
              <a:gd name="T0" fmla="*/ 28 w 1187"/>
              <a:gd name="T1" fmla="*/ 296 h 1400"/>
              <a:gd name="T2" fmla="*/ 47 w 1187"/>
              <a:gd name="T3" fmla="*/ 180 h 1400"/>
              <a:gd name="T4" fmla="*/ 250 w 1187"/>
              <a:gd name="T5" fmla="*/ 28 h 1400"/>
              <a:gd name="T6" fmla="*/ 367 w 1187"/>
              <a:gd name="T7" fmla="*/ 43 h 1400"/>
              <a:gd name="T8" fmla="*/ 1159 w 1187"/>
              <a:gd name="T9" fmla="*/ 1102 h 1400"/>
              <a:gd name="T10" fmla="*/ 1142 w 1187"/>
              <a:gd name="T11" fmla="*/ 1221 h 1400"/>
              <a:gd name="T12" fmla="*/ 939 w 1187"/>
              <a:gd name="T13" fmla="*/ 1373 h 1400"/>
              <a:gd name="T14" fmla="*/ 821 w 1187"/>
              <a:gd name="T15" fmla="*/ 1356 h 1400"/>
              <a:gd name="T16" fmla="*/ 28 w 1187"/>
              <a:gd name="T17" fmla="*/ 296 h 14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7"/>
              <a:gd name="T28" fmla="*/ 0 h 1400"/>
              <a:gd name="T29" fmla="*/ 1187 w 1187"/>
              <a:gd name="T30" fmla="*/ 1400 h 14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solidFill>
            <a:schemeClr val="accent1"/>
          </a:solidFill>
          <a:ln w="19050" cap="flat" cmpd="sng">
            <a:solidFill>
              <a:schemeClr val="bg1"/>
            </a:solidFill>
            <a:bevel/>
          </a:ln>
          <a:effectLst>
            <a:outerShdw blurRad="190500" dist="63500" dir="2700000" algn="tl" rotWithShape="0">
              <a:prstClr val="black">
                <a:alpha val="25000"/>
              </a:prstClr>
            </a:outerShdw>
          </a:effectLst>
        </p:spPr>
        <p:txBody>
          <a:bodyPr anchor="ctr"/>
          <a:lstStyle/>
          <a:p>
            <a:pPr algn="ctr"/>
            <a:endParaRPr lang="zh-CN" altLang="zh-CN" dirty="0">
              <a:solidFill>
                <a:srgbClr val="FFFFFF"/>
              </a:solidFill>
              <a:latin typeface="Arial"/>
              <a:ea typeface="微软雅黑"/>
              <a:sym typeface="Arial"/>
            </a:endParaRPr>
          </a:p>
        </p:txBody>
      </p:sp>
      <p:sp>
        <p:nvSpPr>
          <p:cNvPr id="53" name="Freeform 25"/>
          <p:cNvSpPr>
            <a:spLocks noChangeArrowheads="1"/>
          </p:cNvSpPr>
          <p:nvPr/>
        </p:nvSpPr>
        <p:spPr bwMode="auto">
          <a:xfrm>
            <a:off x="4207018" y="3012991"/>
            <a:ext cx="250825" cy="250825"/>
          </a:xfrm>
          <a:custGeom>
            <a:avLst/>
            <a:gdLst>
              <a:gd name="T0" fmla="*/ 87 w 130"/>
              <a:gd name="T1" fmla="*/ 12 h 130"/>
              <a:gd name="T2" fmla="*/ 12 w 130"/>
              <a:gd name="T3" fmla="*/ 42 h 130"/>
              <a:gd name="T4" fmla="*/ 42 w 130"/>
              <a:gd name="T5" fmla="*/ 117 h 130"/>
              <a:gd name="T6" fmla="*/ 117 w 130"/>
              <a:gd name="T7" fmla="*/ 87 h 130"/>
              <a:gd name="T8" fmla="*/ 87 w 130"/>
              <a:gd name="T9" fmla="*/ 12 h 130"/>
              <a:gd name="T10" fmla="*/ 0 60000 65536"/>
              <a:gd name="T11" fmla="*/ 0 60000 65536"/>
              <a:gd name="T12" fmla="*/ 0 60000 65536"/>
              <a:gd name="T13" fmla="*/ 0 60000 65536"/>
              <a:gd name="T14" fmla="*/ 0 60000 65536"/>
              <a:gd name="T15" fmla="*/ 0 w 130"/>
              <a:gd name="T16" fmla="*/ 0 h 130"/>
              <a:gd name="T17" fmla="*/ 130 w 130"/>
              <a:gd name="T18" fmla="*/ 130 h 130"/>
            </a:gdLst>
            <a:ahLst/>
            <a:cxnLst>
              <a:cxn ang="T10">
                <a:pos x="T0" y="T1"/>
              </a:cxn>
              <a:cxn ang="T11">
                <a:pos x="T2" y="T3"/>
              </a:cxn>
              <a:cxn ang="T12">
                <a:pos x="T4" y="T5"/>
              </a:cxn>
              <a:cxn ang="T13">
                <a:pos x="T6" y="T7"/>
              </a:cxn>
              <a:cxn ang="T14">
                <a:pos x="T8" y="T9"/>
              </a:cxn>
            </a:cxnLst>
            <a:rect l="T15" t="T16" r="T17" b="T18"/>
            <a:pathLst>
              <a:path w="130" h="130">
                <a:moveTo>
                  <a:pt x="87" y="12"/>
                </a:moveTo>
                <a:cubicBezTo>
                  <a:pt x="58" y="0"/>
                  <a:pt x="25" y="13"/>
                  <a:pt x="12" y="42"/>
                </a:cubicBezTo>
                <a:cubicBezTo>
                  <a:pt x="0" y="71"/>
                  <a:pt x="13" y="105"/>
                  <a:pt x="42" y="117"/>
                </a:cubicBezTo>
                <a:cubicBezTo>
                  <a:pt x="71" y="130"/>
                  <a:pt x="105" y="116"/>
                  <a:pt x="117" y="87"/>
                </a:cubicBezTo>
                <a:cubicBezTo>
                  <a:pt x="130" y="58"/>
                  <a:pt x="116" y="25"/>
                  <a:pt x="87" y="12"/>
                </a:cubicBezTo>
                <a:close/>
              </a:path>
            </a:pathLst>
          </a:custGeom>
          <a:solidFill>
            <a:schemeClr val="bg1"/>
          </a:solidFill>
          <a:ln>
            <a:noFill/>
          </a:ln>
        </p:spPr>
        <p:txBody>
          <a:bodyPr/>
          <a:lstStyle/>
          <a:p>
            <a:endParaRPr lang="zh-CN" altLang="zh-CN" dirty="0">
              <a:solidFill>
                <a:srgbClr val="000000"/>
              </a:solidFill>
              <a:latin typeface="Arial"/>
              <a:ea typeface="微软雅黑"/>
              <a:sym typeface="Arial"/>
            </a:endParaRPr>
          </a:p>
        </p:txBody>
      </p:sp>
      <p:sp>
        <p:nvSpPr>
          <p:cNvPr id="54" name="Freeform 26"/>
          <p:cNvSpPr>
            <a:spLocks noChangeArrowheads="1"/>
          </p:cNvSpPr>
          <p:nvPr/>
        </p:nvSpPr>
        <p:spPr bwMode="auto">
          <a:xfrm>
            <a:off x="4207018" y="3028866"/>
            <a:ext cx="187325" cy="225425"/>
          </a:xfrm>
          <a:custGeom>
            <a:avLst/>
            <a:gdLst>
              <a:gd name="T0" fmla="*/ 35 w 97"/>
              <a:gd name="T1" fmla="*/ 25 h 117"/>
              <a:gd name="T2" fmla="*/ 56 w 97"/>
              <a:gd name="T3" fmla="*/ 0 h 117"/>
              <a:gd name="T4" fmla="*/ 12 w 97"/>
              <a:gd name="T5" fmla="*/ 34 h 117"/>
              <a:gd name="T6" fmla="*/ 42 w 97"/>
              <a:gd name="T7" fmla="*/ 109 h 117"/>
              <a:gd name="T8" fmla="*/ 97 w 97"/>
              <a:gd name="T9" fmla="*/ 104 h 117"/>
              <a:gd name="T10" fmla="*/ 65 w 97"/>
              <a:gd name="T11" fmla="*/ 100 h 117"/>
              <a:gd name="T12" fmla="*/ 35 w 97"/>
              <a:gd name="T13" fmla="*/ 25 h 117"/>
              <a:gd name="T14" fmla="*/ 0 60000 65536"/>
              <a:gd name="T15" fmla="*/ 0 60000 65536"/>
              <a:gd name="T16" fmla="*/ 0 60000 65536"/>
              <a:gd name="T17" fmla="*/ 0 60000 65536"/>
              <a:gd name="T18" fmla="*/ 0 60000 65536"/>
              <a:gd name="T19" fmla="*/ 0 60000 65536"/>
              <a:gd name="T20" fmla="*/ 0 60000 65536"/>
              <a:gd name="T21" fmla="*/ 0 w 97"/>
              <a:gd name="T22" fmla="*/ 0 h 117"/>
              <a:gd name="T23" fmla="*/ 97 w 9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17">
                <a:moveTo>
                  <a:pt x="35" y="25"/>
                </a:moveTo>
                <a:cubicBezTo>
                  <a:pt x="40" y="15"/>
                  <a:pt x="47" y="6"/>
                  <a:pt x="56" y="0"/>
                </a:cubicBezTo>
                <a:cubicBezTo>
                  <a:pt x="37" y="3"/>
                  <a:pt x="20" y="16"/>
                  <a:pt x="12" y="34"/>
                </a:cubicBezTo>
                <a:cubicBezTo>
                  <a:pt x="0" y="63"/>
                  <a:pt x="13" y="97"/>
                  <a:pt x="42" y="109"/>
                </a:cubicBezTo>
                <a:cubicBezTo>
                  <a:pt x="61" y="117"/>
                  <a:pt x="81" y="115"/>
                  <a:pt x="97" y="104"/>
                </a:cubicBezTo>
                <a:cubicBezTo>
                  <a:pt x="87" y="106"/>
                  <a:pt x="76" y="105"/>
                  <a:pt x="65" y="100"/>
                </a:cubicBezTo>
                <a:cubicBezTo>
                  <a:pt x="36" y="88"/>
                  <a:pt x="23" y="54"/>
                  <a:pt x="35" y="25"/>
                </a:cubicBezTo>
                <a:close/>
              </a:path>
            </a:pathLst>
          </a:custGeom>
          <a:solidFill>
            <a:srgbClr val="13353A"/>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sp>
        <p:nvSpPr>
          <p:cNvPr id="55" name="Freeform 27"/>
          <p:cNvSpPr>
            <a:spLocks noChangeArrowheads="1"/>
          </p:cNvSpPr>
          <p:nvPr/>
        </p:nvSpPr>
        <p:spPr bwMode="auto">
          <a:xfrm>
            <a:off x="3249755" y="2525629"/>
            <a:ext cx="133350" cy="801687"/>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
              <a:gd name="T61" fmla="*/ 0 h 416"/>
              <a:gd name="T62" fmla="*/ 69 w 69"/>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accent1"/>
          </a:solidFill>
          <a:ln>
            <a:noFill/>
          </a:ln>
        </p:spPr>
        <p:txBody>
          <a:bodyPr/>
          <a:lstStyle/>
          <a:p>
            <a:endParaRPr lang="zh-CN" altLang="zh-CN" dirty="0">
              <a:solidFill>
                <a:srgbClr val="000000"/>
              </a:solidFill>
              <a:latin typeface="Arial"/>
              <a:ea typeface="微软雅黑"/>
              <a:sym typeface="Arial"/>
            </a:endParaRPr>
          </a:p>
        </p:txBody>
      </p:sp>
      <p:sp>
        <p:nvSpPr>
          <p:cNvPr id="56" name="Freeform 28"/>
          <p:cNvSpPr>
            <a:spLocks noChangeArrowheads="1"/>
          </p:cNvSpPr>
          <p:nvPr/>
        </p:nvSpPr>
        <p:spPr bwMode="auto">
          <a:xfrm>
            <a:off x="3371993" y="2722479"/>
            <a:ext cx="53975" cy="469900"/>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44"/>
              <a:gd name="T26" fmla="*/ 28 w 28"/>
              <a:gd name="T27" fmla="*/ 244 h 2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accent1"/>
          </a:solidFill>
          <a:ln>
            <a:noFill/>
          </a:ln>
        </p:spPr>
        <p:txBody>
          <a:bodyPr/>
          <a:lstStyle/>
          <a:p>
            <a:endParaRPr lang="zh-CN" altLang="zh-CN" dirty="0">
              <a:solidFill>
                <a:srgbClr val="000000"/>
              </a:solidFill>
              <a:latin typeface="Arial"/>
              <a:ea typeface="微软雅黑"/>
              <a:sym typeface="Arial"/>
            </a:endParaRPr>
          </a:p>
        </p:txBody>
      </p:sp>
      <p:sp>
        <p:nvSpPr>
          <p:cNvPr id="57" name="Freeform 29"/>
          <p:cNvSpPr>
            <a:spLocks noChangeArrowheads="1"/>
          </p:cNvSpPr>
          <p:nvPr/>
        </p:nvSpPr>
        <p:spPr bwMode="auto">
          <a:xfrm>
            <a:off x="3364055" y="2471654"/>
            <a:ext cx="468313" cy="836612"/>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3"/>
              <a:gd name="T61" fmla="*/ 0 h 434"/>
              <a:gd name="T62" fmla="*/ 243 w 243"/>
              <a:gd name="T63" fmla="*/ 434 h 4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accent1"/>
          </a:solidFill>
          <a:ln>
            <a:noFill/>
          </a:ln>
        </p:spPr>
        <p:txBody>
          <a:bodyPr/>
          <a:lstStyle/>
          <a:p>
            <a:endParaRPr lang="zh-CN" altLang="zh-CN" dirty="0">
              <a:solidFill>
                <a:srgbClr val="000000"/>
              </a:solidFill>
              <a:latin typeface="Arial"/>
              <a:ea typeface="微软雅黑"/>
              <a:sym typeface="Arial"/>
            </a:endParaRPr>
          </a:p>
        </p:txBody>
      </p:sp>
      <p:sp>
        <p:nvSpPr>
          <p:cNvPr id="58" name="Freeform 30"/>
          <p:cNvSpPr>
            <a:spLocks noChangeArrowheads="1"/>
          </p:cNvSpPr>
          <p:nvPr/>
        </p:nvSpPr>
        <p:spPr bwMode="auto">
          <a:xfrm>
            <a:off x="3449780" y="2358941"/>
            <a:ext cx="857250" cy="746125"/>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5"/>
              <a:gd name="T61" fmla="*/ 0 h 387"/>
              <a:gd name="T62" fmla="*/ 445 w 445"/>
              <a:gd name="T63" fmla="*/ 387 h 3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accent1"/>
          </a:solidFill>
          <a:ln>
            <a:noFill/>
          </a:ln>
        </p:spPr>
        <p:txBody>
          <a:bodyPr/>
          <a:lstStyle/>
          <a:p>
            <a:endParaRPr lang="zh-CN" altLang="zh-CN" dirty="0">
              <a:solidFill>
                <a:srgbClr val="000000"/>
              </a:solidFill>
              <a:latin typeface="Arial"/>
              <a:ea typeface="微软雅黑"/>
              <a:sym typeface="Arial"/>
            </a:endParaRPr>
          </a:p>
        </p:txBody>
      </p:sp>
      <p:sp>
        <p:nvSpPr>
          <p:cNvPr id="59" name="Freeform 31"/>
          <p:cNvSpPr>
            <a:spLocks noChangeArrowheads="1"/>
          </p:cNvSpPr>
          <p:nvPr/>
        </p:nvSpPr>
        <p:spPr bwMode="auto">
          <a:xfrm>
            <a:off x="3670443" y="2479591"/>
            <a:ext cx="547687" cy="468313"/>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 name="T16" fmla="*/ 0 60000 65536"/>
              <a:gd name="T17" fmla="*/ 0 60000 65536"/>
              <a:gd name="T18" fmla="*/ 0 60000 65536"/>
              <a:gd name="T19" fmla="*/ 0 60000 65536"/>
              <a:gd name="T20" fmla="*/ 0 60000 65536"/>
              <a:gd name="T21" fmla="*/ 0 60000 65536"/>
              <a:gd name="T22" fmla="*/ 0 60000 65536"/>
              <a:gd name="T23" fmla="*/ 0 60000 65536"/>
              <a:gd name="T24" fmla="*/ 0 w 284"/>
              <a:gd name="T25" fmla="*/ 0 h 243"/>
              <a:gd name="T26" fmla="*/ 284 w 284"/>
              <a:gd name="T27" fmla="*/ 243 h 2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accent1"/>
          </a:solidFill>
          <a:ln>
            <a:noFill/>
          </a:ln>
        </p:spPr>
        <p:txBody>
          <a:bodyPr/>
          <a:lstStyle/>
          <a:p>
            <a:endParaRPr lang="zh-CN" altLang="zh-CN" dirty="0">
              <a:solidFill>
                <a:srgbClr val="000000"/>
              </a:solidFill>
              <a:latin typeface="Arial"/>
              <a:ea typeface="微软雅黑"/>
              <a:sym typeface="Arial"/>
            </a:endParaRPr>
          </a:p>
        </p:txBody>
      </p:sp>
      <p:sp>
        <p:nvSpPr>
          <p:cNvPr id="60" name="矩形 72"/>
          <p:cNvSpPr>
            <a:spLocks noChangeArrowheads="1"/>
          </p:cNvSpPr>
          <p:nvPr/>
        </p:nvSpPr>
        <p:spPr bwMode="auto">
          <a:xfrm rot="3206556">
            <a:off x="4448302" y="3914840"/>
            <a:ext cx="1447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defRPr/>
            </a:pPr>
            <a:r>
              <a:rPr lang="zh-CN" altLang="en-US" sz="2400" b="1" dirty="0">
                <a:solidFill>
                  <a:schemeClr val="bg1"/>
                </a:solidFill>
                <a:latin typeface="Arial"/>
                <a:ea typeface="微软雅黑"/>
                <a:sym typeface="Arial"/>
              </a:rPr>
              <a:t>添加标题</a:t>
            </a:r>
          </a:p>
        </p:txBody>
      </p:sp>
      <p:sp>
        <p:nvSpPr>
          <p:cNvPr id="61" name="矩形 73"/>
          <p:cNvSpPr>
            <a:spLocks noChangeArrowheads="1"/>
          </p:cNvSpPr>
          <p:nvPr/>
        </p:nvSpPr>
        <p:spPr bwMode="auto">
          <a:xfrm rot="16687707">
            <a:off x="2426621" y="4726846"/>
            <a:ext cx="1447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defRPr/>
            </a:pPr>
            <a:r>
              <a:rPr lang="zh-CN" altLang="en-US" sz="2400" b="1" dirty="0">
                <a:solidFill>
                  <a:schemeClr val="bg1"/>
                </a:solidFill>
                <a:latin typeface="Arial"/>
                <a:ea typeface="微软雅黑"/>
                <a:sym typeface="Arial"/>
              </a:rPr>
              <a:t>添加标题</a:t>
            </a:r>
          </a:p>
        </p:txBody>
      </p:sp>
      <p:sp>
        <p:nvSpPr>
          <p:cNvPr id="62" name="矩形 74"/>
          <p:cNvSpPr>
            <a:spLocks noChangeArrowheads="1"/>
          </p:cNvSpPr>
          <p:nvPr/>
        </p:nvSpPr>
        <p:spPr bwMode="auto">
          <a:xfrm rot="15391505">
            <a:off x="3526759" y="4424427"/>
            <a:ext cx="1447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defRPr/>
            </a:pPr>
            <a:r>
              <a:rPr lang="zh-CN" altLang="en-US" sz="2400" b="1" dirty="0">
                <a:solidFill>
                  <a:schemeClr val="bg1"/>
                </a:solidFill>
                <a:latin typeface="Arial"/>
                <a:ea typeface="微软雅黑"/>
                <a:sym typeface="Arial"/>
              </a:rPr>
              <a:t>添加标题</a:t>
            </a:r>
          </a:p>
        </p:txBody>
      </p:sp>
      <p:grpSp>
        <p:nvGrpSpPr>
          <p:cNvPr id="63" name="组合 62"/>
          <p:cNvGrpSpPr/>
          <p:nvPr/>
        </p:nvGrpSpPr>
        <p:grpSpPr>
          <a:xfrm>
            <a:off x="7066105" y="2374816"/>
            <a:ext cx="538163" cy="538163"/>
            <a:chOff x="7121525" y="2647950"/>
            <a:chExt cx="538163" cy="538163"/>
          </a:xfrm>
          <a:effectLst>
            <a:outerShdw blurRad="190500" dist="63500" dir="2700000" algn="tl" rotWithShape="0">
              <a:prstClr val="black">
                <a:alpha val="25000"/>
              </a:prstClr>
            </a:outerShdw>
          </a:effectLst>
        </p:grpSpPr>
        <p:sp>
          <p:nvSpPr>
            <p:cNvPr id="64" name="矩形 69"/>
            <p:cNvSpPr>
              <a:spLocks noChangeArrowheads="1"/>
            </p:cNvSpPr>
            <p:nvPr/>
          </p:nvSpPr>
          <p:spPr bwMode="auto">
            <a:xfrm>
              <a:off x="7121525" y="2647950"/>
              <a:ext cx="538163" cy="538163"/>
            </a:xfrm>
            <a:prstGeom prst="rect">
              <a:avLst/>
            </a:prstGeom>
            <a:solidFill>
              <a:schemeClr val="accent1"/>
            </a:solidFill>
            <a:ln>
              <a:noFill/>
            </a:ln>
          </p:spPr>
          <p:txBody>
            <a:bodyPr anchor="ctr"/>
            <a:lstStyle/>
            <a:p>
              <a:pPr algn="ctr"/>
              <a:endParaRPr lang="zh-CN" altLang="zh-CN" dirty="0">
                <a:solidFill>
                  <a:srgbClr val="FFFFFF"/>
                </a:solidFill>
                <a:latin typeface="Arial"/>
                <a:ea typeface="微软雅黑"/>
                <a:sym typeface="Arial"/>
              </a:endParaRPr>
            </a:p>
          </p:txBody>
        </p:sp>
        <p:grpSp>
          <p:nvGrpSpPr>
            <p:cNvPr id="65" name="组合 75"/>
            <p:cNvGrpSpPr/>
            <p:nvPr/>
          </p:nvGrpSpPr>
          <p:grpSpPr bwMode="auto">
            <a:xfrm>
              <a:off x="7245350" y="2792413"/>
              <a:ext cx="311150" cy="296862"/>
              <a:chOff x="0" y="0"/>
              <a:chExt cx="2438400" cy="2332038"/>
            </a:xfrm>
          </p:grpSpPr>
          <p:sp>
            <p:nvSpPr>
              <p:cNvPr id="6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000" dirty="0">
                  <a:solidFill>
                    <a:srgbClr val="000000"/>
                  </a:solidFill>
                  <a:latin typeface="Arial"/>
                  <a:ea typeface="微软雅黑"/>
                  <a:sym typeface="Arial"/>
                </a:endParaRPr>
              </a:p>
            </p:txBody>
          </p:sp>
          <p:sp>
            <p:nvSpPr>
              <p:cNvPr id="67" name="任意多边形 77"/>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000" dirty="0">
                  <a:solidFill>
                    <a:srgbClr val="000000"/>
                  </a:solidFill>
                  <a:latin typeface="Arial"/>
                  <a:ea typeface="微软雅黑"/>
                  <a:sym typeface="Arial"/>
                </a:endParaRPr>
              </a:p>
            </p:txBody>
          </p:sp>
        </p:grpSp>
      </p:grpSp>
      <p:grpSp>
        <p:nvGrpSpPr>
          <p:cNvPr id="68" name="组合 67"/>
          <p:cNvGrpSpPr/>
          <p:nvPr/>
        </p:nvGrpSpPr>
        <p:grpSpPr>
          <a:xfrm>
            <a:off x="7066105" y="5338679"/>
            <a:ext cx="538163" cy="539750"/>
            <a:chOff x="7121525" y="5611813"/>
            <a:chExt cx="538163" cy="539750"/>
          </a:xfrm>
          <a:effectLst>
            <a:outerShdw blurRad="190500" dist="63500" dir="2700000" algn="tl" rotWithShape="0">
              <a:prstClr val="black">
                <a:alpha val="25000"/>
              </a:prstClr>
            </a:outerShdw>
          </a:effectLst>
        </p:grpSpPr>
        <p:sp>
          <p:nvSpPr>
            <p:cNvPr id="69" name="矩形 71"/>
            <p:cNvSpPr>
              <a:spLocks noChangeArrowheads="1"/>
            </p:cNvSpPr>
            <p:nvPr/>
          </p:nvSpPr>
          <p:spPr bwMode="auto">
            <a:xfrm>
              <a:off x="7121525" y="5611813"/>
              <a:ext cx="538163" cy="539750"/>
            </a:xfrm>
            <a:prstGeom prst="rect">
              <a:avLst/>
            </a:prstGeom>
            <a:solidFill>
              <a:schemeClr val="accent1"/>
            </a:solidFill>
            <a:ln>
              <a:noFill/>
            </a:ln>
          </p:spPr>
          <p:txBody>
            <a:bodyPr anchor="ctr"/>
            <a:lstStyle/>
            <a:p>
              <a:pPr algn="ctr"/>
              <a:endParaRPr lang="zh-CN" altLang="zh-CN" dirty="0">
                <a:solidFill>
                  <a:srgbClr val="FFFFFF"/>
                </a:solidFill>
                <a:latin typeface="Arial"/>
                <a:ea typeface="微软雅黑"/>
                <a:sym typeface="Arial"/>
              </a:endParaRPr>
            </a:p>
          </p:txBody>
        </p:sp>
        <p:grpSp>
          <p:nvGrpSpPr>
            <p:cNvPr id="70" name="组合 78"/>
            <p:cNvGrpSpPr/>
            <p:nvPr/>
          </p:nvGrpSpPr>
          <p:grpSpPr bwMode="auto">
            <a:xfrm>
              <a:off x="7246938" y="5680075"/>
              <a:ext cx="271462" cy="349250"/>
              <a:chOff x="0" y="0"/>
              <a:chExt cx="563562" cy="720725"/>
            </a:xfrm>
          </p:grpSpPr>
          <p:sp>
            <p:nvSpPr>
              <p:cNvPr id="71"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sp>
            <p:nvSpPr>
              <p:cNvPr id="72"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sp>
            <p:nvSpPr>
              <p:cNvPr id="73"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grpSp>
      </p:grpSp>
      <p:grpSp>
        <p:nvGrpSpPr>
          <p:cNvPr id="74" name="组合 73"/>
          <p:cNvGrpSpPr/>
          <p:nvPr/>
        </p:nvGrpSpPr>
        <p:grpSpPr>
          <a:xfrm>
            <a:off x="7066105" y="3876591"/>
            <a:ext cx="538163" cy="539750"/>
            <a:chOff x="7121525" y="4149725"/>
            <a:chExt cx="538163" cy="539750"/>
          </a:xfrm>
          <a:effectLst>
            <a:outerShdw blurRad="190500" dist="63500" dir="2700000" algn="tl" rotWithShape="0">
              <a:prstClr val="black">
                <a:alpha val="25000"/>
              </a:prstClr>
            </a:outerShdw>
          </a:effectLst>
        </p:grpSpPr>
        <p:sp>
          <p:nvSpPr>
            <p:cNvPr id="75" name="矩形 70"/>
            <p:cNvSpPr>
              <a:spLocks noChangeArrowheads="1"/>
            </p:cNvSpPr>
            <p:nvPr/>
          </p:nvSpPr>
          <p:spPr bwMode="auto">
            <a:xfrm>
              <a:off x="7121525" y="4149725"/>
              <a:ext cx="538163" cy="539750"/>
            </a:xfrm>
            <a:prstGeom prst="rect">
              <a:avLst/>
            </a:prstGeom>
            <a:solidFill>
              <a:schemeClr val="accent2"/>
            </a:solidFill>
            <a:ln>
              <a:noFill/>
            </a:ln>
          </p:spPr>
          <p:txBody>
            <a:bodyPr anchor="ctr"/>
            <a:lstStyle/>
            <a:p>
              <a:pPr algn="ctr"/>
              <a:endParaRPr lang="zh-CN" altLang="zh-CN" dirty="0">
                <a:solidFill>
                  <a:srgbClr val="FFFFFF"/>
                </a:solidFill>
                <a:latin typeface="Arial"/>
                <a:ea typeface="微软雅黑"/>
                <a:sym typeface="Arial"/>
              </a:endParaRPr>
            </a:p>
          </p:txBody>
        </p:sp>
        <p:grpSp>
          <p:nvGrpSpPr>
            <p:cNvPr id="76" name="组合 82"/>
            <p:cNvGrpSpPr/>
            <p:nvPr/>
          </p:nvGrpSpPr>
          <p:grpSpPr bwMode="auto">
            <a:xfrm>
              <a:off x="7253288" y="4219575"/>
              <a:ext cx="303212" cy="341313"/>
              <a:chOff x="0" y="0"/>
              <a:chExt cx="406394" cy="459644"/>
            </a:xfrm>
          </p:grpSpPr>
          <p:sp>
            <p:nvSpPr>
              <p:cNvPr id="77" name="Freeform 148"/>
              <p:cNvSpPr>
                <a:spLocks noEditPoints="1" noChangeArrowheads="1"/>
              </p:cNvSpPr>
              <p:nvPr/>
            </p:nvSpPr>
            <p:spPr bwMode="auto">
              <a:xfrm>
                <a:off x="55121"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sp>
            <p:nvSpPr>
              <p:cNvPr id="78" name="Freeform 149"/>
              <p:cNvSpPr>
                <a:spLocks noEditPoints="1" noChangeArrowheads="1"/>
              </p:cNvSpPr>
              <p:nvPr/>
            </p:nvSpPr>
            <p:spPr bwMode="auto">
              <a:xfrm>
                <a:off x="0" y="231690"/>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sp>
            <p:nvSpPr>
              <p:cNvPr id="79" name="Oval 150"/>
              <p:cNvSpPr>
                <a:spLocks noChangeArrowheads="1"/>
              </p:cNvSpPr>
              <p:nvPr/>
            </p:nvSpPr>
            <p:spPr bwMode="auto">
              <a:xfrm>
                <a:off x="97160" y="326982"/>
                <a:ext cx="37370" cy="3737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rgbClr val="000000"/>
                  </a:solidFill>
                  <a:latin typeface="Arial"/>
                  <a:ea typeface="微软雅黑"/>
                  <a:sym typeface="Arial"/>
                </a:endParaRPr>
              </a:p>
            </p:txBody>
          </p:sp>
        </p:grpSp>
      </p:grpSp>
      <p:sp>
        <p:nvSpPr>
          <p:cNvPr id="80" name="矩形 79"/>
          <p:cNvSpPr/>
          <p:nvPr/>
        </p:nvSpPr>
        <p:spPr>
          <a:xfrm>
            <a:off x="8011142" y="2185029"/>
            <a:ext cx="1024639" cy="338554"/>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dirty="0">
                <a:solidFill>
                  <a:schemeClr val="tx1">
                    <a:lumMod val="75000"/>
                    <a:lumOff val="25000"/>
                  </a:schemeClr>
                </a:solidFill>
                <a:latin typeface="Arial"/>
                <a:ea typeface="微软雅黑"/>
                <a:sym typeface="Arial"/>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a:ea typeface="微软雅黑"/>
              <a:sym typeface="Arial"/>
            </a:endParaRPr>
          </a:p>
        </p:txBody>
      </p:sp>
      <p:sp>
        <p:nvSpPr>
          <p:cNvPr id="81" name="矩形 80"/>
          <p:cNvSpPr/>
          <p:nvPr/>
        </p:nvSpPr>
        <p:spPr>
          <a:xfrm>
            <a:off x="8013719" y="2474868"/>
            <a:ext cx="2820536" cy="526811"/>
          </a:xfrm>
          <a:prstGeom prst="rect">
            <a:avLst/>
          </a:prstGeom>
        </p:spPr>
        <p:txBody>
          <a:bodyPr wrap="square">
            <a:spAutoFit/>
          </a:bodyPr>
          <a:lstStyle/>
          <a:p>
            <a:pPr>
              <a:lnSpc>
                <a:spcPct val="15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a:t>
            </a:r>
            <a:endParaRPr lang="en-US" altLang="zh-CN" sz="1000" dirty="0">
              <a:solidFill>
                <a:schemeClr val="bg1">
                  <a:lumMod val="50000"/>
                </a:schemeClr>
              </a:solidFill>
              <a:latin typeface="Arial"/>
              <a:ea typeface="微软雅黑"/>
              <a:sym typeface="Arial"/>
            </a:endParaRPr>
          </a:p>
        </p:txBody>
      </p:sp>
      <p:sp>
        <p:nvSpPr>
          <p:cNvPr id="82" name="矩形 81"/>
          <p:cNvSpPr/>
          <p:nvPr/>
        </p:nvSpPr>
        <p:spPr>
          <a:xfrm>
            <a:off x="8011142" y="3721439"/>
            <a:ext cx="1024639" cy="338554"/>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dirty="0">
                <a:solidFill>
                  <a:schemeClr val="tx1">
                    <a:lumMod val="75000"/>
                    <a:lumOff val="25000"/>
                  </a:schemeClr>
                </a:solidFill>
                <a:latin typeface="Arial"/>
                <a:ea typeface="微软雅黑"/>
                <a:sym typeface="Arial"/>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a:ea typeface="微软雅黑"/>
              <a:sym typeface="Arial"/>
            </a:endParaRPr>
          </a:p>
        </p:txBody>
      </p:sp>
      <p:sp>
        <p:nvSpPr>
          <p:cNvPr id="83" name="矩形 82"/>
          <p:cNvSpPr/>
          <p:nvPr/>
        </p:nvSpPr>
        <p:spPr>
          <a:xfrm>
            <a:off x="8013719" y="4011278"/>
            <a:ext cx="2820536" cy="526811"/>
          </a:xfrm>
          <a:prstGeom prst="rect">
            <a:avLst/>
          </a:prstGeom>
        </p:spPr>
        <p:txBody>
          <a:bodyPr wrap="square">
            <a:spAutoFit/>
          </a:bodyPr>
          <a:lstStyle/>
          <a:p>
            <a:pPr>
              <a:lnSpc>
                <a:spcPct val="15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a:t>
            </a:r>
            <a:endParaRPr lang="en-US" altLang="zh-CN" sz="1000" dirty="0">
              <a:solidFill>
                <a:schemeClr val="bg1">
                  <a:lumMod val="50000"/>
                </a:schemeClr>
              </a:solidFill>
              <a:latin typeface="Arial"/>
              <a:ea typeface="微软雅黑"/>
              <a:sym typeface="Arial"/>
            </a:endParaRPr>
          </a:p>
        </p:txBody>
      </p:sp>
      <p:sp>
        <p:nvSpPr>
          <p:cNvPr id="84" name="矩形 83"/>
          <p:cNvSpPr/>
          <p:nvPr/>
        </p:nvSpPr>
        <p:spPr>
          <a:xfrm>
            <a:off x="8011142" y="5158640"/>
            <a:ext cx="1024639" cy="338554"/>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dirty="0">
                <a:solidFill>
                  <a:schemeClr val="tx1">
                    <a:lumMod val="75000"/>
                    <a:lumOff val="25000"/>
                  </a:schemeClr>
                </a:solidFill>
                <a:latin typeface="Arial"/>
                <a:ea typeface="微软雅黑"/>
                <a:sym typeface="Arial"/>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a:ea typeface="微软雅黑"/>
              <a:sym typeface="Arial"/>
            </a:endParaRPr>
          </a:p>
        </p:txBody>
      </p:sp>
      <p:sp>
        <p:nvSpPr>
          <p:cNvPr id="85" name="矩形 84"/>
          <p:cNvSpPr/>
          <p:nvPr/>
        </p:nvSpPr>
        <p:spPr>
          <a:xfrm>
            <a:off x="8013719" y="5448479"/>
            <a:ext cx="2820536" cy="526811"/>
          </a:xfrm>
          <a:prstGeom prst="rect">
            <a:avLst/>
          </a:prstGeom>
        </p:spPr>
        <p:txBody>
          <a:bodyPr wrap="square">
            <a:spAutoFit/>
          </a:bodyPr>
          <a:lstStyle/>
          <a:p>
            <a:pPr>
              <a:lnSpc>
                <a:spcPct val="150000"/>
              </a:lnSpc>
            </a:pPr>
            <a:r>
              <a:rPr lang="zh-CN" altLang="en-US" sz="1000" dirty="0">
                <a:solidFill>
                  <a:schemeClr val="bg1">
                    <a:lumMod val="50000"/>
                  </a:schemeClr>
                </a:solidFill>
                <a:latin typeface="Arial"/>
                <a:ea typeface="微软雅黑"/>
                <a:sym typeface="Arial"/>
              </a:rPr>
              <a:t>您的内容打在这里，或者通过复制您的文本后在此框中选择粘贴并选择只</a:t>
            </a:r>
            <a:endParaRPr lang="en-US" altLang="zh-CN" sz="1000" dirty="0">
              <a:solidFill>
                <a:schemeClr val="bg1">
                  <a:lumMod val="50000"/>
                </a:schemeClr>
              </a:solidFill>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p:cTn id="32" dur="500" fill="hold"/>
                                        <p:tgtEl>
                                          <p:spTgt spid="49"/>
                                        </p:tgtEl>
                                        <p:attrNameLst>
                                          <p:attrName>ppt_w</p:attrName>
                                        </p:attrNameLst>
                                      </p:cBhvr>
                                      <p:tavLst>
                                        <p:tav tm="0">
                                          <p:val>
                                            <p:fltVal val="0"/>
                                          </p:val>
                                        </p:tav>
                                        <p:tav tm="100000">
                                          <p:val>
                                            <p:strVal val="#ppt_w"/>
                                          </p:val>
                                        </p:tav>
                                      </p:tavLst>
                                    </p:anim>
                                    <p:anim calcmode="lin" valueType="num">
                                      <p:cBhvr>
                                        <p:cTn id="33" dur="500" fill="hold"/>
                                        <p:tgtEl>
                                          <p:spTgt spid="49"/>
                                        </p:tgtEl>
                                        <p:attrNameLst>
                                          <p:attrName>ppt_h</p:attrName>
                                        </p:attrNameLst>
                                      </p:cBhvr>
                                      <p:tavLst>
                                        <p:tav tm="0">
                                          <p:val>
                                            <p:fltVal val="0"/>
                                          </p:val>
                                        </p:tav>
                                        <p:tav tm="100000">
                                          <p:val>
                                            <p:strVal val="#ppt_h"/>
                                          </p:val>
                                        </p:tav>
                                      </p:tavLst>
                                    </p:anim>
                                    <p:animEffect transition="in" filter="fade">
                                      <p:cBhvr>
                                        <p:cTn id="34" dur="500"/>
                                        <p:tgtEl>
                                          <p:spTgt spid="4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Effect transition="in" filter="fade">
                                      <p:cBhvr>
                                        <p:cTn id="39" dur="500"/>
                                        <p:tgtEl>
                                          <p:spTgt spid="5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ppt_w</p:attrName>
                                        </p:attrNameLst>
                                      </p:cBhvr>
                                      <p:tavLst>
                                        <p:tav tm="0">
                                          <p:val>
                                            <p:fltVal val="0"/>
                                          </p:val>
                                        </p:tav>
                                        <p:tav tm="100000">
                                          <p:val>
                                            <p:strVal val="#ppt_w"/>
                                          </p:val>
                                        </p:tav>
                                      </p:tavLst>
                                    </p:anim>
                                    <p:anim calcmode="lin" valueType="num">
                                      <p:cBhvr>
                                        <p:cTn id="43" dur="500" fill="hold"/>
                                        <p:tgtEl>
                                          <p:spTgt spid="51"/>
                                        </p:tgtEl>
                                        <p:attrNameLst>
                                          <p:attrName>ppt_h</p:attrName>
                                        </p:attrNameLst>
                                      </p:cBhvr>
                                      <p:tavLst>
                                        <p:tav tm="0">
                                          <p:val>
                                            <p:fltVal val="0"/>
                                          </p:val>
                                        </p:tav>
                                        <p:tav tm="100000">
                                          <p:val>
                                            <p:strVal val="#ppt_h"/>
                                          </p:val>
                                        </p:tav>
                                      </p:tavLst>
                                    </p:anim>
                                    <p:animEffect transition="in" filter="fade">
                                      <p:cBhvr>
                                        <p:cTn id="44" dur="500"/>
                                        <p:tgtEl>
                                          <p:spTgt spid="5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p:cTn id="47" dur="500" fill="hold"/>
                                        <p:tgtEl>
                                          <p:spTgt spid="52"/>
                                        </p:tgtEl>
                                        <p:attrNameLst>
                                          <p:attrName>ppt_w</p:attrName>
                                        </p:attrNameLst>
                                      </p:cBhvr>
                                      <p:tavLst>
                                        <p:tav tm="0">
                                          <p:val>
                                            <p:fltVal val="0"/>
                                          </p:val>
                                        </p:tav>
                                        <p:tav tm="100000">
                                          <p:val>
                                            <p:strVal val="#ppt_w"/>
                                          </p:val>
                                        </p:tav>
                                      </p:tavLst>
                                    </p:anim>
                                    <p:anim calcmode="lin" valueType="num">
                                      <p:cBhvr>
                                        <p:cTn id="48" dur="500" fill="hold"/>
                                        <p:tgtEl>
                                          <p:spTgt spid="52"/>
                                        </p:tgtEl>
                                        <p:attrNameLst>
                                          <p:attrName>ppt_h</p:attrName>
                                        </p:attrNameLst>
                                      </p:cBhvr>
                                      <p:tavLst>
                                        <p:tav tm="0">
                                          <p:val>
                                            <p:fltVal val="0"/>
                                          </p:val>
                                        </p:tav>
                                        <p:tav tm="100000">
                                          <p:val>
                                            <p:strVal val="#ppt_h"/>
                                          </p:val>
                                        </p:tav>
                                      </p:tavLst>
                                    </p:anim>
                                    <p:animEffect transition="in" filter="fade">
                                      <p:cBhvr>
                                        <p:cTn id="49" dur="500"/>
                                        <p:tgtEl>
                                          <p:spTgt spid="5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p:cTn id="52" dur="500" fill="hold"/>
                                        <p:tgtEl>
                                          <p:spTgt spid="53"/>
                                        </p:tgtEl>
                                        <p:attrNameLst>
                                          <p:attrName>ppt_w</p:attrName>
                                        </p:attrNameLst>
                                      </p:cBhvr>
                                      <p:tavLst>
                                        <p:tav tm="0">
                                          <p:val>
                                            <p:fltVal val="0"/>
                                          </p:val>
                                        </p:tav>
                                        <p:tav tm="100000">
                                          <p:val>
                                            <p:strVal val="#ppt_w"/>
                                          </p:val>
                                        </p:tav>
                                      </p:tavLst>
                                    </p:anim>
                                    <p:anim calcmode="lin" valueType="num">
                                      <p:cBhvr>
                                        <p:cTn id="53" dur="500" fill="hold"/>
                                        <p:tgtEl>
                                          <p:spTgt spid="53"/>
                                        </p:tgtEl>
                                        <p:attrNameLst>
                                          <p:attrName>ppt_h</p:attrName>
                                        </p:attrNameLst>
                                      </p:cBhvr>
                                      <p:tavLst>
                                        <p:tav tm="0">
                                          <p:val>
                                            <p:fltVal val="0"/>
                                          </p:val>
                                        </p:tav>
                                        <p:tav tm="100000">
                                          <p:val>
                                            <p:strVal val="#ppt_h"/>
                                          </p:val>
                                        </p:tav>
                                      </p:tavLst>
                                    </p:anim>
                                    <p:animEffect transition="in" filter="fade">
                                      <p:cBhvr>
                                        <p:cTn id="54" dur="500"/>
                                        <p:tgtEl>
                                          <p:spTgt spid="5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500" fill="hold"/>
                                        <p:tgtEl>
                                          <p:spTgt spid="54"/>
                                        </p:tgtEl>
                                        <p:attrNameLst>
                                          <p:attrName>ppt_w</p:attrName>
                                        </p:attrNameLst>
                                      </p:cBhvr>
                                      <p:tavLst>
                                        <p:tav tm="0">
                                          <p:val>
                                            <p:fltVal val="0"/>
                                          </p:val>
                                        </p:tav>
                                        <p:tav tm="100000">
                                          <p:val>
                                            <p:strVal val="#ppt_w"/>
                                          </p:val>
                                        </p:tav>
                                      </p:tavLst>
                                    </p:anim>
                                    <p:anim calcmode="lin" valueType="num">
                                      <p:cBhvr>
                                        <p:cTn id="58" dur="500" fill="hold"/>
                                        <p:tgtEl>
                                          <p:spTgt spid="54"/>
                                        </p:tgtEl>
                                        <p:attrNameLst>
                                          <p:attrName>ppt_h</p:attrName>
                                        </p:attrNameLst>
                                      </p:cBhvr>
                                      <p:tavLst>
                                        <p:tav tm="0">
                                          <p:val>
                                            <p:fltVal val="0"/>
                                          </p:val>
                                        </p:tav>
                                        <p:tav tm="100000">
                                          <p:val>
                                            <p:strVal val="#ppt_h"/>
                                          </p:val>
                                        </p:tav>
                                      </p:tavLst>
                                    </p:anim>
                                    <p:animEffect transition="in" filter="fade">
                                      <p:cBhvr>
                                        <p:cTn id="59" dur="500"/>
                                        <p:tgtEl>
                                          <p:spTgt spid="5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fill="hold"/>
                                        <p:tgtEl>
                                          <p:spTgt spid="55"/>
                                        </p:tgtEl>
                                        <p:attrNameLst>
                                          <p:attrName>ppt_w</p:attrName>
                                        </p:attrNameLst>
                                      </p:cBhvr>
                                      <p:tavLst>
                                        <p:tav tm="0">
                                          <p:val>
                                            <p:fltVal val="0"/>
                                          </p:val>
                                        </p:tav>
                                        <p:tav tm="100000">
                                          <p:val>
                                            <p:strVal val="#ppt_w"/>
                                          </p:val>
                                        </p:tav>
                                      </p:tavLst>
                                    </p:anim>
                                    <p:anim calcmode="lin" valueType="num">
                                      <p:cBhvr>
                                        <p:cTn id="63" dur="500" fill="hold"/>
                                        <p:tgtEl>
                                          <p:spTgt spid="55"/>
                                        </p:tgtEl>
                                        <p:attrNameLst>
                                          <p:attrName>ppt_h</p:attrName>
                                        </p:attrNameLst>
                                      </p:cBhvr>
                                      <p:tavLst>
                                        <p:tav tm="0">
                                          <p:val>
                                            <p:fltVal val="0"/>
                                          </p:val>
                                        </p:tav>
                                        <p:tav tm="100000">
                                          <p:val>
                                            <p:strVal val="#ppt_h"/>
                                          </p:val>
                                        </p:tav>
                                      </p:tavLst>
                                    </p:anim>
                                    <p:animEffect transition="in" filter="fade">
                                      <p:cBhvr>
                                        <p:cTn id="64" dur="500"/>
                                        <p:tgtEl>
                                          <p:spTgt spid="5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p:cTn id="72" dur="500" fill="hold"/>
                                        <p:tgtEl>
                                          <p:spTgt spid="57"/>
                                        </p:tgtEl>
                                        <p:attrNameLst>
                                          <p:attrName>ppt_w</p:attrName>
                                        </p:attrNameLst>
                                      </p:cBhvr>
                                      <p:tavLst>
                                        <p:tav tm="0">
                                          <p:val>
                                            <p:fltVal val="0"/>
                                          </p:val>
                                        </p:tav>
                                        <p:tav tm="100000">
                                          <p:val>
                                            <p:strVal val="#ppt_w"/>
                                          </p:val>
                                        </p:tav>
                                      </p:tavLst>
                                    </p:anim>
                                    <p:anim calcmode="lin" valueType="num">
                                      <p:cBhvr>
                                        <p:cTn id="73" dur="500" fill="hold"/>
                                        <p:tgtEl>
                                          <p:spTgt spid="57"/>
                                        </p:tgtEl>
                                        <p:attrNameLst>
                                          <p:attrName>ppt_h</p:attrName>
                                        </p:attrNameLst>
                                      </p:cBhvr>
                                      <p:tavLst>
                                        <p:tav tm="0">
                                          <p:val>
                                            <p:fltVal val="0"/>
                                          </p:val>
                                        </p:tav>
                                        <p:tav tm="100000">
                                          <p:val>
                                            <p:strVal val="#ppt_h"/>
                                          </p:val>
                                        </p:tav>
                                      </p:tavLst>
                                    </p:anim>
                                    <p:animEffect transition="in" filter="fade">
                                      <p:cBhvr>
                                        <p:cTn id="74" dur="500"/>
                                        <p:tgtEl>
                                          <p:spTgt spid="5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p:cTn id="77" dur="500" fill="hold"/>
                                        <p:tgtEl>
                                          <p:spTgt spid="58"/>
                                        </p:tgtEl>
                                        <p:attrNameLst>
                                          <p:attrName>ppt_w</p:attrName>
                                        </p:attrNameLst>
                                      </p:cBhvr>
                                      <p:tavLst>
                                        <p:tav tm="0">
                                          <p:val>
                                            <p:fltVal val="0"/>
                                          </p:val>
                                        </p:tav>
                                        <p:tav tm="100000">
                                          <p:val>
                                            <p:strVal val="#ppt_w"/>
                                          </p:val>
                                        </p:tav>
                                      </p:tavLst>
                                    </p:anim>
                                    <p:anim calcmode="lin" valueType="num">
                                      <p:cBhvr>
                                        <p:cTn id="78" dur="500" fill="hold"/>
                                        <p:tgtEl>
                                          <p:spTgt spid="58"/>
                                        </p:tgtEl>
                                        <p:attrNameLst>
                                          <p:attrName>ppt_h</p:attrName>
                                        </p:attrNameLst>
                                      </p:cBhvr>
                                      <p:tavLst>
                                        <p:tav tm="0">
                                          <p:val>
                                            <p:fltVal val="0"/>
                                          </p:val>
                                        </p:tav>
                                        <p:tav tm="100000">
                                          <p:val>
                                            <p:strVal val="#ppt_h"/>
                                          </p:val>
                                        </p:tav>
                                      </p:tavLst>
                                    </p:anim>
                                    <p:animEffect transition="in" filter="fade">
                                      <p:cBhvr>
                                        <p:cTn id="79" dur="500"/>
                                        <p:tgtEl>
                                          <p:spTgt spid="5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 calcmode="lin" valueType="num">
                                      <p:cBhvr>
                                        <p:cTn id="82" dur="500" fill="hold"/>
                                        <p:tgtEl>
                                          <p:spTgt spid="59"/>
                                        </p:tgtEl>
                                        <p:attrNameLst>
                                          <p:attrName>ppt_w</p:attrName>
                                        </p:attrNameLst>
                                      </p:cBhvr>
                                      <p:tavLst>
                                        <p:tav tm="0">
                                          <p:val>
                                            <p:fltVal val="0"/>
                                          </p:val>
                                        </p:tav>
                                        <p:tav tm="100000">
                                          <p:val>
                                            <p:strVal val="#ppt_w"/>
                                          </p:val>
                                        </p:tav>
                                      </p:tavLst>
                                    </p:anim>
                                    <p:anim calcmode="lin" valueType="num">
                                      <p:cBhvr>
                                        <p:cTn id="83" dur="500" fill="hold"/>
                                        <p:tgtEl>
                                          <p:spTgt spid="59"/>
                                        </p:tgtEl>
                                        <p:attrNameLst>
                                          <p:attrName>ppt_h</p:attrName>
                                        </p:attrNameLst>
                                      </p:cBhvr>
                                      <p:tavLst>
                                        <p:tav tm="0">
                                          <p:val>
                                            <p:fltVal val="0"/>
                                          </p:val>
                                        </p:tav>
                                        <p:tav tm="100000">
                                          <p:val>
                                            <p:strVal val="#ppt_h"/>
                                          </p:val>
                                        </p:tav>
                                      </p:tavLst>
                                    </p:anim>
                                    <p:animEffect transition="in" filter="fade">
                                      <p:cBhvr>
                                        <p:cTn id="84" dur="500"/>
                                        <p:tgtEl>
                                          <p:spTgt spid="5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 calcmode="lin" valueType="num">
                                      <p:cBhvr>
                                        <p:cTn id="87" dur="500" fill="hold"/>
                                        <p:tgtEl>
                                          <p:spTgt spid="60"/>
                                        </p:tgtEl>
                                        <p:attrNameLst>
                                          <p:attrName>ppt_w</p:attrName>
                                        </p:attrNameLst>
                                      </p:cBhvr>
                                      <p:tavLst>
                                        <p:tav tm="0">
                                          <p:val>
                                            <p:fltVal val="0"/>
                                          </p:val>
                                        </p:tav>
                                        <p:tav tm="100000">
                                          <p:val>
                                            <p:strVal val="#ppt_w"/>
                                          </p:val>
                                        </p:tav>
                                      </p:tavLst>
                                    </p:anim>
                                    <p:anim calcmode="lin" valueType="num">
                                      <p:cBhvr>
                                        <p:cTn id="88" dur="500" fill="hold"/>
                                        <p:tgtEl>
                                          <p:spTgt spid="60"/>
                                        </p:tgtEl>
                                        <p:attrNameLst>
                                          <p:attrName>ppt_h</p:attrName>
                                        </p:attrNameLst>
                                      </p:cBhvr>
                                      <p:tavLst>
                                        <p:tav tm="0">
                                          <p:val>
                                            <p:fltVal val="0"/>
                                          </p:val>
                                        </p:tav>
                                        <p:tav tm="100000">
                                          <p:val>
                                            <p:strVal val="#ppt_h"/>
                                          </p:val>
                                        </p:tav>
                                      </p:tavLst>
                                    </p:anim>
                                    <p:animEffect transition="in" filter="fade">
                                      <p:cBhvr>
                                        <p:cTn id="89" dur="500"/>
                                        <p:tgtEl>
                                          <p:spTgt spid="6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61"/>
                                        </p:tgtEl>
                                        <p:attrNameLst>
                                          <p:attrName>style.visibility</p:attrName>
                                        </p:attrNameLst>
                                      </p:cBhvr>
                                      <p:to>
                                        <p:strVal val="visible"/>
                                      </p:to>
                                    </p:set>
                                    <p:anim calcmode="lin" valueType="num">
                                      <p:cBhvr>
                                        <p:cTn id="92" dur="500" fill="hold"/>
                                        <p:tgtEl>
                                          <p:spTgt spid="61"/>
                                        </p:tgtEl>
                                        <p:attrNameLst>
                                          <p:attrName>ppt_w</p:attrName>
                                        </p:attrNameLst>
                                      </p:cBhvr>
                                      <p:tavLst>
                                        <p:tav tm="0">
                                          <p:val>
                                            <p:fltVal val="0"/>
                                          </p:val>
                                        </p:tav>
                                        <p:tav tm="100000">
                                          <p:val>
                                            <p:strVal val="#ppt_w"/>
                                          </p:val>
                                        </p:tav>
                                      </p:tavLst>
                                    </p:anim>
                                    <p:anim calcmode="lin" valueType="num">
                                      <p:cBhvr>
                                        <p:cTn id="93" dur="500" fill="hold"/>
                                        <p:tgtEl>
                                          <p:spTgt spid="61"/>
                                        </p:tgtEl>
                                        <p:attrNameLst>
                                          <p:attrName>ppt_h</p:attrName>
                                        </p:attrNameLst>
                                      </p:cBhvr>
                                      <p:tavLst>
                                        <p:tav tm="0">
                                          <p:val>
                                            <p:fltVal val="0"/>
                                          </p:val>
                                        </p:tav>
                                        <p:tav tm="100000">
                                          <p:val>
                                            <p:strVal val="#ppt_h"/>
                                          </p:val>
                                        </p:tav>
                                      </p:tavLst>
                                    </p:anim>
                                    <p:animEffect transition="in" filter="fade">
                                      <p:cBhvr>
                                        <p:cTn id="94" dur="500"/>
                                        <p:tgtEl>
                                          <p:spTgt spid="61"/>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 calcmode="lin" valueType="num">
                                      <p:cBhvr>
                                        <p:cTn id="97" dur="500" fill="hold"/>
                                        <p:tgtEl>
                                          <p:spTgt spid="62"/>
                                        </p:tgtEl>
                                        <p:attrNameLst>
                                          <p:attrName>ppt_w</p:attrName>
                                        </p:attrNameLst>
                                      </p:cBhvr>
                                      <p:tavLst>
                                        <p:tav tm="0">
                                          <p:val>
                                            <p:fltVal val="0"/>
                                          </p:val>
                                        </p:tav>
                                        <p:tav tm="100000">
                                          <p:val>
                                            <p:strVal val="#ppt_w"/>
                                          </p:val>
                                        </p:tav>
                                      </p:tavLst>
                                    </p:anim>
                                    <p:anim calcmode="lin" valueType="num">
                                      <p:cBhvr>
                                        <p:cTn id="98" dur="500" fill="hold"/>
                                        <p:tgtEl>
                                          <p:spTgt spid="62"/>
                                        </p:tgtEl>
                                        <p:attrNameLst>
                                          <p:attrName>ppt_h</p:attrName>
                                        </p:attrNameLst>
                                      </p:cBhvr>
                                      <p:tavLst>
                                        <p:tav tm="0">
                                          <p:val>
                                            <p:fltVal val="0"/>
                                          </p:val>
                                        </p:tav>
                                        <p:tav tm="100000">
                                          <p:val>
                                            <p:strVal val="#ppt_h"/>
                                          </p:val>
                                        </p:tav>
                                      </p:tavLst>
                                    </p:anim>
                                    <p:animEffect transition="in" filter="fade">
                                      <p:cBhvr>
                                        <p:cTn id="99" dur="500"/>
                                        <p:tgtEl>
                                          <p:spTgt spid="62"/>
                                        </p:tgtEl>
                                      </p:cBhvr>
                                    </p:animEffect>
                                  </p:childTnLst>
                                </p:cTn>
                              </p:par>
                            </p:childTnLst>
                          </p:cTn>
                        </p:par>
                        <p:par>
                          <p:cTn id="100" fill="hold">
                            <p:stCondLst>
                              <p:cond delay="1000"/>
                            </p:stCondLst>
                            <p:childTnLst>
                              <p:par>
                                <p:cTn id="101" presetID="2" presetClass="entr" presetSubtype="4"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additive="base">
                                        <p:cTn id="103" dur="500" fill="hold"/>
                                        <p:tgtEl>
                                          <p:spTgt spid="63"/>
                                        </p:tgtEl>
                                        <p:attrNameLst>
                                          <p:attrName>ppt_x</p:attrName>
                                        </p:attrNameLst>
                                      </p:cBhvr>
                                      <p:tavLst>
                                        <p:tav tm="0">
                                          <p:val>
                                            <p:strVal val="#ppt_x"/>
                                          </p:val>
                                        </p:tav>
                                        <p:tav tm="100000">
                                          <p:val>
                                            <p:strVal val="#ppt_x"/>
                                          </p:val>
                                        </p:tav>
                                      </p:tavLst>
                                    </p:anim>
                                    <p:anim calcmode="lin" valueType="num">
                                      <p:cBhvr additive="base">
                                        <p:cTn id="104" dur="500" fill="hold"/>
                                        <p:tgtEl>
                                          <p:spTgt spid="6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74"/>
                                        </p:tgtEl>
                                        <p:attrNameLst>
                                          <p:attrName>style.visibility</p:attrName>
                                        </p:attrNameLst>
                                      </p:cBhvr>
                                      <p:to>
                                        <p:strVal val="visible"/>
                                      </p:to>
                                    </p:set>
                                    <p:anim calcmode="lin" valueType="num">
                                      <p:cBhvr additive="base">
                                        <p:cTn id="107" dur="500" fill="hold"/>
                                        <p:tgtEl>
                                          <p:spTgt spid="74"/>
                                        </p:tgtEl>
                                        <p:attrNameLst>
                                          <p:attrName>ppt_x</p:attrName>
                                        </p:attrNameLst>
                                      </p:cBhvr>
                                      <p:tavLst>
                                        <p:tav tm="0">
                                          <p:val>
                                            <p:strVal val="#ppt_x"/>
                                          </p:val>
                                        </p:tav>
                                        <p:tav tm="100000">
                                          <p:val>
                                            <p:strVal val="#ppt_x"/>
                                          </p:val>
                                        </p:tav>
                                      </p:tavLst>
                                    </p:anim>
                                    <p:anim calcmode="lin" valueType="num">
                                      <p:cBhvr additive="base">
                                        <p:cTn id="108" dur="500" fill="hold"/>
                                        <p:tgtEl>
                                          <p:spTgt spid="7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68"/>
                                        </p:tgtEl>
                                        <p:attrNameLst>
                                          <p:attrName>style.visibility</p:attrName>
                                        </p:attrNameLst>
                                      </p:cBhvr>
                                      <p:to>
                                        <p:strVal val="visible"/>
                                      </p:to>
                                    </p:set>
                                    <p:anim calcmode="lin" valueType="num">
                                      <p:cBhvr additive="base">
                                        <p:cTn id="111" dur="500" fill="hold"/>
                                        <p:tgtEl>
                                          <p:spTgt spid="68"/>
                                        </p:tgtEl>
                                        <p:attrNameLst>
                                          <p:attrName>ppt_x</p:attrName>
                                        </p:attrNameLst>
                                      </p:cBhvr>
                                      <p:tavLst>
                                        <p:tav tm="0">
                                          <p:val>
                                            <p:strVal val="#ppt_x"/>
                                          </p:val>
                                        </p:tav>
                                        <p:tav tm="100000">
                                          <p:val>
                                            <p:strVal val="#ppt_x"/>
                                          </p:val>
                                        </p:tav>
                                      </p:tavLst>
                                    </p:anim>
                                    <p:anim calcmode="lin" valueType="num">
                                      <p:cBhvr additive="base">
                                        <p:cTn id="11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工作内容回顾</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
        <p:nvSpPr>
          <p:cNvPr id="18" name="文本框 17"/>
          <p:cNvSpPr txBox="1"/>
          <p:nvPr/>
        </p:nvSpPr>
        <p:spPr>
          <a:xfrm>
            <a:off x="6834666" y="1951052"/>
            <a:ext cx="4253233" cy="932563"/>
          </a:xfrm>
          <a:prstGeom prst="rect">
            <a:avLst/>
          </a:prstGeom>
          <a:noFill/>
        </p:spPr>
        <p:txBody>
          <a:bodyPr wrap="square">
            <a:spAutoFit/>
          </a:bodyPr>
          <a:lstStyle/>
          <a:p>
            <a:pPr>
              <a:lnSpc>
                <a:spcPct val="130000"/>
              </a:lnSpc>
            </a:pPr>
            <a:r>
              <a:rPr lang="zh-CN" altLang="en-US" sz="1400" spc="130" dirty="0">
                <a:solidFill>
                  <a:schemeClr val="tx1">
                    <a:lumMod val="75000"/>
                    <a:lumOff val="25000"/>
                  </a:schemeClr>
                </a:solidFill>
                <a:latin typeface="Arial"/>
                <a:ea typeface="微软雅黑"/>
                <a:sym typeface="Arial"/>
              </a:rPr>
              <a:t>单击此处输入您的文本内容，可更改文字的颜色或者大小等属性。单击此处输入您的文本内容，可更改文字的颜色或者大小等属性。</a:t>
            </a:r>
          </a:p>
        </p:txBody>
      </p:sp>
      <p:sp>
        <p:nvSpPr>
          <p:cNvPr id="19" name="文本框 18"/>
          <p:cNvSpPr txBox="1"/>
          <p:nvPr/>
        </p:nvSpPr>
        <p:spPr>
          <a:xfrm>
            <a:off x="6834666" y="1245786"/>
            <a:ext cx="1293944" cy="338554"/>
          </a:xfrm>
          <a:prstGeom prst="rect">
            <a:avLst/>
          </a:prstGeom>
          <a:noFill/>
        </p:spPr>
        <p:txBody>
          <a:bodyPr wrap="none" rtlCol="0">
            <a:spAutoFit/>
          </a:bodyPr>
          <a:lstStyle/>
          <a:p>
            <a:pPr algn="dist"/>
            <a:r>
              <a:rPr lang="zh-CN" altLang="en-US" sz="1600" spc="130" dirty="0">
                <a:latin typeface="Arial"/>
                <a:ea typeface="微软雅黑"/>
                <a:sym typeface="Arial"/>
              </a:rPr>
              <a:t>输入小标题</a:t>
            </a:r>
          </a:p>
        </p:txBody>
      </p:sp>
      <p:grpSp>
        <p:nvGrpSpPr>
          <p:cNvPr id="36" name="组合 35"/>
          <p:cNvGrpSpPr/>
          <p:nvPr/>
        </p:nvGrpSpPr>
        <p:grpSpPr>
          <a:xfrm>
            <a:off x="6947058" y="3409121"/>
            <a:ext cx="4072686" cy="2444397"/>
            <a:chOff x="901858" y="3409121"/>
            <a:chExt cx="4072686" cy="2444397"/>
          </a:xfrm>
        </p:grpSpPr>
        <p:sp>
          <p:nvSpPr>
            <p:cNvPr id="20" name="文本框 19"/>
            <p:cNvSpPr txBox="1"/>
            <p:nvPr/>
          </p:nvSpPr>
          <p:spPr>
            <a:xfrm>
              <a:off x="1552932" y="3409121"/>
              <a:ext cx="3421612" cy="625171"/>
            </a:xfrm>
            <a:prstGeom prst="rect">
              <a:avLst/>
            </a:prstGeom>
            <a:noFill/>
          </p:spPr>
          <p:txBody>
            <a:bodyPr wrap="square">
              <a:spAutoFit/>
            </a:bodyPr>
            <a:lstStyle/>
            <a:p>
              <a:pPr>
                <a:lnSpc>
                  <a:spcPct val="130000"/>
                </a:lnSpc>
              </a:pPr>
              <a:r>
                <a:rPr lang="zh-CN" altLang="en-US" sz="1400" spc="130" dirty="0">
                  <a:solidFill>
                    <a:schemeClr val="tx1">
                      <a:lumMod val="75000"/>
                      <a:lumOff val="25000"/>
                    </a:schemeClr>
                  </a:solidFill>
                  <a:latin typeface="Arial"/>
                  <a:ea typeface="微软雅黑"/>
                  <a:sym typeface="Arial"/>
                </a:rPr>
                <a:t>单击此处输入您的文本内容，可更改文字的颜色或者大小等属性。</a:t>
              </a:r>
            </a:p>
          </p:txBody>
        </p:sp>
        <p:sp>
          <p:nvSpPr>
            <p:cNvPr id="21" name="矩形 20"/>
            <p:cNvSpPr/>
            <p:nvPr/>
          </p:nvSpPr>
          <p:spPr>
            <a:xfrm>
              <a:off x="908088" y="3440102"/>
              <a:ext cx="567826" cy="567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文本框 21"/>
            <p:cNvSpPr txBox="1"/>
            <p:nvPr/>
          </p:nvSpPr>
          <p:spPr>
            <a:xfrm>
              <a:off x="901858" y="3493183"/>
              <a:ext cx="580287" cy="461665"/>
            </a:xfrm>
            <a:prstGeom prst="rect">
              <a:avLst/>
            </a:prstGeom>
            <a:noFill/>
          </p:spPr>
          <p:txBody>
            <a:bodyPr wrap="none" rtlCol="0">
              <a:spAutoFit/>
            </a:bodyPr>
            <a:lstStyle/>
            <a:p>
              <a:pPr algn="ctr"/>
              <a:r>
                <a:rPr lang="en-US" altLang="zh-CN" sz="2400" spc="130" dirty="0">
                  <a:solidFill>
                    <a:schemeClr val="bg1"/>
                  </a:solidFill>
                  <a:latin typeface="Arial"/>
                  <a:ea typeface="微软雅黑"/>
                  <a:sym typeface="Arial"/>
                </a:rPr>
                <a:t>01</a:t>
              </a:r>
              <a:endParaRPr lang="zh-CN" altLang="en-US" sz="2400" spc="130" dirty="0">
                <a:solidFill>
                  <a:schemeClr val="bg1"/>
                </a:solidFill>
                <a:latin typeface="Arial"/>
                <a:ea typeface="微软雅黑"/>
                <a:sym typeface="Arial"/>
              </a:endParaRPr>
            </a:p>
          </p:txBody>
        </p:sp>
        <p:sp>
          <p:nvSpPr>
            <p:cNvPr id="23" name="文本框 22"/>
            <p:cNvSpPr txBox="1"/>
            <p:nvPr/>
          </p:nvSpPr>
          <p:spPr>
            <a:xfrm>
              <a:off x="1552932" y="4318734"/>
              <a:ext cx="3421612" cy="625171"/>
            </a:xfrm>
            <a:prstGeom prst="rect">
              <a:avLst/>
            </a:prstGeom>
            <a:noFill/>
          </p:spPr>
          <p:txBody>
            <a:bodyPr wrap="square">
              <a:spAutoFit/>
            </a:bodyPr>
            <a:lstStyle/>
            <a:p>
              <a:pPr>
                <a:lnSpc>
                  <a:spcPct val="130000"/>
                </a:lnSpc>
              </a:pPr>
              <a:r>
                <a:rPr lang="zh-CN" altLang="en-US" sz="1400" spc="130" dirty="0">
                  <a:solidFill>
                    <a:schemeClr val="tx1">
                      <a:lumMod val="75000"/>
                      <a:lumOff val="25000"/>
                    </a:schemeClr>
                  </a:solidFill>
                  <a:latin typeface="Arial"/>
                  <a:ea typeface="微软雅黑"/>
                  <a:sym typeface="Arial"/>
                </a:rPr>
                <a:t>单击此处输入您的文本内容，可更改文字的颜色或者大小等属性。</a:t>
              </a:r>
            </a:p>
          </p:txBody>
        </p:sp>
        <p:sp>
          <p:nvSpPr>
            <p:cNvPr id="24" name="矩形 23"/>
            <p:cNvSpPr/>
            <p:nvPr/>
          </p:nvSpPr>
          <p:spPr>
            <a:xfrm>
              <a:off x="908088" y="4349715"/>
              <a:ext cx="567826" cy="567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文本框 24"/>
            <p:cNvSpPr txBox="1"/>
            <p:nvPr/>
          </p:nvSpPr>
          <p:spPr>
            <a:xfrm>
              <a:off x="901858" y="4402796"/>
              <a:ext cx="580287" cy="461665"/>
            </a:xfrm>
            <a:prstGeom prst="rect">
              <a:avLst/>
            </a:prstGeom>
            <a:noFill/>
          </p:spPr>
          <p:txBody>
            <a:bodyPr wrap="none" rtlCol="0">
              <a:spAutoFit/>
            </a:bodyPr>
            <a:lstStyle/>
            <a:p>
              <a:pPr algn="ctr"/>
              <a:r>
                <a:rPr lang="en-US" altLang="zh-CN" sz="2400" spc="130" dirty="0">
                  <a:solidFill>
                    <a:schemeClr val="bg1"/>
                  </a:solidFill>
                  <a:latin typeface="Arial"/>
                  <a:ea typeface="微软雅黑"/>
                  <a:sym typeface="Arial"/>
                </a:rPr>
                <a:t>02</a:t>
              </a:r>
              <a:endParaRPr lang="zh-CN" altLang="en-US" sz="2400" spc="130" dirty="0">
                <a:solidFill>
                  <a:schemeClr val="bg1"/>
                </a:solidFill>
                <a:latin typeface="Arial"/>
                <a:ea typeface="微软雅黑"/>
                <a:sym typeface="Arial"/>
              </a:endParaRPr>
            </a:p>
          </p:txBody>
        </p:sp>
        <p:sp>
          <p:nvSpPr>
            <p:cNvPr id="26" name="文本框 25"/>
            <p:cNvSpPr txBox="1"/>
            <p:nvPr/>
          </p:nvSpPr>
          <p:spPr>
            <a:xfrm>
              <a:off x="1552932" y="5228347"/>
              <a:ext cx="3421612" cy="625171"/>
            </a:xfrm>
            <a:prstGeom prst="rect">
              <a:avLst/>
            </a:prstGeom>
            <a:noFill/>
          </p:spPr>
          <p:txBody>
            <a:bodyPr wrap="square">
              <a:spAutoFit/>
            </a:bodyPr>
            <a:lstStyle/>
            <a:p>
              <a:pPr>
                <a:lnSpc>
                  <a:spcPct val="130000"/>
                </a:lnSpc>
              </a:pPr>
              <a:r>
                <a:rPr lang="zh-CN" altLang="en-US" sz="1400" spc="130" dirty="0">
                  <a:solidFill>
                    <a:schemeClr val="tx1">
                      <a:lumMod val="75000"/>
                      <a:lumOff val="25000"/>
                    </a:schemeClr>
                  </a:solidFill>
                  <a:latin typeface="Arial"/>
                  <a:ea typeface="微软雅黑"/>
                  <a:sym typeface="Arial"/>
                </a:rPr>
                <a:t>单击此处输入您的文本内容，可更改文字的颜色或者大小等属性。</a:t>
              </a:r>
            </a:p>
          </p:txBody>
        </p:sp>
        <p:sp>
          <p:nvSpPr>
            <p:cNvPr id="27" name="矩形 26"/>
            <p:cNvSpPr/>
            <p:nvPr/>
          </p:nvSpPr>
          <p:spPr>
            <a:xfrm>
              <a:off x="908088" y="5259328"/>
              <a:ext cx="567826" cy="567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8" name="文本框 27"/>
            <p:cNvSpPr txBox="1"/>
            <p:nvPr/>
          </p:nvSpPr>
          <p:spPr>
            <a:xfrm>
              <a:off x="901858" y="5312409"/>
              <a:ext cx="580287" cy="461665"/>
            </a:xfrm>
            <a:prstGeom prst="rect">
              <a:avLst/>
            </a:prstGeom>
            <a:noFill/>
          </p:spPr>
          <p:txBody>
            <a:bodyPr wrap="none" rtlCol="0">
              <a:spAutoFit/>
            </a:bodyPr>
            <a:lstStyle/>
            <a:p>
              <a:pPr algn="ctr"/>
              <a:r>
                <a:rPr lang="en-US" altLang="zh-CN" sz="2400" spc="130" dirty="0">
                  <a:solidFill>
                    <a:schemeClr val="bg1"/>
                  </a:solidFill>
                  <a:latin typeface="Arial"/>
                  <a:ea typeface="微软雅黑"/>
                  <a:sym typeface="Arial"/>
                </a:rPr>
                <a:t>03</a:t>
              </a:r>
              <a:endParaRPr lang="zh-CN" altLang="en-US" sz="2400" spc="130" dirty="0">
                <a:solidFill>
                  <a:schemeClr val="bg1"/>
                </a:solidFill>
                <a:latin typeface="Arial"/>
                <a:ea typeface="微软雅黑"/>
                <a:sym typeface="Arial"/>
              </a:endParaRPr>
            </a:p>
          </p:txBody>
        </p:sp>
      </p:grpSp>
      <p:sp>
        <p:nvSpPr>
          <p:cNvPr id="32" name="椭圆 31"/>
          <p:cNvSpPr/>
          <p:nvPr/>
        </p:nvSpPr>
        <p:spPr>
          <a:xfrm>
            <a:off x="2217734" y="1771325"/>
            <a:ext cx="3679316" cy="3679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9" name="组合 28"/>
          <p:cNvGrpSpPr/>
          <p:nvPr/>
        </p:nvGrpSpPr>
        <p:grpSpPr>
          <a:xfrm>
            <a:off x="1183753" y="2048438"/>
            <a:ext cx="4390476" cy="3325079"/>
            <a:chOff x="2282031" y="457200"/>
            <a:chExt cx="7631113" cy="5943600"/>
          </a:xfrm>
        </p:grpSpPr>
        <p:pic>
          <p:nvPicPr>
            <p:cNvPr id="30" name="Picture 3" descr="C:\Users\Administrator\Desktop\iMac_resource.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3098185" y="980728"/>
              <a:ext cx="6048672" cy="345638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a:ea typeface="微软雅黑"/>
                <a:cs typeface="+mn-ea"/>
                <a:sym typeface="Arial"/>
              </a:endParaRPr>
            </a:p>
          </p:txBody>
        </p:sp>
      </p:grpSp>
      <p:grpSp>
        <p:nvGrpSpPr>
          <p:cNvPr id="38" name="组合 37"/>
          <p:cNvGrpSpPr/>
          <p:nvPr/>
        </p:nvGrpSpPr>
        <p:grpSpPr>
          <a:xfrm>
            <a:off x="3847355" y="3513567"/>
            <a:ext cx="1943709" cy="2405168"/>
            <a:chOff x="865232" y="1286330"/>
            <a:chExt cx="4013321" cy="4966128"/>
          </a:xfrm>
        </p:grpSpPr>
        <p:pic>
          <p:nvPicPr>
            <p:cNvPr id="39" name="Picture 3"/>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a:off x="865232" y="1286330"/>
              <a:ext cx="4013321" cy="4966128"/>
            </a:xfrm>
            <a:prstGeom prst="rect">
              <a:avLst/>
            </a:prstGeom>
          </p:spPr>
        </p:pic>
        <p:sp>
          <p:nvSpPr>
            <p:cNvPr id="40" name="Rectangle 4"/>
            <p:cNvSpPr/>
            <p:nvPr/>
          </p:nvSpPr>
          <p:spPr>
            <a:xfrm>
              <a:off x="1454929" y="1875864"/>
              <a:ext cx="2838784" cy="3697941"/>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3200" dirty="0">
                <a:latin typeface="Arial"/>
                <a:ea typeface="微软雅黑"/>
                <a:cs typeface="+mn-ea"/>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22" presetClass="entr" presetSubtype="8"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4"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sp>
        <p:nvSpPr>
          <p:cNvPr id="12" name="矩形 11"/>
          <p:cNvSpPr/>
          <p:nvPr/>
        </p:nvSpPr>
        <p:spPr>
          <a:xfrm>
            <a:off x="689749" y="1103087"/>
            <a:ext cx="10812502" cy="4651828"/>
          </a:xfrm>
          <a:prstGeom prst="rect">
            <a:avLst/>
          </a:prstGeom>
          <a:solidFill>
            <a:schemeClr val="bg1"/>
          </a:solidFill>
          <a:ln>
            <a:noFill/>
          </a:ln>
          <a:effectLst>
            <a:outerShdw blurRad="368300" sx="104000" sy="104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17" name="组合 16"/>
          <p:cNvGrpSpPr/>
          <p:nvPr/>
        </p:nvGrpSpPr>
        <p:grpSpPr>
          <a:xfrm>
            <a:off x="1959804" y="2162630"/>
            <a:ext cx="2757338" cy="2580848"/>
            <a:chOff x="1321482" y="2017487"/>
            <a:chExt cx="2757338" cy="2580848"/>
          </a:xfrm>
        </p:grpSpPr>
        <p:sp>
          <p:nvSpPr>
            <p:cNvPr id="21" name="矩形 20"/>
            <p:cNvSpPr/>
            <p:nvPr/>
          </p:nvSpPr>
          <p:spPr>
            <a:xfrm>
              <a:off x="1321482" y="2017487"/>
              <a:ext cx="2757338" cy="2580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矩形 21"/>
            <p:cNvSpPr/>
            <p:nvPr/>
          </p:nvSpPr>
          <p:spPr>
            <a:xfrm>
              <a:off x="1585097" y="2264228"/>
              <a:ext cx="2230108" cy="2087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文本框 22"/>
            <p:cNvSpPr txBox="1"/>
            <p:nvPr/>
          </p:nvSpPr>
          <p:spPr>
            <a:xfrm>
              <a:off x="1466524" y="2449009"/>
              <a:ext cx="2539724" cy="1569660"/>
            </a:xfrm>
            <a:prstGeom prst="rect">
              <a:avLst/>
            </a:prstGeom>
            <a:noFill/>
          </p:spPr>
          <p:txBody>
            <a:bodyPr wrap="square" rtlCol="0">
              <a:spAutoFit/>
            </a:bodyPr>
            <a:lstStyle/>
            <a:p>
              <a:pPr algn="ctr"/>
              <a:r>
                <a:rPr lang="en-US" altLang="zh-CN" sz="4800" b="1" spc="130" dirty="0">
                  <a:latin typeface="Arial"/>
                  <a:ea typeface="微软雅黑"/>
                  <a:sym typeface="Arial"/>
                </a:rPr>
                <a:t>PART </a:t>
              </a:r>
              <a:r>
                <a:rPr lang="en-US" altLang="zh-CN" sz="4800" b="1" spc="130" dirty="0">
                  <a:solidFill>
                    <a:schemeClr val="accent1"/>
                  </a:solidFill>
                  <a:latin typeface="Arial"/>
                  <a:ea typeface="微软雅黑"/>
                  <a:sym typeface="Arial"/>
                </a:rPr>
                <a:t>TWO</a:t>
              </a:r>
              <a:endParaRPr lang="zh-CN" altLang="en-US" sz="4800" b="1" spc="130" dirty="0">
                <a:solidFill>
                  <a:schemeClr val="accent1"/>
                </a:solidFill>
                <a:latin typeface="Arial"/>
                <a:ea typeface="微软雅黑"/>
                <a:sym typeface="Arial"/>
              </a:endParaRPr>
            </a:p>
          </p:txBody>
        </p:sp>
      </p:grpSp>
      <p:grpSp>
        <p:nvGrpSpPr>
          <p:cNvPr id="24" name="组合 23"/>
          <p:cNvGrpSpPr/>
          <p:nvPr/>
        </p:nvGrpSpPr>
        <p:grpSpPr>
          <a:xfrm>
            <a:off x="5366147" y="2520490"/>
            <a:ext cx="5026080" cy="2063332"/>
            <a:chOff x="5471464" y="3010878"/>
            <a:chExt cx="5026080" cy="2063332"/>
          </a:xfrm>
        </p:grpSpPr>
        <p:sp>
          <p:nvSpPr>
            <p:cNvPr id="25" name="文本框 24"/>
            <p:cNvSpPr txBox="1"/>
            <p:nvPr/>
          </p:nvSpPr>
          <p:spPr>
            <a:xfrm>
              <a:off x="5471464" y="3010878"/>
              <a:ext cx="4719024" cy="923330"/>
            </a:xfrm>
            <a:prstGeom prst="rect">
              <a:avLst/>
            </a:prstGeom>
            <a:noFill/>
          </p:spPr>
          <p:txBody>
            <a:bodyPr wrap="square" rtlCol="0">
              <a:spAutoFit/>
            </a:bodyPr>
            <a:lstStyle/>
            <a:p>
              <a:pPr algn="dist"/>
              <a:r>
                <a:rPr lang="zh-CN" altLang="en-US" sz="5400" spc="130" dirty="0">
                  <a:latin typeface="字魂35号-经典雅黑" panose="02000000000000000000" pitchFamily="2" charset="-122"/>
                  <a:ea typeface="字魂35号-经典雅黑" panose="02000000000000000000" pitchFamily="2" charset="-122"/>
                  <a:sym typeface="Arial"/>
                </a:rPr>
                <a:t>工作</a:t>
              </a:r>
              <a:r>
                <a:rPr lang="zh-CN" altLang="en-US" sz="5400" spc="130" dirty="0">
                  <a:solidFill>
                    <a:schemeClr val="accent1"/>
                  </a:solidFill>
                  <a:latin typeface="字魂35号-经典雅黑" panose="02000000000000000000" pitchFamily="2" charset="-122"/>
                  <a:ea typeface="字魂35号-经典雅黑" panose="02000000000000000000" pitchFamily="2" charset="-122"/>
                  <a:sym typeface="Arial"/>
                </a:rPr>
                <a:t>经验亮点</a:t>
              </a:r>
            </a:p>
          </p:txBody>
        </p:sp>
        <p:sp>
          <p:nvSpPr>
            <p:cNvPr id="26" name="PA-文本框 88"/>
            <p:cNvSpPr txBox="1"/>
            <p:nvPr>
              <p:custDataLst>
                <p:tags r:id="rId1"/>
              </p:custDataLst>
            </p:nvPr>
          </p:nvSpPr>
          <p:spPr>
            <a:xfrm>
              <a:off x="5614217" y="3957954"/>
              <a:ext cx="4883327" cy="521361"/>
            </a:xfrm>
            <a:prstGeom prst="rect">
              <a:avLst/>
            </a:prstGeom>
            <a:noFill/>
          </p:spPr>
          <p:txBody>
            <a:bodyPr wrap="square" lIns="0" tIns="0" rIns="0" bIns="0" rtlCol="0">
              <a:spAutoFit/>
            </a:bodyPr>
            <a:lstStyle/>
            <a:p>
              <a:pPr marL="0" marR="0" lvl="0" indent="0" defTabSz="914400" rtl="0" eaLnBrk="1"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 Click here to enter your </a:t>
              </a:r>
              <a:r>
                <a:rPr kumimoji="0" lang="en-US" altLang="zh-CN" sz="1200" b="0" i="0" u="none" strike="noStrike" kern="1200" cap="none" spc="0" normalizeH="0" baseline="0" noProof="0" dirty="0" err="1">
                  <a:ln>
                    <a:noFill/>
                  </a:ln>
                  <a:solidFill>
                    <a:schemeClr val="tx1">
                      <a:lumMod val="85000"/>
                      <a:lumOff val="15000"/>
                      <a:alpha val="70000"/>
                    </a:schemeClr>
                  </a:solidFill>
                  <a:effectLst/>
                  <a:uLnTx/>
                  <a:uFillTx/>
                  <a:latin typeface="Arial"/>
                  <a:ea typeface="微软雅黑"/>
                  <a:cs typeface="+mn-ea"/>
                  <a:sym typeface="Arial"/>
                </a:rPr>
                <a:t>text,change</a:t>
              </a:r>
              <a:r>
                <a:rPr kumimoji="0" lang="en-US" altLang="zh-CN" sz="1200" b="0" i="0" u="none" strike="noStrike" kern="1200" cap="none" spc="0" normalizeH="0" baseline="0" noProof="0" dirty="0">
                  <a:ln>
                    <a:noFill/>
                  </a:ln>
                  <a:solidFill>
                    <a:schemeClr val="tx1">
                      <a:lumMod val="85000"/>
                      <a:lumOff val="15000"/>
                      <a:alpha val="70000"/>
                    </a:schemeClr>
                  </a:solidFill>
                  <a:effectLst/>
                  <a:uLnTx/>
                  <a:uFillTx/>
                  <a:latin typeface="Arial"/>
                  <a:ea typeface="微软雅黑"/>
                  <a:cs typeface="+mn-ea"/>
                  <a:sym typeface="Arial"/>
                </a:rPr>
                <a:t> the color or size of the text.</a:t>
              </a:r>
            </a:p>
          </p:txBody>
        </p:sp>
        <p:sp>
          <p:nvSpPr>
            <p:cNvPr id="27" name="矩形 26"/>
            <p:cNvSpPr/>
            <p:nvPr/>
          </p:nvSpPr>
          <p:spPr>
            <a:xfrm>
              <a:off x="5614217" y="4989350"/>
              <a:ext cx="1105460" cy="84860"/>
            </a:xfrm>
            <a:prstGeom prst="rect">
              <a:avLst/>
            </a:prstGeom>
            <a:gradFill>
              <a:gsLst>
                <a:gs pos="0">
                  <a:srgbClr val="C31131"/>
                </a:gs>
                <a:gs pos="100000">
                  <a:srgbClr val="83171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062" y="221319"/>
            <a:ext cx="2559155" cy="608724"/>
            <a:chOff x="212878" y="2438975"/>
            <a:chExt cx="2559155" cy="608724"/>
          </a:xfrm>
        </p:grpSpPr>
        <p:grpSp>
          <p:nvGrpSpPr>
            <p:cNvPr id="3" name="组合 2"/>
            <p:cNvGrpSpPr/>
            <p:nvPr/>
          </p:nvGrpSpPr>
          <p:grpSpPr>
            <a:xfrm>
              <a:off x="579397" y="2438975"/>
              <a:ext cx="2192636" cy="608724"/>
              <a:chOff x="581184" y="181718"/>
              <a:chExt cx="2192636" cy="608724"/>
            </a:xfrm>
          </p:grpSpPr>
          <p:sp>
            <p:nvSpPr>
              <p:cNvPr id="7" name="文本框 6"/>
              <p:cNvSpPr txBox="1"/>
              <p:nvPr/>
            </p:nvSpPr>
            <p:spPr>
              <a:xfrm>
                <a:off x="581184" y="181718"/>
                <a:ext cx="2192636" cy="461665"/>
              </a:xfrm>
              <a:prstGeom prst="rect">
                <a:avLst/>
              </a:prstGeom>
              <a:noFill/>
            </p:spPr>
            <p:txBody>
              <a:bodyPr wrap="square" rtlCol="0">
                <a:spAutoFit/>
              </a:bodyPr>
              <a:lstStyle/>
              <a:p>
                <a:r>
                  <a:rPr lang="zh-CN" altLang="en-US" sz="2400" spc="130" dirty="0">
                    <a:latin typeface="Arial"/>
                    <a:ea typeface="微软雅黑"/>
                    <a:sym typeface="Arial"/>
                  </a:rPr>
                  <a:t>工作经验亮点</a:t>
                </a:r>
              </a:p>
            </p:txBody>
          </p:sp>
          <p:sp>
            <p:nvSpPr>
              <p:cNvPr id="8" name="文本框 7"/>
              <p:cNvSpPr txBox="1"/>
              <p:nvPr/>
            </p:nvSpPr>
            <p:spPr>
              <a:xfrm>
                <a:off x="581184" y="492925"/>
                <a:ext cx="2069529" cy="297517"/>
              </a:xfrm>
              <a:prstGeom prst="rect">
                <a:avLst/>
              </a:prstGeom>
              <a:noFill/>
            </p:spPr>
            <p:txBody>
              <a:bodyPr wrap="square" rtlCol="0">
                <a:spAutoFit/>
              </a:bodyPr>
              <a:lstStyle/>
              <a:p>
                <a:pPr algn="dist">
                  <a:lnSpc>
                    <a:spcPts val="1800"/>
                  </a:lnSpc>
                </a:pPr>
                <a:r>
                  <a:rPr lang="en-US" altLang="zh-CN" sz="1050" dirty="0">
                    <a:latin typeface="Arial"/>
                    <a:ea typeface="微软雅黑"/>
                    <a:sym typeface="Arial"/>
                  </a:rPr>
                  <a:t>Click here to enter your text</a:t>
                </a:r>
                <a:endParaRPr lang="zh-CN" altLang="en-US" sz="1050" dirty="0">
                  <a:latin typeface="Arial"/>
                  <a:ea typeface="微软雅黑"/>
                  <a:sym typeface="Arial"/>
                </a:endParaRPr>
              </a:p>
            </p:txBody>
          </p:sp>
        </p:grpSp>
        <p:grpSp>
          <p:nvGrpSpPr>
            <p:cNvPr id="4" name="组合 3"/>
            <p:cNvGrpSpPr/>
            <p:nvPr/>
          </p:nvGrpSpPr>
          <p:grpSpPr>
            <a:xfrm>
              <a:off x="212878" y="2570287"/>
              <a:ext cx="364494" cy="366305"/>
              <a:chOff x="212878" y="2570287"/>
              <a:chExt cx="364494" cy="366305"/>
            </a:xfrm>
          </p:grpSpPr>
          <p:sp>
            <p:nvSpPr>
              <p:cNvPr id="5" name="矩形 4"/>
              <p:cNvSpPr/>
              <p:nvPr/>
            </p:nvSpPr>
            <p:spPr>
              <a:xfrm>
                <a:off x="212878" y="2570287"/>
                <a:ext cx="263119" cy="263119"/>
              </a:xfrm>
              <a:prstGeom prst="rect">
                <a:avLst/>
              </a:prstGeom>
              <a:no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矩形 5"/>
              <p:cNvSpPr/>
              <p:nvPr/>
            </p:nvSpPr>
            <p:spPr>
              <a:xfrm>
                <a:off x="314253" y="2673473"/>
                <a:ext cx="263119" cy="26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27" name="组合 26"/>
          <p:cNvGrpSpPr/>
          <p:nvPr/>
        </p:nvGrpSpPr>
        <p:grpSpPr>
          <a:xfrm>
            <a:off x="1608461" y="1461868"/>
            <a:ext cx="2853971" cy="4555048"/>
            <a:chOff x="4669015" y="1115412"/>
            <a:chExt cx="2853970" cy="4555048"/>
          </a:xfrm>
          <a:effectLst>
            <a:outerShdw blurRad="228600" dist="101600" dir="2700000" algn="tl" rotWithShape="0">
              <a:prstClr val="black">
                <a:alpha val="30000"/>
              </a:prstClr>
            </a:outerShdw>
          </a:effectLst>
        </p:grpSpPr>
        <p:grpSp>
          <p:nvGrpSpPr>
            <p:cNvPr id="28" name="组合 27"/>
            <p:cNvGrpSpPr/>
            <p:nvPr/>
          </p:nvGrpSpPr>
          <p:grpSpPr>
            <a:xfrm>
              <a:off x="5431978" y="4511883"/>
              <a:ext cx="1328044" cy="1158577"/>
              <a:chOff x="3667322" y="4667095"/>
              <a:chExt cx="1831730" cy="1597940"/>
            </a:xfrm>
          </p:grpSpPr>
          <p:sp>
            <p:nvSpPr>
              <p:cNvPr id="35" name="圆角矩形 14"/>
              <p:cNvSpPr/>
              <p:nvPr/>
            </p:nvSpPr>
            <p:spPr>
              <a:xfrm>
                <a:off x="4210045" y="602867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36" name="任意多边形 15"/>
              <p:cNvSpPr/>
              <p:nvPr/>
            </p:nvSpPr>
            <p:spPr>
              <a:xfrm rot="18900000">
                <a:off x="3939602" y="4935998"/>
                <a:ext cx="1302892" cy="1329037"/>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37" name="任意多边形 16"/>
              <p:cNvSpPr/>
              <p:nvPr/>
            </p:nvSpPr>
            <p:spPr>
              <a:xfrm>
                <a:off x="3748086" y="4667095"/>
                <a:ext cx="1685925" cy="933422"/>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38" name="圆角矩形 17"/>
              <p:cNvSpPr/>
              <p:nvPr/>
            </p:nvSpPr>
            <p:spPr>
              <a:xfrm rot="21300000">
                <a:off x="3745776" y="547366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39" name="圆角矩形 18"/>
              <p:cNvSpPr/>
              <p:nvPr/>
            </p:nvSpPr>
            <p:spPr>
              <a:xfrm rot="21300000">
                <a:off x="3745776" y="5002848"/>
                <a:ext cx="1674822" cy="78826"/>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0" name="圆角矩形 19"/>
              <p:cNvSpPr/>
              <p:nvPr/>
            </p:nvSpPr>
            <p:spPr>
              <a:xfrm rot="21300000">
                <a:off x="3745776" y="5169520"/>
                <a:ext cx="1674822" cy="78826"/>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1" name="圆角矩形 20"/>
              <p:cNvSpPr/>
              <p:nvPr/>
            </p:nvSpPr>
            <p:spPr>
              <a:xfrm rot="21300000">
                <a:off x="3745776" y="5338332"/>
                <a:ext cx="1674822" cy="78826"/>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2" name="圆角矩形 22"/>
              <p:cNvSpPr/>
              <p:nvPr/>
            </p:nvSpPr>
            <p:spPr>
              <a:xfrm>
                <a:off x="3710112" y="4705663"/>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3" name="圆角矩形 23"/>
              <p:cNvSpPr/>
              <p:nvPr/>
            </p:nvSpPr>
            <p:spPr>
              <a:xfrm rot="21300000">
                <a:off x="3667322" y="490981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4" name="圆角矩形 24"/>
              <p:cNvSpPr/>
              <p:nvPr/>
            </p:nvSpPr>
            <p:spPr>
              <a:xfrm rot="21300000">
                <a:off x="3667322" y="5069954"/>
                <a:ext cx="1831730" cy="78826"/>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5" name="圆角矩形 25"/>
              <p:cNvSpPr/>
              <p:nvPr/>
            </p:nvSpPr>
            <p:spPr>
              <a:xfrm rot="21300000">
                <a:off x="3667322" y="523663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6" name="圆角矩形 26"/>
              <p:cNvSpPr/>
              <p:nvPr/>
            </p:nvSpPr>
            <p:spPr>
              <a:xfrm rot="21300000">
                <a:off x="3667322" y="540544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7" name="圆角矩形 27"/>
              <p:cNvSpPr/>
              <p:nvPr/>
            </p:nvSpPr>
            <p:spPr>
              <a:xfrm rot="21300000">
                <a:off x="3667322" y="5540786"/>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8" name="圆角矩形 28"/>
              <p:cNvSpPr/>
              <p:nvPr/>
            </p:nvSpPr>
            <p:spPr>
              <a:xfrm>
                <a:off x="4009766" y="5932936"/>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sp>
            <p:nvSpPr>
              <p:cNvPr id="49" name="圆角矩形 29"/>
              <p:cNvSpPr/>
              <p:nvPr/>
            </p:nvSpPr>
            <p:spPr>
              <a:xfrm>
                <a:off x="4201537"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grpSp>
        <p:sp>
          <p:nvSpPr>
            <p:cNvPr id="29" name="任意多边形 41"/>
            <p:cNvSpPr/>
            <p:nvPr/>
          </p:nvSpPr>
          <p:spPr>
            <a:xfrm>
              <a:off x="4935169" y="3387666"/>
              <a:ext cx="2321662" cy="1117574"/>
            </a:xfrm>
            <a:custGeom>
              <a:avLst/>
              <a:gdLst>
                <a:gd name="connsiteX0" fmla="*/ 0 w 2321662"/>
                <a:gd name="connsiteY0" fmla="*/ 0 h 1117574"/>
                <a:gd name="connsiteX1" fmla="*/ 2321662 w 2321662"/>
                <a:gd name="connsiteY1" fmla="*/ 0 h 1117574"/>
                <a:gd name="connsiteX2" fmla="*/ 2269467 w 2321662"/>
                <a:gd name="connsiteY2" fmla="*/ 85541 h 1117574"/>
                <a:gd name="connsiteX3" fmla="*/ 1971723 w 2321662"/>
                <a:gd name="connsiteY3" fmla="*/ 896583 h 1117574"/>
                <a:gd name="connsiteX4" fmla="*/ 1750732 w 2321662"/>
                <a:gd name="connsiteY4" fmla="*/ 1117574 h 1117574"/>
                <a:gd name="connsiteX5" fmla="*/ 576750 w 2321662"/>
                <a:gd name="connsiteY5" fmla="*/ 1117574 h 1117574"/>
                <a:gd name="connsiteX6" fmla="*/ 355759 w 2321662"/>
                <a:gd name="connsiteY6" fmla="*/ 896583 h 1117574"/>
                <a:gd name="connsiteX7" fmla="*/ 8803 w 2321662"/>
                <a:gd name="connsiteY7" fmla="*/ 15127 h 111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1662" h="1117574">
                  <a:moveTo>
                    <a:pt x="0" y="0"/>
                  </a:moveTo>
                  <a:lnTo>
                    <a:pt x="2321662" y="0"/>
                  </a:lnTo>
                  <a:lnTo>
                    <a:pt x="2269467" y="85541"/>
                  </a:lnTo>
                  <a:cubicBezTo>
                    <a:pt x="2126405" y="319899"/>
                    <a:pt x="1969430" y="594587"/>
                    <a:pt x="1971723" y="896583"/>
                  </a:cubicBezTo>
                  <a:cubicBezTo>
                    <a:pt x="1971723" y="1018633"/>
                    <a:pt x="1872782" y="1117574"/>
                    <a:pt x="1750732" y="1117574"/>
                  </a:cubicBezTo>
                  <a:lnTo>
                    <a:pt x="576750" y="1117574"/>
                  </a:lnTo>
                  <a:cubicBezTo>
                    <a:pt x="454700" y="1117574"/>
                    <a:pt x="355759" y="1018633"/>
                    <a:pt x="355759" y="896583"/>
                  </a:cubicBezTo>
                  <a:cubicBezTo>
                    <a:pt x="367926" y="552035"/>
                    <a:pt x="174399" y="286286"/>
                    <a:pt x="8803" y="15127"/>
                  </a:cubicBezTo>
                  <a:close/>
                </a:path>
              </a:pathLst>
            </a:custGeom>
            <a:gradFill>
              <a:gsLst>
                <a:gs pos="0">
                  <a:srgbClr val="FDFDFD"/>
                </a:gs>
                <a:gs pos="100000">
                  <a:srgbClr val="E2E2E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prstClr val="white"/>
                </a:solidFill>
                <a:latin typeface="Arial"/>
                <a:ea typeface="微软雅黑"/>
                <a:cs typeface="+mn-ea"/>
                <a:sym typeface="Arial"/>
              </a:endParaRPr>
            </a:p>
          </p:txBody>
        </p:sp>
        <p:sp>
          <p:nvSpPr>
            <p:cNvPr id="30" name="任意多边形 39"/>
            <p:cNvSpPr/>
            <p:nvPr/>
          </p:nvSpPr>
          <p:spPr>
            <a:xfrm>
              <a:off x="4703967" y="1128834"/>
              <a:ext cx="2784066" cy="1129416"/>
            </a:xfrm>
            <a:custGeom>
              <a:avLst/>
              <a:gdLst>
                <a:gd name="connsiteX0" fmla="*/ 1392013 w 2784066"/>
                <a:gd name="connsiteY0" fmla="*/ 0 h 1129416"/>
                <a:gd name="connsiteX1" fmla="*/ 1392053 w 2784066"/>
                <a:gd name="connsiteY1" fmla="*/ 0 h 1129416"/>
                <a:gd name="connsiteX2" fmla="*/ 1537486 w 2784066"/>
                <a:gd name="connsiteY2" fmla="*/ 7344 h 1129416"/>
                <a:gd name="connsiteX3" fmla="*/ 2750677 w 2784066"/>
                <a:gd name="connsiteY3" fmla="*/ 999561 h 1129416"/>
                <a:gd name="connsiteX4" fmla="*/ 2784066 w 2784066"/>
                <a:gd name="connsiteY4" fmla="*/ 1129416 h 1129416"/>
                <a:gd name="connsiteX5" fmla="*/ 0 w 2784066"/>
                <a:gd name="connsiteY5" fmla="*/ 1129416 h 1129416"/>
                <a:gd name="connsiteX6" fmla="*/ 33389 w 2784066"/>
                <a:gd name="connsiteY6" fmla="*/ 999561 h 1129416"/>
                <a:gd name="connsiteX7" fmla="*/ 1246580 w 2784066"/>
                <a:gd name="connsiteY7" fmla="*/ 7344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4066" h="1129416">
                  <a:moveTo>
                    <a:pt x="1392013" y="0"/>
                  </a:moveTo>
                  <a:lnTo>
                    <a:pt x="1392053" y="0"/>
                  </a:lnTo>
                  <a:lnTo>
                    <a:pt x="1537486" y="7344"/>
                  </a:lnTo>
                  <a:cubicBezTo>
                    <a:pt x="2111370" y="65625"/>
                    <a:pt x="2584414" y="465011"/>
                    <a:pt x="2750677" y="999561"/>
                  </a:cubicBezTo>
                  <a:lnTo>
                    <a:pt x="2784066" y="1129416"/>
                  </a:lnTo>
                  <a:lnTo>
                    <a:pt x="0" y="1129416"/>
                  </a:lnTo>
                  <a:lnTo>
                    <a:pt x="33389" y="999561"/>
                  </a:lnTo>
                  <a:cubicBezTo>
                    <a:pt x="199652" y="465011"/>
                    <a:pt x="672696" y="65625"/>
                    <a:pt x="1246580" y="7344"/>
                  </a:cubicBezTo>
                  <a:close/>
                </a:path>
              </a:pathLst>
            </a:custGeom>
            <a:gradFill flip="none" rotWithShape="1">
              <a:gsLst>
                <a:gs pos="0">
                  <a:srgbClr val="FDFDFD"/>
                </a:gs>
                <a:gs pos="100000">
                  <a:srgbClr val="E2E2E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latin typeface="Arial"/>
                <a:ea typeface="微软雅黑"/>
                <a:cs typeface="+mn-ea"/>
                <a:sym typeface="Arial"/>
              </a:endParaRPr>
            </a:p>
          </p:txBody>
        </p:sp>
        <p:sp>
          <p:nvSpPr>
            <p:cNvPr id="31" name="任意多边形 40"/>
            <p:cNvSpPr/>
            <p:nvPr/>
          </p:nvSpPr>
          <p:spPr>
            <a:xfrm>
              <a:off x="4673399" y="2258250"/>
              <a:ext cx="2845202" cy="1129416"/>
            </a:xfrm>
            <a:custGeom>
              <a:avLst/>
              <a:gdLst>
                <a:gd name="connsiteX0" fmla="*/ 30568 w 2845202"/>
                <a:gd name="connsiteY0" fmla="*/ 0 h 1129416"/>
                <a:gd name="connsiteX1" fmla="*/ 2814634 w 2845202"/>
                <a:gd name="connsiteY1" fmla="*/ 0 h 1129416"/>
                <a:gd name="connsiteX2" fmla="*/ 2816300 w 2845202"/>
                <a:gd name="connsiteY2" fmla="*/ 6479 h 1129416"/>
                <a:gd name="connsiteX3" fmla="*/ 2845202 w 2845202"/>
                <a:gd name="connsiteY3" fmla="*/ 293182 h 1129416"/>
                <a:gd name="connsiteX4" fmla="*/ 2733407 w 2845202"/>
                <a:gd name="connsiteY4" fmla="*/ 846923 h 1129416"/>
                <a:gd name="connsiteX5" fmla="*/ 2611110 w 2845202"/>
                <a:gd name="connsiteY5" fmla="*/ 1086729 h 1129416"/>
                <a:gd name="connsiteX6" fmla="*/ 2585063 w 2845202"/>
                <a:gd name="connsiteY6" fmla="*/ 1129416 h 1129416"/>
                <a:gd name="connsiteX7" fmla="*/ 254528 w 2845202"/>
                <a:gd name="connsiteY7" fmla="*/ 1129416 h 1129416"/>
                <a:gd name="connsiteX8" fmla="*/ 188274 w 2845202"/>
                <a:gd name="connsiteY8" fmla="*/ 1015566 h 1129416"/>
                <a:gd name="connsiteX9" fmla="*/ 120030 w 2845202"/>
                <a:gd name="connsiteY9" fmla="*/ 875905 h 1129416"/>
                <a:gd name="connsiteX10" fmla="*/ 124755 w 2845202"/>
                <a:gd name="connsiteY10" fmla="*/ 873825 h 1129416"/>
                <a:gd name="connsiteX11" fmla="*/ 111796 w 2845202"/>
                <a:gd name="connsiteY11" fmla="*/ 846923 h 1129416"/>
                <a:gd name="connsiteX12" fmla="*/ 0 w 2845202"/>
                <a:gd name="connsiteY12" fmla="*/ 293182 h 1129416"/>
                <a:gd name="connsiteX13" fmla="*/ 28902 w 2845202"/>
                <a:gd name="connsiteY13" fmla="*/ 6479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202" h="1129416">
                  <a:moveTo>
                    <a:pt x="30568" y="0"/>
                  </a:moveTo>
                  <a:lnTo>
                    <a:pt x="2814634" y="0"/>
                  </a:lnTo>
                  <a:lnTo>
                    <a:pt x="2816300" y="6479"/>
                  </a:lnTo>
                  <a:cubicBezTo>
                    <a:pt x="2835250" y="99087"/>
                    <a:pt x="2845202" y="194972"/>
                    <a:pt x="2845202" y="293182"/>
                  </a:cubicBezTo>
                  <a:cubicBezTo>
                    <a:pt x="2845202" y="489603"/>
                    <a:pt x="2805395" y="676725"/>
                    <a:pt x="2733407" y="846923"/>
                  </a:cubicBezTo>
                  <a:cubicBezTo>
                    <a:pt x="2707798" y="919434"/>
                    <a:pt x="2663338" y="999647"/>
                    <a:pt x="2611110" y="1086729"/>
                  </a:cubicBezTo>
                  <a:lnTo>
                    <a:pt x="2585063" y="1129416"/>
                  </a:lnTo>
                  <a:lnTo>
                    <a:pt x="254528" y="1129416"/>
                  </a:lnTo>
                  <a:lnTo>
                    <a:pt x="188274" y="1015566"/>
                  </a:lnTo>
                  <a:cubicBezTo>
                    <a:pt x="163308" y="969683"/>
                    <a:pt x="140200" y="923259"/>
                    <a:pt x="120030" y="875905"/>
                  </a:cubicBezTo>
                  <a:lnTo>
                    <a:pt x="124755" y="873825"/>
                  </a:lnTo>
                  <a:lnTo>
                    <a:pt x="111796" y="846923"/>
                  </a:lnTo>
                  <a:cubicBezTo>
                    <a:pt x="39808" y="676725"/>
                    <a:pt x="0" y="489603"/>
                    <a:pt x="0" y="293182"/>
                  </a:cubicBezTo>
                  <a:cubicBezTo>
                    <a:pt x="0" y="194972"/>
                    <a:pt x="9952" y="99087"/>
                    <a:pt x="28902" y="6479"/>
                  </a:cubicBezTo>
                  <a:close/>
                </a:path>
              </a:pathLst>
            </a:custGeom>
            <a:gradFill>
              <a:gsLst>
                <a:gs pos="100000">
                  <a:schemeClr val="bg1"/>
                </a:gs>
                <a:gs pos="0">
                  <a:srgbClr val="EAEAE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latin typeface="Arial"/>
                <a:ea typeface="微软雅黑"/>
                <a:cs typeface="+mn-ea"/>
                <a:sym typeface="Arial"/>
              </a:endParaRPr>
            </a:p>
          </p:txBody>
        </p:sp>
        <p:pic>
          <p:nvPicPr>
            <p:cNvPr id="32" name="图片 31"/>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5808404" y="2258250"/>
              <a:ext cx="1710197" cy="180150"/>
            </a:xfrm>
            <a:prstGeom prst="rect">
              <a:avLst/>
            </a:prstGeom>
          </p:spPr>
        </p:pic>
        <p:pic>
          <p:nvPicPr>
            <p:cNvPr id="33" name="图片 32"/>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flipH="1">
              <a:off x="4930321" y="3387666"/>
              <a:ext cx="1399580" cy="180150"/>
            </a:xfrm>
            <a:custGeom>
              <a:avLst/>
              <a:gdLst>
                <a:gd name="connsiteX0" fmla="*/ 1399580 w 1399580"/>
                <a:gd name="connsiteY0" fmla="*/ 0 h 180150"/>
                <a:gd name="connsiteX1" fmla="*/ 0 w 1399580"/>
                <a:gd name="connsiteY1" fmla="*/ 0 h 180150"/>
                <a:gd name="connsiteX2" fmla="*/ 0 w 1399580"/>
                <a:gd name="connsiteY2" fmla="*/ 180150 h 180150"/>
                <a:gd name="connsiteX3" fmla="*/ 1283178 w 1399580"/>
                <a:gd name="connsiteY3" fmla="*/ 180150 h 180150"/>
              </a:gdLst>
              <a:ahLst/>
              <a:cxnLst>
                <a:cxn ang="0">
                  <a:pos x="connsiteX0" y="connsiteY0"/>
                </a:cxn>
                <a:cxn ang="0">
                  <a:pos x="connsiteX1" y="connsiteY1"/>
                </a:cxn>
                <a:cxn ang="0">
                  <a:pos x="connsiteX2" y="connsiteY2"/>
                </a:cxn>
                <a:cxn ang="0">
                  <a:pos x="connsiteX3" y="connsiteY3"/>
                </a:cxn>
              </a:cxnLst>
              <a:rect l="l" t="t" r="r" b="b"/>
              <a:pathLst>
                <a:path w="1399580" h="180150">
                  <a:moveTo>
                    <a:pt x="1399580" y="0"/>
                  </a:moveTo>
                  <a:lnTo>
                    <a:pt x="0" y="0"/>
                  </a:lnTo>
                  <a:lnTo>
                    <a:pt x="0" y="180150"/>
                  </a:lnTo>
                  <a:lnTo>
                    <a:pt x="1283178" y="180150"/>
                  </a:lnTo>
                  <a:close/>
                </a:path>
              </a:pathLst>
            </a:custGeom>
          </p:spPr>
        </p:pic>
        <p:sp>
          <p:nvSpPr>
            <p:cNvPr id="34" name="任意多边形 34"/>
            <p:cNvSpPr/>
            <p:nvPr/>
          </p:nvSpPr>
          <p:spPr>
            <a:xfrm>
              <a:off x="4669015" y="1115412"/>
              <a:ext cx="2853970" cy="3394286"/>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noFill/>
            <a:ln>
              <a:gradFill flip="none" rotWithShape="1">
                <a:gsLst>
                  <a:gs pos="0">
                    <a:schemeClr val="bg1"/>
                  </a:gs>
                  <a:gs pos="100000">
                    <a:schemeClr val="bg1">
                      <a:lumMod val="8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a:ea typeface="微软雅黑"/>
                <a:cs typeface="+mn-ea"/>
                <a:sym typeface="Arial"/>
              </a:endParaRPr>
            </a:p>
          </p:txBody>
        </p:sp>
      </p:grpSp>
      <p:sp>
        <p:nvSpPr>
          <p:cNvPr id="50" name="文本框 49"/>
          <p:cNvSpPr txBox="1"/>
          <p:nvPr/>
        </p:nvSpPr>
        <p:spPr>
          <a:xfrm>
            <a:off x="2716917" y="2071275"/>
            <a:ext cx="1780467" cy="300210"/>
          </a:xfrm>
          <a:prstGeom prst="rect">
            <a:avLst/>
          </a:prstGeom>
          <a:noFill/>
        </p:spPr>
        <p:txBody>
          <a:bodyPr wrap="square" rtlCol="0">
            <a:spAutoFit/>
          </a:bodyPr>
          <a:lstStyle/>
          <a:p>
            <a:r>
              <a:rPr lang="zh-CN" altLang="en-US" sz="1350" dirty="0">
                <a:solidFill>
                  <a:schemeClr val="bg1">
                    <a:lumMod val="65000"/>
                  </a:schemeClr>
                </a:solidFill>
                <a:latin typeface="Arial"/>
                <a:ea typeface="微软雅黑"/>
                <a:cs typeface="+mn-ea"/>
                <a:sym typeface="Arial"/>
              </a:rPr>
              <a:t>在此添加标题</a:t>
            </a:r>
          </a:p>
        </p:txBody>
      </p:sp>
      <p:sp>
        <p:nvSpPr>
          <p:cNvPr id="51" name="文本框 50"/>
          <p:cNvSpPr txBox="1"/>
          <p:nvPr/>
        </p:nvSpPr>
        <p:spPr>
          <a:xfrm>
            <a:off x="2716917" y="3972592"/>
            <a:ext cx="1780467" cy="300210"/>
          </a:xfrm>
          <a:prstGeom prst="rect">
            <a:avLst/>
          </a:prstGeom>
          <a:noFill/>
        </p:spPr>
        <p:txBody>
          <a:bodyPr wrap="square" rtlCol="0">
            <a:spAutoFit/>
          </a:bodyPr>
          <a:lstStyle/>
          <a:p>
            <a:r>
              <a:rPr lang="zh-CN" altLang="en-US" sz="1350" dirty="0">
                <a:solidFill>
                  <a:schemeClr val="bg1">
                    <a:lumMod val="65000"/>
                  </a:schemeClr>
                </a:solidFill>
                <a:latin typeface="Arial"/>
                <a:ea typeface="微软雅黑"/>
                <a:cs typeface="+mn-ea"/>
                <a:sym typeface="Arial"/>
              </a:rPr>
              <a:t>在此添加标题</a:t>
            </a:r>
          </a:p>
        </p:txBody>
      </p:sp>
      <p:sp>
        <p:nvSpPr>
          <p:cNvPr id="52" name="文本框 51"/>
          <p:cNvSpPr txBox="1"/>
          <p:nvPr/>
        </p:nvSpPr>
        <p:spPr>
          <a:xfrm>
            <a:off x="2716917" y="3021934"/>
            <a:ext cx="1780467" cy="300210"/>
          </a:xfrm>
          <a:prstGeom prst="rect">
            <a:avLst/>
          </a:prstGeom>
          <a:noFill/>
        </p:spPr>
        <p:txBody>
          <a:bodyPr wrap="square" rtlCol="0">
            <a:spAutoFit/>
          </a:bodyPr>
          <a:lstStyle/>
          <a:p>
            <a:r>
              <a:rPr lang="zh-CN" altLang="en-US" sz="1350" dirty="0">
                <a:solidFill>
                  <a:schemeClr val="bg1">
                    <a:lumMod val="65000"/>
                  </a:schemeClr>
                </a:solidFill>
                <a:latin typeface="Arial"/>
                <a:ea typeface="微软雅黑"/>
                <a:cs typeface="+mn-ea"/>
                <a:sym typeface="Arial"/>
              </a:rPr>
              <a:t>在此添加标题</a:t>
            </a:r>
          </a:p>
        </p:txBody>
      </p:sp>
      <p:sp>
        <p:nvSpPr>
          <p:cNvPr id="53" name="Freeform 51"/>
          <p:cNvSpPr>
            <a:spLocks noEditPoints="1"/>
          </p:cNvSpPr>
          <p:nvPr/>
        </p:nvSpPr>
        <p:spPr bwMode="auto">
          <a:xfrm>
            <a:off x="2270060" y="2091294"/>
            <a:ext cx="349643" cy="246846"/>
          </a:xfrm>
          <a:custGeom>
            <a:avLst/>
            <a:gdLst>
              <a:gd name="T0" fmla="*/ 56 w 376"/>
              <a:gd name="T1" fmla="*/ 29 h 274"/>
              <a:gd name="T2" fmla="*/ 318 w 376"/>
              <a:gd name="T3" fmla="*/ 29 h 274"/>
              <a:gd name="T4" fmla="*/ 318 w 376"/>
              <a:gd name="T5" fmla="*/ 187 h 274"/>
              <a:gd name="T6" fmla="*/ 56 w 376"/>
              <a:gd name="T7" fmla="*/ 187 h 274"/>
              <a:gd name="T8" fmla="*/ 56 w 376"/>
              <a:gd name="T9" fmla="*/ 29 h 274"/>
              <a:gd name="T10" fmla="*/ 86 w 376"/>
              <a:gd name="T11" fmla="*/ 146 h 274"/>
              <a:gd name="T12" fmla="*/ 86 w 376"/>
              <a:gd name="T13" fmla="*/ 155 h 274"/>
              <a:gd name="T14" fmla="*/ 256 w 376"/>
              <a:gd name="T15" fmla="*/ 155 h 274"/>
              <a:gd name="T16" fmla="*/ 256 w 376"/>
              <a:gd name="T17" fmla="*/ 146 h 274"/>
              <a:gd name="T18" fmla="*/ 86 w 376"/>
              <a:gd name="T19" fmla="*/ 146 h 274"/>
              <a:gd name="T20" fmla="*/ 86 w 376"/>
              <a:gd name="T21" fmla="*/ 125 h 274"/>
              <a:gd name="T22" fmla="*/ 86 w 376"/>
              <a:gd name="T23" fmla="*/ 134 h 274"/>
              <a:gd name="T24" fmla="*/ 256 w 376"/>
              <a:gd name="T25" fmla="*/ 134 h 274"/>
              <a:gd name="T26" fmla="*/ 256 w 376"/>
              <a:gd name="T27" fmla="*/ 125 h 274"/>
              <a:gd name="T28" fmla="*/ 86 w 376"/>
              <a:gd name="T29" fmla="*/ 125 h 274"/>
              <a:gd name="T30" fmla="*/ 86 w 376"/>
              <a:gd name="T31" fmla="*/ 100 h 274"/>
              <a:gd name="T32" fmla="*/ 86 w 376"/>
              <a:gd name="T33" fmla="*/ 108 h 274"/>
              <a:gd name="T34" fmla="*/ 304 w 376"/>
              <a:gd name="T35" fmla="*/ 108 h 274"/>
              <a:gd name="T36" fmla="*/ 304 w 376"/>
              <a:gd name="T37" fmla="*/ 100 h 274"/>
              <a:gd name="T38" fmla="*/ 86 w 376"/>
              <a:gd name="T39" fmla="*/ 100 h 274"/>
              <a:gd name="T40" fmla="*/ 86 w 376"/>
              <a:gd name="T41" fmla="*/ 76 h 274"/>
              <a:gd name="T42" fmla="*/ 86 w 376"/>
              <a:gd name="T43" fmla="*/ 85 h 274"/>
              <a:gd name="T44" fmla="*/ 304 w 376"/>
              <a:gd name="T45" fmla="*/ 85 h 274"/>
              <a:gd name="T46" fmla="*/ 304 w 376"/>
              <a:gd name="T47" fmla="*/ 76 h 274"/>
              <a:gd name="T48" fmla="*/ 86 w 376"/>
              <a:gd name="T49" fmla="*/ 76 h 274"/>
              <a:gd name="T50" fmla="*/ 86 w 376"/>
              <a:gd name="T51" fmla="*/ 52 h 274"/>
              <a:gd name="T52" fmla="*/ 86 w 376"/>
              <a:gd name="T53" fmla="*/ 61 h 274"/>
              <a:gd name="T54" fmla="*/ 304 w 376"/>
              <a:gd name="T55" fmla="*/ 61 h 274"/>
              <a:gd name="T56" fmla="*/ 304 w 376"/>
              <a:gd name="T57" fmla="*/ 52 h 274"/>
              <a:gd name="T58" fmla="*/ 86 w 376"/>
              <a:gd name="T59" fmla="*/ 52 h 274"/>
              <a:gd name="T60" fmla="*/ 167 w 376"/>
              <a:gd name="T61" fmla="*/ 230 h 274"/>
              <a:gd name="T62" fmla="*/ 207 w 376"/>
              <a:gd name="T63" fmla="*/ 230 h 274"/>
              <a:gd name="T64" fmla="*/ 221 w 376"/>
              <a:gd name="T65" fmla="*/ 253 h 274"/>
              <a:gd name="T66" fmla="*/ 155 w 376"/>
              <a:gd name="T67" fmla="*/ 253 h 274"/>
              <a:gd name="T68" fmla="*/ 167 w 376"/>
              <a:gd name="T69" fmla="*/ 230 h 274"/>
              <a:gd name="T70" fmla="*/ 57 w 376"/>
              <a:gd name="T71" fmla="*/ 0 h 274"/>
              <a:gd name="T72" fmla="*/ 30 w 376"/>
              <a:gd name="T73" fmla="*/ 27 h 274"/>
              <a:gd name="T74" fmla="*/ 30 w 376"/>
              <a:gd name="T75" fmla="*/ 183 h 274"/>
              <a:gd name="T76" fmla="*/ 50 w 376"/>
              <a:gd name="T77" fmla="*/ 210 h 274"/>
              <a:gd name="T78" fmla="*/ 50 w 376"/>
              <a:gd name="T79" fmla="*/ 210 h 274"/>
              <a:gd name="T80" fmla="*/ 0 w 376"/>
              <a:gd name="T81" fmla="*/ 249 h 274"/>
              <a:gd name="T82" fmla="*/ 0 w 376"/>
              <a:gd name="T83" fmla="*/ 274 h 274"/>
              <a:gd name="T84" fmla="*/ 376 w 376"/>
              <a:gd name="T85" fmla="*/ 274 h 274"/>
              <a:gd name="T86" fmla="*/ 376 w 376"/>
              <a:gd name="T87" fmla="*/ 249 h 274"/>
              <a:gd name="T88" fmla="*/ 322 w 376"/>
              <a:gd name="T89" fmla="*/ 210 h 274"/>
              <a:gd name="T90" fmla="*/ 344 w 376"/>
              <a:gd name="T91" fmla="*/ 183 h 274"/>
              <a:gd name="T92" fmla="*/ 344 w 376"/>
              <a:gd name="T93" fmla="*/ 27 h 274"/>
              <a:gd name="T94" fmla="*/ 316 w 376"/>
              <a:gd name="T95" fmla="*/ 0 h 274"/>
              <a:gd name="T96" fmla="*/ 57 w 376"/>
              <a:gd name="T9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274">
                <a:moveTo>
                  <a:pt x="56" y="29"/>
                </a:moveTo>
                <a:cubicBezTo>
                  <a:pt x="318" y="29"/>
                  <a:pt x="318" y="29"/>
                  <a:pt x="318" y="29"/>
                </a:cubicBezTo>
                <a:cubicBezTo>
                  <a:pt x="318" y="187"/>
                  <a:pt x="318" y="187"/>
                  <a:pt x="318" y="187"/>
                </a:cubicBezTo>
                <a:cubicBezTo>
                  <a:pt x="56" y="187"/>
                  <a:pt x="56" y="187"/>
                  <a:pt x="56" y="187"/>
                </a:cubicBezTo>
                <a:cubicBezTo>
                  <a:pt x="56" y="29"/>
                  <a:pt x="56" y="29"/>
                  <a:pt x="56" y="29"/>
                </a:cubicBezTo>
                <a:close/>
                <a:moveTo>
                  <a:pt x="86" y="146"/>
                </a:moveTo>
                <a:cubicBezTo>
                  <a:pt x="86" y="155"/>
                  <a:pt x="86" y="155"/>
                  <a:pt x="86" y="155"/>
                </a:cubicBezTo>
                <a:cubicBezTo>
                  <a:pt x="256" y="155"/>
                  <a:pt x="256" y="155"/>
                  <a:pt x="256" y="155"/>
                </a:cubicBezTo>
                <a:cubicBezTo>
                  <a:pt x="256" y="146"/>
                  <a:pt x="256" y="146"/>
                  <a:pt x="256" y="146"/>
                </a:cubicBezTo>
                <a:cubicBezTo>
                  <a:pt x="86" y="146"/>
                  <a:pt x="86" y="146"/>
                  <a:pt x="86" y="146"/>
                </a:cubicBezTo>
                <a:close/>
                <a:moveTo>
                  <a:pt x="86" y="125"/>
                </a:moveTo>
                <a:cubicBezTo>
                  <a:pt x="86" y="134"/>
                  <a:pt x="86" y="134"/>
                  <a:pt x="86" y="134"/>
                </a:cubicBezTo>
                <a:cubicBezTo>
                  <a:pt x="256" y="134"/>
                  <a:pt x="256" y="134"/>
                  <a:pt x="256" y="134"/>
                </a:cubicBezTo>
                <a:cubicBezTo>
                  <a:pt x="256" y="125"/>
                  <a:pt x="256" y="125"/>
                  <a:pt x="256" y="125"/>
                </a:cubicBezTo>
                <a:cubicBezTo>
                  <a:pt x="86" y="125"/>
                  <a:pt x="86" y="125"/>
                  <a:pt x="86" y="125"/>
                </a:cubicBezTo>
                <a:close/>
                <a:moveTo>
                  <a:pt x="86" y="100"/>
                </a:moveTo>
                <a:cubicBezTo>
                  <a:pt x="86" y="108"/>
                  <a:pt x="86" y="108"/>
                  <a:pt x="86" y="108"/>
                </a:cubicBezTo>
                <a:cubicBezTo>
                  <a:pt x="304" y="108"/>
                  <a:pt x="304" y="108"/>
                  <a:pt x="304" y="108"/>
                </a:cubicBezTo>
                <a:cubicBezTo>
                  <a:pt x="304" y="100"/>
                  <a:pt x="304" y="100"/>
                  <a:pt x="304" y="100"/>
                </a:cubicBezTo>
                <a:cubicBezTo>
                  <a:pt x="86" y="100"/>
                  <a:pt x="86" y="100"/>
                  <a:pt x="86" y="100"/>
                </a:cubicBezTo>
                <a:close/>
                <a:moveTo>
                  <a:pt x="86" y="76"/>
                </a:moveTo>
                <a:cubicBezTo>
                  <a:pt x="86" y="85"/>
                  <a:pt x="86" y="85"/>
                  <a:pt x="86" y="85"/>
                </a:cubicBezTo>
                <a:cubicBezTo>
                  <a:pt x="304" y="85"/>
                  <a:pt x="304" y="85"/>
                  <a:pt x="304" y="85"/>
                </a:cubicBezTo>
                <a:cubicBezTo>
                  <a:pt x="304" y="76"/>
                  <a:pt x="304" y="76"/>
                  <a:pt x="304" y="76"/>
                </a:cubicBezTo>
                <a:cubicBezTo>
                  <a:pt x="86" y="76"/>
                  <a:pt x="86" y="76"/>
                  <a:pt x="86" y="76"/>
                </a:cubicBezTo>
                <a:close/>
                <a:moveTo>
                  <a:pt x="86" y="52"/>
                </a:moveTo>
                <a:cubicBezTo>
                  <a:pt x="86" y="61"/>
                  <a:pt x="86" y="61"/>
                  <a:pt x="86" y="61"/>
                </a:cubicBezTo>
                <a:cubicBezTo>
                  <a:pt x="304" y="61"/>
                  <a:pt x="304" y="61"/>
                  <a:pt x="304" y="61"/>
                </a:cubicBezTo>
                <a:cubicBezTo>
                  <a:pt x="304" y="52"/>
                  <a:pt x="304" y="52"/>
                  <a:pt x="304" y="52"/>
                </a:cubicBezTo>
                <a:cubicBezTo>
                  <a:pt x="86" y="52"/>
                  <a:pt x="86" y="52"/>
                  <a:pt x="86" y="52"/>
                </a:cubicBezTo>
                <a:close/>
                <a:moveTo>
                  <a:pt x="167" y="230"/>
                </a:moveTo>
                <a:cubicBezTo>
                  <a:pt x="207" y="230"/>
                  <a:pt x="207" y="230"/>
                  <a:pt x="207" y="230"/>
                </a:cubicBezTo>
                <a:cubicBezTo>
                  <a:pt x="221" y="253"/>
                  <a:pt x="221" y="253"/>
                  <a:pt x="221" y="253"/>
                </a:cubicBezTo>
                <a:cubicBezTo>
                  <a:pt x="155" y="253"/>
                  <a:pt x="155" y="253"/>
                  <a:pt x="155" y="253"/>
                </a:cubicBezTo>
                <a:cubicBezTo>
                  <a:pt x="167" y="230"/>
                  <a:pt x="167" y="230"/>
                  <a:pt x="167" y="230"/>
                </a:cubicBezTo>
                <a:close/>
                <a:moveTo>
                  <a:pt x="57" y="0"/>
                </a:moveTo>
                <a:cubicBezTo>
                  <a:pt x="42" y="0"/>
                  <a:pt x="30" y="12"/>
                  <a:pt x="30" y="27"/>
                </a:cubicBezTo>
                <a:cubicBezTo>
                  <a:pt x="30" y="183"/>
                  <a:pt x="30" y="183"/>
                  <a:pt x="30" y="183"/>
                </a:cubicBezTo>
                <a:cubicBezTo>
                  <a:pt x="30" y="196"/>
                  <a:pt x="38" y="207"/>
                  <a:pt x="50" y="210"/>
                </a:cubicBezTo>
                <a:cubicBezTo>
                  <a:pt x="50" y="210"/>
                  <a:pt x="50" y="210"/>
                  <a:pt x="50" y="210"/>
                </a:cubicBezTo>
                <a:cubicBezTo>
                  <a:pt x="0" y="249"/>
                  <a:pt x="0" y="249"/>
                  <a:pt x="0" y="249"/>
                </a:cubicBezTo>
                <a:cubicBezTo>
                  <a:pt x="0" y="274"/>
                  <a:pt x="0" y="274"/>
                  <a:pt x="0" y="274"/>
                </a:cubicBezTo>
                <a:cubicBezTo>
                  <a:pt x="376" y="274"/>
                  <a:pt x="376" y="274"/>
                  <a:pt x="376" y="274"/>
                </a:cubicBezTo>
                <a:cubicBezTo>
                  <a:pt x="376" y="249"/>
                  <a:pt x="376" y="249"/>
                  <a:pt x="376" y="249"/>
                </a:cubicBezTo>
                <a:cubicBezTo>
                  <a:pt x="322" y="210"/>
                  <a:pt x="322" y="210"/>
                  <a:pt x="322" y="210"/>
                </a:cubicBezTo>
                <a:cubicBezTo>
                  <a:pt x="335" y="208"/>
                  <a:pt x="344" y="196"/>
                  <a:pt x="344" y="183"/>
                </a:cubicBezTo>
                <a:cubicBezTo>
                  <a:pt x="344" y="27"/>
                  <a:pt x="344" y="27"/>
                  <a:pt x="344" y="27"/>
                </a:cubicBezTo>
                <a:cubicBezTo>
                  <a:pt x="344" y="12"/>
                  <a:pt x="332" y="0"/>
                  <a:pt x="316" y="0"/>
                </a:cubicBezTo>
                <a:lnTo>
                  <a:pt x="57"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54" name="Freeform 104"/>
          <p:cNvSpPr>
            <a:spLocks noEditPoints="1"/>
          </p:cNvSpPr>
          <p:nvPr/>
        </p:nvSpPr>
        <p:spPr bwMode="auto">
          <a:xfrm>
            <a:off x="2314139" y="3025851"/>
            <a:ext cx="261485" cy="3160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sp>
        <p:nvSpPr>
          <p:cNvPr id="55" name="Freeform 283"/>
          <p:cNvSpPr>
            <a:spLocks noEditPoints="1"/>
          </p:cNvSpPr>
          <p:nvPr/>
        </p:nvSpPr>
        <p:spPr bwMode="auto">
          <a:xfrm>
            <a:off x="2343133" y="4029642"/>
            <a:ext cx="203496" cy="282206"/>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grpSp>
        <p:nvGrpSpPr>
          <p:cNvPr id="56" name="组合 55"/>
          <p:cNvGrpSpPr/>
          <p:nvPr/>
        </p:nvGrpSpPr>
        <p:grpSpPr>
          <a:xfrm>
            <a:off x="5651438" y="1692656"/>
            <a:ext cx="880246" cy="782355"/>
            <a:chOff x="5623293" y="1853265"/>
            <a:chExt cx="1069608" cy="950658"/>
          </a:xfrm>
        </p:grpSpPr>
        <p:sp>
          <p:nvSpPr>
            <p:cNvPr id="57" name="Freeform 5"/>
            <p:cNvSpPr/>
            <p:nvPr/>
          </p:nvSpPr>
          <p:spPr bwMode="auto">
            <a:xfrm>
              <a:off x="5623293" y="1853265"/>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b="1" dirty="0">
                <a:solidFill>
                  <a:prstClr val="white"/>
                </a:solidFill>
                <a:latin typeface="Arial"/>
                <a:ea typeface="微软雅黑"/>
                <a:sym typeface="Arial"/>
              </a:endParaRPr>
            </a:p>
          </p:txBody>
        </p:sp>
        <p:sp>
          <p:nvSpPr>
            <p:cNvPr id="58" name="Freeform 51"/>
            <p:cNvSpPr>
              <a:spLocks noEditPoints="1"/>
            </p:cNvSpPr>
            <p:nvPr/>
          </p:nvSpPr>
          <p:spPr bwMode="auto">
            <a:xfrm>
              <a:off x="5983276" y="2205171"/>
              <a:ext cx="349643" cy="246846"/>
            </a:xfrm>
            <a:custGeom>
              <a:avLst/>
              <a:gdLst>
                <a:gd name="T0" fmla="*/ 56 w 376"/>
                <a:gd name="T1" fmla="*/ 29 h 274"/>
                <a:gd name="T2" fmla="*/ 318 w 376"/>
                <a:gd name="T3" fmla="*/ 29 h 274"/>
                <a:gd name="T4" fmla="*/ 318 w 376"/>
                <a:gd name="T5" fmla="*/ 187 h 274"/>
                <a:gd name="T6" fmla="*/ 56 w 376"/>
                <a:gd name="T7" fmla="*/ 187 h 274"/>
                <a:gd name="T8" fmla="*/ 56 w 376"/>
                <a:gd name="T9" fmla="*/ 29 h 274"/>
                <a:gd name="T10" fmla="*/ 86 w 376"/>
                <a:gd name="T11" fmla="*/ 146 h 274"/>
                <a:gd name="T12" fmla="*/ 86 w 376"/>
                <a:gd name="T13" fmla="*/ 155 h 274"/>
                <a:gd name="T14" fmla="*/ 256 w 376"/>
                <a:gd name="T15" fmla="*/ 155 h 274"/>
                <a:gd name="T16" fmla="*/ 256 w 376"/>
                <a:gd name="T17" fmla="*/ 146 h 274"/>
                <a:gd name="T18" fmla="*/ 86 w 376"/>
                <a:gd name="T19" fmla="*/ 146 h 274"/>
                <a:gd name="T20" fmla="*/ 86 w 376"/>
                <a:gd name="T21" fmla="*/ 125 h 274"/>
                <a:gd name="T22" fmla="*/ 86 w 376"/>
                <a:gd name="T23" fmla="*/ 134 h 274"/>
                <a:gd name="T24" fmla="*/ 256 w 376"/>
                <a:gd name="T25" fmla="*/ 134 h 274"/>
                <a:gd name="T26" fmla="*/ 256 w 376"/>
                <a:gd name="T27" fmla="*/ 125 h 274"/>
                <a:gd name="T28" fmla="*/ 86 w 376"/>
                <a:gd name="T29" fmla="*/ 125 h 274"/>
                <a:gd name="T30" fmla="*/ 86 w 376"/>
                <a:gd name="T31" fmla="*/ 100 h 274"/>
                <a:gd name="T32" fmla="*/ 86 w 376"/>
                <a:gd name="T33" fmla="*/ 108 h 274"/>
                <a:gd name="T34" fmla="*/ 304 w 376"/>
                <a:gd name="T35" fmla="*/ 108 h 274"/>
                <a:gd name="T36" fmla="*/ 304 w 376"/>
                <a:gd name="T37" fmla="*/ 100 h 274"/>
                <a:gd name="T38" fmla="*/ 86 w 376"/>
                <a:gd name="T39" fmla="*/ 100 h 274"/>
                <a:gd name="T40" fmla="*/ 86 w 376"/>
                <a:gd name="T41" fmla="*/ 76 h 274"/>
                <a:gd name="T42" fmla="*/ 86 w 376"/>
                <a:gd name="T43" fmla="*/ 85 h 274"/>
                <a:gd name="T44" fmla="*/ 304 w 376"/>
                <a:gd name="T45" fmla="*/ 85 h 274"/>
                <a:gd name="T46" fmla="*/ 304 w 376"/>
                <a:gd name="T47" fmla="*/ 76 h 274"/>
                <a:gd name="T48" fmla="*/ 86 w 376"/>
                <a:gd name="T49" fmla="*/ 76 h 274"/>
                <a:gd name="T50" fmla="*/ 86 w 376"/>
                <a:gd name="T51" fmla="*/ 52 h 274"/>
                <a:gd name="T52" fmla="*/ 86 w 376"/>
                <a:gd name="T53" fmla="*/ 61 h 274"/>
                <a:gd name="T54" fmla="*/ 304 w 376"/>
                <a:gd name="T55" fmla="*/ 61 h 274"/>
                <a:gd name="T56" fmla="*/ 304 w 376"/>
                <a:gd name="T57" fmla="*/ 52 h 274"/>
                <a:gd name="T58" fmla="*/ 86 w 376"/>
                <a:gd name="T59" fmla="*/ 52 h 274"/>
                <a:gd name="T60" fmla="*/ 167 w 376"/>
                <a:gd name="T61" fmla="*/ 230 h 274"/>
                <a:gd name="T62" fmla="*/ 207 w 376"/>
                <a:gd name="T63" fmla="*/ 230 h 274"/>
                <a:gd name="T64" fmla="*/ 221 w 376"/>
                <a:gd name="T65" fmla="*/ 253 h 274"/>
                <a:gd name="T66" fmla="*/ 155 w 376"/>
                <a:gd name="T67" fmla="*/ 253 h 274"/>
                <a:gd name="T68" fmla="*/ 167 w 376"/>
                <a:gd name="T69" fmla="*/ 230 h 274"/>
                <a:gd name="T70" fmla="*/ 57 w 376"/>
                <a:gd name="T71" fmla="*/ 0 h 274"/>
                <a:gd name="T72" fmla="*/ 30 w 376"/>
                <a:gd name="T73" fmla="*/ 27 h 274"/>
                <a:gd name="T74" fmla="*/ 30 w 376"/>
                <a:gd name="T75" fmla="*/ 183 h 274"/>
                <a:gd name="T76" fmla="*/ 50 w 376"/>
                <a:gd name="T77" fmla="*/ 210 h 274"/>
                <a:gd name="T78" fmla="*/ 50 w 376"/>
                <a:gd name="T79" fmla="*/ 210 h 274"/>
                <a:gd name="T80" fmla="*/ 0 w 376"/>
                <a:gd name="T81" fmla="*/ 249 h 274"/>
                <a:gd name="T82" fmla="*/ 0 w 376"/>
                <a:gd name="T83" fmla="*/ 274 h 274"/>
                <a:gd name="T84" fmla="*/ 376 w 376"/>
                <a:gd name="T85" fmla="*/ 274 h 274"/>
                <a:gd name="T86" fmla="*/ 376 w 376"/>
                <a:gd name="T87" fmla="*/ 249 h 274"/>
                <a:gd name="T88" fmla="*/ 322 w 376"/>
                <a:gd name="T89" fmla="*/ 210 h 274"/>
                <a:gd name="T90" fmla="*/ 344 w 376"/>
                <a:gd name="T91" fmla="*/ 183 h 274"/>
                <a:gd name="T92" fmla="*/ 344 w 376"/>
                <a:gd name="T93" fmla="*/ 27 h 274"/>
                <a:gd name="T94" fmla="*/ 316 w 376"/>
                <a:gd name="T95" fmla="*/ 0 h 274"/>
                <a:gd name="T96" fmla="*/ 57 w 376"/>
                <a:gd name="T9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274">
                  <a:moveTo>
                    <a:pt x="56" y="29"/>
                  </a:moveTo>
                  <a:cubicBezTo>
                    <a:pt x="318" y="29"/>
                    <a:pt x="318" y="29"/>
                    <a:pt x="318" y="29"/>
                  </a:cubicBezTo>
                  <a:cubicBezTo>
                    <a:pt x="318" y="187"/>
                    <a:pt x="318" y="187"/>
                    <a:pt x="318" y="187"/>
                  </a:cubicBezTo>
                  <a:cubicBezTo>
                    <a:pt x="56" y="187"/>
                    <a:pt x="56" y="187"/>
                    <a:pt x="56" y="187"/>
                  </a:cubicBezTo>
                  <a:cubicBezTo>
                    <a:pt x="56" y="29"/>
                    <a:pt x="56" y="29"/>
                    <a:pt x="56" y="29"/>
                  </a:cubicBezTo>
                  <a:close/>
                  <a:moveTo>
                    <a:pt x="86" y="146"/>
                  </a:moveTo>
                  <a:cubicBezTo>
                    <a:pt x="86" y="155"/>
                    <a:pt x="86" y="155"/>
                    <a:pt x="86" y="155"/>
                  </a:cubicBezTo>
                  <a:cubicBezTo>
                    <a:pt x="256" y="155"/>
                    <a:pt x="256" y="155"/>
                    <a:pt x="256" y="155"/>
                  </a:cubicBezTo>
                  <a:cubicBezTo>
                    <a:pt x="256" y="146"/>
                    <a:pt x="256" y="146"/>
                    <a:pt x="256" y="146"/>
                  </a:cubicBezTo>
                  <a:cubicBezTo>
                    <a:pt x="86" y="146"/>
                    <a:pt x="86" y="146"/>
                    <a:pt x="86" y="146"/>
                  </a:cubicBezTo>
                  <a:close/>
                  <a:moveTo>
                    <a:pt x="86" y="125"/>
                  </a:moveTo>
                  <a:cubicBezTo>
                    <a:pt x="86" y="134"/>
                    <a:pt x="86" y="134"/>
                    <a:pt x="86" y="134"/>
                  </a:cubicBezTo>
                  <a:cubicBezTo>
                    <a:pt x="256" y="134"/>
                    <a:pt x="256" y="134"/>
                    <a:pt x="256" y="134"/>
                  </a:cubicBezTo>
                  <a:cubicBezTo>
                    <a:pt x="256" y="125"/>
                    <a:pt x="256" y="125"/>
                    <a:pt x="256" y="125"/>
                  </a:cubicBezTo>
                  <a:cubicBezTo>
                    <a:pt x="86" y="125"/>
                    <a:pt x="86" y="125"/>
                    <a:pt x="86" y="125"/>
                  </a:cubicBezTo>
                  <a:close/>
                  <a:moveTo>
                    <a:pt x="86" y="100"/>
                  </a:moveTo>
                  <a:cubicBezTo>
                    <a:pt x="86" y="108"/>
                    <a:pt x="86" y="108"/>
                    <a:pt x="86" y="108"/>
                  </a:cubicBezTo>
                  <a:cubicBezTo>
                    <a:pt x="304" y="108"/>
                    <a:pt x="304" y="108"/>
                    <a:pt x="304" y="108"/>
                  </a:cubicBezTo>
                  <a:cubicBezTo>
                    <a:pt x="304" y="100"/>
                    <a:pt x="304" y="100"/>
                    <a:pt x="304" y="100"/>
                  </a:cubicBezTo>
                  <a:cubicBezTo>
                    <a:pt x="86" y="100"/>
                    <a:pt x="86" y="100"/>
                    <a:pt x="86" y="100"/>
                  </a:cubicBezTo>
                  <a:close/>
                  <a:moveTo>
                    <a:pt x="86" y="76"/>
                  </a:moveTo>
                  <a:cubicBezTo>
                    <a:pt x="86" y="85"/>
                    <a:pt x="86" y="85"/>
                    <a:pt x="86" y="85"/>
                  </a:cubicBezTo>
                  <a:cubicBezTo>
                    <a:pt x="304" y="85"/>
                    <a:pt x="304" y="85"/>
                    <a:pt x="304" y="85"/>
                  </a:cubicBezTo>
                  <a:cubicBezTo>
                    <a:pt x="304" y="76"/>
                    <a:pt x="304" y="76"/>
                    <a:pt x="304" y="76"/>
                  </a:cubicBezTo>
                  <a:cubicBezTo>
                    <a:pt x="86" y="76"/>
                    <a:pt x="86" y="76"/>
                    <a:pt x="86" y="76"/>
                  </a:cubicBezTo>
                  <a:close/>
                  <a:moveTo>
                    <a:pt x="86" y="52"/>
                  </a:moveTo>
                  <a:cubicBezTo>
                    <a:pt x="86" y="61"/>
                    <a:pt x="86" y="61"/>
                    <a:pt x="86" y="61"/>
                  </a:cubicBezTo>
                  <a:cubicBezTo>
                    <a:pt x="304" y="61"/>
                    <a:pt x="304" y="61"/>
                    <a:pt x="304" y="61"/>
                  </a:cubicBezTo>
                  <a:cubicBezTo>
                    <a:pt x="304" y="52"/>
                    <a:pt x="304" y="52"/>
                    <a:pt x="304" y="52"/>
                  </a:cubicBezTo>
                  <a:cubicBezTo>
                    <a:pt x="86" y="52"/>
                    <a:pt x="86" y="52"/>
                    <a:pt x="86" y="52"/>
                  </a:cubicBezTo>
                  <a:close/>
                  <a:moveTo>
                    <a:pt x="167" y="230"/>
                  </a:moveTo>
                  <a:cubicBezTo>
                    <a:pt x="207" y="230"/>
                    <a:pt x="207" y="230"/>
                    <a:pt x="207" y="230"/>
                  </a:cubicBezTo>
                  <a:cubicBezTo>
                    <a:pt x="221" y="253"/>
                    <a:pt x="221" y="253"/>
                    <a:pt x="221" y="253"/>
                  </a:cubicBezTo>
                  <a:cubicBezTo>
                    <a:pt x="155" y="253"/>
                    <a:pt x="155" y="253"/>
                    <a:pt x="155" y="253"/>
                  </a:cubicBezTo>
                  <a:cubicBezTo>
                    <a:pt x="167" y="230"/>
                    <a:pt x="167" y="230"/>
                    <a:pt x="167" y="230"/>
                  </a:cubicBezTo>
                  <a:close/>
                  <a:moveTo>
                    <a:pt x="57" y="0"/>
                  </a:moveTo>
                  <a:cubicBezTo>
                    <a:pt x="42" y="0"/>
                    <a:pt x="30" y="12"/>
                    <a:pt x="30" y="27"/>
                  </a:cubicBezTo>
                  <a:cubicBezTo>
                    <a:pt x="30" y="183"/>
                    <a:pt x="30" y="183"/>
                    <a:pt x="30" y="183"/>
                  </a:cubicBezTo>
                  <a:cubicBezTo>
                    <a:pt x="30" y="196"/>
                    <a:pt x="38" y="207"/>
                    <a:pt x="50" y="210"/>
                  </a:cubicBezTo>
                  <a:cubicBezTo>
                    <a:pt x="50" y="210"/>
                    <a:pt x="50" y="210"/>
                    <a:pt x="50" y="210"/>
                  </a:cubicBezTo>
                  <a:cubicBezTo>
                    <a:pt x="0" y="249"/>
                    <a:pt x="0" y="249"/>
                    <a:pt x="0" y="249"/>
                  </a:cubicBezTo>
                  <a:cubicBezTo>
                    <a:pt x="0" y="274"/>
                    <a:pt x="0" y="274"/>
                    <a:pt x="0" y="274"/>
                  </a:cubicBezTo>
                  <a:cubicBezTo>
                    <a:pt x="376" y="274"/>
                    <a:pt x="376" y="274"/>
                    <a:pt x="376" y="274"/>
                  </a:cubicBezTo>
                  <a:cubicBezTo>
                    <a:pt x="376" y="249"/>
                    <a:pt x="376" y="249"/>
                    <a:pt x="376" y="249"/>
                  </a:cubicBezTo>
                  <a:cubicBezTo>
                    <a:pt x="322" y="210"/>
                    <a:pt x="322" y="210"/>
                    <a:pt x="322" y="210"/>
                  </a:cubicBezTo>
                  <a:cubicBezTo>
                    <a:pt x="335" y="208"/>
                    <a:pt x="344" y="196"/>
                    <a:pt x="344" y="183"/>
                  </a:cubicBezTo>
                  <a:cubicBezTo>
                    <a:pt x="344" y="27"/>
                    <a:pt x="344" y="27"/>
                    <a:pt x="344" y="27"/>
                  </a:cubicBezTo>
                  <a:cubicBezTo>
                    <a:pt x="344" y="12"/>
                    <a:pt x="332" y="0"/>
                    <a:pt x="316" y="0"/>
                  </a:cubicBezTo>
                  <a:lnTo>
                    <a:pt x="57" y="0"/>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grpSp>
      <p:grpSp>
        <p:nvGrpSpPr>
          <p:cNvPr id="59" name="组合 58"/>
          <p:cNvGrpSpPr/>
          <p:nvPr/>
        </p:nvGrpSpPr>
        <p:grpSpPr>
          <a:xfrm>
            <a:off x="5651438" y="3182638"/>
            <a:ext cx="880246" cy="782355"/>
            <a:chOff x="5623293" y="3343247"/>
            <a:chExt cx="1069608" cy="950658"/>
          </a:xfrm>
        </p:grpSpPr>
        <p:sp>
          <p:nvSpPr>
            <p:cNvPr id="60" name="Freeform 5"/>
            <p:cNvSpPr/>
            <p:nvPr/>
          </p:nvSpPr>
          <p:spPr bwMode="auto">
            <a:xfrm>
              <a:off x="5623293" y="3343247"/>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2"/>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b="1" dirty="0">
                <a:solidFill>
                  <a:srgbClr val="96FFFF"/>
                </a:solidFill>
                <a:latin typeface="Arial"/>
                <a:ea typeface="微软雅黑"/>
                <a:sym typeface="Arial"/>
              </a:endParaRPr>
            </a:p>
          </p:txBody>
        </p:sp>
        <p:sp>
          <p:nvSpPr>
            <p:cNvPr id="61" name="Freeform 104"/>
            <p:cNvSpPr>
              <a:spLocks noEditPoints="1"/>
            </p:cNvSpPr>
            <p:nvPr/>
          </p:nvSpPr>
          <p:spPr bwMode="auto">
            <a:xfrm>
              <a:off x="6027355" y="3660536"/>
              <a:ext cx="261485" cy="3160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grpSp>
      <p:grpSp>
        <p:nvGrpSpPr>
          <p:cNvPr id="62" name="组合 61"/>
          <p:cNvGrpSpPr/>
          <p:nvPr/>
        </p:nvGrpSpPr>
        <p:grpSpPr>
          <a:xfrm>
            <a:off x="5651438" y="4672620"/>
            <a:ext cx="880246" cy="782355"/>
            <a:chOff x="5623293" y="4833229"/>
            <a:chExt cx="1069608" cy="950658"/>
          </a:xfrm>
        </p:grpSpPr>
        <p:sp>
          <p:nvSpPr>
            <p:cNvPr id="63" name="Freeform 5"/>
            <p:cNvSpPr/>
            <p:nvPr/>
          </p:nvSpPr>
          <p:spPr bwMode="auto">
            <a:xfrm>
              <a:off x="5623293" y="4833229"/>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b="1" dirty="0">
                <a:solidFill>
                  <a:srgbClr val="4B78C4"/>
                </a:solidFill>
                <a:latin typeface="Arial"/>
                <a:ea typeface="微软雅黑"/>
                <a:sym typeface="Arial"/>
              </a:endParaRPr>
            </a:p>
          </p:txBody>
        </p:sp>
        <p:sp>
          <p:nvSpPr>
            <p:cNvPr id="64" name="Freeform 283"/>
            <p:cNvSpPr>
              <a:spLocks noEditPoints="1"/>
            </p:cNvSpPr>
            <p:nvPr/>
          </p:nvSpPr>
          <p:spPr bwMode="auto">
            <a:xfrm>
              <a:off x="6056349" y="5191767"/>
              <a:ext cx="203496" cy="282206"/>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Arial"/>
                <a:ea typeface="微软雅黑"/>
                <a:sym typeface="Arial"/>
              </a:endParaRPr>
            </a:p>
          </p:txBody>
        </p:sp>
      </p:grpSp>
      <p:sp>
        <p:nvSpPr>
          <p:cNvPr id="65" name="Text Placeholder 32"/>
          <p:cNvSpPr txBox="1"/>
          <p:nvPr/>
        </p:nvSpPr>
        <p:spPr>
          <a:xfrm>
            <a:off x="6827937" y="1936516"/>
            <a:ext cx="340556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Arial"/>
                <a:ea typeface="微软雅黑"/>
                <a:sym typeface="Arial"/>
              </a:rPr>
              <a:t>请替换文字内容，修改文字内容，也可以直接复制你的内容到此。请替换文字内容，修改文字内容，也可以直接复制你的内容到此。请替换文字内容，修改文字内容</a:t>
            </a:r>
            <a:endParaRPr lang="en-US" altLang="zh-CN" sz="1000" dirty="0">
              <a:solidFill>
                <a:schemeClr val="bg1">
                  <a:lumMod val="50000"/>
                </a:schemeClr>
              </a:solidFill>
              <a:latin typeface="Arial"/>
              <a:ea typeface="微软雅黑"/>
              <a:sym typeface="Arial"/>
            </a:endParaRPr>
          </a:p>
        </p:txBody>
      </p:sp>
      <p:sp>
        <p:nvSpPr>
          <p:cNvPr id="66" name="Text Placeholder 33"/>
          <p:cNvSpPr txBox="1"/>
          <p:nvPr/>
        </p:nvSpPr>
        <p:spPr>
          <a:xfrm>
            <a:off x="6827936" y="1635767"/>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Arial"/>
                <a:ea typeface="微软雅黑"/>
                <a:sym typeface="Arial"/>
              </a:rPr>
              <a:t>请替换文字内容</a:t>
            </a:r>
            <a:endParaRPr lang="en-AU" sz="1400" b="1" dirty="0">
              <a:solidFill>
                <a:schemeClr val="tx1">
                  <a:lumMod val="85000"/>
                  <a:lumOff val="15000"/>
                </a:schemeClr>
              </a:solidFill>
              <a:latin typeface="Arial"/>
              <a:ea typeface="微软雅黑"/>
              <a:sym typeface="Arial"/>
            </a:endParaRPr>
          </a:p>
        </p:txBody>
      </p:sp>
      <p:sp>
        <p:nvSpPr>
          <p:cNvPr id="67" name="Text Placeholder 32"/>
          <p:cNvSpPr txBox="1"/>
          <p:nvPr/>
        </p:nvSpPr>
        <p:spPr>
          <a:xfrm>
            <a:off x="6827937" y="3435482"/>
            <a:ext cx="340556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Arial"/>
                <a:ea typeface="微软雅黑"/>
                <a:sym typeface="Arial"/>
              </a:rPr>
              <a:t>请替换文字内容，修改文字内容，也可以直接复制你的内容到此。请替换文字内容，修改文字内容，也可以直接复制你的内容到此。请替换文字内容，修改文字内容</a:t>
            </a:r>
            <a:endParaRPr lang="en-US" altLang="zh-CN" sz="1000" dirty="0">
              <a:solidFill>
                <a:schemeClr val="bg1">
                  <a:lumMod val="50000"/>
                </a:schemeClr>
              </a:solidFill>
              <a:latin typeface="Arial"/>
              <a:ea typeface="微软雅黑"/>
              <a:sym typeface="Arial"/>
            </a:endParaRPr>
          </a:p>
        </p:txBody>
      </p:sp>
      <p:sp>
        <p:nvSpPr>
          <p:cNvPr id="68" name="Text Placeholder 33"/>
          <p:cNvSpPr txBox="1"/>
          <p:nvPr/>
        </p:nvSpPr>
        <p:spPr>
          <a:xfrm>
            <a:off x="6827936" y="3134733"/>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Arial"/>
                <a:ea typeface="微软雅黑"/>
                <a:sym typeface="Arial"/>
              </a:rPr>
              <a:t>请替换文字内容</a:t>
            </a:r>
            <a:endParaRPr lang="en-AU" sz="1400" b="1" dirty="0">
              <a:solidFill>
                <a:schemeClr val="tx1">
                  <a:lumMod val="85000"/>
                  <a:lumOff val="15000"/>
                </a:schemeClr>
              </a:solidFill>
              <a:latin typeface="Arial"/>
              <a:ea typeface="微软雅黑"/>
              <a:sym typeface="Arial"/>
            </a:endParaRPr>
          </a:p>
        </p:txBody>
      </p:sp>
      <p:sp>
        <p:nvSpPr>
          <p:cNvPr id="69" name="Text Placeholder 32"/>
          <p:cNvSpPr txBox="1"/>
          <p:nvPr/>
        </p:nvSpPr>
        <p:spPr>
          <a:xfrm>
            <a:off x="6827937" y="4934448"/>
            <a:ext cx="340556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Arial"/>
                <a:ea typeface="微软雅黑"/>
                <a:sym typeface="Arial"/>
              </a:rPr>
              <a:t>请替换文字内容，修改文字内容，也可以直接复制你的内容到此。请替换文字内容，修改文字内容，也可以直接复制你的内容到此。请替换文字内容，修改文字内容</a:t>
            </a:r>
            <a:endParaRPr lang="en-US" altLang="zh-CN" sz="1000" dirty="0">
              <a:solidFill>
                <a:schemeClr val="bg1">
                  <a:lumMod val="50000"/>
                </a:schemeClr>
              </a:solidFill>
              <a:latin typeface="Arial"/>
              <a:ea typeface="微软雅黑"/>
              <a:sym typeface="Arial"/>
            </a:endParaRPr>
          </a:p>
        </p:txBody>
      </p:sp>
      <p:sp>
        <p:nvSpPr>
          <p:cNvPr id="70" name="Text Placeholder 33"/>
          <p:cNvSpPr txBox="1"/>
          <p:nvPr/>
        </p:nvSpPr>
        <p:spPr>
          <a:xfrm>
            <a:off x="6827936" y="4633699"/>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Arial"/>
                <a:ea typeface="微软雅黑"/>
                <a:sym typeface="Arial"/>
              </a:rPr>
              <a:t>请替换文字内容</a:t>
            </a:r>
            <a:endParaRPr lang="en-AU" sz="1400" b="1" dirty="0">
              <a:solidFill>
                <a:schemeClr val="tx1">
                  <a:lumMod val="85000"/>
                  <a:lumOff val="15000"/>
                </a:schemeClr>
              </a:solidFill>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randombar(horizontal)">
                                      <p:cBhvr>
                                        <p:cTn id="12" dur="500"/>
                                        <p:tgtEl>
                                          <p:spTgt spid="5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randombar(horizontal)">
                                      <p:cBhvr>
                                        <p:cTn id="15" dur="500"/>
                                        <p:tgtEl>
                                          <p:spTgt spid="5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randombar(horizontal)">
                                      <p:cBhvr>
                                        <p:cTn id="18" dur="500"/>
                                        <p:tgtEl>
                                          <p:spTgt spid="55"/>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par>
                          <p:cTn id="31" fill="hold">
                            <p:stCondLst>
                              <p:cond delay="2500"/>
                            </p:stCondLst>
                            <p:childTnLst>
                              <p:par>
                                <p:cTn id="32" presetID="2" presetClass="entr" presetSubtype="6" decel="100000"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1500" fill="hold"/>
                                        <p:tgtEl>
                                          <p:spTgt spid="56"/>
                                        </p:tgtEl>
                                        <p:attrNameLst>
                                          <p:attrName>ppt_x</p:attrName>
                                        </p:attrNameLst>
                                      </p:cBhvr>
                                      <p:tavLst>
                                        <p:tav tm="0">
                                          <p:val>
                                            <p:strVal val="1+#ppt_w/2"/>
                                          </p:val>
                                        </p:tav>
                                        <p:tav tm="100000">
                                          <p:val>
                                            <p:strVal val="#ppt_x"/>
                                          </p:val>
                                        </p:tav>
                                      </p:tavLst>
                                    </p:anim>
                                    <p:anim calcmode="lin" valueType="num">
                                      <p:cBhvr additive="base">
                                        <p:cTn id="35" dur="1500" fill="hold"/>
                                        <p:tgtEl>
                                          <p:spTgt spid="56"/>
                                        </p:tgtEl>
                                        <p:attrNameLst>
                                          <p:attrName>ppt_y</p:attrName>
                                        </p:attrNameLst>
                                      </p:cBhvr>
                                      <p:tavLst>
                                        <p:tav tm="0">
                                          <p:val>
                                            <p:strVal val="1+#ppt_h/2"/>
                                          </p:val>
                                        </p:tav>
                                        <p:tav tm="100000">
                                          <p:val>
                                            <p:strVal val="#ppt_y"/>
                                          </p:val>
                                        </p:tav>
                                      </p:tavLst>
                                    </p:anim>
                                  </p:childTnLst>
                                </p:cTn>
                              </p:par>
                              <p:par>
                                <p:cTn id="36" presetID="2" presetClass="entr" presetSubtype="6" decel="10000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additive="base">
                                        <p:cTn id="38" dur="1500" fill="hold"/>
                                        <p:tgtEl>
                                          <p:spTgt spid="59"/>
                                        </p:tgtEl>
                                        <p:attrNameLst>
                                          <p:attrName>ppt_x</p:attrName>
                                        </p:attrNameLst>
                                      </p:cBhvr>
                                      <p:tavLst>
                                        <p:tav tm="0">
                                          <p:val>
                                            <p:strVal val="1+#ppt_w/2"/>
                                          </p:val>
                                        </p:tav>
                                        <p:tav tm="100000">
                                          <p:val>
                                            <p:strVal val="#ppt_x"/>
                                          </p:val>
                                        </p:tav>
                                      </p:tavLst>
                                    </p:anim>
                                    <p:anim calcmode="lin" valueType="num">
                                      <p:cBhvr additive="base">
                                        <p:cTn id="39" dur="1500" fill="hold"/>
                                        <p:tgtEl>
                                          <p:spTgt spid="59"/>
                                        </p:tgtEl>
                                        <p:attrNameLst>
                                          <p:attrName>ppt_y</p:attrName>
                                        </p:attrNameLst>
                                      </p:cBhvr>
                                      <p:tavLst>
                                        <p:tav tm="0">
                                          <p:val>
                                            <p:strVal val="1+#ppt_h/2"/>
                                          </p:val>
                                        </p:tav>
                                        <p:tav tm="100000">
                                          <p:val>
                                            <p:strVal val="#ppt_y"/>
                                          </p:val>
                                        </p:tav>
                                      </p:tavLst>
                                    </p:anim>
                                  </p:childTnLst>
                                </p:cTn>
                              </p:par>
                              <p:par>
                                <p:cTn id="40" presetID="2" presetClass="entr" presetSubtype="6" decel="10000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1500" fill="hold"/>
                                        <p:tgtEl>
                                          <p:spTgt spid="62"/>
                                        </p:tgtEl>
                                        <p:attrNameLst>
                                          <p:attrName>ppt_x</p:attrName>
                                        </p:attrNameLst>
                                      </p:cBhvr>
                                      <p:tavLst>
                                        <p:tav tm="0">
                                          <p:val>
                                            <p:strVal val="1+#ppt_w/2"/>
                                          </p:val>
                                        </p:tav>
                                        <p:tav tm="100000">
                                          <p:val>
                                            <p:strVal val="#ppt_x"/>
                                          </p:val>
                                        </p:tav>
                                      </p:tavLst>
                                    </p:anim>
                                    <p:anim calcmode="lin" valueType="num">
                                      <p:cBhvr additive="base">
                                        <p:cTn id="43" dur="1500" fill="hold"/>
                                        <p:tgtEl>
                                          <p:spTgt spid="6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down)">
                                      <p:cBhvr>
                                        <p:cTn id="47" dur="500"/>
                                        <p:tgtEl>
                                          <p:spTgt spid="6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wipe(down)">
                                      <p:cBhvr>
                                        <p:cTn id="50" dur="500"/>
                                        <p:tgtEl>
                                          <p:spTgt spid="66"/>
                                        </p:tgtEl>
                                      </p:cBhvr>
                                    </p:animEffect>
                                  </p:childTnLst>
                                </p:cTn>
                              </p:par>
                            </p:childTnLst>
                          </p:cTn>
                        </p:par>
                        <p:par>
                          <p:cTn id="51" fill="hold">
                            <p:stCondLst>
                              <p:cond delay="4500"/>
                            </p:stCondLst>
                            <p:childTnLst>
                              <p:par>
                                <p:cTn id="52" presetID="22" presetClass="entr" presetSubtype="4" fill="hold" grpId="0"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500"/>
                                        <p:tgtEl>
                                          <p:spTgt spid="6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down)">
                                      <p:cBhvr>
                                        <p:cTn id="57" dur="500"/>
                                        <p:tgtEl>
                                          <p:spTgt spid="68"/>
                                        </p:tgtEl>
                                      </p:cBhvr>
                                    </p:animEffect>
                                  </p:childTnLst>
                                </p:cTn>
                              </p:par>
                            </p:childTnLst>
                          </p:cTn>
                        </p:par>
                        <p:par>
                          <p:cTn id="58" fill="hold">
                            <p:stCondLst>
                              <p:cond delay="5000"/>
                            </p:stCondLst>
                            <p:childTnLst>
                              <p:par>
                                <p:cTn id="59" presetID="22" presetClass="entr" presetSubtype="4"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wipe(down)">
                                      <p:cBhvr>
                                        <p:cTn id="6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animBg="1"/>
      <p:bldP spid="54" grpId="0" animBg="1"/>
      <p:bldP spid="55" grpId="0" animBg="1"/>
      <p:bldP spid="65" grpId="0"/>
      <p:bldP spid="66" grpId="0"/>
      <p:bldP spid="67" grpId="0"/>
      <p:bldP spid="68" grpId="0"/>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第一PPT，www.1ppt.com">
  <a:themeElements>
    <a:clrScheme name="自定义 2396">
      <a:dk1>
        <a:sysClr val="windowText" lastClr="000000"/>
      </a:dk1>
      <a:lt1>
        <a:sysClr val="window" lastClr="FFFFFF"/>
      </a:lt1>
      <a:dk2>
        <a:srgbClr val="44546A"/>
      </a:dk2>
      <a:lt2>
        <a:srgbClr val="E7E6E6"/>
      </a:lt2>
      <a:accent1>
        <a:srgbClr val="A71D1D"/>
      </a:accent1>
      <a:accent2>
        <a:srgbClr val="3F3F3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2037</Words>
  <Application>Microsoft Office PowerPoint</Application>
  <PresentationFormat>宽屏</PresentationFormat>
  <Paragraphs>175</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等线</vt:lpstr>
      <vt:lpstr>等线 Light</vt:lpstr>
      <vt:lpstr>微软雅黑</vt:lpstr>
      <vt:lpstr>字魂35号-经典雅黑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
  <cp:keywords>www.1ppt.com</cp:keywords>
  <dc:description>www.1ppt.com</dc:description>
  <cp:lastModifiedBy/>
  <cp:revision>2</cp:revision>
  <dcterms:created xsi:type="dcterms:W3CDTF">2022-08-15T01:15:00Z</dcterms:created>
  <dcterms:modified xsi:type="dcterms:W3CDTF">2023-06-12T02:31:39Z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B27E611119E346249681CBBEB929B5EF_12</vt:lpwstr>
  </property>
  <property fmtid="{D5CDD505-2E9C-101B-9397-08002B2CF9AE}" pid="3" name="KSOProductBuildVer">
    <vt:lpwstr>2052-11.1.0.14309</vt:lpwstr>
  </property>
</Properties>
</file>