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258" r:id="rId4"/>
    <p:sldId id="257" r:id="rId5"/>
    <p:sldId id="260" r:id="rId6"/>
    <p:sldId id="264" r:id="rId7"/>
    <p:sldId id="265" r:id="rId8"/>
    <p:sldId id="262" r:id="rId9"/>
    <p:sldId id="263" r:id="rId10"/>
    <p:sldId id="259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405"/>
    <a:srgbClr val="EEF26D"/>
    <a:srgbClr val="4E7DA6"/>
    <a:srgbClr val="F2F2F2"/>
    <a:srgbClr val="F24535"/>
    <a:srgbClr val="99C86E"/>
    <a:srgbClr val="71A73F"/>
    <a:srgbClr val="F24838"/>
    <a:srgbClr val="F67A6E"/>
    <a:srgbClr val="5F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205"/>
        <p:guide orient="horz" pos="3634"/>
        <p:guide orient="horz" pos="572"/>
        <p:guide pos="3840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microsoft.com/office/2011/relationships/chartStyle" Target="style1.xml"/><Relationship Id="rId4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在此单击添加图表标题</a:t>
            </a:r>
          </a:p>
        </c:rich>
      </c:tx>
      <c:layout>
        <c:manualLayout>
          <c:xMode val="edge"/>
          <c:yMode val="edge"/>
          <c:x val="0.3677145801448265"/>
          <c:y val="6.64504912647388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车型1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Sheet1!$A$2:$A$6</c:f>
              <c:strCache>
                <c:ptCount val="5"/>
                <c:pt idx="0">
                  <c:v>2011年</c:v>
                </c:pt>
                <c:pt idx="1">
                  <c:v>2012年</c:v>
                </c:pt>
                <c:pt idx="2">
                  <c:v>2013年</c:v>
                </c:pt>
                <c:pt idx="3">
                  <c:v>2014年</c:v>
                </c:pt>
                <c:pt idx="4">
                  <c:v>2015年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2.1</c:v>
                </c:pt>
                <c:pt idx="1">
                  <c:v>2.5</c:v>
                </c:pt>
                <c:pt idx="2">
                  <c:v>2.9</c:v>
                </c:pt>
                <c:pt idx="3">
                  <c:v>3.8</c:v>
                </c:pt>
                <c:pt idx="4">
                  <c:v>5.0999999999999996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车型2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Sheet1!$A$2:$A$6</c:f>
              <c:strCache>
                <c:ptCount val="5"/>
                <c:pt idx="0">
                  <c:v>2011年</c:v>
                </c:pt>
                <c:pt idx="1">
                  <c:v>2012年</c:v>
                </c:pt>
                <c:pt idx="2">
                  <c:v>2013年</c:v>
                </c:pt>
                <c:pt idx="3">
                  <c:v>2014年</c:v>
                </c:pt>
                <c:pt idx="4">
                  <c:v>2015年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2.7</c:v>
                </c:pt>
                <c:pt idx="1">
                  <c:v>3</c:v>
                </c:pt>
                <c:pt idx="2">
                  <c:v>4</c:v>
                </c:pt>
                <c:pt idx="3">
                  <c:v>4.38</c:v>
                </c:pt>
                <c:pt idx="4">
                  <c:v>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27"/>
        <c:axId val="282556672"/>
        <c:axId val="282558464"/>
      </c:barChart>
      <c:catAx>
        <c:axId val="28255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</a:defRPr>
            </a:pPr>
            <a:endParaRPr lang="zh-CN"/>
          </a:p>
        </c:txPr>
        <c:crossAx val="282558464"/>
        <c:crosses val="autoZero"/>
        <c:auto val="1"/>
        <c:lblAlgn val="ctr"/>
        <c:lblOffset val="100"/>
        <c:noMultiLvlLbl val="0"/>
      </c:catAx>
      <c:valAx>
        <c:axId val="28255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255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36067007153233643"/>
          <c:y val="0.90366954060054483"/>
          <c:w val="0.27110059088479554"/>
          <c:h val="8.0057267966073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E37-5DF3-4F05-9820-8C2AAF7822D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4B69-8B7E-4C6B-934B-FA51505F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1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1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http://www.52ppt.com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98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4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4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2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4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4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8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64B69-8B7E-4C6B-934B-FA51505F0B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4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8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5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5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5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03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3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alpha val="63000"/>
                <a:lumMod val="7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DA56-1B1F-4508-A296-04B755FC9EDF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397-B2FA-472E-984B-EF071D1C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7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11609"/>
          <a:stretch/>
        </p:blipFill>
        <p:spPr>
          <a:xfrm>
            <a:off x="0" y="-43543"/>
            <a:ext cx="12242390" cy="6901543"/>
          </a:xfrm>
          <a:prstGeom prst="rect">
            <a:avLst/>
          </a:prstGeom>
        </p:spPr>
      </p:pic>
      <p:sp>
        <p:nvSpPr>
          <p:cNvPr id="200" name="任意多边形 199"/>
          <p:cNvSpPr/>
          <p:nvPr/>
        </p:nvSpPr>
        <p:spPr>
          <a:xfrm>
            <a:off x="5072331" y="-43543"/>
            <a:ext cx="7170059" cy="6901543"/>
          </a:xfrm>
          <a:custGeom>
            <a:avLst/>
            <a:gdLst>
              <a:gd name="connsiteX0" fmla="*/ 1725386 w 7170059"/>
              <a:gd name="connsiteY0" fmla="*/ 0 h 6901543"/>
              <a:gd name="connsiteX1" fmla="*/ 7170059 w 7170059"/>
              <a:gd name="connsiteY1" fmla="*/ 0 h 6901543"/>
              <a:gd name="connsiteX2" fmla="*/ 7170059 w 7170059"/>
              <a:gd name="connsiteY2" fmla="*/ 6901543 h 6901543"/>
              <a:gd name="connsiteX3" fmla="*/ 0 w 7170059"/>
              <a:gd name="connsiteY3" fmla="*/ 6901543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059" h="6901543">
                <a:moveTo>
                  <a:pt x="1725386" y="0"/>
                </a:moveTo>
                <a:lnTo>
                  <a:pt x="7170059" y="0"/>
                </a:lnTo>
                <a:lnTo>
                  <a:pt x="7170059" y="6901543"/>
                </a:lnTo>
                <a:lnTo>
                  <a:pt x="0" y="690154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3259" y="3979916"/>
            <a:ext cx="55316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汽车行业产品宣传模版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993259" y="4948650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Freeform 5"/>
          <p:cNvSpPr>
            <a:spLocks noEditPoints="1"/>
          </p:cNvSpPr>
          <p:nvPr/>
        </p:nvSpPr>
        <p:spPr bwMode="auto">
          <a:xfrm>
            <a:off x="7845138" y="1543042"/>
            <a:ext cx="1679130" cy="1679130"/>
          </a:xfrm>
          <a:custGeom>
            <a:avLst/>
            <a:gdLst>
              <a:gd name="T0" fmla="*/ 914 w 1184"/>
              <a:gd name="T1" fmla="*/ 271 h 1184"/>
              <a:gd name="T2" fmla="*/ 683 w 1184"/>
              <a:gd name="T3" fmla="*/ 592 h 1184"/>
              <a:gd name="T4" fmla="*/ 501 w 1184"/>
              <a:gd name="T5" fmla="*/ 592 h 1184"/>
              <a:gd name="T6" fmla="*/ 639 w 1184"/>
              <a:gd name="T7" fmla="*/ 515 h 1184"/>
              <a:gd name="T8" fmla="*/ 592 w 1184"/>
              <a:gd name="T9" fmla="*/ 1184 h 1184"/>
              <a:gd name="T10" fmla="*/ 592 w 1184"/>
              <a:gd name="T11" fmla="*/ 0 h 1184"/>
              <a:gd name="T12" fmla="*/ 1055 w 1184"/>
              <a:gd name="T13" fmla="*/ 793 h 1184"/>
              <a:gd name="T14" fmla="*/ 989 w 1184"/>
              <a:gd name="T15" fmla="*/ 742 h 1184"/>
              <a:gd name="T16" fmla="*/ 1095 w 1184"/>
              <a:gd name="T17" fmla="*/ 616 h 1184"/>
              <a:gd name="T18" fmla="*/ 1016 w 1184"/>
              <a:gd name="T19" fmla="*/ 569 h 1184"/>
              <a:gd name="T20" fmla="*/ 1061 w 1184"/>
              <a:gd name="T21" fmla="*/ 408 h 1184"/>
              <a:gd name="T22" fmla="*/ 978 w 1184"/>
              <a:gd name="T23" fmla="*/ 417 h 1184"/>
              <a:gd name="T24" fmla="*/ 793 w 1184"/>
              <a:gd name="T25" fmla="*/ 130 h 1184"/>
              <a:gd name="T26" fmla="*/ 741 w 1184"/>
              <a:gd name="T27" fmla="*/ 196 h 1184"/>
              <a:gd name="T28" fmla="*/ 615 w 1184"/>
              <a:gd name="T29" fmla="*/ 89 h 1184"/>
              <a:gd name="T30" fmla="*/ 569 w 1184"/>
              <a:gd name="T31" fmla="*/ 169 h 1184"/>
              <a:gd name="T32" fmla="*/ 407 w 1184"/>
              <a:gd name="T33" fmla="*/ 124 h 1184"/>
              <a:gd name="T34" fmla="*/ 417 w 1184"/>
              <a:gd name="T35" fmla="*/ 207 h 1184"/>
              <a:gd name="T36" fmla="*/ 253 w 1184"/>
              <a:gd name="T37" fmla="*/ 220 h 1184"/>
              <a:gd name="T38" fmla="*/ 276 w 1184"/>
              <a:gd name="T39" fmla="*/ 309 h 1184"/>
              <a:gd name="T40" fmla="*/ 130 w 1184"/>
              <a:gd name="T41" fmla="*/ 392 h 1184"/>
              <a:gd name="T42" fmla="*/ 196 w 1184"/>
              <a:gd name="T43" fmla="*/ 443 h 1184"/>
              <a:gd name="T44" fmla="*/ 89 w 1184"/>
              <a:gd name="T45" fmla="*/ 569 h 1184"/>
              <a:gd name="T46" fmla="*/ 169 w 1184"/>
              <a:gd name="T47" fmla="*/ 616 h 1184"/>
              <a:gd name="T48" fmla="*/ 124 w 1184"/>
              <a:gd name="T49" fmla="*/ 777 h 1184"/>
              <a:gd name="T50" fmla="*/ 206 w 1184"/>
              <a:gd name="T51" fmla="*/ 768 h 1184"/>
              <a:gd name="T52" fmla="*/ 220 w 1184"/>
              <a:gd name="T53" fmla="*/ 932 h 1184"/>
              <a:gd name="T54" fmla="*/ 309 w 1184"/>
              <a:gd name="T55" fmla="*/ 908 h 1184"/>
              <a:gd name="T56" fmla="*/ 592 w 1184"/>
              <a:gd name="T57" fmla="*/ 1097 h 1184"/>
              <a:gd name="T58" fmla="*/ 875 w 1184"/>
              <a:gd name="T59" fmla="*/ 908 h 1184"/>
              <a:gd name="T60" fmla="*/ 964 w 1184"/>
              <a:gd name="T61" fmla="*/ 932 h 1184"/>
              <a:gd name="T62" fmla="*/ 425 w 1184"/>
              <a:gd name="T63" fmla="*/ 909 h 1184"/>
              <a:gd name="T64" fmla="*/ 760 w 1184"/>
              <a:gd name="T65" fmla="*/ 843 h 1184"/>
              <a:gd name="T66" fmla="*/ 425 w 1184"/>
              <a:gd name="T67" fmla="*/ 909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4" h="1184">
                <a:moveTo>
                  <a:pt x="639" y="515"/>
                </a:moveTo>
                <a:cubicBezTo>
                  <a:pt x="914" y="271"/>
                  <a:pt x="914" y="271"/>
                  <a:pt x="914" y="271"/>
                </a:cubicBezTo>
                <a:cubicBezTo>
                  <a:pt x="671" y="548"/>
                  <a:pt x="671" y="548"/>
                  <a:pt x="671" y="548"/>
                </a:cubicBezTo>
                <a:cubicBezTo>
                  <a:pt x="679" y="561"/>
                  <a:pt x="683" y="576"/>
                  <a:pt x="683" y="592"/>
                </a:cubicBezTo>
                <a:cubicBezTo>
                  <a:pt x="683" y="643"/>
                  <a:pt x="642" y="683"/>
                  <a:pt x="592" y="683"/>
                </a:cubicBezTo>
                <a:cubicBezTo>
                  <a:pt x="542" y="683"/>
                  <a:pt x="501" y="643"/>
                  <a:pt x="501" y="592"/>
                </a:cubicBezTo>
                <a:cubicBezTo>
                  <a:pt x="501" y="542"/>
                  <a:pt x="542" y="502"/>
                  <a:pt x="592" y="502"/>
                </a:cubicBezTo>
                <a:cubicBezTo>
                  <a:pt x="610" y="502"/>
                  <a:pt x="625" y="507"/>
                  <a:pt x="639" y="515"/>
                </a:cubicBezTo>
                <a:close/>
                <a:moveTo>
                  <a:pt x="1184" y="592"/>
                </a:moveTo>
                <a:cubicBezTo>
                  <a:pt x="1184" y="919"/>
                  <a:pt x="919" y="1184"/>
                  <a:pt x="592" y="1184"/>
                </a:cubicBezTo>
                <a:cubicBezTo>
                  <a:pt x="266" y="1184"/>
                  <a:pt x="0" y="919"/>
                  <a:pt x="0" y="592"/>
                </a:cubicBezTo>
                <a:cubicBezTo>
                  <a:pt x="0" y="266"/>
                  <a:pt x="266" y="0"/>
                  <a:pt x="592" y="0"/>
                </a:cubicBezTo>
                <a:cubicBezTo>
                  <a:pt x="919" y="0"/>
                  <a:pt x="1184" y="266"/>
                  <a:pt x="1184" y="592"/>
                </a:cubicBezTo>
                <a:close/>
                <a:moveTo>
                  <a:pt x="1055" y="793"/>
                </a:moveTo>
                <a:cubicBezTo>
                  <a:pt x="980" y="763"/>
                  <a:pt x="980" y="763"/>
                  <a:pt x="980" y="763"/>
                </a:cubicBezTo>
                <a:cubicBezTo>
                  <a:pt x="989" y="742"/>
                  <a:pt x="989" y="742"/>
                  <a:pt x="989" y="742"/>
                </a:cubicBezTo>
                <a:cubicBezTo>
                  <a:pt x="1063" y="772"/>
                  <a:pt x="1063" y="772"/>
                  <a:pt x="1063" y="772"/>
                </a:cubicBezTo>
                <a:cubicBezTo>
                  <a:pt x="1082" y="723"/>
                  <a:pt x="1093" y="670"/>
                  <a:pt x="1095" y="616"/>
                </a:cubicBezTo>
                <a:cubicBezTo>
                  <a:pt x="1016" y="616"/>
                  <a:pt x="1016" y="616"/>
                  <a:pt x="1016" y="616"/>
                </a:cubicBezTo>
                <a:cubicBezTo>
                  <a:pt x="1016" y="569"/>
                  <a:pt x="1016" y="569"/>
                  <a:pt x="1016" y="569"/>
                </a:cubicBezTo>
                <a:cubicBezTo>
                  <a:pt x="1095" y="569"/>
                  <a:pt x="1095" y="569"/>
                  <a:pt x="1095" y="569"/>
                </a:cubicBezTo>
                <a:cubicBezTo>
                  <a:pt x="1093" y="512"/>
                  <a:pt x="1081" y="458"/>
                  <a:pt x="1061" y="408"/>
                </a:cubicBezTo>
                <a:cubicBezTo>
                  <a:pt x="987" y="439"/>
                  <a:pt x="987" y="439"/>
                  <a:pt x="987" y="439"/>
                </a:cubicBezTo>
                <a:cubicBezTo>
                  <a:pt x="978" y="417"/>
                  <a:pt x="978" y="417"/>
                  <a:pt x="978" y="417"/>
                </a:cubicBezTo>
                <a:cubicBezTo>
                  <a:pt x="1052" y="386"/>
                  <a:pt x="1052" y="386"/>
                  <a:pt x="1052" y="386"/>
                </a:cubicBezTo>
                <a:cubicBezTo>
                  <a:pt x="1001" y="272"/>
                  <a:pt x="908" y="180"/>
                  <a:pt x="793" y="130"/>
                </a:cubicBezTo>
                <a:cubicBezTo>
                  <a:pt x="763" y="204"/>
                  <a:pt x="763" y="204"/>
                  <a:pt x="763" y="204"/>
                </a:cubicBezTo>
                <a:cubicBezTo>
                  <a:pt x="741" y="196"/>
                  <a:pt x="741" y="196"/>
                  <a:pt x="741" y="196"/>
                </a:cubicBezTo>
                <a:cubicBezTo>
                  <a:pt x="772" y="122"/>
                  <a:pt x="772" y="122"/>
                  <a:pt x="772" y="122"/>
                </a:cubicBezTo>
                <a:cubicBezTo>
                  <a:pt x="723" y="103"/>
                  <a:pt x="670" y="92"/>
                  <a:pt x="615" y="89"/>
                </a:cubicBezTo>
                <a:cubicBezTo>
                  <a:pt x="615" y="169"/>
                  <a:pt x="615" y="169"/>
                  <a:pt x="615" y="169"/>
                </a:cubicBezTo>
                <a:cubicBezTo>
                  <a:pt x="569" y="169"/>
                  <a:pt x="569" y="169"/>
                  <a:pt x="569" y="169"/>
                </a:cubicBezTo>
                <a:cubicBezTo>
                  <a:pt x="569" y="89"/>
                  <a:pt x="569" y="89"/>
                  <a:pt x="569" y="89"/>
                </a:cubicBezTo>
                <a:cubicBezTo>
                  <a:pt x="512" y="92"/>
                  <a:pt x="458" y="104"/>
                  <a:pt x="407" y="124"/>
                </a:cubicBezTo>
                <a:cubicBezTo>
                  <a:pt x="439" y="198"/>
                  <a:pt x="439" y="198"/>
                  <a:pt x="439" y="198"/>
                </a:cubicBezTo>
                <a:cubicBezTo>
                  <a:pt x="417" y="207"/>
                  <a:pt x="417" y="207"/>
                  <a:pt x="417" y="207"/>
                </a:cubicBezTo>
                <a:cubicBezTo>
                  <a:pt x="386" y="133"/>
                  <a:pt x="386" y="133"/>
                  <a:pt x="386" y="133"/>
                </a:cubicBezTo>
                <a:cubicBezTo>
                  <a:pt x="337" y="155"/>
                  <a:pt x="292" y="185"/>
                  <a:pt x="253" y="220"/>
                </a:cubicBezTo>
                <a:cubicBezTo>
                  <a:pt x="309" y="277"/>
                  <a:pt x="309" y="277"/>
                  <a:pt x="309" y="277"/>
                </a:cubicBezTo>
                <a:cubicBezTo>
                  <a:pt x="276" y="309"/>
                  <a:pt x="276" y="309"/>
                  <a:pt x="276" y="309"/>
                </a:cubicBezTo>
                <a:cubicBezTo>
                  <a:pt x="220" y="253"/>
                  <a:pt x="220" y="253"/>
                  <a:pt x="220" y="253"/>
                </a:cubicBezTo>
                <a:cubicBezTo>
                  <a:pt x="183" y="294"/>
                  <a:pt x="152" y="340"/>
                  <a:pt x="130" y="39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196" y="443"/>
                  <a:pt x="196" y="443"/>
                  <a:pt x="196" y="443"/>
                </a:cubicBezTo>
                <a:cubicBezTo>
                  <a:pt x="121" y="413"/>
                  <a:pt x="121" y="413"/>
                  <a:pt x="121" y="413"/>
                </a:cubicBezTo>
                <a:cubicBezTo>
                  <a:pt x="103" y="462"/>
                  <a:pt x="92" y="515"/>
                  <a:pt x="89" y="569"/>
                </a:cubicBezTo>
                <a:cubicBezTo>
                  <a:pt x="169" y="569"/>
                  <a:pt x="169" y="569"/>
                  <a:pt x="169" y="569"/>
                </a:cubicBezTo>
                <a:cubicBezTo>
                  <a:pt x="169" y="616"/>
                  <a:pt x="169" y="616"/>
                  <a:pt x="169" y="616"/>
                </a:cubicBezTo>
                <a:cubicBezTo>
                  <a:pt x="89" y="616"/>
                  <a:pt x="89" y="616"/>
                  <a:pt x="89" y="616"/>
                </a:cubicBezTo>
                <a:cubicBezTo>
                  <a:pt x="92" y="673"/>
                  <a:pt x="104" y="727"/>
                  <a:pt x="124" y="777"/>
                </a:cubicBezTo>
                <a:cubicBezTo>
                  <a:pt x="197" y="746"/>
                  <a:pt x="197" y="746"/>
                  <a:pt x="197" y="746"/>
                </a:cubicBezTo>
                <a:cubicBezTo>
                  <a:pt x="206" y="768"/>
                  <a:pt x="206" y="768"/>
                  <a:pt x="206" y="768"/>
                </a:cubicBezTo>
                <a:cubicBezTo>
                  <a:pt x="133" y="799"/>
                  <a:pt x="133" y="799"/>
                  <a:pt x="133" y="799"/>
                </a:cubicBezTo>
                <a:cubicBezTo>
                  <a:pt x="155" y="848"/>
                  <a:pt x="184" y="892"/>
                  <a:pt x="220" y="932"/>
                </a:cubicBezTo>
                <a:cubicBezTo>
                  <a:pt x="276" y="876"/>
                  <a:pt x="276" y="876"/>
                  <a:pt x="276" y="876"/>
                </a:cubicBezTo>
                <a:cubicBezTo>
                  <a:pt x="309" y="908"/>
                  <a:pt x="309" y="908"/>
                  <a:pt x="309" y="908"/>
                </a:cubicBezTo>
                <a:cubicBezTo>
                  <a:pt x="253" y="964"/>
                  <a:pt x="253" y="964"/>
                  <a:pt x="253" y="964"/>
                </a:cubicBezTo>
                <a:cubicBezTo>
                  <a:pt x="343" y="1046"/>
                  <a:pt x="462" y="1097"/>
                  <a:pt x="592" y="1097"/>
                </a:cubicBezTo>
                <a:cubicBezTo>
                  <a:pt x="723" y="1097"/>
                  <a:pt x="842" y="1046"/>
                  <a:pt x="932" y="964"/>
                </a:cubicBezTo>
                <a:cubicBezTo>
                  <a:pt x="875" y="908"/>
                  <a:pt x="875" y="908"/>
                  <a:pt x="875" y="908"/>
                </a:cubicBezTo>
                <a:cubicBezTo>
                  <a:pt x="908" y="876"/>
                  <a:pt x="908" y="876"/>
                  <a:pt x="908" y="876"/>
                </a:cubicBezTo>
                <a:cubicBezTo>
                  <a:pt x="964" y="932"/>
                  <a:pt x="964" y="932"/>
                  <a:pt x="964" y="932"/>
                </a:cubicBezTo>
                <a:cubicBezTo>
                  <a:pt x="1002" y="891"/>
                  <a:pt x="1032" y="844"/>
                  <a:pt x="1055" y="793"/>
                </a:cubicBezTo>
                <a:close/>
                <a:moveTo>
                  <a:pt x="425" y="909"/>
                </a:moveTo>
                <a:cubicBezTo>
                  <a:pt x="760" y="909"/>
                  <a:pt x="760" y="909"/>
                  <a:pt x="760" y="909"/>
                </a:cubicBezTo>
                <a:cubicBezTo>
                  <a:pt x="760" y="843"/>
                  <a:pt x="760" y="843"/>
                  <a:pt x="760" y="843"/>
                </a:cubicBezTo>
                <a:cubicBezTo>
                  <a:pt x="425" y="843"/>
                  <a:pt x="425" y="843"/>
                  <a:pt x="425" y="843"/>
                </a:cubicBezTo>
                <a:lnTo>
                  <a:pt x="425" y="90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任意多边形 205"/>
          <p:cNvSpPr/>
          <p:nvPr/>
        </p:nvSpPr>
        <p:spPr>
          <a:xfrm>
            <a:off x="4905246" y="-43544"/>
            <a:ext cx="7170059" cy="6901543"/>
          </a:xfrm>
          <a:custGeom>
            <a:avLst/>
            <a:gdLst>
              <a:gd name="connsiteX0" fmla="*/ 1725386 w 7170059"/>
              <a:gd name="connsiteY0" fmla="*/ 0 h 6901543"/>
              <a:gd name="connsiteX1" fmla="*/ 1839397 w 7170059"/>
              <a:gd name="connsiteY1" fmla="*/ 0 h 6901543"/>
              <a:gd name="connsiteX2" fmla="*/ 114011 w 7170059"/>
              <a:gd name="connsiteY2" fmla="*/ 6901542 h 6901543"/>
              <a:gd name="connsiteX3" fmla="*/ 7170059 w 7170059"/>
              <a:gd name="connsiteY3" fmla="*/ 6901542 h 6901543"/>
              <a:gd name="connsiteX4" fmla="*/ 7170059 w 7170059"/>
              <a:gd name="connsiteY4" fmla="*/ 6901543 h 6901543"/>
              <a:gd name="connsiteX5" fmla="*/ 0 w 7170059"/>
              <a:gd name="connsiteY5" fmla="*/ 6901543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059" h="6901543">
                <a:moveTo>
                  <a:pt x="1725386" y="0"/>
                </a:moveTo>
                <a:lnTo>
                  <a:pt x="1839397" y="0"/>
                </a:lnTo>
                <a:lnTo>
                  <a:pt x="114011" y="6901542"/>
                </a:lnTo>
                <a:lnTo>
                  <a:pt x="7170059" y="6901542"/>
                </a:lnTo>
                <a:lnTo>
                  <a:pt x="7170059" y="6901543"/>
                </a:lnTo>
                <a:lnTo>
                  <a:pt x="0" y="690154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www.52ppt.com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之家！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www.52ppt.com/moban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www.52ppt.com/jieri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www.52ppt.com/beijing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www.52ppt.com/tubiao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www.52ppt.com/sucai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</a:t>
            </a:r>
            <a:r>
              <a:rPr lang="zh-CN" altLang="en-US" sz="1200" ker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www.52ppt.com/jiaocheng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    </a:t>
            </a:r>
          </a:p>
        </p:txBody>
      </p:sp>
    </p:spTree>
    <p:extLst>
      <p:ext uri="{BB962C8B-B14F-4D97-AF65-F5344CB8AC3E}">
        <p14:creationId xmlns:p14="http://schemas.microsoft.com/office/powerpoint/2010/main" val="35088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8999" y="490778"/>
            <a:ext cx="135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6200000">
            <a:off x="3867474" y="165870"/>
            <a:ext cx="588078" cy="3868979"/>
            <a:chOff x="25611138" y="-1166812"/>
            <a:chExt cx="1501776" cy="8185150"/>
          </a:xfrm>
        </p:grpSpPr>
        <p:sp>
          <p:nvSpPr>
            <p:cNvPr id="13" name="Rectangle 384"/>
            <p:cNvSpPr>
              <a:spLocks noChangeArrowheads="1"/>
            </p:cNvSpPr>
            <p:nvPr/>
          </p:nvSpPr>
          <p:spPr bwMode="auto">
            <a:xfrm>
              <a:off x="25682576" y="-1155700"/>
              <a:ext cx="1430338" cy="815816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4" name="Picture 38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138" y="-1166812"/>
              <a:ext cx="1450975" cy="81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8139" y="-1042988"/>
              <a:ext cx="1204914" cy="806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387"/>
            <p:cNvSpPr>
              <a:spLocks noEditPoints="1"/>
            </p:cNvSpPr>
            <p:nvPr/>
          </p:nvSpPr>
          <p:spPr bwMode="auto">
            <a:xfrm>
              <a:off x="26328688" y="-984250"/>
              <a:ext cx="82550" cy="7466013"/>
            </a:xfrm>
            <a:custGeom>
              <a:avLst/>
              <a:gdLst>
                <a:gd name="T0" fmla="*/ 52 w 52"/>
                <a:gd name="T1" fmla="*/ 4703 h 4703"/>
                <a:gd name="T2" fmla="*/ 0 w 52"/>
                <a:gd name="T3" fmla="*/ 4703 h 4703"/>
                <a:gd name="T4" fmla="*/ 0 w 52"/>
                <a:gd name="T5" fmla="*/ 4511 h 4703"/>
                <a:gd name="T6" fmla="*/ 52 w 52"/>
                <a:gd name="T7" fmla="*/ 4511 h 4703"/>
                <a:gd name="T8" fmla="*/ 52 w 52"/>
                <a:gd name="T9" fmla="*/ 4703 h 4703"/>
                <a:gd name="T10" fmla="*/ 52 w 52"/>
                <a:gd name="T11" fmla="*/ 4201 h 4703"/>
                <a:gd name="T12" fmla="*/ 0 w 52"/>
                <a:gd name="T13" fmla="*/ 4201 h 4703"/>
                <a:gd name="T14" fmla="*/ 0 w 52"/>
                <a:gd name="T15" fmla="*/ 4010 h 4703"/>
                <a:gd name="T16" fmla="*/ 52 w 52"/>
                <a:gd name="T17" fmla="*/ 4010 h 4703"/>
                <a:gd name="T18" fmla="*/ 52 w 52"/>
                <a:gd name="T19" fmla="*/ 4201 h 4703"/>
                <a:gd name="T20" fmla="*/ 52 w 52"/>
                <a:gd name="T21" fmla="*/ 3700 h 4703"/>
                <a:gd name="T22" fmla="*/ 0 w 52"/>
                <a:gd name="T23" fmla="*/ 3700 h 4703"/>
                <a:gd name="T24" fmla="*/ 0 w 52"/>
                <a:gd name="T25" fmla="*/ 3509 h 4703"/>
                <a:gd name="T26" fmla="*/ 52 w 52"/>
                <a:gd name="T27" fmla="*/ 3509 h 4703"/>
                <a:gd name="T28" fmla="*/ 52 w 52"/>
                <a:gd name="T29" fmla="*/ 3700 h 4703"/>
                <a:gd name="T30" fmla="*/ 52 w 52"/>
                <a:gd name="T31" fmla="*/ 3199 h 4703"/>
                <a:gd name="T32" fmla="*/ 0 w 52"/>
                <a:gd name="T33" fmla="*/ 3199 h 4703"/>
                <a:gd name="T34" fmla="*/ 0 w 52"/>
                <a:gd name="T35" fmla="*/ 3007 h 4703"/>
                <a:gd name="T36" fmla="*/ 52 w 52"/>
                <a:gd name="T37" fmla="*/ 3007 h 4703"/>
                <a:gd name="T38" fmla="*/ 52 w 52"/>
                <a:gd name="T39" fmla="*/ 3199 h 4703"/>
                <a:gd name="T40" fmla="*/ 52 w 52"/>
                <a:gd name="T41" fmla="*/ 2698 h 4703"/>
                <a:gd name="T42" fmla="*/ 0 w 52"/>
                <a:gd name="T43" fmla="*/ 2698 h 4703"/>
                <a:gd name="T44" fmla="*/ 0 w 52"/>
                <a:gd name="T45" fmla="*/ 2506 h 4703"/>
                <a:gd name="T46" fmla="*/ 52 w 52"/>
                <a:gd name="T47" fmla="*/ 2506 h 4703"/>
                <a:gd name="T48" fmla="*/ 52 w 52"/>
                <a:gd name="T49" fmla="*/ 2698 h 4703"/>
                <a:gd name="T50" fmla="*/ 52 w 52"/>
                <a:gd name="T51" fmla="*/ 2197 h 4703"/>
                <a:gd name="T52" fmla="*/ 0 w 52"/>
                <a:gd name="T53" fmla="*/ 2197 h 4703"/>
                <a:gd name="T54" fmla="*/ 0 w 52"/>
                <a:gd name="T55" fmla="*/ 2005 h 4703"/>
                <a:gd name="T56" fmla="*/ 52 w 52"/>
                <a:gd name="T57" fmla="*/ 2005 h 4703"/>
                <a:gd name="T58" fmla="*/ 52 w 52"/>
                <a:gd name="T59" fmla="*/ 2197 h 4703"/>
                <a:gd name="T60" fmla="*/ 52 w 52"/>
                <a:gd name="T61" fmla="*/ 1695 h 4703"/>
                <a:gd name="T62" fmla="*/ 0 w 52"/>
                <a:gd name="T63" fmla="*/ 1695 h 4703"/>
                <a:gd name="T64" fmla="*/ 0 w 52"/>
                <a:gd name="T65" fmla="*/ 1504 h 4703"/>
                <a:gd name="T66" fmla="*/ 52 w 52"/>
                <a:gd name="T67" fmla="*/ 1504 h 4703"/>
                <a:gd name="T68" fmla="*/ 52 w 52"/>
                <a:gd name="T69" fmla="*/ 1695 h 4703"/>
                <a:gd name="T70" fmla="*/ 52 w 52"/>
                <a:gd name="T71" fmla="*/ 1194 h 4703"/>
                <a:gd name="T72" fmla="*/ 0 w 52"/>
                <a:gd name="T73" fmla="*/ 1194 h 4703"/>
                <a:gd name="T74" fmla="*/ 0 w 52"/>
                <a:gd name="T75" fmla="*/ 1003 h 4703"/>
                <a:gd name="T76" fmla="*/ 52 w 52"/>
                <a:gd name="T77" fmla="*/ 1003 h 4703"/>
                <a:gd name="T78" fmla="*/ 52 w 52"/>
                <a:gd name="T79" fmla="*/ 1194 h 4703"/>
                <a:gd name="T80" fmla="*/ 52 w 52"/>
                <a:gd name="T81" fmla="*/ 693 h 4703"/>
                <a:gd name="T82" fmla="*/ 0 w 52"/>
                <a:gd name="T83" fmla="*/ 693 h 4703"/>
                <a:gd name="T84" fmla="*/ 0 w 52"/>
                <a:gd name="T85" fmla="*/ 502 h 4703"/>
                <a:gd name="T86" fmla="*/ 52 w 52"/>
                <a:gd name="T87" fmla="*/ 502 h 4703"/>
                <a:gd name="T88" fmla="*/ 52 w 52"/>
                <a:gd name="T89" fmla="*/ 693 h 4703"/>
                <a:gd name="T90" fmla="*/ 52 w 52"/>
                <a:gd name="T91" fmla="*/ 194 h 4703"/>
                <a:gd name="T92" fmla="*/ 0 w 52"/>
                <a:gd name="T93" fmla="*/ 194 h 4703"/>
                <a:gd name="T94" fmla="*/ 0 w 52"/>
                <a:gd name="T95" fmla="*/ 0 h 4703"/>
                <a:gd name="T96" fmla="*/ 52 w 52"/>
                <a:gd name="T97" fmla="*/ 0 h 4703"/>
                <a:gd name="T98" fmla="*/ 52 w 52"/>
                <a:gd name="T99" fmla="*/ 194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4703">
                  <a:moveTo>
                    <a:pt x="52" y="4703"/>
                  </a:moveTo>
                  <a:lnTo>
                    <a:pt x="0" y="4703"/>
                  </a:lnTo>
                  <a:lnTo>
                    <a:pt x="0" y="4511"/>
                  </a:lnTo>
                  <a:lnTo>
                    <a:pt x="52" y="4511"/>
                  </a:lnTo>
                  <a:lnTo>
                    <a:pt x="52" y="4703"/>
                  </a:lnTo>
                  <a:close/>
                  <a:moveTo>
                    <a:pt x="52" y="4201"/>
                  </a:moveTo>
                  <a:lnTo>
                    <a:pt x="0" y="4201"/>
                  </a:lnTo>
                  <a:lnTo>
                    <a:pt x="0" y="4010"/>
                  </a:lnTo>
                  <a:lnTo>
                    <a:pt x="52" y="4010"/>
                  </a:lnTo>
                  <a:lnTo>
                    <a:pt x="52" y="4201"/>
                  </a:lnTo>
                  <a:close/>
                  <a:moveTo>
                    <a:pt x="52" y="3700"/>
                  </a:moveTo>
                  <a:lnTo>
                    <a:pt x="0" y="3700"/>
                  </a:lnTo>
                  <a:lnTo>
                    <a:pt x="0" y="3509"/>
                  </a:lnTo>
                  <a:lnTo>
                    <a:pt x="52" y="3509"/>
                  </a:lnTo>
                  <a:lnTo>
                    <a:pt x="52" y="3700"/>
                  </a:lnTo>
                  <a:close/>
                  <a:moveTo>
                    <a:pt x="52" y="3199"/>
                  </a:moveTo>
                  <a:lnTo>
                    <a:pt x="0" y="3199"/>
                  </a:lnTo>
                  <a:lnTo>
                    <a:pt x="0" y="3007"/>
                  </a:lnTo>
                  <a:lnTo>
                    <a:pt x="52" y="3007"/>
                  </a:lnTo>
                  <a:lnTo>
                    <a:pt x="52" y="3199"/>
                  </a:lnTo>
                  <a:close/>
                  <a:moveTo>
                    <a:pt x="52" y="2698"/>
                  </a:moveTo>
                  <a:lnTo>
                    <a:pt x="0" y="2698"/>
                  </a:lnTo>
                  <a:lnTo>
                    <a:pt x="0" y="2506"/>
                  </a:lnTo>
                  <a:lnTo>
                    <a:pt x="52" y="2506"/>
                  </a:lnTo>
                  <a:lnTo>
                    <a:pt x="52" y="2698"/>
                  </a:lnTo>
                  <a:close/>
                  <a:moveTo>
                    <a:pt x="52" y="2197"/>
                  </a:moveTo>
                  <a:lnTo>
                    <a:pt x="0" y="2197"/>
                  </a:lnTo>
                  <a:lnTo>
                    <a:pt x="0" y="2005"/>
                  </a:lnTo>
                  <a:lnTo>
                    <a:pt x="52" y="2005"/>
                  </a:lnTo>
                  <a:lnTo>
                    <a:pt x="52" y="2197"/>
                  </a:lnTo>
                  <a:close/>
                  <a:moveTo>
                    <a:pt x="52" y="1695"/>
                  </a:moveTo>
                  <a:lnTo>
                    <a:pt x="0" y="1695"/>
                  </a:lnTo>
                  <a:lnTo>
                    <a:pt x="0" y="1504"/>
                  </a:lnTo>
                  <a:lnTo>
                    <a:pt x="52" y="1504"/>
                  </a:lnTo>
                  <a:lnTo>
                    <a:pt x="52" y="1695"/>
                  </a:lnTo>
                  <a:close/>
                  <a:moveTo>
                    <a:pt x="52" y="1194"/>
                  </a:moveTo>
                  <a:lnTo>
                    <a:pt x="0" y="1194"/>
                  </a:lnTo>
                  <a:lnTo>
                    <a:pt x="0" y="1003"/>
                  </a:lnTo>
                  <a:lnTo>
                    <a:pt x="52" y="1003"/>
                  </a:lnTo>
                  <a:lnTo>
                    <a:pt x="52" y="1194"/>
                  </a:lnTo>
                  <a:close/>
                  <a:moveTo>
                    <a:pt x="52" y="693"/>
                  </a:moveTo>
                  <a:lnTo>
                    <a:pt x="0" y="693"/>
                  </a:lnTo>
                  <a:lnTo>
                    <a:pt x="0" y="502"/>
                  </a:lnTo>
                  <a:lnTo>
                    <a:pt x="52" y="502"/>
                  </a:lnTo>
                  <a:lnTo>
                    <a:pt x="52" y="693"/>
                  </a:lnTo>
                  <a:close/>
                  <a:moveTo>
                    <a:pt x="52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9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" name="Picture 38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238" y="-1030287"/>
              <a:ext cx="112713" cy="749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>
          <a:xfrm>
            <a:off x="1055838" y="1497716"/>
            <a:ext cx="1180556" cy="1201984"/>
            <a:chOff x="2614304" y="3088192"/>
            <a:chExt cx="1180556" cy="1201984"/>
          </a:xfrm>
        </p:grpSpPr>
        <p:sp>
          <p:nvSpPr>
            <p:cNvPr id="40" name="任意多边形 39"/>
            <p:cNvSpPr/>
            <p:nvPr/>
          </p:nvSpPr>
          <p:spPr>
            <a:xfrm rot="10800000">
              <a:off x="2614304" y="3088192"/>
              <a:ext cx="1180556" cy="1201984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10800000">
              <a:off x="2664181" y="3143746"/>
              <a:ext cx="1071429" cy="1090876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45709" y="3396797"/>
              <a:ext cx="1108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smtClean="0">
                  <a:solidFill>
                    <a:schemeClr val="bg1"/>
                  </a:solidFill>
                </a:rPr>
                <a:t>START</a:t>
              </a:r>
              <a:endParaRPr lang="zh-CN" altLang="en-US" sz="32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875271" y="1483995"/>
            <a:ext cx="1261042" cy="1261042"/>
            <a:chOff x="9875271" y="1553270"/>
            <a:chExt cx="1261042" cy="1261042"/>
          </a:xfrm>
        </p:grpSpPr>
        <p:sp>
          <p:nvSpPr>
            <p:cNvPr id="44" name="椭圆 43"/>
            <p:cNvSpPr/>
            <p:nvPr/>
          </p:nvSpPr>
          <p:spPr>
            <a:xfrm>
              <a:off x="9875271" y="1553270"/>
              <a:ext cx="1261042" cy="1261042"/>
            </a:xfrm>
            <a:prstGeom prst="ellipse">
              <a:avLst/>
            </a:prstGeom>
            <a:solidFill>
              <a:srgbClr val="F245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106171" y="1645182"/>
              <a:ext cx="9191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chemeClr val="bg1"/>
                  </a:solidFill>
                </a:rPr>
                <a:t>TENEND</a:t>
              </a:r>
              <a:endParaRPr lang="zh-CN" altLang="en-US" sz="3200" spc="-150" dirty="0">
                <a:solidFill>
                  <a:schemeClr val="bg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9979736" y="2142766"/>
              <a:ext cx="1052112" cy="820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rot="5400000" flipH="1">
            <a:off x="7698526" y="203798"/>
            <a:ext cx="588078" cy="3793125"/>
            <a:chOff x="25611138" y="-1166812"/>
            <a:chExt cx="1501776" cy="8185150"/>
          </a:xfrm>
        </p:grpSpPr>
        <p:sp>
          <p:nvSpPr>
            <p:cNvPr id="58" name="Rectangle 384"/>
            <p:cNvSpPr>
              <a:spLocks noChangeArrowheads="1"/>
            </p:cNvSpPr>
            <p:nvPr/>
          </p:nvSpPr>
          <p:spPr bwMode="auto">
            <a:xfrm>
              <a:off x="25682576" y="-1155700"/>
              <a:ext cx="1430338" cy="815816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9" name="Picture 38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138" y="-1166812"/>
              <a:ext cx="1450975" cy="81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8139" y="-1042988"/>
              <a:ext cx="1204914" cy="806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Freeform 387"/>
            <p:cNvSpPr>
              <a:spLocks noEditPoints="1"/>
            </p:cNvSpPr>
            <p:nvPr/>
          </p:nvSpPr>
          <p:spPr bwMode="auto">
            <a:xfrm>
              <a:off x="26328688" y="-984250"/>
              <a:ext cx="82550" cy="7466013"/>
            </a:xfrm>
            <a:custGeom>
              <a:avLst/>
              <a:gdLst>
                <a:gd name="T0" fmla="*/ 52 w 52"/>
                <a:gd name="T1" fmla="*/ 4703 h 4703"/>
                <a:gd name="T2" fmla="*/ 0 w 52"/>
                <a:gd name="T3" fmla="*/ 4703 h 4703"/>
                <a:gd name="T4" fmla="*/ 0 w 52"/>
                <a:gd name="T5" fmla="*/ 4511 h 4703"/>
                <a:gd name="T6" fmla="*/ 52 w 52"/>
                <a:gd name="T7" fmla="*/ 4511 h 4703"/>
                <a:gd name="T8" fmla="*/ 52 w 52"/>
                <a:gd name="T9" fmla="*/ 4703 h 4703"/>
                <a:gd name="T10" fmla="*/ 52 w 52"/>
                <a:gd name="T11" fmla="*/ 4201 h 4703"/>
                <a:gd name="T12" fmla="*/ 0 w 52"/>
                <a:gd name="T13" fmla="*/ 4201 h 4703"/>
                <a:gd name="T14" fmla="*/ 0 w 52"/>
                <a:gd name="T15" fmla="*/ 4010 h 4703"/>
                <a:gd name="T16" fmla="*/ 52 w 52"/>
                <a:gd name="T17" fmla="*/ 4010 h 4703"/>
                <a:gd name="T18" fmla="*/ 52 w 52"/>
                <a:gd name="T19" fmla="*/ 4201 h 4703"/>
                <a:gd name="T20" fmla="*/ 52 w 52"/>
                <a:gd name="T21" fmla="*/ 3700 h 4703"/>
                <a:gd name="T22" fmla="*/ 0 w 52"/>
                <a:gd name="T23" fmla="*/ 3700 h 4703"/>
                <a:gd name="T24" fmla="*/ 0 w 52"/>
                <a:gd name="T25" fmla="*/ 3509 h 4703"/>
                <a:gd name="T26" fmla="*/ 52 w 52"/>
                <a:gd name="T27" fmla="*/ 3509 h 4703"/>
                <a:gd name="T28" fmla="*/ 52 w 52"/>
                <a:gd name="T29" fmla="*/ 3700 h 4703"/>
                <a:gd name="T30" fmla="*/ 52 w 52"/>
                <a:gd name="T31" fmla="*/ 3199 h 4703"/>
                <a:gd name="T32" fmla="*/ 0 w 52"/>
                <a:gd name="T33" fmla="*/ 3199 h 4703"/>
                <a:gd name="T34" fmla="*/ 0 w 52"/>
                <a:gd name="T35" fmla="*/ 3007 h 4703"/>
                <a:gd name="T36" fmla="*/ 52 w 52"/>
                <a:gd name="T37" fmla="*/ 3007 h 4703"/>
                <a:gd name="T38" fmla="*/ 52 w 52"/>
                <a:gd name="T39" fmla="*/ 3199 h 4703"/>
                <a:gd name="T40" fmla="*/ 52 w 52"/>
                <a:gd name="T41" fmla="*/ 2698 h 4703"/>
                <a:gd name="T42" fmla="*/ 0 w 52"/>
                <a:gd name="T43" fmla="*/ 2698 h 4703"/>
                <a:gd name="T44" fmla="*/ 0 w 52"/>
                <a:gd name="T45" fmla="*/ 2506 h 4703"/>
                <a:gd name="T46" fmla="*/ 52 w 52"/>
                <a:gd name="T47" fmla="*/ 2506 h 4703"/>
                <a:gd name="T48" fmla="*/ 52 w 52"/>
                <a:gd name="T49" fmla="*/ 2698 h 4703"/>
                <a:gd name="T50" fmla="*/ 52 w 52"/>
                <a:gd name="T51" fmla="*/ 2197 h 4703"/>
                <a:gd name="T52" fmla="*/ 0 w 52"/>
                <a:gd name="T53" fmla="*/ 2197 h 4703"/>
                <a:gd name="T54" fmla="*/ 0 w 52"/>
                <a:gd name="T55" fmla="*/ 2005 h 4703"/>
                <a:gd name="T56" fmla="*/ 52 w 52"/>
                <a:gd name="T57" fmla="*/ 2005 h 4703"/>
                <a:gd name="T58" fmla="*/ 52 w 52"/>
                <a:gd name="T59" fmla="*/ 2197 h 4703"/>
                <a:gd name="T60" fmla="*/ 52 w 52"/>
                <a:gd name="T61" fmla="*/ 1695 h 4703"/>
                <a:gd name="T62" fmla="*/ 0 w 52"/>
                <a:gd name="T63" fmla="*/ 1695 h 4703"/>
                <a:gd name="T64" fmla="*/ 0 w 52"/>
                <a:gd name="T65" fmla="*/ 1504 h 4703"/>
                <a:gd name="T66" fmla="*/ 52 w 52"/>
                <a:gd name="T67" fmla="*/ 1504 h 4703"/>
                <a:gd name="T68" fmla="*/ 52 w 52"/>
                <a:gd name="T69" fmla="*/ 1695 h 4703"/>
                <a:gd name="T70" fmla="*/ 52 w 52"/>
                <a:gd name="T71" fmla="*/ 1194 h 4703"/>
                <a:gd name="T72" fmla="*/ 0 w 52"/>
                <a:gd name="T73" fmla="*/ 1194 h 4703"/>
                <a:gd name="T74" fmla="*/ 0 w 52"/>
                <a:gd name="T75" fmla="*/ 1003 h 4703"/>
                <a:gd name="T76" fmla="*/ 52 w 52"/>
                <a:gd name="T77" fmla="*/ 1003 h 4703"/>
                <a:gd name="T78" fmla="*/ 52 w 52"/>
                <a:gd name="T79" fmla="*/ 1194 h 4703"/>
                <a:gd name="T80" fmla="*/ 52 w 52"/>
                <a:gd name="T81" fmla="*/ 693 h 4703"/>
                <a:gd name="T82" fmla="*/ 0 w 52"/>
                <a:gd name="T83" fmla="*/ 693 h 4703"/>
                <a:gd name="T84" fmla="*/ 0 w 52"/>
                <a:gd name="T85" fmla="*/ 502 h 4703"/>
                <a:gd name="T86" fmla="*/ 52 w 52"/>
                <a:gd name="T87" fmla="*/ 502 h 4703"/>
                <a:gd name="T88" fmla="*/ 52 w 52"/>
                <a:gd name="T89" fmla="*/ 693 h 4703"/>
                <a:gd name="T90" fmla="*/ 52 w 52"/>
                <a:gd name="T91" fmla="*/ 194 h 4703"/>
                <a:gd name="T92" fmla="*/ 0 w 52"/>
                <a:gd name="T93" fmla="*/ 194 h 4703"/>
                <a:gd name="T94" fmla="*/ 0 w 52"/>
                <a:gd name="T95" fmla="*/ 0 h 4703"/>
                <a:gd name="T96" fmla="*/ 52 w 52"/>
                <a:gd name="T97" fmla="*/ 0 h 4703"/>
                <a:gd name="T98" fmla="*/ 52 w 52"/>
                <a:gd name="T99" fmla="*/ 194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4703">
                  <a:moveTo>
                    <a:pt x="52" y="4703"/>
                  </a:moveTo>
                  <a:lnTo>
                    <a:pt x="0" y="4703"/>
                  </a:lnTo>
                  <a:lnTo>
                    <a:pt x="0" y="4511"/>
                  </a:lnTo>
                  <a:lnTo>
                    <a:pt x="52" y="4511"/>
                  </a:lnTo>
                  <a:lnTo>
                    <a:pt x="52" y="4703"/>
                  </a:lnTo>
                  <a:close/>
                  <a:moveTo>
                    <a:pt x="52" y="4201"/>
                  </a:moveTo>
                  <a:lnTo>
                    <a:pt x="0" y="4201"/>
                  </a:lnTo>
                  <a:lnTo>
                    <a:pt x="0" y="4010"/>
                  </a:lnTo>
                  <a:lnTo>
                    <a:pt x="52" y="4010"/>
                  </a:lnTo>
                  <a:lnTo>
                    <a:pt x="52" y="4201"/>
                  </a:lnTo>
                  <a:close/>
                  <a:moveTo>
                    <a:pt x="52" y="3700"/>
                  </a:moveTo>
                  <a:lnTo>
                    <a:pt x="0" y="3700"/>
                  </a:lnTo>
                  <a:lnTo>
                    <a:pt x="0" y="3509"/>
                  </a:lnTo>
                  <a:lnTo>
                    <a:pt x="52" y="3509"/>
                  </a:lnTo>
                  <a:lnTo>
                    <a:pt x="52" y="3700"/>
                  </a:lnTo>
                  <a:close/>
                  <a:moveTo>
                    <a:pt x="52" y="3199"/>
                  </a:moveTo>
                  <a:lnTo>
                    <a:pt x="0" y="3199"/>
                  </a:lnTo>
                  <a:lnTo>
                    <a:pt x="0" y="3007"/>
                  </a:lnTo>
                  <a:lnTo>
                    <a:pt x="52" y="3007"/>
                  </a:lnTo>
                  <a:lnTo>
                    <a:pt x="52" y="3199"/>
                  </a:lnTo>
                  <a:close/>
                  <a:moveTo>
                    <a:pt x="52" y="2698"/>
                  </a:moveTo>
                  <a:lnTo>
                    <a:pt x="0" y="2698"/>
                  </a:lnTo>
                  <a:lnTo>
                    <a:pt x="0" y="2506"/>
                  </a:lnTo>
                  <a:lnTo>
                    <a:pt x="52" y="2506"/>
                  </a:lnTo>
                  <a:lnTo>
                    <a:pt x="52" y="2698"/>
                  </a:lnTo>
                  <a:close/>
                  <a:moveTo>
                    <a:pt x="52" y="2197"/>
                  </a:moveTo>
                  <a:lnTo>
                    <a:pt x="0" y="2197"/>
                  </a:lnTo>
                  <a:lnTo>
                    <a:pt x="0" y="2005"/>
                  </a:lnTo>
                  <a:lnTo>
                    <a:pt x="52" y="2005"/>
                  </a:lnTo>
                  <a:lnTo>
                    <a:pt x="52" y="2197"/>
                  </a:lnTo>
                  <a:close/>
                  <a:moveTo>
                    <a:pt x="52" y="1695"/>
                  </a:moveTo>
                  <a:lnTo>
                    <a:pt x="0" y="1695"/>
                  </a:lnTo>
                  <a:lnTo>
                    <a:pt x="0" y="1504"/>
                  </a:lnTo>
                  <a:lnTo>
                    <a:pt x="52" y="1504"/>
                  </a:lnTo>
                  <a:lnTo>
                    <a:pt x="52" y="1695"/>
                  </a:lnTo>
                  <a:close/>
                  <a:moveTo>
                    <a:pt x="52" y="1194"/>
                  </a:moveTo>
                  <a:lnTo>
                    <a:pt x="0" y="1194"/>
                  </a:lnTo>
                  <a:lnTo>
                    <a:pt x="0" y="1003"/>
                  </a:lnTo>
                  <a:lnTo>
                    <a:pt x="52" y="1003"/>
                  </a:lnTo>
                  <a:lnTo>
                    <a:pt x="52" y="1194"/>
                  </a:lnTo>
                  <a:close/>
                  <a:moveTo>
                    <a:pt x="52" y="693"/>
                  </a:moveTo>
                  <a:lnTo>
                    <a:pt x="0" y="693"/>
                  </a:lnTo>
                  <a:lnTo>
                    <a:pt x="0" y="502"/>
                  </a:lnTo>
                  <a:lnTo>
                    <a:pt x="52" y="502"/>
                  </a:lnTo>
                  <a:lnTo>
                    <a:pt x="52" y="693"/>
                  </a:lnTo>
                  <a:close/>
                  <a:moveTo>
                    <a:pt x="52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9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62" name="Picture 38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238" y="-1030287"/>
              <a:ext cx="112713" cy="749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组合 91"/>
          <p:cNvGrpSpPr/>
          <p:nvPr/>
        </p:nvGrpSpPr>
        <p:grpSpPr>
          <a:xfrm>
            <a:off x="2224333" y="3068020"/>
            <a:ext cx="1258850" cy="1258850"/>
            <a:chOff x="2236394" y="2812222"/>
            <a:chExt cx="1258850" cy="1258850"/>
          </a:xfrm>
        </p:grpSpPr>
        <p:sp>
          <p:nvSpPr>
            <p:cNvPr id="78" name="圆角矩形 77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2470060" y="3054957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822355" y="3068020"/>
            <a:ext cx="1258850" cy="1258850"/>
            <a:chOff x="2236394" y="2812222"/>
            <a:chExt cx="1258850" cy="1258850"/>
          </a:xfrm>
          <a:solidFill>
            <a:srgbClr val="EEF26D"/>
          </a:solidFill>
        </p:grpSpPr>
        <p:sp>
          <p:nvSpPr>
            <p:cNvPr id="94" name="圆角矩形 93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420377" y="3068020"/>
            <a:ext cx="1258850" cy="1258850"/>
            <a:chOff x="2236394" y="2812222"/>
            <a:chExt cx="1258850" cy="1258850"/>
          </a:xfrm>
          <a:solidFill>
            <a:srgbClr val="F27405"/>
          </a:solidFill>
        </p:grpSpPr>
        <p:sp>
          <p:nvSpPr>
            <p:cNvPr id="97" name="圆角矩形 96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018399" y="3068020"/>
            <a:ext cx="1258850" cy="1258850"/>
            <a:chOff x="2236394" y="2812222"/>
            <a:chExt cx="1258850" cy="1258850"/>
          </a:xfrm>
          <a:solidFill>
            <a:srgbClr val="F24535"/>
          </a:solidFill>
        </p:grpSpPr>
        <p:sp>
          <p:nvSpPr>
            <p:cNvPr id="100" name="圆角矩形 99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616421" y="3068020"/>
            <a:ext cx="1258850" cy="1258850"/>
            <a:chOff x="2236394" y="2812222"/>
            <a:chExt cx="1258850" cy="1258850"/>
          </a:xfrm>
        </p:grpSpPr>
        <p:sp>
          <p:nvSpPr>
            <p:cNvPr id="103" name="圆角矩形 102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 105"/>
          <p:cNvSpPr/>
          <p:nvPr/>
        </p:nvSpPr>
        <p:spPr>
          <a:xfrm>
            <a:off x="4105228" y="305495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7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705762" y="3054957"/>
            <a:ext cx="6767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263817" y="3054957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922645" y="3054957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138362" y="4856153"/>
            <a:ext cx="14669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712640" y="4856153"/>
            <a:ext cx="14669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19265" y="4856153"/>
            <a:ext cx="14669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906387" y="4856153"/>
            <a:ext cx="14669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523766" y="4856153"/>
            <a:ext cx="14669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9783" y="429702"/>
            <a:ext cx="1291938" cy="7747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009258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5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rot="16200000">
            <a:off x="3867474" y="165870"/>
            <a:ext cx="588078" cy="3868979"/>
            <a:chOff x="25611138" y="-1166812"/>
            <a:chExt cx="1501776" cy="8185150"/>
          </a:xfrm>
        </p:grpSpPr>
        <p:sp>
          <p:nvSpPr>
            <p:cNvPr id="13" name="Rectangle 384"/>
            <p:cNvSpPr>
              <a:spLocks noChangeArrowheads="1"/>
            </p:cNvSpPr>
            <p:nvPr/>
          </p:nvSpPr>
          <p:spPr bwMode="auto">
            <a:xfrm>
              <a:off x="25682576" y="-1155700"/>
              <a:ext cx="1430338" cy="815816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4" name="Picture 38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138" y="-1166812"/>
              <a:ext cx="1450975" cy="81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8139" y="-1042988"/>
              <a:ext cx="1204914" cy="806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387"/>
            <p:cNvSpPr>
              <a:spLocks noEditPoints="1"/>
            </p:cNvSpPr>
            <p:nvPr/>
          </p:nvSpPr>
          <p:spPr bwMode="auto">
            <a:xfrm>
              <a:off x="26328688" y="-984250"/>
              <a:ext cx="82550" cy="7466013"/>
            </a:xfrm>
            <a:custGeom>
              <a:avLst/>
              <a:gdLst>
                <a:gd name="T0" fmla="*/ 52 w 52"/>
                <a:gd name="T1" fmla="*/ 4703 h 4703"/>
                <a:gd name="T2" fmla="*/ 0 w 52"/>
                <a:gd name="T3" fmla="*/ 4703 h 4703"/>
                <a:gd name="T4" fmla="*/ 0 w 52"/>
                <a:gd name="T5" fmla="*/ 4511 h 4703"/>
                <a:gd name="T6" fmla="*/ 52 w 52"/>
                <a:gd name="T7" fmla="*/ 4511 h 4703"/>
                <a:gd name="T8" fmla="*/ 52 w 52"/>
                <a:gd name="T9" fmla="*/ 4703 h 4703"/>
                <a:gd name="T10" fmla="*/ 52 w 52"/>
                <a:gd name="T11" fmla="*/ 4201 h 4703"/>
                <a:gd name="T12" fmla="*/ 0 w 52"/>
                <a:gd name="T13" fmla="*/ 4201 h 4703"/>
                <a:gd name="T14" fmla="*/ 0 w 52"/>
                <a:gd name="T15" fmla="*/ 4010 h 4703"/>
                <a:gd name="T16" fmla="*/ 52 w 52"/>
                <a:gd name="T17" fmla="*/ 4010 h 4703"/>
                <a:gd name="T18" fmla="*/ 52 w 52"/>
                <a:gd name="T19" fmla="*/ 4201 h 4703"/>
                <a:gd name="T20" fmla="*/ 52 w 52"/>
                <a:gd name="T21" fmla="*/ 3700 h 4703"/>
                <a:gd name="T22" fmla="*/ 0 w 52"/>
                <a:gd name="T23" fmla="*/ 3700 h 4703"/>
                <a:gd name="T24" fmla="*/ 0 w 52"/>
                <a:gd name="T25" fmla="*/ 3509 h 4703"/>
                <a:gd name="T26" fmla="*/ 52 w 52"/>
                <a:gd name="T27" fmla="*/ 3509 h 4703"/>
                <a:gd name="T28" fmla="*/ 52 w 52"/>
                <a:gd name="T29" fmla="*/ 3700 h 4703"/>
                <a:gd name="T30" fmla="*/ 52 w 52"/>
                <a:gd name="T31" fmla="*/ 3199 h 4703"/>
                <a:gd name="T32" fmla="*/ 0 w 52"/>
                <a:gd name="T33" fmla="*/ 3199 h 4703"/>
                <a:gd name="T34" fmla="*/ 0 w 52"/>
                <a:gd name="T35" fmla="*/ 3007 h 4703"/>
                <a:gd name="T36" fmla="*/ 52 w 52"/>
                <a:gd name="T37" fmla="*/ 3007 h 4703"/>
                <a:gd name="T38" fmla="*/ 52 w 52"/>
                <a:gd name="T39" fmla="*/ 3199 h 4703"/>
                <a:gd name="T40" fmla="*/ 52 w 52"/>
                <a:gd name="T41" fmla="*/ 2698 h 4703"/>
                <a:gd name="T42" fmla="*/ 0 w 52"/>
                <a:gd name="T43" fmla="*/ 2698 h 4703"/>
                <a:gd name="T44" fmla="*/ 0 w 52"/>
                <a:gd name="T45" fmla="*/ 2506 h 4703"/>
                <a:gd name="T46" fmla="*/ 52 w 52"/>
                <a:gd name="T47" fmla="*/ 2506 h 4703"/>
                <a:gd name="T48" fmla="*/ 52 w 52"/>
                <a:gd name="T49" fmla="*/ 2698 h 4703"/>
                <a:gd name="T50" fmla="*/ 52 w 52"/>
                <a:gd name="T51" fmla="*/ 2197 h 4703"/>
                <a:gd name="T52" fmla="*/ 0 w 52"/>
                <a:gd name="T53" fmla="*/ 2197 h 4703"/>
                <a:gd name="T54" fmla="*/ 0 w 52"/>
                <a:gd name="T55" fmla="*/ 2005 h 4703"/>
                <a:gd name="T56" fmla="*/ 52 w 52"/>
                <a:gd name="T57" fmla="*/ 2005 h 4703"/>
                <a:gd name="T58" fmla="*/ 52 w 52"/>
                <a:gd name="T59" fmla="*/ 2197 h 4703"/>
                <a:gd name="T60" fmla="*/ 52 w 52"/>
                <a:gd name="T61" fmla="*/ 1695 h 4703"/>
                <a:gd name="T62" fmla="*/ 0 w 52"/>
                <a:gd name="T63" fmla="*/ 1695 h 4703"/>
                <a:gd name="T64" fmla="*/ 0 w 52"/>
                <a:gd name="T65" fmla="*/ 1504 h 4703"/>
                <a:gd name="T66" fmla="*/ 52 w 52"/>
                <a:gd name="T67" fmla="*/ 1504 h 4703"/>
                <a:gd name="T68" fmla="*/ 52 w 52"/>
                <a:gd name="T69" fmla="*/ 1695 h 4703"/>
                <a:gd name="T70" fmla="*/ 52 w 52"/>
                <a:gd name="T71" fmla="*/ 1194 h 4703"/>
                <a:gd name="T72" fmla="*/ 0 w 52"/>
                <a:gd name="T73" fmla="*/ 1194 h 4703"/>
                <a:gd name="T74" fmla="*/ 0 w 52"/>
                <a:gd name="T75" fmla="*/ 1003 h 4703"/>
                <a:gd name="T76" fmla="*/ 52 w 52"/>
                <a:gd name="T77" fmla="*/ 1003 h 4703"/>
                <a:gd name="T78" fmla="*/ 52 w 52"/>
                <a:gd name="T79" fmla="*/ 1194 h 4703"/>
                <a:gd name="T80" fmla="*/ 52 w 52"/>
                <a:gd name="T81" fmla="*/ 693 h 4703"/>
                <a:gd name="T82" fmla="*/ 0 w 52"/>
                <a:gd name="T83" fmla="*/ 693 h 4703"/>
                <a:gd name="T84" fmla="*/ 0 w 52"/>
                <a:gd name="T85" fmla="*/ 502 h 4703"/>
                <a:gd name="T86" fmla="*/ 52 w 52"/>
                <a:gd name="T87" fmla="*/ 502 h 4703"/>
                <a:gd name="T88" fmla="*/ 52 w 52"/>
                <a:gd name="T89" fmla="*/ 693 h 4703"/>
                <a:gd name="T90" fmla="*/ 52 w 52"/>
                <a:gd name="T91" fmla="*/ 194 h 4703"/>
                <a:gd name="T92" fmla="*/ 0 w 52"/>
                <a:gd name="T93" fmla="*/ 194 h 4703"/>
                <a:gd name="T94" fmla="*/ 0 w 52"/>
                <a:gd name="T95" fmla="*/ 0 h 4703"/>
                <a:gd name="T96" fmla="*/ 52 w 52"/>
                <a:gd name="T97" fmla="*/ 0 h 4703"/>
                <a:gd name="T98" fmla="*/ 52 w 52"/>
                <a:gd name="T99" fmla="*/ 194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4703">
                  <a:moveTo>
                    <a:pt x="52" y="4703"/>
                  </a:moveTo>
                  <a:lnTo>
                    <a:pt x="0" y="4703"/>
                  </a:lnTo>
                  <a:lnTo>
                    <a:pt x="0" y="4511"/>
                  </a:lnTo>
                  <a:lnTo>
                    <a:pt x="52" y="4511"/>
                  </a:lnTo>
                  <a:lnTo>
                    <a:pt x="52" y="4703"/>
                  </a:lnTo>
                  <a:close/>
                  <a:moveTo>
                    <a:pt x="52" y="4201"/>
                  </a:moveTo>
                  <a:lnTo>
                    <a:pt x="0" y="4201"/>
                  </a:lnTo>
                  <a:lnTo>
                    <a:pt x="0" y="4010"/>
                  </a:lnTo>
                  <a:lnTo>
                    <a:pt x="52" y="4010"/>
                  </a:lnTo>
                  <a:lnTo>
                    <a:pt x="52" y="4201"/>
                  </a:lnTo>
                  <a:close/>
                  <a:moveTo>
                    <a:pt x="52" y="3700"/>
                  </a:moveTo>
                  <a:lnTo>
                    <a:pt x="0" y="3700"/>
                  </a:lnTo>
                  <a:lnTo>
                    <a:pt x="0" y="3509"/>
                  </a:lnTo>
                  <a:lnTo>
                    <a:pt x="52" y="3509"/>
                  </a:lnTo>
                  <a:lnTo>
                    <a:pt x="52" y="3700"/>
                  </a:lnTo>
                  <a:close/>
                  <a:moveTo>
                    <a:pt x="52" y="3199"/>
                  </a:moveTo>
                  <a:lnTo>
                    <a:pt x="0" y="3199"/>
                  </a:lnTo>
                  <a:lnTo>
                    <a:pt x="0" y="3007"/>
                  </a:lnTo>
                  <a:lnTo>
                    <a:pt x="52" y="3007"/>
                  </a:lnTo>
                  <a:lnTo>
                    <a:pt x="52" y="3199"/>
                  </a:lnTo>
                  <a:close/>
                  <a:moveTo>
                    <a:pt x="52" y="2698"/>
                  </a:moveTo>
                  <a:lnTo>
                    <a:pt x="0" y="2698"/>
                  </a:lnTo>
                  <a:lnTo>
                    <a:pt x="0" y="2506"/>
                  </a:lnTo>
                  <a:lnTo>
                    <a:pt x="52" y="2506"/>
                  </a:lnTo>
                  <a:lnTo>
                    <a:pt x="52" y="2698"/>
                  </a:lnTo>
                  <a:close/>
                  <a:moveTo>
                    <a:pt x="52" y="2197"/>
                  </a:moveTo>
                  <a:lnTo>
                    <a:pt x="0" y="2197"/>
                  </a:lnTo>
                  <a:lnTo>
                    <a:pt x="0" y="2005"/>
                  </a:lnTo>
                  <a:lnTo>
                    <a:pt x="52" y="2005"/>
                  </a:lnTo>
                  <a:lnTo>
                    <a:pt x="52" y="2197"/>
                  </a:lnTo>
                  <a:close/>
                  <a:moveTo>
                    <a:pt x="52" y="1695"/>
                  </a:moveTo>
                  <a:lnTo>
                    <a:pt x="0" y="1695"/>
                  </a:lnTo>
                  <a:lnTo>
                    <a:pt x="0" y="1504"/>
                  </a:lnTo>
                  <a:lnTo>
                    <a:pt x="52" y="1504"/>
                  </a:lnTo>
                  <a:lnTo>
                    <a:pt x="52" y="1695"/>
                  </a:lnTo>
                  <a:close/>
                  <a:moveTo>
                    <a:pt x="52" y="1194"/>
                  </a:moveTo>
                  <a:lnTo>
                    <a:pt x="0" y="1194"/>
                  </a:lnTo>
                  <a:lnTo>
                    <a:pt x="0" y="1003"/>
                  </a:lnTo>
                  <a:lnTo>
                    <a:pt x="52" y="1003"/>
                  </a:lnTo>
                  <a:lnTo>
                    <a:pt x="52" y="1194"/>
                  </a:lnTo>
                  <a:close/>
                  <a:moveTo>
                    <a:pt x="52" y="693"/>
                  </a:moveTo>
                  <a:lnTo>
                    <a:pt x="0" y="693"/>
                  </a:lnTo>
                  <a:lnTo>
                    <a:pt x="0" y="502"/>
                  </a:lnTo>
                  <a:lnTo>
                    <a:pt x="52" y="502"/>
                  </a:lnTo>
                  <a:lnTo>
                    <a:pt x="52" y="693"/>
                  </a:lnTo>
                  <a:close/>
                  <a:moveTo>
                    <a:pt x="52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9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7" name="Picture 38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238" y="-1030287"/>
              <a:ext cx="112713" cy="749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>
          <a:xfrm>
            <a:off x="1055838" y="1497716"/>
            <a:ext cx="1180556" cy="1201984"/>
            <a:chOff x="2614304" y="3088192"/>
            <a:chExt cx="1180556" cy="1201984"/>
          </a:xfrm>
        </p:grpSpPr>
        <p:sp>
          <p:nvSpPr>
            <p:cNvPr id="40" name="任意多边形 39"/>
            <p:cNvSpPr/>
            <p:nvPr/>
          </p:nvSpPr>
          <p:spPr>
            <a:xfrm rot="10800000">
              <a:off x="2614304" y="3088192"/>
              <a:ext cx="1180556" cy="1201984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10800000">
              <a:off x="2664181" y="3143746"/>
              <a:ext cx="1071429" cy="1090876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45709" y="3396797"/>
              <a:ext cx="1108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smtClean="0">
                  <a:solidFill>
                    <a:schemeClr val="bg1"/>
                  </a:solidFill>
                </a:rPr>
                <a:t>START</a:t>
              </a:r>
              <a:endParaRPr lang="zh-CN" altLang="en-US" sz="320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875271" y="1483995"/>
            <a:ext cx="1261042" cy="1261042"/>
            <a:chOff x="9875271" y="1553270"/>
            <a:chExt cx="1261042" cy="1261042"/>
          </a:xfrm>
        </p:grpSpPr>
        <p:sp>
          <p:nvSpPr>
            <p:cNvPr id="44" name="椭圆 43"/>
            <p:cNvSpPr/>
            <p:nvPr/>
          </p:nvSpPr>
          <p:spPr>
            <a:xfrm>
              <a:off x="9875271" y="1553270"/>
              <a:ext cx="1261042" cy="1261042"/>
            </a:xfrm>
            <a:prstGeom prst="ellipse">
              <a:avLst/>
            </a:prstGeom>
            <a:solidFill>
              <a:srgbClr val="F245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106171" y="1645182"/>
              <a:ext cx="9191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>
                  <a:solidFill>
                    <a:schemeClr val="bg1"/>
                  </a:solidFill>
                </a:rPr>
                <a:t>TENEND</a:t>
              </a:r>
              <a:endParaRPr lang="zh-CN" altLang="en-US" sz="3200" spc="-150" dirty="0">
                <a:solidFill>
                  <a:schemeClr val="bg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9979736" y="2142766"/>
              <a:ext cx="1052112" cy="820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rot="5400000" flipH="1">
            <a:off x="7698526" y="203798"/>
            <a:ext cx="588078" cy="3793125"/>
            <a:chOff x="25611138" y="-1166812"/>
            <a:chExt cx="1501776" cy="8185150"/>
          </a:xfrm>
        </p:grpSpPr>
        <p:sp>
          <p:nvSpPr>
            <p:cNvPr id="58" name="Rectangle 384"/>
            <p:cNvSpPr>
              <a:spLocks noChangeArrowheads="1"/>
            </p:cNvSpPr>
            <p:nvPr/>
          </p:nvSpPr>
          <p:spPr bwMode="auto">
            <a:xfrm>
              <a:off x="25682576" y="-1155700"/>
              <a:ext cx="1430338" cy="8158163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9" name="Picture 38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138" y="-1166812"/>
              <a:ext cx="1450975" cy="81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8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8139" y="-1042988"/>
              <a:ext cx="1204914" cy="806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Freeform 387"/>
            <p:cNvSpPr>
              <a:spLocks noEditPoints="1"/>
            </p:cNvSpPr>
            <p:nvPr/>
          </p:nvSpPr>
          <p:spPr bwMode="auto">
            <a:xfrm>
              <a:off x="26328688" y="-984250"/>
              <a:ext cx="82550" cy="7466013"/>
            </a:xfrm>
            <a:custGeom>
              <a:avLst/>
              <a:gdLst>
                <a:gd name="T0" fmla="*/ 52 w 52"/>
                <a:gd name="T1" fmla="*/ 4703 h 4703"/>
                <a:gd name="T2" fmla="*/ 0 w 52"/>
                <a:gd name="T3" fmla="*/ 4703 h 4703"/>
                <a:gd name="T4" fmla="*/ 0 w 52"/>
                <a:gd name="T5" fmla="*/ 4511 h 4703"/>
                <a:gd name="T6" fmla="*/ 52 w 52"/>
                <a:gd name="T7" fmla="*/ 4511 h 4703"/>
                <a:gd name="T8" fmla="*/ 52 w 52"/>
                <a:gd name="T9" fmla="*/ 4703 h 4703"/>
                <a:gd name="T10" fmla="*/ 52 w 52"/>
                <a:gd name="T11" fmla="*/ 4201 h 4703"/>
                <a:gd name="T12" fmla="*/ 0 w 52"/>
                <a:gd name="T13" fmla="*/ 4201 h 4703"/>
                <a:gd name="T14" fmla="*/ 0 w 52"/>
                <a:gd name="T15" fmla="*/ 4010 h 4703"/>
                <a:gd name="T16" fmla="*/ 52 w 52"/>
                <a:gd name="T17" fmla="*/ 4010 h 4703"/>
                <a:gd name="T18" fmla="*/ 52 w 52"/>
                <a:gd name="T19" fmla="*/ 4201 h 4703"/>
                <a:gd name="T20" fmla="*/ 52 w 52"/>
                <a:gd name="T21" fmla="*/ 3700 h 4703"/>
                <a:gd name="T22" fmla="*/ 0 w 52"/>
                <a:gd name="T23" fmla="*/ 3700 h 4703"/>
                <a:gd name="T24" fmla="*/ 0 w 52"/>
                <a:gd name="T25" fmla="*/ 3509 h 4703"/>
                <a:gd name="T26" fmla="*/ 52 w 52"/>
                <a:gd name="T27" fmla="*/ 3509 h 4703"/>
                <a:gd name="T28" fmla="*/ 52 w 52"/>
                <a:gd name="T29" fmla="*/ 3700 h 4703"/>
                <a:gd name="T30" fmla="*/ 52 w 52"/>
                <a:gd name="T31" fmla="*/ 3199 h 4703"/>
                <a:gd name="T32" fmla="*/ 0 w 52"/>
                <a:gd name="T33" fmla="*/ 3199 h 4703"/>
                <a:gd name="T34" fmla="*/ 0 w 52"/>
                <a:gd name="T35" fmla="*/ 3007 h 4703"/>
                <a:gd name="T36" fmla="*/ 52 w 52"/>
                <a:gd name="T37" fmla="*/ 3007 h 4703"/>
                <a:gd name="T38" fmla="*/ 52 w 52"/>
                <a:gd name="T39" fmla="*/ 3199 h 4703"/>
                <a:gd name="T40" fmla="*/ 52 w 52"/>
                <a:gd name="T41" fmla="*/ 2698 h 4703"/>
                <a:gd name="T42" fmla="*/ 0 w 52"/>
                <a:gd name="T43" fmla="*/ 2698 h 4703"/>
                <a:gd name="T44" fmla="*/ 0 w 52"/>
                <a:gd name="T45" fmla="*/ 2506 h 4703"/>
                <a:gd name="T46" fmla="*/ 52 w 52"/>
                <a:gd name="T47" fmla="*/ 2506 h 4703"/>
                <a:gd name="T48" fmla="*/ 52 w 52"/>
                <a:gd name="T49" fmla="*/ 2698 h 4703"/>
                <a:gd name="T50" fmla="*/ 52 w 52"/>
                <a:gd name="T51" fmla="*/ 2197 h 4703"/>
                <a:gd name="T52" fmla="*/ 0 w 52"/>
                <a:gd name="T53" fmla="*/ 2197 h 4703"/>
                <a:gd name="T54" fmla="*/ 0 w 52"/>
                <a:gd name="T55" fmla="*/ 2005 h 4703"/>
                <a:gd name="T56" fmla="*/ 52 w 52"/>
                <a:gd name="T57" fmla="*/ 2005 h 4703"/>
                <a:gd name="T58" fmla="*/ 52 w 52"/>
                <a:gd name="T59" fmla="*/ 2197 h 4703"/>
                <a:gd name="T60" fmla="*/ 52 w 52"/>
                <a:gd name="T61" fmla="*/ 1695 h 4703"/>
                <a:gd name="T62" fmla="*/ 0 w 52"/>
                <a:gd name="T63" fmla="*/ 1695 h 4703"/>
                <a:gd name="T64" fmla="*/ 0 w 52"/>
                <a:gd name="T65" fmla="*/ 1504 h 4703"/>
                <a:gd name="T66" fmla="*/ 52 w 52"/>
                <a:gd name="T67" fmla="*/ 1504 h 4703"/>
                <a:gd name="T68" fmla="*/ 52 w 52"/>
                <a:gd name="T69" fmla="*/ 1695 h 4703"/>
                <a:gd name="T70" fmla="*/ 52 w 52"/>
                <a:gd name="T71" fmla="*/ 1194 h 4703"/>
                <a:gd name="T72" fmla="*/ 0 w 52"/>
                <a:gd name="T73" fmla="*/ 1194 h 4703"/>
                <a:gd name="T74" fmla="*/ 0 w 52"/>
                <a:gd name="T75" fmla="*/ 1003 h 4703"/>
                <a:gd name="T76" fmla="*/ 52 w 52"/>
                <a:gd name="T77" fmla="*/ 1003 h 4703"/>
                <a:gd name="T78" fmla="*/ 52 w 52"/>
                <a:gd name="T79" fmla="*/ 1194 h 4703"/>
                <a:gd name="T80" fmla="*/ 52 w 52"/>
                <a:gd name="T81" fmla="*/ 693 h 4703"/>
                <a:gd name="T82" fmla="*/ 0 w 52"/>
                <a:gd name="T83" fmla="*/ 693 h 4703"/>
                <a:gd name="T84" fmla="*/ 0 w 52"/>
                <a:gd name="T85" fmla="*/ 502 h 4703"/>
                <a:gd name="T86" fmla="*/ 52 w 52"/>
                <a:gd name="T87" fmla="*/ 502 h 4703"/>
                <a:gd name="T88" fmla="*/ 52 w 52"/>
                <a:gd name="T89" fmla="*/ 693 h 4703"/>
                <a:gd name="T90" fmla="*/ 52 w 52"/>
                <a:gd name="T91" fmla="*/ 194 h 4703"/>
                <a:gd name="T92" fmla="*/ 0 w 52"/>
                <a:gd name="T93" fmla="*/ 194 h 4703"/>
                <a:gd name="T94" fmla="*/ 0 w 52"/>
                <a:gd name="T95" fmla="*/ 0 h 4703"/>
                <a:gd name="T96" fmla="*/ 52 w 52"/>
                <a:gd name="T97" fmla="*/ 0 h 4703"/>
                <a:gd name="T98" fmla="*/ 52 w 52"/>
                <a:gd name="T99" fmla="*/ 194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4703">
                  <a:moveTo>
                    <a:pt x="52" y="4703"/>
                  </a:moveTo>
                  <a:lnTo>
                    <a:pt x="0" y="4703"/>
                  </a:lnTo>
                  <a:lnTo>
                    <a:pt x="0" y="4511"/>
                  </a:lnTo>
                  <a:lnTo>
                    <a:pt x="52" y="4511"/>
                  </a:lnTo>
                  <a:lnTo>
                    <a:pt x="52" y="4703"/>
                  </a:lnTo>
                  <a:close/>
                  <a:moveTo>
                    <a:pt x="52" y="4201"/>
                  </a:moveTo>
                  <a:lnTo>
                    <a:pt x="0" y="4201"/>
                  </a:lnTo>
                  <a:lnTo>
                    <a:pt x="0" y="4010"/>
                  </a:lnTo>
                  <a:lnTo>
                    <a:pt x="52" y="4010"/>
                  </a:lnTo>
                  <a:lnTo>
                    <a:pt x="52" y="4201"/>
                  </a:lnTo>
                  <a:close/>
                  <a:moveTo>
                    <a:pt x="52" y="3700"/>
                  </a:moveTo>
                  <a:lnTo>
                    <a:pt x="0" y="3700"/>
                  </a:lnTo>
                  <a:lnTo>
                    <a:pt x="0" y="3509"/>
                  </a:lnTo>
                  <a:lnTo>
                    <a:pt x="52" y="3509"/>
                  </a:lnTo>
                  <a:lnTo>
                    <a:pt x="52" y="3700"/>
                  </a:lnTo>
                  <a:close/>
                  <a:moveTo>
                    <a:pt x="52" y="3199"/>
                  </a:moveTo>
                  <a:lnTo>
                    <a:pt x="0" y="3199"/>
                  </a:lnTo>
                  <a:lnTo>
                    <a:pt x="0" y="3007"/>
                  </a:lnTo>
                  <a:lnTo>
                    <a:pt x="52" y="3007"/>
                  </a:lnTo>
                  <a:lnTo>
                    <a:pt x="52" y="3199"/>
                  </a:lnTo>
                  <a:close/>
                  <a:moveTo>
                    <a:pt x="52" y="2698"/>
                  </a:moveTo>
                  <a:lnTo>
                    <a:pt x="0" y="2698"/>
                  </a:lnTo>
                  <a:lnTo>
                    <a:pt x="0" y="2506"/>
                  </a:lnTo>
                  <a:lnTo>
                    <a:pt x="52" y="2506"/>
                  </a:lnTo>
                  <a:lnTo>
                    <a:pt x="52" y="2698"/>
                  </a:lnTo>
                  <a:close/>
                  <a:moveTo>
                    <a:pt x="52" y="2197"/>
                  </a:moveTo>
                  <a:lnTo>
                    <a:pt x="0" y="2197"/>
                  </a:lnTo>
                  <a:lnTo>
                    <a:pt x="0" y="2005"/>
                  </a:lnTo>
                  <a:lnTo>
                    <a:pt x="52" y="2005"/>
                  </a:lnTo>
                  <a:lnTo>
                    <a:pt x="52" y="2197"/>
                  </a:lnTo>
                  <a:close/>
                  <a:moveTo>
                    <a:pt x="52" y="1695"/>
                  </a:moveTo>
                  <a:lnTo>
                    <a:pt x="0" y="1695"/>
                  </a:lnTo>
                  <a:lnTo>
                    <a:pt x="0" y="1504"/>
                  </a:lnTo>
                  <a:lnTo>
                    <a:pt x="52" y="1504"/>
                  </a:lnTo>
                  <a:lnTo>
                    <a:pt x="52" y="1695"/>
                  </a:lnTo>
                  <a:close/>
                  <a:moveTo>
                    <a:pt x="52" y="1194"/>
                  </a:moveTo>
                  <a:lnTo>
                    <a:pt x="0" y="1194"/>
                  </a:lnTo>
                  <a:lnTo>
                    <a:pt x="0" y="1003"/>
                  </a:lnTo>
                  <a:lnTo>
                    <a:pt x="52" y="1003"/>
                  </a:lnTo>
                  <a:lnTo>
                    <a:pt x="52" y="1194"/>
                  </a:lnTo>
                  <a:close/>
                  <a:moveTo>
                    <a:pt x="52" y="693"/>
                  </a:moveTo>
                  <a:lnTo>
                    <a:pt x="0" y="693"/>
                  </a:lnTo>
                  <a:lnTo>
                    <a:pt x="0" y="502"/>
                  </a:lnTo>
                  <a:lnTo>
                    <a:pt x="52" y="502"/>
                  </a:lnTo>
                  <a:lnTo>
                    <a:pt x="52" y="693"/>
                  </a:lnTo>
                  <a:close/>
                  <a:moveTo>
                    <a:pt x="52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9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62" name="Picture 38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238" y="-1030287"/>
              <a:ext cx="112713" cy="749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组合 91"/>
          <p:cNvGrpSpPr/>
          <p:nvPr/>
        </p:nvGrpSpPr>
        <p:grpSpPr>
          <a:xfrm>
            <a:off x="2224333" y="3068020"/>
            <a:ext cx="1258850" cy="1258850"/>
            <a:chOff x="2236394" y="2812222"/>
            <a:chExt cx="1258850" cy="1258850"/>
          </a:xfrm>
        </p:grpSpPr>
        <p:sp>
          <p:nvSpPr>
            <p:cNvPr id="78" name="圆角矩形 77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2470060" y="3054957"/>
            <a:ext cx="7184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1544073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0700" y="1717340"/>
            <a:ext cx="1291938" cy="774707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138362" y="4856153"/>
            <a:ext cx="14669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12640" y="4856153"/>
            <a:ext cx="14669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319265" y="4856153"/>
            <a:ext cx="14669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06387" y="4856153"/>
            <a:ext cx="14669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523766" y="4856153"/>
            <a:ext cx="14669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在此单击添加文字 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822355" y="3068020"/>
            <a:ext cx="1258850" cy="1258850"/>
            <a:chOff x="2236394" y="2812222"/>
            <a:chExt cx="1258850" cy="1258850"/>
          </a:xfrm>
          <a:solidFill>
            <a:srgbClr val="EEF26D"/>
          </a:solidFill>
        </p:grpSpPr>
        <p:sp>
          <p:nvSpPr>
            <p:cNvPr id="65" name="圆角矩形 64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420377" y="3068020"/>
            <a:ext cx="1258850" cy="1258850"/>
            <a:chOff x="2236394" y="2812222"/>
            <a:chExt cx="1258850" cy="1258850"/>
          </a:xfrm>
          <a:solidFill>
            <a:srgbClr val="F27405"/>
          </a:solidFill>
        </p:grpSpPr>
        <p:sp>
          <p:nvSpPr>
            <p:cNvPr id="68" name="圆角矩形 67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18399" y="3068020"/>
            <a:ext cx="1258850" cy="1258850"/>
            <a:chOff x="2236394" y="2812222"/>
            <a:chExt cx="1258850" cy="1258850"/>
          </a:xfrm>
          <a:solidFill>
            <a:srgbClr val="F24535"/>
          </a:solidFill>
        </p:grpSpPr>
        <p:sp>
          <p:nvSpPr>
            <p:cNvPr id="71" name="圆角矩形 70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616421" y="3068020"/>
            <a:ext cx="1258850" cy="1258850"/>
            <a:chOff x="2236394" y="2812222"/>
            <a:chExt cx="1258850" cy="1258850"/>
          </a:xfrm>
        </p:grpSpPr>
        <p:sp>
          <p:nvSpPr>
            <p:cNvPr id="84" name="圆角矩形 83"/>
            <p:cNvSpPr/>
            <p:nvPr/>
          </p:nvSpPr>
          <p:spPr>
            <a:xfrm>
              <a:off x="2236394" y="2812222"/>
              <a:ext cx="1258850" cy="1258850"/>
            </a:xfrm>
            <a:prstGeom prst="roundRect">
              <a:avLst>
                <a:gd name="adj" fmla="val 12732"/>
              </a:avLst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311102" y="2886930"/>
              <a:ext cx="1098142" cy="1098142"/>
            </a:xfrm>
            <a:prstGeom prst="roundRect">
              <a:avLst>
                <a:gd name="adj" fmla="val 12732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105228" y="3054957"/>
            <a:ext cx="6864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7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05762" y="3054957"/>
            <a:ext cx="6767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63817" y="3054957"/>
            <a:ext cx="752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922645" y="3054957"/>
            <a:ext cx="6351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799773" y="3071245"/>
            <a:ext cx="1286266" cy="1286266"/>
          </a:xfrm>
          <a:prstGeom prst="roundRect">
            <a:avLst>
              <a:gd name="adj" fmla="val 1273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5402629" y="3071245"/>
            <a:ext cx="1286266" cy="1286266"/>
          </a:xfrm>
          <a:prstGeom prst="roundRect">
            <a:avLst>
              <a:gd name="adj" fmla="val 1273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6994004" y="3071245"/>
            <a:ext cx="1286266" cy="1286266"/>
          </a:xfrm>
          <a:prstGeom prst="roundRect">
            <a:avLst>
              <a:gd name="adj" fmla="val 1273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8597067" y="3071245"/>
            <a:ext cx="1286266" cy="1286266"/>
          </a:xfrm>
          <a:prstGeom prst="roundRect">
            <a:avLst>
              <a:gd name="adj" fmla="val 1273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055688" y="1615282"/>
            <a:ext cx="2108034" cy="2108034"/>
            <a:chOff x="1055688" y="1863640"/>
            <a:chExt cx="2108034" cy="2108034"/>
          </a:xfrm>
        </p:grpSpPr>
        <p:sp>
          <p:nvSpPr>
            <p:cNvPr id="24" name="椭圆 23"/>
            <p:cNvSpPr/>
            <p:nvPr/>
          </p:nvSpPr>
          <p:spPr>
            <a:xfrm>
              <a:off x="1055688" y="1863640"/>
              <a:ext cx="2108034" cy="2108034"/>
            </a:xfrm>
            <a:prstGeom prst="ellipse">
              <a:avLst/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67764" y="1975716"/>
              <a:ext cx="1883882" cy="188388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56744" y="1615282"/>
            <a:ext cx="2108034" cy="2108034"/>
            <a:chOff x="1055688" y="1863640"/>
            <a:chExt cx="2108034" cy="2108034"/>
          </a:xfrm>
          <a:solidFill>
            <a:srgbClr val="EEF26D"/>
          </a:solidFill>
        </p:grpSpPr>
        <p:sp>
          <p:nvSpPr>
            <p:cNvPr id="39" name="椭圆 38"/>
            <p:cNvSpPr/>
            <p:nvPr/>
          </p:nvSpPr>
          <p:spPr>
            <a:xfrm>
              <a:off x="1055688" y="1863640"/>
              <a:ext cx="2108034" cy="21080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67764" y="1975716"/>
              <a:ext cx="1883882" cy="18838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57799" y="1615282"/>
            <a:ext cx="2108034" cy="2108034"/>
            <a:chOff x="1055688" y="1863640"/>
            <a:chExt cx="2108034" cy="2108034"/>
          </a:xfrm>
          <a:solidFill>
            <a:srgbClr val="F27405"/>
          </a:solidFill>
        </p:grpSpPr>
        <p:sp>
          <p:nvSpPr>
            <p:cNvPr id="42" name="椭圆 41"/>
            <p:cNvSpPr/>
            <p:nvPr/>
          </p:nvSpPr>
          <p:spPr>
            <a:xfrm>
              <a:off x="1055688" y="1863640"/>
              <a:ext cx="2108034" cy="21080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7764" y="1975716"/>
              <a:ext cx="1883882" cy="18838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28279" y="1615282"/>
            <a:ext cx="2108034" cy="2108034"/>
            <a:chOff x="1055688" y="1863640"/>
            <a:chExt cx="2108034" cy="2108034"/>
          </a:xfrm>
          <a:solidFill>
            <a:srgbClr val="F24535"/>
          </a:solidFill>
        </p:grpSpPr>
        <p:sp>
          <p:nvSpPr>
            <p:cNvPr id="45" name="椭圆 44"/>
            <p:cNvSpPr/>
            <p:nvPr/>
          </p:nvSpPr>
          <p:spPr>
            <a:xfrm>
              <a:off x="1055688" y="1863640"/>
              <a:ext cx="2108034" cy="21080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167764" y="1975716"/>
              <a:ext cx="1883882" cy="18838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392860" y="4118533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6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655472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725"/>
          <p:cNvSpPr>
            <a:spLocks noEditPoints="1"/>
          </p:cNvSpPr>
          <p:nvPr/>
        </p:nvSpPr>
        <p:spPr bwMode="auto">
          <a:xfrm>
            <a:off x="1592536" y="2126102"/>
            <a:ext cx="1034339" cy="1086395"/>
          </a:xfrm>
          <a:custGeom>
            <a:avLst/>
            <a:gdLst>
              <a:gd name="T0" fmla="*/ 93 w 228"/>
              <a:gd name="T1" fmla="*/ 105 h 240"/>
              <a:gd name="T2" fmla="*/ 93 w 228"/>
              <a:gd name="T3" fmla="*/ 28 h 240"/>
              <a:gd name="T4" fmla="*/ 113 w 228"/>
              <a:gd name="T5" fmla="*/ 28 h 240"/>
              <a:gd name="T6" fmla="*/ 148 w 228"/>
              <a:gd name="T7" fmla="*/ 31 h 240"/>
              <a:gd name="T8" fmla="*/ 169 w 228"/>
              <a:gd name="T9" fmla="*/ 66 h 240"/>
              <a:gd name="T10" fmla="*/ 158 w 228"/>
              <a:gd name="T11" fmla="*/ 95 h 240"/>
              <a:gd name="T12" fmla="*/ 115 w 228"/>
              <a:gd name="T13" fmla="*/ 105 h 240"/>
              <a:gd name="T14" fmla="*/ 93 w 228"/>
              <a:gd name="T15" fmla="*/ 105 h 240"/>
              <a:gd name="T16" fmla="*/ 93 w 228"/>
              <a:gd name="T17" fmla="*/ 132 h 240"/>
              <a:gd name="T18" fmla="*/ 124 w 228"/>
              <a:gd name="T19" fmla="*/ 132 h 240"/>
              <a:gd name="T20" fmla="*/ 201 w 228"/>
              <a:gd name="T21" fmla="*/ 120 h 240"/>
              <a:gd name="T22" fmla="*/ 228 w 228"/>
              <a:gd name="T23" fmla="*/ 67 h 240"/>
              <a:gd name="T24" fmla="*/ 202 w 228"/>
              <a:gd name="T25" fmla="*/ 17 h 240"/>
              <a:gd name="T26" fmla="*/ 129 w 228"/>
              <a:gd name="T27" fmla="*/ 0 h 240"/>
              <a:gd name="T28" fmla="*/ 0 w 228"/>
              <a:gd name="T29" fmla="*/ 0 h 240"/>
              <a:gd name="T30" fmla="*/ 0 w 228"/>
              <a:gd name="T31" fmla="*/ 28 h 240"/>
              <a:gd name="T32" fmla="*/ 13 w 228"/>
              <a:gd name="T33" fmla="*/ 28 h 240"/>
              <a:gd name="T34" fmla="*/ 36 w 228"/>
              <a:gd name="T35" fmla="*/ 50 h 240"/>
              <a:gd name="T36" fmla="*/ 36 w 228"/>
              <a:gd name="T37" fmla="*/ 191 h 240"/>
              <a:gd name="T38" fmla="*/ 13 w 228"/>
              <a:gd name="T39" fmla="*/ 213 h 240"/>
              <a:gd name="T40" fmla="*/ 0 w 228"/>
              <a:gd name="T41" fmla="*/ 213 h 240"/>
              <a:gd name="T42" fmla="*/ 0 w 228"/>
              <a:gd name="T43" fmla="*/ 240 h 240"/>
              <a:gd name="T44" fmla="*/ 131 w 228"/>
              <a:gd name="T45" fmla="*/ 240 h 240"/>
              <a:gd name="T46" fmla="*/ 131 w 228"/>
              <a:gd name="T47" fmla="*/ 213 h 240"/>
              <a:gd name="T48" fmla="*/ 115 w 228"/>
              <a:gd name="T49" fmla="*/ 213 h 240"/>
              <a:gd name="T50" fmla="*/ 93 w 228"/>
              <a:gd name="T51" fmla="*/ 191 h 240"/>
              <a:gd name="T52" fmla="*/ 93 w 228"/>
              <a:gd name="T53" fmla="*/ 13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40">
                <a:moveTo>
                  <a:pt x="93" y="105"/>
                </a:moveTo>
                <a:cubicBezTo>
                  <a:pt x="93" y="28"/>
                  <a:pt x="93" y="28"/>
                  <a:pt x="93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33" y="28"/>
                  <a:pt x="140" y="28"/>
                  <a:pt x="148" y="31"/>
                </a:cubicBezTo>
                <a:cubicBezTo>
                  <a:pt x="161" y="36"/>
                  <a:pt x="169" y="48"/>
                  <a:pt x="169" y="66"/>
                </a:cubicBezTo>
                <a:cubicBezTo>
                  <a:pt x="169" y="78"/>
                  <a:pt x="165" y="89"/>
                  <a:pt x="158" y="95"/>
                </a:cubicBezTo>
                <a:cubicBezTo>
                  <a:pt x="150" y="102"/>
                  <a:pt x="139" y="105"/>
                  <a:pt x="115" y="105"/>
                </a:cubicBezTo>
                <a:cubicBezTo>
                  <a:pt x="93" y="105"/>
                  <a:pt x="93" y="105"/>
                  <a:pt x="93" y="105"/>
                </a:cubicBezTo>
                <a:close/>
                <a:moveTo>
                  <a:pt x="9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65" y="132"/>
                  <a:pt x="185" y="129"/>
                  <a:pt x="201" y="120"/>
                </a:cubicBezTo>
                <a:cubicBezTo>
                  <a:pt x="218" y="109"/>
                  <a:pt x="228" y="90"/>
                  <a:pt x="228" y="67"/>
                </a:cubicBezTo>
                <a:cubicBezTo>
                  <a:pt x="228" y="46"/>
                  <a:pt x="219" y="28"/>
                  <a:pt x="202" y="17"/>
                </a:cubicBezTo>
                <a:cubicBezTo>
                  <a:pt x="186" y="5"/>
                  <a:pt x="163" y="0"/>
                  <a:pt x="1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34" y="28"/>
                  <a:pt x="36" y="30"/>
                  <a:pt x="36" y="50"/>
                </a:cubicBezTo>
                <a:cubicBezTo>
                  <a:pt x="36" y="191"/>
                  <a:pt x="36" y="191"/>
                  <a:pt x="36" y="191"/>
                </a:cubicBezTo>
                <a:cubicBezTo>
                  <a:pt x="36" y="211"/>
                  <a:pt x="34" y="213"/>
                  <a:pt x="13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40"/>
                  <a:pt x="0" y="240"/>
                  <a:pt x="0" y="240"/>
                </a:cubicBezTo>
                <a:cubicBezTo>
                  <a:pt x="131" y="240"/>
                  <a:pt x="131" y="240"/>
                  <a:pt x="131" y="240"/>
                </a:cubicBezTo>
                <a:cubicBezTo>
                  <a:pt x="131" y="213"/>
                  <a:pt x="131" y="213"/>
                  <a:pt x="131" y="213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95" y="213"/>
                  <a:pt x="93" y="211"/>
                  <a:pt x="93" y="191"/>
                </a:cubicBezTo>
                <a:lnTo>
                  <a:pt x="93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690163" y="2372069"/>
            <a:ext cx="1643307" cy="594460"/>
            <a:chOff x="7123113" y="2764690"/>
            <a:chExt cx="763588" cy="276225"/>
          </a:xfrm>
        </p:grpSpPr>
        <p:sp>
          <p:nvSpPr>
            <p:cNvPr id="35" name="Freeform 461"/>
            <p:cNvSpPr>
              <a:spLocks/>
            </p:cNvSpPr>
            <p:nvPr/>
          </p:nvSpPr>
          <p:spPr bwMode="auto">
            <a:xfrm>
              <a:off x="7123113" y="2866290"/>
              <a:ext cx="763588" cy="174625"/>
            </a:xfrm>
            <a:custGeom>
              <a:avLst/>
              <a:gdLst>
                <a:gd name="T0" fmla="*/ 190 w 240"/>
                <a:gd name="T1" fmla="*/ 25 h 55"/>
                <a:gd name="T2" fmla="*/ 178 w 240"/>
                <a:gd name="T3" fmla="*/ 0 h 55"/>
                <a:gd name="T4" fmla="*/ 167 w 240"/>
                <a:gd name="T5" fmla="*/ 25 h 55"/>
                <a:gd name="T6" fmla="*/ 67 w 240"/>
                <a:gd name="T7" fmla="*/ 30 h 55"/>
                <a:gd name="T8" fmla="*/ 73 w 240"/>
                <a:gd name="T9" fmla="*/ 6 h 55"/>
                <a:gd name="T10" fmla="*/ 50 w 240"/>
                <a:gd name="T11" fmla="*/ 22 h 55"/>
                <a:gd name="T12" fmla="*/ 59 w 240"/>
                <a:gd name="T13" fmla="*/ 30 h 55"/>
                <a:gd name="T14" fmla="*/ 2 w 240"/>
                <a:gd name="T15" fmla="*/ 43 h 55"/>
                <a:gd name="T16" fmla="*/ 17 w 240"/>
                <a:gd name="T17" fmla="*/ 54 h 55"/>
                <a:gd name="T18" fmla="*/ 27 w 240"/>
                <a:gd name="T19" fmla="*/ 46 h 55"/>
                <a:gd name="T20" fmla="*/ 28 w 240"/>
                <a:gd name="T21" fmla="*/ 46 h 55"/>
                <a:gd name="T22" fmla="*/ 29 w 240"/>
                <a:gd name="T23" fmla="*/ 47 h 55"/>
                <a:gd name="T24" fmla="*/ 42 w 240"/>
                <a:gd name="T25" fmla="*/ 54 h 55"/>
                <a:gd name="T26" fmla="*/ 54 w 240"/>
                <a:gd name="T27" fmla="*/ 47 h 55"/>
                <a:gd name="T28" fmla="*/ 55 w 240"/>
                <a:gd name="T29" fmla="*/ 48 h 55"/>
                <a:gd name="T30" fmla="*/ 68 w 240"/>
                <a:gd name="T31" fmla="*/ 54 h 55"/>
                <a:gd name="T32" fmla="*/ 79 w 240"/>
                <a:gd name="T33" fmla="*/ 48 h 55"/>
                <a:gd name="T34" fmla="*/ 80 w 240"/>
                <a:gd name="T35" fmla="*/ 48 h 55"/>
                <a:gd name="T36" fmla="*/ 81 w 240"/>
                <a:gd name="T37" fmla="*/ 48 h 55"/>
                <a:gd name="T38" fmla="*/ 92 w 240"/>
                <a:gd name="T39" fmla="*/ 55 h 55"/>
                <a:gd name="T40" fmla="*/ 103 w 240"/>
                <a:gd name="T41" fmla="*/ 48 h 55"/>
                <a:gd name="T42" fmla="*/ 104 w 240"/>
                <a:gd name="T43" fmla="*/ 48 h 55"/>
                <a:gd name="T44" fmla="*/ 105 w 240"/>
                <a:gd name="T45" fmla="*/ 49 h 55"/>
                <a:gd name="T46" fmla="*/ 125 w 240"/>
                <a:gd name="T47" fmla="*/ 51 h 55"/>
                <a:gd name="T48" fmla="*/ 129 w 240"/>
                <a:gd name="T49" fmla="*/ 47 h 55"/>
                <a:gd name="T50" fmla="*/ 130 w 240"/>
                <a:gd name="T51" fmla="*/ 47 h 55"/>
                <a:gd name="T52" fmla="*/ 135 w 240"/>
                <a:gd name="T53" fmla="*/ 53 h 55"/>
                <a:gd name="T54" fmla="*/ 154 w 240"/>
                <a:gd name="T55" fmla="*/ 47 h 55"/>
                <a:gd name="T56" fmla="*/ 154 w 240"/>
                <a:gd name="T57" fmla="*/ 47 h 55"/>
                <a:gd name="T58" fmla="*/ 155 w 240"/>
                <a:gd name="T59" fmla="*/ 48 h 55"/>
                <a:gd name="T60" fmla="*/ 167 w 240"/>
                <a:gd name="T61" fmla="*/ 54 h 55"/>
                <a:gd name="T62" fmla="*/ 179 w 240"/>
                <a:gd name="T63" fmla="*/ 48 h 55"/>
                <a:gd name="T64" fmla="*/ 179 w 240"/>
                <a:gd name="T65" fmla="*/ 47 h 55"/>
                <a:gd name="T66" fmla="*/ 180 w 240"/>
                <a:gd name="T67" fmla="*/ 48 h 55"/>
                <a:gd name="T68" fmla="*/ 193 w 240"/>
                <a:gd name="T69" fmla="*/ 54 h 55"/>
                <a:gd name="T70" fmla="*/ 204 w 240"/>
                <a:gd name="T71" fmla="*/ 47 h 55"/>
                <a:gd name="T72" fmla="*/ 205 w 240"/>
                <a:gd name="T73" fmla="*/ 46 h 55"/>
                <a:gd name="T74" fmla="*/ 206 w 240"/>
                <a:gd name="T75" fmla="*/ 47 h 55"/>
                <a:gd name="T76" fmla="*/ 218 w 240"/>
                <a:gd name="T77" fmla="*/ 54 h 55"/>
                <a:gd name="T78" fmla="*/ 230 w 240"/>
                <a:gd name="T79" fmla="*/ 46 h 55"/>
                <a:gd name="T80" fmla="*/ 181 w 240"/>
                <a:gd name="T8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55">
                  <a:moveTo>
                    <a:pt x="181" y="30"/>
                  </a:moveTo>
                  <a:cubicBezTo>
                    <a:pt x="184" y="29"/>
                    <a:pt x="187" y="28"/>
                    <a:pt x="190" y="25"/>
                  </a:cubicBezTo>
                  <a:cubicBezTo>
                    <a:pt x="193" y="20"/>
                    <a:pt x="194" y="15"/>
                    <a:pt x="192" y="9"/>
                  </a:cubicBezTo>
                  <a:cubicBezTo>
                    <a:pt x="190" y="4"/>
                    <a:pt x="184" y="0"/>
                    <a:pt x="178" y="0"/>
                  </a:cubicBezTo>
                  <a:cubicBezTo>
                    <a:pt x="173" y="0"/>
                    <a:pt x="167" y="4"/>
                    <a:pt x="165" y="9"/>
                  </a:cubicBezTo>
                  <a:cubicBezTo>
                    <a:pt x="163" y="15"/>
                    <a:pt x="164" y="20"/>
                    <a:pt x="167" y="25"/>
                  </a:cubicBezTo>
                  <a:cubicBezTo>
                    <a:pt x="170" y="28"/>
                    <a:pt x="173" y="29"/>
                    <a:pt x="176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0" y="29"/>
                    <a:pt x="72" y="27"/>
                    <a:pt x="74" y="25"/>
                  </a:cubicBezTo>
                  <a:cubicBezTo>
                    <a:pt x="79" y="19"/>
                    <a:pt x="78" y="11"/>
                    <a:pt x="73" y="6"/>
                  </a:cubicBezTo>
                  <a:cubicBezTo>
                    <a:pt x="68" y="1"/>
                    <a:pt x="61" y="0"/>
                    <a:pt x="55" y="4"/>
                  </a:cubicBezTo>
                  <a:cubicBezTo>
                    <a:pt x="49" y="8"/>
                    <a:pt x="47" y="16"/>
                    <a:pt x="50" y="22"/>
                  </a:cubicBezTo>
                  <a:cubicBezTo>
                    <a:pt x="51" y="24"/>
                    <a:pt x="53" y="26"/>
                    <a:pt x="55" y="28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8"/>
                    <a:pt x="6" y="51"/>
                    <a:pt x="10" y="53"/>
                  </a:cubicBezTo>
                  <a:cubicBezTo>
                    <a:pt x="12" y="54"/>
                    <a:pt x="15" y="54"/>
                    <a:pt x="17" y="54"/>
                  </a:cubicBezTo>
                  <a:cubicBezTo>
                    <a:pt x="19" y="53"/>
                    <a:pt x="21" y="53"/>
                    <a:pt x="23" y="52"/>
                  </a:cubicBezTo>
                  <a:cubicBezTo>
                    <a:pt x="25" y="50"/>
                    <a:pt x="26" y="48"/>
                    <a:pt x="2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7"/>
                    <a:pt x="29" y="47"/>
                  </a:cubicBezTo>
                  <a:cubicBezTo>
                    <a:pt x="30" y="49"/>
                    <a:pt x="33" y="51"/>
                    <a:pt x="35" y="52"/>
                  </a:cubicBezTo>
                  <a:cubicBezTo>
                    <a:pt x="37" y="53"/>
                    <a:pt x="39" y="54"/>
                    <a:pt x="42" y="54"/>
                  </a:cubicBezTo>
                  <a:cubicBezTo>
                    <a:pt x="46" y="54"/>
                    <a:pt x="49" y="53"/>
                    <a:pt x="51" y="50"/>
                  </a:cubicBezTo>
                  <a:cubicBezTo>
                    <a:pt x="52" y="49"/>
                    <a:pt x="53" y="48"/>
                    <a:pt x="54" y="47"/>
                  </a:cubicBezTo>
                  <a:cubicBezTo>
                    <a:pt x="54" y="47"/>
                    <a:pt x="55" y="47"/>
                    <a:pt x="55" y="47"/>
                  </a:cubicBezTo>
                  <a:cubicBezTo>
                    <a:pt x="55" y="47"/>
                    <a:pt x="55" y="47"/>
                    <a:pt x="55" y="48"/>
                  </a:cubicBezTo>
                  <a:cubicBezTo>
                    <a:pt x="57" y="50"/>
                    <a:pt x="58" y="51"/>
                    <a:pt x="61" y="53"/>
                  </a:cubicBezTo>
                  <a:cubicBezTo>
                    <a:pt x="63" y="54"/>
                    <a:pt x="65" y="54"/>
                    <a:pt x="68" y="54"/>
                  </a:cubicBezTo>
                  <a:cubicBezTo>
                    <a:pt x="70" y="54"/>
                    <a:pt x="72" y="54"/>
                    <a:pt x="74" y="52"/>
                  </a:cubicBezTo>
                  <a:cubicBezTo>
                    <a:pt x="76" y="51"/>
                    <a:pt x="78" y="49"/>
                    <a:pt x="79" y="48"/>
                  </a:cubicBezTo>
                  <a:cubicBezTo>
                    <a:pt x="79" y="48"/>
                    <a:pt x="79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1" y="48"/>
                    <a:pt x="81" y="48"/>
                  </a:cubicBezTo>
                  <a:cubicBezTo>
                    <a:pt x="82" y="50"/>
                    <a:pt x="83" y="51"/>
                    <a:pt x="85" y="53"/>
                  </a:cubicBezTo>
                  <a:cubicBezTo>
                    <a:pt x="87" y="54"/>
                    <a:pt x="90" y="54"/>
                    <a:pt x="92" y="55"/>
                  </a:cubicBezTo>
                  <a:cubicBezTo>
                    <a:pt x="94" y="55"/>
                    <a:pt x="96" y="54"/>
                    <a:pt x="99" y="53"/>
                  </a:cubicBezTo>
                  <a:cubicBezTo>
                    <a:pt x="101" y="52"/>
                    <a:pt x="102" y="50"/>
                    <a:pt x="103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8"/>
                    <a:pt x="105" y="48"/>
                    <a:pt x="105" y="48"/>
                  </a:cubicBezTo>
                  <a:cubicBezTo>
                    <a:pt x="105" y="48"/>
                    <a:pt x="105" y="48"/>
                    <a:pt x="105" y="49"/>
                  </a:cubicBezTo>
                  <a:cubicBezTo>
                    <a:pt x="106" y="50"/>
                    <a:pt x="109" y="52"/>
                    <a:pt x="111" y="53"/>
                  </a:cubicBezTo>
                  <a:cubicBezTo>
                    <a:pt x="115" y="55"/>
                    <a:pt x="122" y="55"/>
                    <a:pt x="125" y="51"/>
                  </a:cubicBezTo>
                  <a:cubicBezTo>
                    <a:pt x="127" y="50"/>
                    <a:pt x="128" y="49"/>
                    <a:pt x="128" y="47"/>
                  </a:cubicBezTo>
                  <a:cubicBezTo>
                    <a:pt x="128" y="47"/>
                    <a:pt x="129" y="47"/>
                    <a:pt x="129" y="47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29" y="47"/>
                    <a:pt x="129" y="47"/>
                    <a:pt x="130" y="47"/>
                  </a:cubicBezTo>
                  <a:cubicBezTo>
                    <a:pt x="130" y="47"/>
                    <a:pt x="130" y="47"/>
                    <a:pt x="130" y="48"/>
                  </a:cubicBezTo>
                  <a:cubicBezTo>
                    <a:pt x="131" y="50"/>
                    <a:pt x="133" y="51"/>
                    <a:pt x="135" y="53"/>
                  </a:cubicBezTo>
                  <a:cubicBezTo>
                    <a:pt x="140" y="55"/>
                    <a:pt x="147" y="55"/>
                    <a:pt x="151" y="51"/>
                  </a:cubicBezTo>
                  <a:cubicBezTo>
                    <a:pt x="152" y="50"/>
                    <a:pt x="153" y="49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5" y="47"/>
                    <a:pt x="155" y="47"/>
                  </a:cubicBezTo>
                  <a:cubicBezTo>
                    <a:pt x="155" y="47"/>
                    <a:pt x="155" y="47"/>
                    <a:pt x="155" y="48"/>
                  </a:cubicBezTo>
                  <a:cubicBezTo>
                    <a:pt x="156" y="49"/>
                    <a:pt x="158" y="52"/>
                    <a:pt x="160" y="52"/>
                  </a:cubicBezTo>
                  <a:cubicBezTo>
                    <a:pt x="162" y="54"/>
                    <a:pt x="165" y="54"/>
                    <a:pt x="167" y="54"/>
                  </a:cubicBezTo>
                  <a:cubicBezTo>
                    <a:pt x="170" y="54"/>
                    <a:pt x="172" y="54"/>
                    <a:pt x="174" y="53"/>
                  </a:cubicBezTo>
                  <a:cubicBezTo>
                    <a:pt x="176" y="51"/>
                    <a:pt x="177" y="50"/>
                    <a:pt x="179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7"/>
                    <a:pt x="180" y="47"/>
                    <a:pt x="180" y="47"/>
                  </a:cubicBezTo>
                  <a:cubicBezTo>
                    <a:pt x="180" y="47"/>
                    <a:pt x="180" y="47"/>
                    <a:pt x="180" y="48"/>
                  </a:cubicBezTo>
                  <a:cubicBezTo>
                    <a:pt x="182" y="50"/>
                    <a:pt x="183" y="51"/>
                    <a:pt x="186" y="53"/>
                  </a:cubicBezTo>
                  <a:cubicBezTo>
                    <a:pt x="188" y="54"/>
                    <a:pt x="190" y="54"/>
                    <a:pt x="193" y="54"/>
                  </a:cubicBezTo>
                  <a:cubicBezTo>
                    <a:pt x="196" y="54"/>
                    <a:pt x="198" y="53"/>
                    <a:pt x="200" y="52"/>
                  </a:cubicBezTo>
                  <a:cubicBezTo>
                    <a:pt x="202" y="51"/>
                    <a:pt x="203" y="49"/>
                    <a:pt x="204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6"/>
                    <a:pt x="205" y="46"/>
                    <a:pt x="205" y="47"/>
                  </a:cubicBezTo>
                  <a:cubicBezTo>
                    <a:pt x="205" y="47"/>
                    <a:pt x="206" y="47"/>
                    <a:pt x="206" y="47"/>
                  </a:cubicBezTo>
                  <a:cubicBezTo>
                    <a:pt x="207" y="49"/>
                    <a:pt x="209" y="51"/>
                    <a:pt x="211" y="52"/>
                  </a:cubicBezTo>
                  <a:cubicBezTo>
                    <a:pt x="213" y="53"/>
                    <a:pt x="215" y="54"/>
                    <a:pt x="218" y="54"/>
                  </a:cubicBezTo>
                  <a:cubicBezTo>
                    <a:pt x="220" y="54"/>
                    <a:pt x="221" y="53"/>
                    <a:pt x="223" y="53"/>
                  </a:cubicBezTo>
                  <a:cubicBezTo>
                    <a:pt x="226" y="52"/>
                    <a:pt x="229" y="49"/>
                    <a:pt x="230" y="46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181" y="30"/>
                    <a:pt x="181" y="30"/>
                    <a:pt x="18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62"/>
            <p:cNvSpPr>
              <a:spLocks/>
            </p:cNvSpPr>
            <p:nvPr/>
          </p:nvSpPr>
          <p:spPr bwMode="auto">
            <a:xfrm>
              <a:off x="7199313" y="2764690"/>
              <a:ext cx="592138" cy="146050"/>
            </a:xfrm>
            <a:custGeom>
              <a:avLst/>
              <a:gdLst>
                <a:gd name="T0" fmla="*/ 126 w 186"/>
                <a:gd name="T1" fmla="*/ 18 h 46"/>
                <a:gd name="T2" fmla="*/ 111 w 186"/>
                <a:gd name="T3" fmla="*/ 0 h 46"/>
                <a:gd name="T4" fmla="*/ 48 w 186"/>
                <a:gd name="T5" fmla="*/ 0 h 46"/>
                <a:gd name="T6" fmla="*/ 40 w 186"/>
                <a:gd name="T7" fmla="*/ 16 h 46"/>
                <a:gd name="T8" fmla="*/ 3 w 186"/>
                <a:gd name="T9" fmla="*/ 20 h 46"/>
                <a:gd name="T10" fmla="*/ 0 w 186"/>
                <a:gd name="T11" fmla="*/ 42 h 46"/>
                <a:gd name="T12" fmla="*/ 22 w 186"/>
                <a:gd name="T13" fmla="*/ 45 h 46"/>
                <a:gd name="T14" fmla="*/ 26 w 186"/>
                <a:gd name="T15" fmla="*/ 36 h 46"/>
                <a:gd name="T16" fmla="*/ 49 w 186"/>
                <a:gd name="T17" fmla="*/ 33 h 46"/>
                <a:gd name="T18" fmla="*/ 55 w 186"/>
                <a:gd name="T19" fmla="*/ 41 h 46"/>
                <a:gd name="T20" fmla="*/ 56 w 186"/>
                <a:gd name="T21" fmla="*/ 46 h 46"/>
                <a:gd name="T22" fmla="*/ 137 w 186"/>
                <a:gd name="T23" fmla="*/ 45 h 46"/>
                <a:gd name="T24" fmla="*/ 141 w 186"/>
                <a:gd name="T25" fmla="*/ 36 h 46"/>
                <a:gd name="T26" fmla="*/ 164 w 186"/>
                <a:gd name="T27" fmla="*/ 33 h 46"/>
                <a:gd name="T28" fmla="*/ 170 w 186"/>
                <a:gd name="T29" fmla="*/ 40 h 46"/>
                <a:gd name="T30" fmla="*/ 172 w 186"/>
                <a:gd name="T31" fmla="*/ 45 h 46"/>
                <a:gd name="T32" fmla="*/ 186 w 186"/>
                <a:gd name="T33" fmla="*/ 44 h 46"/>
                <a:gd name="T34" fmla="*/ 183 w 186"/>
                <a:gd name="T35" fmla="*/ 22 h 46"/>
                <a:gd name="T36" fmla="*/ 126 w 186"/>
                <a:gd name="T3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46">
                  <a:moveTo>
                    <a:pt x="126" y="18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2"/>
                    <a:pt x="23" y="39"/>
                    <a:pt x="26" y="36"/>
                  </a:cubicBezTo>
                  <a:cubicBezTo>
                    <a:pt x="32" y="29"/>
                    <a:pt x="42" y="28"/>
                    <a:pt x="49" y="33"/>
                  </a:cubicBezTo>
                  <a:cubicBezTo>
                    <a:pt x="52" y="35"/>
                    <a:pt x="54" y="38"/>
                    <a:pt x="55" y="41"/>
                  </a:cubicBezTo>
                  <a:cubicBezTo>
                    <a:pt x="55" y="43"/>
                    <a:pt x="56" y="45"/>
                    <a:pt x="56" y="46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8" y="42"/>
                    <a:pt x="139" y="39"/>
                    <a:pt x="141" y="36"/>
                  </a:cubicBezTo>
                  <a:cubicBezTo>
                    <a:pt x="147" y="29"/>
                    <a:pt x="157" y="28"/>
                    <a:pt x="164" y="33"/>
                  </a:cubicBezTo>
                  <a:cubicBezTo>
                    <a:pt x="167" y="35"/>
                    <a:pt x="169" y="37"/>
                    <a:pt x="170" y="40"/>
                  </a:cubicBezTo>
                  <a:cubicBezTo>
                    <a:pt x="171" y="41"/>
                    <a:pt x="172" y="43"/>
                    <a:pt x="172" y="4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26" y="18"/>
                    <a:pt x="126" y="18"/>
                    <a:pt x="126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98442" y="2034895"/>
            <a:ext cx="624639" cy="1268809"/>
            <a:chOff x="4493461" y="2342604"/>
            <a:chExt cx="624639" cy="1268809"/>
          </a:xfrm>
        </p:grpSpPr>
        <p:sp>
          <p:nvSpPr>
            <p:cNvPr id="47" name="Freeform 475"/>
            <p:cNvSpPr>
              <a:spLocks/>
            </p:cNvSpPr>
            <p:nvPr/>
          </p:nvSpPr>
          <p:spPr bwMode="auto">
            <a:xfrm>
              <a:off x="4493461" y="2342604"/>
              <a:ext cx="323825" cy="1268809"/>
            </a:xfrm>
            <a:custGeom>
              <a:avLst/>
              <a:gdLst>
                <a:gd name="T0" fmla="*/ 27 w 40"/>
                <a:gd name="T1" fmla="*/ 206 h 213"/>
                <a:gd name="T2" fmla="*/ 21 w 40"/>
                <a:gd name="T3" fmla="*/ 213 h 213"/>
                <a:gd name="T4" fmla="*/ 14 w 40"/>
                <a:gd name="T5" fmla="*/ 206 h 213"/>
                <a:gd name="T6" fmla="*/ 14 w 40"/>
                <a:gd name="T7" fmla="*/ 72 h 213"/>
                <a:gd name="T8" fmla="*/ 2 w 40"/>
                <a:gd name="T9" fmla="*/ 39 h 213"/>
                <a:gd name="T10" fmla="*/ 9 w 40"/>
                <a:gd name="T11" fmla="*/ 0 h 213"/>
                <a:gd name="T12" fmla="*/ 10 w 40"/>
                <a:gd name="T13" fmla="*/ 0 h 213"/>
                <a:gd name="T14" fmla="*/ 11 w 40"/>
                <a:gd name="T15" fmla="*/ 47 h 213"/>
                <a:gd name="T16" fmla="*/ 13 w 40"/>
                <a:gd name="T17" fmla="*/ 47 h 213"/>
                <a:gd name="T18" fmla="*/ 16 w 40"/>
                <a:gd name="T19" fmla="*/ 0 h 213"/>
                <a:gd name="T20" fmla="*/ 18 w 40"/>
                <a:gd name="T21" fmla="*/ 0 h 213"/>
                <a:gd name="T22" fmla="*/ 19 w 40"/>
                <a:gd name="T23" fmla="*/ 47 h 213"/>
                <a:gd name="T24" fmla="*/ 22 w 40"/>
                <a:gd name="T25" fmla="*/ 47 h 213"/>
                <a:gd name="T26" fmla="*/ 24 w 40"/>
                <a:gd name="T27" fmla="*/ 0 h 213"/>
                <a:gd name="T28" fmla="*/ 25 w 40"/>
                <a:gd name="T29" fmla="*/ 0 h 213"/>
                <a:gd name="T30" fmla="*/ 27 w 40"/>
                <a:gd name="T31" fmla="*/ 47 h 213"/>
                <a:gd name="T32" fmla="*/ 31 w 40"/>
                <a:gd name="T33" fmla="*/ 47 h 213"/>
                <a:gd name="T34" fmla="*/ 31 w 40"/>
                <a:gd name="T35" fmla="*/ 0 h 213"/>
                <a:gd name="T36" fmla="*/ 32 w 40"/>
                <a:gd name="T37" fmla="*/ 0 h 213"/>
                <a:gd name="T38" fmla="*/ 39 w 40"/>
                <a:gd name="T39" fmla="*/ 39 h 213"/>
                <a:gd name="T40" fmla="*/ 26 w 40"/>
                <a:gd name="T41" fmla="*/ 72 h 213"/>
                <a:gd name="T42" fmla="*/ 27 w 40"/>
                <a:gd name="T4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13">
                  <a:moveTo>
                    <a:pt x="27" y="206"/>
                  </a:moveTo>
                  <a:cubicBezTo>
                    <a:pt x="27" y="212"/>
                    <a:pt x="24" y="213"/>
                    <a:pt x="21" y="213"/>
                  </a:cubicBezTo>
                  <a:cubicBezTo>
                    <a:pt x="17" y="213"/>
                    <a:pt x="14" y="212"/>
                    <a:pt x="14" y="206"/>
                  </a:cubicBezTo>
                  <a:cubicBezTo>
                    <a:pt x="14" y="161"/>
                    <a:pt x="14" y="117"/>
                    <a:pt x="14" y="72"/>
                  </a:cubicBezTo>
                  <a:cubicBezTo>
                    <a:pt x="3" y="64"/>
                    <a:pt x="0" y="53"/>
                    <a:pt x="2" y="39"/>
                  </a:cubicBezTo>
                  <a:cubicBezTo>
                    <a:pt x="4" y="26"/>
                    <a:pt x="7" y="13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5"/>
                    <a:pt x="11" y="31"/>
                    <a:pt x="11" y="47"/>
                  </a:cubicBezTo>
                  <a:cubicBezTo>
                    <a:pt x="12" y="47"/>
                    <a:pt x="12" y="47"/>
                    <a:pt x="13" y="47"/>
                  </a:cubicBezTo>
                  <a:cubicBezTo>
                    <a:pt x="14" y="31"/>
                    <a:pt x="15" y="15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15"/>
                    <a:pt x="18" y="31"/>
                    <a:pt x="19" y="47"/>
                  </a:cubicBezTo>
                  <a:cubicBezTo>
                    <a:pt x="20" y="47"/>
                    <a:pt x="21" y="47"/>
                    <a:pt x="22" y="47"/>
                  </a:cubicBezTo>
                  <a:cubicBezTo>
                    <a:pt x="22" y="31"/>
                    <a:pt x="23" y="15"/>
                    <a:pt x="24" y="0"/>
                  </a:cubicBezTo>
                  <a:cubicBezTo>
                    <a:pt x="24" y="0"/>
                    <a:pt x="25" y="0"/>
                    <a:pt x="25" y="0"/>
                  </a:cubicBezTo>
                  <a:cubicBezTo>
                    <a:pt x="26" y="15"/>
                    <a:pt x="27" y="31"/>
                    <a:pt x="27" y="47"/>
                  </a:cubicBezTo>
                  <a:cubicBezTo>
                    <a:pt x="28" y="47"/>
                    <a:pt x="30" y="47"/>
                    <a:pt x="31" y="47"/>
                  </a:cubicBezTo>
                  <a:cubicBezTo>
                    <a:pt x="31" y="31"/>
                    <a:pt x="31" y="15"/>
                    <a:pt x="31" y="0"/>
                  </a:cubicBezTo>
                  <a:cubicBezTo>
                    <a:pt x="31" y="0"/>
                    <a:pt x="32" y="0"/>
                    <a:pt x="32" y="0"/>
                  </a:cubicBezTo>
                  <a:cubicBezTo>
                    <a:pt x="34" y="13"/>
                    <a:pt x="36" y="26"/>
                    <a:pt x="39" y="39"/>
                  </a:cubicBezTo>
                  <a:cubicBezTo>
                    <a:pt x="40" y="54"/>
                    <a:pt x="37" y="66"/>
                    <a:pt x="26" y="72"/>
                  </a:cubicBezTo>
                  <a:cubicBezTo>
                    <a:pt x="26" y="117"/>
                    <a:pt x="26" y="161"/>
                    <a:pt x="27" y="20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6"/>
            <p:cNvSpPr>
              <a:spLocks/>
            </p:cNvSpPr>
            <p:nvPr/>
          </p:nvSpPr>
          <p:spPr bwMode="auto">
            <a:xfrm>
              <a:off x="4902318" y="2342604"/>
              <a:ext cx="215782" cy="1268809"/>
            </a:xfrm>
            <a:custGeom>
              <a:avLst/>
              <a:gdLst>
                <a:gd name="T0" fmla="*/ 24 w 24"/>
                <a:gd name="T1" fmla="*/ 2 h 214"/>
                <a:gd name="T2" fmla="*/ 24 w 24"/>
                <a:gd name="T3" fmla="*/ 208 h 214"/>
                <a:gd name="T4" fmla="*/ 17 w 24"/>
                <a:gd name="T5" fmla="*/ 214 h 214"/>
                <a:gd name="T6" fmla="*/ 11 w 24"/>
                <a:gd name="T7" fmla="*/ 208 h 214"/>
                <a:gd name="T8" fmla="*/ 11 w 24"/>
                <a:gd name="T9" fmla="*/ 105 h 214"/>
                <a:gd name="T10" fmla="*/ 5 w 24"/>
                <a:gd name="T11" fmla="*/ 86 h 214"/>
                <a:gd name="T12" fmla="*/ 0 w 24"/>
                <a:gd name="T13" fmla="*/ 75 h 214"/>
                <a:gd name="T14" fmla="*/ 1 w 24"/>
                <a:gd name="T15" fmla="*/ 14 h 214"/>
                <a:gd name="T16" fmla="*/ 24 w 24"/>
                <a:gd name="T17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14">
                  <a:moveTo>
                    <a:pt x="24" y="2"/>
                  </a:moveTo>
                  <a:cubicBezTo>
                    <a:pt x="24" y="70"/>
                    <a:pt x="24" y="139"/>
                    <a:pt x="24" y="208"/>
                  </a:cubicBezTo>
                  <a:cubicBezTo>
                    <a:pt x="23" y="212"/>
                    <a:pt x="21" y="214"/>
                    <a:pt x="17" y="214"/>
                  </a:cubicBezTo>
                  <a:cubicBezTo>
                    <a:pt x="13" y="214"/>
                    <a:pt x="11" y="213"/>
                    <a:pt x="11" y="208"/>
                  </a:cubicBezTo>
                  <a:cubicBezTo>
                    <a:pt x="11" y="174"/>
                    <a:pt x="11" y="139"/>
                    <a:pt x="11" y="105"/>
                  </a:cubicBezTo>
                  <a:cubicBezTo>
                    <a:pt x="11" y="98"/>
                    <a:pt x="11" y="92"/>
                    <a:pt x="5" y="86"/>
                  </a:cubicBezTo>
                  <a:cubicBezTo>
                    <a:pt x="2" y="84"/>
                    <a:pt x="0" y="80"/>
                    <a:pt x="0" y="75"/>
                  </a:cubicBezTo>
                  <a:cubicBezTo>
                    <a:pt x="0" y="54"/>
                    <a:pt x="0" y="34"/>
                    <a:pt x="1" y="14"/>
                  </a:cubicBezTo>
                  <a:cubicBezTo>
                    <a:pt x="0" y="0"/>
                    <a:pt x="14" y="1"/>
                    <a:pt x="24" y="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57628" y="2018548"/>
            <a:ext cx="1049337" cy="1301502"/>
            <a:chOff x="9800662" y="2226909"/>
            <a:chExt cx="614363" cy="762000"/>
          </a:xfrm>
        </p:grpSpPr>
        <p:sp>
          <p:nvSpPr>
            <p:cNvPr id="57" name="Freeform 480"/>
            <p:cNvSpPr>
              <a:spLocks/>
            </p:cNvSpPr>
            <p:nvPr/>
          </p:nvSpPr>
          <p:spPr bwMode="auto">
            <a:xfrm>
              <a:off x="9800662" y="2226909"/>
              <a:ext cx="614363" cy="762000"/>
            </a:xfrm>
            <a:custGeom>
              <a:avLst/>
              <a:gdLst>
                <a:gd name="T0" fmla="*/ 0 w 193"/>
                <a:gd name="T1" fmla="*/ 223 h 240"/>
                <a:gd name="T2" fmla="*/ 51 w 193"/>
                <a:gd name="T3" fmla="*/ 223 h 240"/>
                <a:gd name="T4" fmla="*/ 51 w 193"/>
                <a:gd name="T5" fmla="*/ 9 h 240"/>
                <a:gd name="T6" fmla="*/ 51 w 193"/>
                <a:gd name="T7" fmla="*/ 9 h 240"/>
                <a:gd name="T8" fmla="*/ 60 w 193"/>
                <a:gd name="T9" fmla="*/ 0 h 240"/>
                <a:gd name="T10" fmla="*/ 60 w 193"/>
                <a:gd name="T11" fmla="*/ 0 h 240"/>
                <a:gd name="T12" fmla="*/ 137 w 193"/>
                <a:gd name="T13" fmla="*/ 0 h 240"/>
                <a:gd name="T14" fmla="*/ 146 w 193"/>
                <a:gd name="T15" fmla="*/ 9 h 240"/>
                <a:gd name="T16" fmla="*/ 146 w 193"/>
                <a:gd name="T17" fmla="*/ 24 h 240"/>
                <a:gd name="T18" fmla="*/ 167 w 193"/>
                <a:gd name="T19" fmla="*/ 41 h 240"/>
                <a:gd name="T20" fmla="*/ 173 w 193"/>
                <a:gd name="T21" fmla="*/ 53 h 240"/>
                <a:gd name="T22" fmla="*/ 173 w 193"/>
                <a:gd name="T23" fmla="*/ 134 h 240"/>
                <a:gd name="T24" fmla="*/ 189 w 193"/>
                <a:gd name="T25" fmla="*/ 202 h 240"/>
                <a:gd name="T26" fmla="*/ 171 w 193"/>
                <a:gd name="T27" fmla="*/ 221 h 240"/>
                <a:gd name="T28" fmla="*/ 152 w 193"/>
                <a:gd name="T29" fmla="*/ 206 h 240"/>
                <a:gd name="T30" fmla="*/ 150 w 193"/>
                <a:gd name="T31" fmla="*/ 106 h 240"/>
                <a:gd name="T32" fmla="*/ 146 w 193"/>
                <a:gd name="T33" fmla="*/ 106 h 240"/>
                <a:gd name="T34" fmla="*/ 146 w 193"/>
                <a:gd name="T35" fmla="*/ 223 h 240"/>
                <a:gd name="T36" fmla="*/ 193 w 193"/>
                <a:gd name="T37" fmla="*/ 223 h 240"/>
                <a:gd name="T38" fmla="*/ 193 w 193"/>
                <a:gd name="T39" fmla="*/ 240 h 240"/>
                <a:gd name="T40" fmla="*/ 0 w 193"/>
                <a:gd name="T41" fmla="*/ 240 h 240"/>
                <a:gd name="T42" fmla="*/ 0 w 193"/>
                <a:gd name="T43" fmla="*/ 22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240">
                  <a:moveTo>
                    <a:pt x="0" y="223"/>
                  </a:moveTo>
                  <a:cubicBezTo>
                    <a:pt x="51" y="223"/>
                    <a:pt x="51" y="223"/>
                    <a:pt x="51" y="22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4"/>
                    <a:pt x="55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2" y="0"/>
                    <a:pt x="146" y="4"/>
                    <a:pt x="146" y="9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71" y="44"/>
                    <a:pt x="173" y="49"/>
                    <a:pt x="173" y="53"/>
                  </a:cubicBezTo>
                  <a:cubicBezTo>
                    <a:pt x="173" y="83"/>
                    <a:pt x="173" y="110"/>
                    <a:pt x="173" y="134"/>
                  </a:cubicBezTo>
                  <a:cubicBezTo>
                    <a:pt x="173" y="161"/>
                    <a:pt x="189" y="182"/>
                    <a:pt x="189" y="202"/>
                  </a:cubicBezTo>
                  <a:cubicBezTo>
                    <a:pt x="189" y="213"/>
                    <a:pt x="181" y="221"/>
                    <a:pt x="171" y="221"/>
                  </a:cubicBezTo>
                  <a:cubicBezTo>
                    <a:pt x="162" y="221"/>
                    <a:pt x="154" y="214"/>
                    <a:pt x="152" y="206"/>
                  </a:cubicBezTo>
                  <a:cubicBezTo>
                    <a:pt x="148" y="192"/>
                    <a:pt x="150" y="122"/>
                    <a:pt x="150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223"/>
                    <a:pt x="146" y="223"/>
                    <a:pt x="146" y="223"/>
                  </a:cubicBezTo>
                  <a:cubicBezTo>
                    <a:pt x="193" y="223"/>
                    <a:pt x="193" y="223"/>
                    <a:pt x="193" y="223"/>
                  </a:cubicBezTo>
                  <a:cubicBezTo>
                    <a:pt x="193" y="240"/>
                    <a:pt x="193" y="240"/>
                    <a:pt x="193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23"/>
                    <a:pt x="0" y="223"/>
                    <a:pt x="0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2"/>
            <p:cNvSpPr>
              <a:spLocks/>
            </p:cNvSpPr>
            <p:nvPr/>
          </p:nvSpPr>
          <p:spPr bwMode="auto">
            <a:xfrm>
              <a:off x="10003862" y="2265010"/>
              <a:ext cx="220663" cy="177800"/>
            </a:xfrm>
            <a:custGeom>
              <a:avLst/>
              <a:gdLst>
                <a:gd name="T0" fmla="*/ 6 w 69"/>
                <a:gd name="T1" fmla="*/ 0 h 56"/>
                <a:gd name="T2" fmla="*/ 63 w 69"/>
                <a:gd name="T3" fmla="*/ 0 h 56"/>
                <a:gd name="T4" fmla="*/ 69 w 69"/>
                <a:gd name="T5" fmla="*/ 6 h 56"/>
                <a:gd name="T6" fmla="*/ 69 w 69"/>
                <a:gd name="T7" fmla="*/ 50 h 56"/>
                <a:gd name="T8" fmla="*/ 63 w 69"/>
                <a:gd name="T9" fmla="*/ 56 h 56"/>
                <a:gd name="T10" fmla="*/ 6 w 69"/>
                <a:gd name="T11" fmla="*/ 56 h 56"/>
                <a:gd name="T12" fmla="*/ 0 w 69"/>
                <a:gd name="T13" fmla="*/ 50 h 56"/>
                <a:gd name="T14" fmla="*/ 0 w 69"/>
                <a:gd name="T15" fmla="*/ 6 h 56"/>
                <a:gd name="T16" fmla="*/ 6 w 6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56">
                  <a:moveTo>
                    <a:pt x="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9" y="3"/>
                    <a:pt x="69" y="6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3"/>
                    <a:pt x="66" y="56"/>
                    <a:pt x="63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24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49867" y="4713575"/>
            <a:ext cx="211385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099737" y="4118533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56744" y="4713575"/>
            <a:ext cx="211385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806614" y="4118533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463621" y="4713575"/>
            <a:ext cx="211385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371272" y="4118533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028279" y="4713575"/>
            <a:ext cx="211385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3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5472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同心圆 102"/>
          <p:cNvSpPr/>
          <p:nvPr/>
        </p:nvSpPr>
        <p:spPr>
          <a:xfrm>
            <a:off x="3764558" y="1097558"/>
            <a:ext cx="4662884" cy="4662884"/>
          </a:xfrm>
          <a:prstGeom prst="donut">
            <a:avLst>
              <a:gd name="adj" fmla="val 22195"/>
            </a:avLst>
          </a:prstGeom>
          <a:solidFill>
            <a:srgbClr val="4C4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3808412" y="1141412"/>
            <a:ext cx="4575176" cy="457517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4749800" y="2082800"/>
            <a:ext cx="2692400" cy="26924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4241800" y="1574800"/>
            <a:ext cx="3708400" cy="3708400"/>
          </a:xfrm>
          <a:prstGeom prst="ellips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9" name="图片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45394" flipH="1">
            <a:off x="4510943" y="2033557"/>
            <a:ext cx="956732" cy="573701"/>
          </a:xfrm>
          <a:prstGeom prst="rect">
            <a:avLst/>
          </a:prstGeom>
        </p:spPr>
      </p:pic>
      <p:pic>
        <p:nvPicPr>
          <p:cNvPr id="260" name="图片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9226" flipH="1">
            <a:off x="6816597" y="2105099"/>
            <a:ext cx="956732" cy="573701"/>
          </a:xfrm>
          <a:prstGeom prst="rect">
            <a:avLst/>
          </a:prstGeom>
        </p:spPr>
      </p:pic>
      <p:pic>
        <p:nvPicPr>
          <p:cNvPr id="261" name="图片 2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7879" flipH="1">
            <a:off x="4456356" y="4200231"/>
            <a:ext cx="956732" cy="573701"/>
          </a:xfrm>
          <a:prstGeom prst="rect">
            <a:avLst/>
          </a:prstGeom>
        </p:spPr>
      </p:pic>
      <p:pic>
        <p:nvPicPr>
          <p:cNvPr id="262" name="图片 2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6187" flipH="1">
            <a:off x="6776527" y="4252658"/>
            <a:ext cx="956732" cy="573701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4E7DA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brightnessContrast bright="1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62" y="2130212"/>
            <a:ext cx="2578832" cy="2578832"/>
          </a:xfrm>
          <a:prstGeom prst="rect">
            <a:avLst/>
          </a:prstGeom>
        </p:spPr>
      </p:pic>
      <p:grpSp>
        <p:nvGrpSpPr>
          <p:cNvPr id="125" name="组合 124"/>
          <p:cNvGrpSpPr/>
          <p:nvPr/>
        </p:nvGrpSpPr>
        <p:grpSpPr>
          <a:xfrm>
            <a:off x="1062802" y="1494426"/>
            <a:ext cx="3965364" cy="935007"/>
            <a:chOff x="1062802" y="1494426"/>
            <a:chExt cx="3965364" cy="935007"/>
          </a:xfrm>
        </p:grpSpPr>
        <p:sp>
          <p:nvSpPr>
            <p:cNvPr id="113" name="同心圆 112"/>
            <p:cNvSpPr/>
            <p:nvPr/>
          </p:nvSpPr>
          <p:spPr>
            <a:xfrm>
              <a:off x="4867419" y="226868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肘形连接符 114"/>
            <p:cNvCxnSpPr>
              <a:stCxn id="113" idx="2"/>
              <a:endCxn id="283" idx="6"/>
            </p:cNvCxnSpPr>
            <p:nvPr/>
          </p:nvCxnSpPr>
          <p:spPr>
            <a:xfrm rot="10800000">
              <a:off x="1223549" y="1574800"/>
              <a:ext cx="3643870" cy="774260"/>
            </a:xfrm>
            <a:prstGeom prst="bentConnector3">
              <a:avLst>
                <a:gd name="adj1" fmla="val 24048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同心圆 282"/>
            <p:cNvSpPr/>
            <p:nvPr/>
          </p:nvSpPr>
          <p:spPr>
            <a:xfrm>
              <a:off x="1062802" y="149442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 flipH="1">
            <a:off x="7206063" y="1494426"/>
            <a:ext cx="3930250" cy="935007"/>
            <a:chOff x="1062802" y="1494426"/>
            <a:chExt cx="3965364" cy="935007"/>
          </a:xfrm>
        </p:grpSpPr>
        <p:sp>
          <p:nvSpPr>
            <p:cNvPr id="295" name="同心圆 294"/>
            <p:cNvSpPr/>
            <p:nvPr/>
          </p:nvSpPr>
          <p:spPr>
            <a:xfrm>
              <a:off x="4867419" y="226868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肘形连接符 295"/>
            <p:cNvCxnSpPr>
              <a:stCxn id="295" idx="2"/>
              <a:endCxn id="297" idx="6"/>
            </p:cNvCxnSpPr>
            <p:nvPr/>
          </p:nvCxnSpPr>
          <p:spPr>
            <a:xfrm rot="10800000">
              <a:off x="1223549" y="1574800"/>
              <a:ext cx="3643870" cy="774260"/>
            </a:xfrm>
            <a:prstGeom prst="bentConnector3">
              <a:avLst>
                <a:gd name="adj1" fmla="val 24048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同心圆 296"/>
            <p:cNvSpPr/>
            <p:nvPr/>
          </p:nvSpPr>
          <p:spPr>
            <a:xfrm>
              <a:off x="1062802" y="149442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 flipV="1">
            <a:off x="1062802" y="4441403"/>
            <a:ext cx="3965364" cy="935007"/>
            <a:chOff x="1062802" y="1494426"/>
            <a:chExt cx="3965364" cy="935007"/>
          </a:xfrm>
        </p:grpSpPr>
        <p:sp>
          <p:nvSpPr>
            <p:cNvPr id="299" name="同心圆 298"/>
            <p:cNvSpPr/>
            <p:nvPr/>
          </p:nvSpPr>
          <p:spPr>
            <a:xfrm>
              <a:off x="4867419" y="226868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00" name="肘形连接符 299"/>
            <p:cNvCxnSpPr>
              <a:stCxn id="299" idx="2"/>
              <a:endCxn id="301" idx="6"/>
            </p:cNvCxnSpPr>
            <p:nvPr/>
          </p:nvCxnSpPr>
          <p:spPr>
            <a:xfrm rot="10800000">
              <a:off x="1223549" y="1574800"/>
              <a:ext cx="3643870" cy="774260"/>
            </a:xfrm>
            <a:prstGeom prst="bentConnector3">
              <a:avLst>
                <a:gd name="adj1" fmla="val 24048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同心圆 300"/>
            <p:cNvSpPr/>
            <p:nvPr/>
          </p:nvSpPr>
          <p:spPr>
            <a:xfrm>
              <a:off x="1062802" y="1494426"/>
              <a:ext cx="160747" cy="160747"/>
            </a:xfrm>
            <a:prstGeom prst="donut">
              <a:avLst>
                <a:gd name="adj" fmla="val 17017"/>
              </a:avLst>
            </a:prstGeom>
            <a:solidFill>
              <a:srgbClr val="F274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 flipH="1" flipV="1">
            <a:off x="7206063" y="4441402"/>
            <a:ext cx="3941298" cy="935007"/>
            <a:chOff x="1062802" y="1494426"/>
            <a:chExt cx="3965364" cy="935007"/>
          </a:xfrm>
        </p:grpSpPr>
        <p:sp>
          <p:nvSpPr>
            <p:cNvPr id="303" name="同心圆 302"/>
            <p:cNvSpPr/>
            <p:nvPr/>
          </p:nvSpPr>
          <p:spPr>
            <a:xfrm>
              <a:off x="4867419" y="2268686"/>
              <a:ext cx="160747" cy="160747"/>
            </a:xfrm>
            <a:prstGeom prst="donut">
              <a:avLst>
                <a:gd name="adj" fmla="val 17017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04" name="肘形连接符 303"/>
            <p:cNvCxnSpPr>
              <a:stCxn id="303" idx="2"/>
              <a:endCxn id="305" idx="6"/>
            </p:cNvCxnSpPr>
            <p:nvPr/>
          </p:nvCxnSpPr>
          <p:spPr>
            <a:xfrm rot="10800000">
              <a:off x="1223549" y="1574800"/>
              <a:ext cx="3643870" cy="774260"/>
            </a:xfrm>
            <a:prstGeom prst="bentConnector3">
              <a:avLst>
                <a:gd name="adj1" fmla="val 24048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同心圆 304"/>
            <p:cNvSpPr/>
            <p:nvPr/>
          </p:nvSpPr>
          <p:spPr>
            <a:xfrm>
              <a:off x="1062802" y="1494426"/>
              <a:ext cx="160747" cy="160747"/>
            </a:xfrm>
            <a:prstGeom prst="donut">
              <a:avLst>
                <a:gd name="adj" fmla="val 17017"/>
              </a:avLst>
            </a:prstGeom>
            <a:ln w="31750">
              <a:solidFill>
                <a:srgbClr val="F2740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3" name="Freeform 109"/>
          <p:cNvSpPr>
            <a:spLocks/>
          </p:cNvSpPr>
          <p:nvPr/>
        </p:nvSpPr>
        <p:spPr bwMode="auto">
          <a:xfrm>
            <a:off x="1094732" y="1707131"/>
            <a:ext cx="751384" cy="811181"/>
          </a:xfrm>
          <a:custGeom>
            <a:avLst/>
            <a:gdLst>
              <a:gd name="T0" fmla="*/ 508 w 646"/>
              <a:gd name="T1" fmla="*/ 357 h 698"/>
              <a:gd name="T2" fmla="*/ 646 w 646"/>
              <a:gd name="T3" fmla="*/ 220 h 698"/>
              <a:gd name="T4" fmla="*/ 508 w 646"/>
              <a:gd name="T5" fmla="*/ 82 h 698"/>
              <a:gd name="T6" fmla="*/ 323 w 646"/>
              <a:gd name="T7" fmla="*/ 82 h 698"/>
              <a:gd name="T8" fmla="*/ 323 w 646"/>
              <a:gd name="T9" fmla="*/ 15 h 698"/>
              <a:gd name="T10" fmla="*/ 308 w 646"/>
              <a:gd name="T11" fmla="*/ 0 h 698"/>
              <a:gd name="T12" fmla="*/ 253 w 646"/>
              <a:gd name="T13" fmla="*/ 0 h 698"/>
              <a:gd name="T14" fmla="*/ 238 w 646"/>
              <a:gd name="T15" fmla="*/ 15 h 698"/>
              <a:gd name="T16" fmla="*/ 238 w 646"/>
              <a:gd name="T17" fmla="*/ 82 h 698"/>
              <a:gd name="T18" fmla="*/ 7 w 646"/>
              <a:gd name="T19" fmla="*/ 82 h 698"/>
              <a:gd name="T20" fmla="*/ 0 w 646"/>
              <a:gd name="T21" fmla="*/ 89 h 698"/>
              <a:gd name="T22" fmla="*/ 0 w 646"/>
              <a:gd name="T23" fmla="*/ 350 h 698"/>
              <a:gd name="T24" fmla="*/ 7 w 646"/>
              <a:gd name="T25" fmla="*/ 357 h 698"/>
              <a:gd name="T26" fmla="*/ 238 w 646"/>
              <a:gd name="T27" fmla="*/ 357 h 698"/>
              <a:gd name="T28" fmla="*/ 238 w 646"/>
              <a:gd name="T29" fmla="*/ 412 h 698"/>
              <a:gd name="T30" fmla="*/ 152 w 646"/>
              <a:gd name="T31" fmla="*/ 412 h 698"/>
              <a:gd name="T32" fmla="*/ 83 w 646"/>
              <a:gd name="T33" fmla="*/ 480 h 698"/>
              <a:gd name="T34" fmla="*/ 152 w 646"/>
              <a:gd name="T35" fmla="*/ 549 h 698"/>
              <a:gd name="T36" fmla="*/ 238 w 646"/>
              <a:gd name="T37" fmla="*/ 549 h 698"/>
              <a:gd name="T38" fmla="*/ 238 w 646"/>
              <a:gd name="T39" fmla="*/ 683 h 698"/>
              <a:gd name="T40" fmla="*/ 253 w 646"/>
              <a:gd name="T41" fmla="*/ 698 h 698"/>
              <a:gd name="T42" fmla="*/ 308 w 646"/>
              <a:gd name="T43" fmla="*/ 698 h 698"/>
              <a:gd name="T44" fmla="*/ 323 w 646"/>
              <a:gd name="T45" fmla="*/ 683 h 698"/>
              <a:gd name="T46" fmla="*/ 323 w 646"/>
              <a:gd name="T47" fmla="*/ 549 h 698"/>
              <a:gd name="T48" fmla="*/ 428 w 646"/>
              <a:gd name="T49" fmla="*/ 549 h 698"/>
              <a:gd name="T50" fmla="*/ 436 w 646"/>
              <a:gd name="T51" fmla="*/ 542 h 698"/>
              <a:gd name="T52" fmla="*/ 436 w 646"/>
              <a:gd name="T53" fmla="*/ 419 h 698"/>
              <a:gd name="T54" fmla="*/ 428 w 646"/>
              <a:gd name="T55" fmla="*/ 412 h 698"/>
              <a:gd name="T56" fmla="*/ 323 w 646"/>
              <a:gd name="T57" fmla="*/ 412 h 698"/>
              <a:gd name="T58" fmla="*/ 323 w 646"/>
              <a:gd name="T59" fmla="*/ 357 h 698"/>
              <a:gd name="T60" fmla="*/ 508 w 646"/>
              <a:gd name="T61" fmla="*/ 35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6" h="698">
                <a:moveTo>
                  <a:pt x="508" y="357"/>
                </a:moveTo>
                <a:cubicBezTo>
                  <a:pt x="646" y="220"/>
                  <a:pt x="646" y="220"/>
                  <a:pt x="646" y="220"/>
                </a:cubicBezTo>
                <a:cubicBezTo>
                  <a:pt x="508" y="82"/>
                  <a:pt x="508" y="82"/>
                  <a:pt x="508" y="82"/>
                </a:cubicBezTo>
                <a:cubicBezTo>
                  <a:pt x="323" y="82"/>
                  <a:pt x="323" y="82"/>
                  <a:pt x="323" y="82"/>
                </a:cubicBezTo>
                <a:cubicBezTo>
                  <a:pt x="323" y="15"/>
                  <a:pt x="323" y="15"/>
                  <a:pt x="323" y="15"/>
                </a:cubicBezTo>
                <a:cubicBezTo>
                  <a:pt x="323" y="7"/>
                  <a:pt x="316" y="0"/>
                  <a:pt x="30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45" y="0"/>
                  <a:pt x="238" y="7"/>
                  <a:pt x="238" y="15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85"/>
                  <a:pt x="0" y="89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354"/>
                  <a:pt x="3" y="357"/>
                  <a:pt x="7" y="357"/>
                </a:cubicBezTo>
                <a:cubicBezTo>
                  <a:pt x="238" y="357"/>
                  <a:pt x="238" y="357"/>
                  <a:pt x="238" y="357"/>
                </a:cubicBezTo>
                <a:cubicBezTo>
                  <a:pt x="238" y="412"/>
                  <a:pt x="238" y="412"/>
                  <a:pt x="238" y="412"/>
                </a:cubicBezTo>
                <a:cubicBezTo>
                  <a:pt x="152" y="412"/>
                  <a:pt x="152" y="412"/>
                  <a:pt x="152" y="412"/>
                </a:cubicBezTo>
                <a:cubicBezTo>
                  <a:pt x="83" y="480"/>
                  <a:pt x="83" y="480"/>
                  <a:pt x="83" y="480"/>
                </a:cubicBezTo>
                <a:cubicBezTo>
                  <a:pt x="152" y="549"/>
                  <a:pt x="152" y="549"/>
                  <a:pt x="152" y="549"/>
                </a:cubicBezTo>
                <a:cubicBezTo>
                  <a:pt x="238" y="549"/>
                  <a:pt x="238" y="549"/>
                  <a:pt x="238" y="549"/>
                </a:cubicBezTo>
                <a:cubicBezTo>
                  <a:pt x="238" y="683"/>
                  <a:pt x="238" y="683"/>
                  <a:pt x="238" y="683"/>
                </a:cubicBezTo>
                <a:cubicBezTo>
                  <a:pt x="238" y="691"/>
                  <a:pt x="245" y="698"/>
                  <a:pt x="253" y="698"/>
                </a:cubicBezTo>
                <a:cubicBezTo>
                  <a:pt x="308" y="698"/>
                  <a:pt x="308" y="698"/>
                  <a:pt x="308" y="698"/>
                </a:cubicBezTo>
                <a:cubicBezTo>
                  <a:pt x="316" y="698"/>
                  <a:pt x="323" y="691"/>
                  <a:pt x="323" y="683"/>
                </a:cubicBezTo>
                <a:cubicBezTo>
                  <a:pt x="323" y="549"/>
                  <a:pt x="323" y="549"/>
                  <a:pt x="323" y="549"/>
                </a:cubicBezTo>
                <a:cubicBezTo>
                  <a:pt x="428" y="549"/>
                  <a:pt x="428" y="549"/>
                  <a:pt x="428" y="549"/>
                </a:cubicBezTo>
                <a:cubicBezTo>
                  <a:pt x="432" y="549"/>
                  <a:pt x="436" y="546"/>
                  <a:pt x="436" y="542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5"/>
                  <a:pt x="432" y="412"/>
                  <a:pt x="428" y="412"/>
                </a:cubicBezTo>
                <a:cubicBezTo>
                  <a:pt x="323" y="412"/>
                  <a:pt x="323" y="412"/>
                  <a:pt x="323" y="412"/>
                </a:cubicBezTo>
                <a:cubicBezTo>
                  <a:pt x="323" y="357"/>
                  <a:pt x="323" y="357"/>
                  <a:pt x="323" y="357"/>
                </a:cubicBezTo>
                <a:cubicBezTo>
                  <a:pt x="508" y="357"/>
                  <a:pt x="508" y="357"/>
                  <a:pt x="508" y="357"/>
                </a:cubicBezTo>
                <a:close/>
              </a:path>
            </a:pathLst>
          </a:custGeom>
          <a:solidFill>
            <a:srgbClr val="F274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文本框 253"/>
          <p:cNvSpPr txBox="1"/>
          <p:nvPr/>
        </p:nvSpPr>
        <p:spPr>
          <a:xfrm>
            <a:off x="1263755" y="1793335"/>
            <a:ext cx="39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Freeform 109"/>
          <p:cNvSpPr>
            <a:spLocks/>
          </p:cNvSpPr>
          <p:nvPr/>
        </p:nvSpPr>
        <p:spPr bwMode="auto">
          <a:xfrm>
            <a:off x="8796979" y="1763576"/>
            <a:ext cx="751384" cy="811181"/>
          </a:xfrm>
          <a:custGeom>
            <a:avLst/>
            <a:gdLst>
              <a:gd name="T0" fmla="*/ 508 w 646"/>
              <a:gd name="T1" fmla="*/ 357 h 698"/>
              <a:gd name="T2" fmla="*/ 646 w 646"/>
              <a:gd name="T3" fmla="*/ 220 h 698"/>
              <a:gd name="T4" fmla="*/ 508 w 646"/>
              <a:gd name="T5" fmla="*/ 82 h 698"/>
              <a:gd name="T6" fmla="*/ 323 w 646"/>
              <a:gd name="T7" fmla="*/ 82 h 698"/>
              <a:gd name="T8" fmla="*/ 323 w 646"/>
              <a:gd name="T9" fmla="*/ 15 h 698"/>
              <a:gd name="T10" fmla="*/ 308 w 646"/>
              <a:gd name="T11" fmla="*/ 0 h 698"/>
              <a:gd name="T12" fmla="*/ 253 w 646"/>
              <a:gd name="T13" fmla="*/ 0 h 698"/>
              <a:gd name="T14" fmla="*/ 238 w 646"/>
              <a:gd name="T15" fmla="*/ 15 h 698"/>
              <a:gd name="T16" fmla="*/ 238 w 646"/>
              <a:gd name="T17" fmla="*/ 82 h 698"/>
              <a:gd name="T18" fmla="*/ 7 w 646"/>
              <a:gd name="T19" fmla="*/ 82 h 698"/>
              <a:gd name="T20" fmla="*/ 0 w 646"/>
              <a:gd name="T21" fmla="*/ 89 h 698"/>
              <a:gd name="T22" fmla="*/ 0 w 646"/>
              <a:gd name="T23" fmla="*/ 350 h 698"/>
              <a:gd name="T24" fmla="*/ 7 w 646"/>
              <a:gd name="T25" fmla="*/ 357 h 698"/>
              <a:gd name="T26" fmla="*/ 238 w 646"/>
              <a:gd name="T27" fmla="*/ 357 h 698"/>
              <a:gd name="T28" fmla="*/ 238 w 646"/>
              <a:gd name="T29" fmla="*/ 412 h 698"/>
              <a:gd name="T30" fmla="*/ 152 w 646"/>
              <a:gd name="T31" fmla="*/ 412 h 698"/>
              <a:gd name="T32" fmla="*/ 83 w 646"/>
              <a:gd name="T33" fmla="*/ 480 h 698"/>
              <a:gd name="T34" fmla="*/ 152 w 646"/>
              <a:gd name="T35" fmla="*/ 549 h 698"/>
              <a:gd name="T36" fmla="*/ 238 w 646"/>
              <a:gd name="T37" fmla="*/ 549 h 698"/>
              <a:gd name="T38" fmla="*/ 238 w 646"/>
              <a:gd name="T39" fmla="*/ 683 h 698"/>
              <a:gd name="T40" fmla="*/ 253 w 646"/>
              <a:gd name="T41" fmla="*/ 698 h 698"/>
              <a:gd name="T42" fmla="*/ 308 w 646"/>
              <a:gd name="T43" fmla="*/ 698 h 698"/>
              <a:gd name="T44" fmla="*/ 323 w 646"/>
              <a:gd name="T45" fmla="*/ 683 h 698"/>
              <a:gd name="T46" fmla="*/ 323 w 646"/>
              <a:gd name="T47" fmla="*/ 549 h 698"/>
              <a:gd name="T48" fmla="*/ 428 w 646"/>
              <a:gd name="T49" fmla="*/ 549 h 698"/>
              <a:gd name="T50" fmla="*/ 436 w 646"/>
              <a:gd name="T51" fmla="*/ 542 h 698"/>
              <a:gd name="T52" fmla="*/ 436 w 646"/>
              <a:gd name="T53" fmla="*/ 419 h 698"/>
              <a:gd name="T54" fmla="*/ 428 w 646"/>
              <a:gd name="T55" fmla="*/ 412 h 698"/>
              <a:gd name="T56" fmla="*/ 323 w 646"/>
              <a:gd name="T57" fmla="*/ 412 h 698"/>
              <a:gd name="T58" fmla="*/ 323 w 646"/>
              <a:gd name="T59" fmla="*/ 357 h 698"/>
              <a:gd name="T60" fmla="*/ 508 w 646"/>
              <a:gd name="T61" fmla="*/ 35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6" h="698">
                <a:moveTo>
                  <a:pt x="508" y="357"/>
                </a:moveTo>
                <a:cubicBezTo>
                  <a:pt x="646" y="220"/>
                  <a:pt x="646" y="220"/>
                  <a:pt x="646" y="220"/>
                </a:cubicBezTo>
                <a:cubicBezTo>
                  <a:pt x="508" y="82"/>
                  <a:pt x="508" y="82"/>
                  <a:pt x="508" y="82"/>
                </a:cubicBezTo>
                <a:cubicBezTo>
                  <a:pt x="323" y="82"/>
                  <a:pt x="323" y="82"/>
                  <a:pt x="323" y="82"/>
                </a:cubicBezTo>
                <a:cubicBezTo>
                  <a:pt x="323" y="15"/>
                  <a:pt x="323" y="15"/>
                  <a:pt x="323" y="15"/>
                </a:cubicBezTo>
                <a:cubicBezTo>
                  <a:pt x="323" y="7"/>
                  <a:pt x="316" y="0"/>
                  <a:pt x="30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45" y="0"/>
                  <a:pt x="238" y="7"/>
                  <a:pt x="238" y="15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85"/>
                  <a:pt x="0" y="89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354"/>
                  <a:pt x="3" y="357"/>
                  <a:pt x="7" y="357"/>
                </a:cubicBezTo>
                <a:cubicBezTo>
                  <a:pt x="238" y="357"/>
                  <a:pt x="238" y="357"/>
                  <a:pt x="238" y="357"/>
                </a:cubicBezTo>
                <a:cubicBezTo>
                  <a:pt x="238" y="412"/>
                  <a:pt x="238" y="412"/>
                  <a:pt x="238" y="412"/>
                </a:cubicBezTo>
                <a:cubicBezTo>
                  <a:pt x="152" y="412"/>
                  <a:pt x="152" y="412"/>
                  <a:pt x="152" y="412"/>
                </a:cubicBezTo>
                <a:cubicBezTo>
                  <a:pt x="83" y="480"/>
                  <a:pt x="83" y="480"/>
                  <a:pt x="83" y="480"/>
                </a:cubicBezTo>
                <a:cubicBezTo>
                  <a:pt x="152" y="549"/>
                  <a:pt x="152" y="549"/>
                  <a:pt x="152" y="549"/>
                </a:cubicBezTo>
                <a:cubicBezTo>
                  <a:pt x="238" y="549"/>
                  <a:pt x="238" y="549"/>
                  <a:pt x="238" y="549"/>
                </a:cubicBezTo>
                <a:cubicBezTo>
                  <a:pt x="238" y="683"/>
                  <a:pt x="238" y="683"/>
                  <a:pt x="238" y="683"/>
                </a:cubicBezTo>
                <a:cubicBezTo>
                  <a:pt x="238" y="691"/>
                  <a:pt x="245" y="698"/>
                  <a:pt x="253" y="698"/>
                </a:cubicBezTo>
                <a:cubicBezTo>
                  <a:pt x="308" y="698"/>
                  <a:pt x="308" y="698"/>
                  <a:pt x="308" y="698"/>
                </a:cubicBezTo>
                <a:cubicBezTo>
                  <a:pt x="316" y="698"/>
                  <a:pt x="323" y="691"/>
                  <a:pt x="323" y="683"/>
                </a:cubicBezTo>
                <a:cubicBezTo>
                  <a:pt x="323" y="549"/>
                  <a:pt x="323" y="549"/>
                  <a:pt x="323" y="549"/>
                </a:cubicBezTo>
                <a:cubicBezTo>
                  <a:pt x="428" y="549"/>
                  <a:pt x="428" y="549"/>
                  <a:pt x="428" y="549"/>
                </a:cubicBezTo>
                <a:cubicBezTo>
                  <a:pt x="432" y="549"/>
                  <a:pt x="436" y="546"/>
                  <a:pt x="436" y="542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5"/>
                  <a:pt x="432" y="412"/>
                  <a:pt x="428" y="412"/>
                </a:cubicBezTo>
                <a:cubicBezTo>
                  <a:pt x="323" y="412"/>
                  <a:pt x="323" y="412"/>
                  <a:pt x="323" y="412"/>
                </a:cubicBezTo>
                <a:cubicBezTo>
                  <a:pt x="323" y="357"/>
                  <a:pt x="323" y="357"/>
                  <a:pt x="323" y="357"/>
                </a:cubicBezTo>
                <a:cubicBezTo>
                  <a:pt x="508" y="357"/>
                  <a:pt x="508" y="357"/>
                  <a:pt x="508" y="357"/>
                </a:cubicBezTo>
                <a:close/>
              </a:path>
            </a:pathLst>
          </a:custGeom>
          <a:solidFill>
            <a:srgbClr val="F274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文本框 315"/>
          <p:cNvSpPr txBox="1"/>
          <p:nvPr/>
        </p:nvSpPr>
        <p:spPr>
          <a:xfrm>
            <a:off x="8953302" y="1849780"/>
            <a:ext cx="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Freeform 109"/>
          <p:cNvSpPr>
            <a:spLocks/>
          </p:cNvSpPr>
          <p:nvPr/>
        </p:nvSpPr>
        <p:spPr bwMode="auto">
          <a:xfrm>
            <a:off x="1083443" y="3551741"/>
            <a:ext cx="751384" cy="811181"/>
          </a:xfrm>
          <a:custGeom>
            <a:avLst/>
            <a:gdLst>
              <a:gd name="T0" fmla="*/ 508 w 646"/>
              <a:gd name="T1" fmla="*/ 357 h 698"/>
              <a:gd name="T2" fmla="*/ 646 w 646"/>
              <a:gd name="T3" fmla="*/ 220 h 698"/>
              <a:gd name="T4" fmla="*/ 508 w 646"/>
              <a:gd name="T5" fmla="*/ 82 h 698"/>
              <a:gd name="T6" fmla="*/ 323 w 646"/>
              <a:gd name="T7" fmla="*/ 82 h 698"/>
              <a:gd name="T8" fmla="*/ 323 w 646"/>
              <a:gd name="T9" fmla="*/ 15 h 698"/>
              <a:gd name="T10" fmla="*/ 308 w 646"/>
              <a:gd name="T11" fmla="*/ 0 h 698"/>
              <a:gd name="T12" fmla="*/ 253 w 646"/>
              <a:gd name="T13" fmla="*/ 0 h 698"/>
              <a:gd name="T14" fmla="*/ 238 w 646"/>
              <a:gd name="T15" fmla="*/ 15 h 698"/>
              <a:gd name="T16" fmla="*/ 238 w 646"/>
              <a:gd name="T17" fmla="*/ 82 h 698"/>
              <a:gd name="T18" fmla="*/ 7 w 646"/>
              <a:gd name="T19" fmla="*/ 82 h 698"/>
              <a:gd name="T20" fmla="*/ 0 w 646"/>
              <a:gd name="T21" fmla="*/ 89 h 698"/>
              <a:gd name="T22" fmla="*/ 0 w 646"/>
              <a:gd name="T23" fmla="*/ 350 h 698"/>
              <a:gd name="T24" fmla="*/ 7 w 646"/>
              <a:gd name="T25" fmla="*/ 357 h 698"/>
              <a:gd name="T26" fmla="*/ 238 w 646"/>
              <a:gd name="T27" fmla="*/ 357 h 698"/>
              <a:gd name="T28" fmla="*/ 238 w 646"/>
              <a:gd name="T29" fmla="*/ 412 h 698"/>
              <a:gd name="T30" fmla="*/ 152 w 646"/>
              <a:gd name="T31" fmla="*/ 412 h 698"/>
              <a:gd name="T32" fmla="*/ 83 w 646"/>
              <a:gd name="T33" fmla="*/ 480 h 698"/>
              <a:gd name="T34" fmla="*/ 152 w 646"/>
              <a:gd name="T35" fmla="*/ 549 h 698"/>
              <a:gd name="T36" fmla="*/ 238 w 646"/>
              <a:gd name="T37" fmla="*/ 549 h 698"/>
              <a:gd name="T38" fmla="*/ 238 w 646"/>
              <a:gd name="T39" fmla="*/ 683 h 698"/>
              <a:gd name="T40" fmla="*/ 253 w 646"/>
              <a:gd name="T41" fmla="*/ 698 h 698"/>
              <a:gd name="T42" fmla="*/ 308 w 646"/>
              <a:gd name="T43" fmla="*/ 698 h 698"/>
              <a:gd name="T44" fmla="*/ 323 w 646"/>
              <a:gd name="T45" fmla="*/ 683 h 698"/>
              <a:gd name="T46" fmla="*/ 323 w 646"/>
              <a:gd name="T47" fmla="*/ 549 h 698"/>
              <a:gd name="T48" fmla="*/ 428 w 646"/>
              <a:gd name="T49" fmla="*/ 549 h 698"/>
              <a:gd name="T50" fmla="*/ 436 w 646"/>
              <a:gd name="T51" fmla="*/ 542 h 698"/>
              <a:gd name="T52" fmla="*/ 436 w 646"/>
              <a:gd name="T53" fmla="*/ 419 h 698"/>
              <a:gd name="T54" fmla="*/ 428 w 646"/>
              <a:gd name="T55" fmla="*/ 412 h 698"/>
              <a:gd name="T56" fmla="*/ 323 w 646"/>
              <a:gd name="T57" fmla="*/ 412 h 698"/>
              <a:gd name="T58" fmla="*/ 323 w 646"/>
              <a:gd name="T59" fmla="*/ 357 h 698"/>
              <a:gd name="T60" fmla="*/ 508 w 646"/>
              <a:gd name="T61" fmla="*/ 35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6" h="698">
                <a:moveTo>
                  <a:pt x="508" y="357"/>
                </a:moveTo>
                <a:cubicBezTo>
                  <a:pt x="646" y="220"/>
                  <a:pt x="646" y="220"/>
                  <a:pt x="646" y="220"/>
                </a:cubicBezTo>
                <a:cubicBezTo>
                  <a:pt x="508" y="82"/>
                  <a:pt x="508" y="82"/>
                  <a:pt x="508" y="82"/>
                </a:cubicBezTo>
                <a:cubicBezTo>
                  <a:pt x="323" y="82"/>
                  <a:pt x="323" y="82"/>
                  <a:pt x="323" y="82"/>
                </a:cubicBezTo>
                <a:cubicBezTo>
                  <a:pt x="323" y="15"/>
                  <a:pt x="323" y="15"/>
                  <a:pt x="323" y="15"/>
                </a:cubicBezTo>
                <a:cubicBezTo>
                  <a:pt x="323" y="7"/>
                  <a:pt x="316" y="0"/>
                  <a:pt x="30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45" y="0"/>
                  <a:pt x="238" y="7"/>
                  <a:pt x="238" y="15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85"/>
                  <a:pt x="0" y="89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354"/>
                  <a:pt x="3" y="357"/>
                  <a:pt x="7" y="357"/>
                </a:cubicBezTo>
                <a:cubicBezTo>
                  <a:pt x="238" y="357"/>
                  <a:pt x="238" y="357"/>
                  <a:pt x="238" y="357"/>
                </a:cubicBezTo>
                <a:cubicBezTo>
                  <a:pt x="238" y="412"/>
                  <a:pt x="238" y="412"/>
                  <a:pt x="238" y="412"/>
                </a:cubicBezTo>
                <a:cubicBezTo>
                  <a:pt x="152" y="412"/>
                  <a:pt x="152" y="412"/>
                  <a:pt x="152" y="412"/>
                </a:cubicBezTo>
                <a:cubicBezTo>
                  <a:pt x="83" y="480"/>
                  <a:pt x="83" y="480"/>
                  <a:pt x="83" y="480"/>
                </a:cubicBezTo>
                <a:cubicBezTo>
                  <a:pt x="152" y="549"/>
                  <a:pt x="152" y="549"/>
                  <a:pt x="152" y="549"/>
                </a:cubicBezTo>
                <a:cubicBezTo>
                  <a:pt x="238" y="549"/>
                  <a:pt x="238" y="549"/>
                  <a:pt x="238" y="549"/>
                </a:cubicBezTo>
                <a:cubicBezTo>
                  <a:pt x="238" y="683"/>
                  <a:pt x="238" y="683"/>
                  <a:pt x="238" y="683"/>
                </a:cubicBezTo>
                <a:cubicBezTo>
                  <a:pt x="238" y="691"/>
                  <a:pt x="245" y="698"/>
                  <a:pt x="253" y="698"/>
                </a:cubicBezTo>
                <a:cubicBezTo>
                  <a:pt x="308" y="698"/>
                  <a:pt x="308" y="698"/>
                  <a:pt x="308" y="698"/>
                </a:cubicBezTo>
                <a:cubicBezTo>
                  <a:pt x="316" y="698"/>
                  <a:pt x="323" y="691"/>
                  <a:pt x="323" y="683"/>
                </a:cubicBezTo>
                <a:cubicBezTo>
                  <a:pt x="323" y="549"/>
                  <a:pt x="323" y="549"/>
                  <a:pt x="323" y="549"/>
                </a:cubicBezTo>
                <a:cubicBezTo>
                  <a:pt x="428" y="549"/>
                  <a:pt x="428" y="549"/>
                  <a:pt x="428" y="549"/>
                </a:cubicBezTo>
                <a:cubicBezTo>
                  <a:pt x="432" y="549"/>
                  <a:pt x="436" y="546"/>
                  <a:pt x="436" y="542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5"/>
                  <a:pt x="432" y="412"/>
                  <a:pt x="428" y="412"/>
                </a:cubicBezTo>
                <a:cubicBezTo>
                  <a:pt x="323" y="412"/>
                  <a:pt x="323" y="412"/>
                  <a:pt x="323" y="412"/>
                </a:cubicBezTo>
                <a:cubicBezTo>
                  <a:pt x="323" y="357"/>
                  <a:pt x="323" y="357"/>
                  <a:pt x="323" y="357"/>
                </a:cubicBezTo>
                <a:cubicBezTo>
                  <a:pt x="508" y="357"/>
                  <a:pt x="508" y="357"/>
                  <a:pt x="508" y="357"/>
                </a:cubicBezTo>
                <a:close/>
              </a:path>
            </a:pathLst>
          </a:custGeom>
          <a:solidFill>
            <a:srgbClr val="F274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文本框 317"/>
          <p:cNvSpPr txBox="1"/>
          <p:nvPr/>
        </p:nvSpPr>
        <p:spPr>
          <a:xfrm>
            <a:off x="1252466" y="3637945"/>
            <a:ext cx="39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Freeform 109"/>
          <p:cNvSpPr>
            <a:spLocks/>
          </p:cNvSpPr>
          <p:nvPr/>
        </p:nvSpPr>
        <p:spPr bwMode="auto">
          <a:xfrm>
            <a:off x="8819798" y="3546055"/>
            <a:ext cx="751384" cy="811181"/>
          </a:xfrm>
          <a:custGeom>
            <a:avLst/>
            <a:gdLst>
              <a:gd name="T0" fmla="*/ 508 w 646"/>
              <a:gd name="T1" fmla="*/ 357 h 698"/>
              <a:gd name="T2" fmla="*/ 646 w 646"/>
              <a:gd name="T3" fmla="*/ 220 h 698"/>
              <a:gd name="T4" fmla="*/ 508 w 646"/>
              <a:gd name="T5" fmla="*/ 82 h 698"/>
              <a:gd name="T6" fmla="*/ 323 w 646"/>
              <a:gd name="T7" fmla="*/ 82 h 698"/>
              <a:gd name="T8" fmla="*/ 323 w 646"/>
              <a:gd name="T9" fmla="*/ 15 h 698"/>
              <a:gd name="T10" fmla="*/ 308 w 646"/>
              <a:gd name="T11" fmla="*/ 0 h 698"/>
              <a:gd name="T12" fmla="*/ 253 w 646"/>
              <a:gd name="T13" fmla="*/ 0 h 698"/>
              <a:gd name="T14" fmla="*/ 238 w 646"/>
              <a:gd name="T15" fmla="*/ 15 h 698"/>
              <a:gd name="T16" fmla="*/ 238 w 646"/>
              <a:gd name="T17" fmla="*/ 82 h 698"/>
              <a:gd name="T18" fmla="*/ 7 w 646"/>
              <a:gd name="T19" fmla="*/ 82 h 698"/>
              <a:gd name="T20" fmla="*/ 0 w 646"/>
              <a:gd name="T21" fmla="*/ 89 h 698"/>
              <a:gd name="T22" fmla="*/ 0 w 646"/>
              <a:gd name="T23" fmla="*/ 350 h 698"/>
              <a:gd name="T24" fmla="*/ 7 w 646"/>
              <a:gd name="T25" fmla="*/ 357 h 698"/>
              <a:gd name="T26" fmla="*/ 238 w 646"/>
              <a:gd name="T27" fmla="*/ 357 h 698"/>
              <a:gd name="T28" fmla="*/ 238 w 646"/>
              <a:gd name="T29" fmla="*/ 412 h 698"/>
              <a:gd name="T30" fmla="*/ 152 w 646"/>
              <a:gd name="T31" fmla="*/ 412 h 698"/>
              <a:gd name="T32" fmla="*/ 83 w 646"/>
              <a:gd name="T33" fmla="*/ 480 h 698"/>
              <a:gd name="T34" fmla="*/ 152 w 646"/>
              <a:gd name="T35" fmla="*/ 549 h 698"/>
              <a:gd name="T36" fmla="*/ 238 w 646"/>
              <a:gd name="T37" fmla="*/ 549 h 698"/>
              <a:gd name="T38" fmla="*/ 238 w 646"/>
              <a:gd name="T39" fmla="*/ 683 h 698"/>
              <a:gd name="T40" fmla="*/ 253 w 646"/>
              <a:gd name="T41" fmla="*/ 698 h 698"/>
              <a:gd name="T42" fmla="*/ 308 w 646"/>
              <a:gd name="T43" fmla="*/ 698 h 698"/>
              <a:gd name="T44" fmla="*/ 323 w 646"/>
              <a:gd name="T45" fmla="*/ 683 h 698"/>
              <a:gd name="T46" fmla="*/ 323 w 646"/>
              <a:gd name="T47" fmla="*/ 549 h 698"/>
              <a:gd name="T48" fmla="*/ 428 w 646"/>
              <a:gd name="T49" fmla="*/ 549 h 698"/>
              <a:gd name="T50" fmla="*/ 436 w 646"/>
              <a:gd name="T51" fmla="*/ 542 h 698"/>
              <a:gd name="T52" fmla="*/ 436 w 646"/>
              <a:gd name="T53" fmla="*/ 419 h 698"/>
              <a:gd name="T54" fmla="*/ 428 w 646"/>
              <a:gd name="T55" fmla="*/ 412 h 698"/>
              <a:gd name="T56" fmla="*/ 323 w 646"/>
              <a:gd name="T57" fmla="*/ 412 h 698"/>
              <a:gd name="T58" fmla="*/ 323 w 646"/>
              <a:gd name="T59" fmla="*/ 357 h 698"/>
              <a:gd name="T60" fmla="*/ 508 w 646"/>
              <a:gd name="T61" fmla="*/ 35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6" h="698">
                <a:moveTo>
                  <a:pt x="508" y="357"/>
                </a:moveTo>
                <a:cubicBezTo>
                  <a:pt x="646" y="220"/>
                  <a:pt x="646" y="220"/>
                  <a:pt x="646" y="220"/>
                </a:cubicBezTo>
                <a:cubicBezTo>
                  <a:pt x="508" y="82"/>
                  <a:pt x="508" y="82"/>
                  <a:pt x="508" y="82"/>
                </a:cubicBezTo>
                <a:cubicBezTo>
                  <a:pt x="323" y="82"/>
                  <a:pt x="323" y="82"/>
                  <a:pt x="323" y="82"/>
                </a:cubicBezTo>
                <a:cubicBezTo>
                  <a:pt x="323" y="15"/>
                  <a:pt x="323" y="15"/>
                  <a:pt x="323" y="15"/>
                </a:cubicBezTo>
                <a:cubicBezTo>
                  <a:pt x="323" y="7"/>
                  <a:pt x="316" y="0"/>
                  <a:pt x="30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45" y="0"/>
                  <a:pt x="238" y="7"/>
                  <a:pt x="238" y="15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85"/>
                  <a:pt x="0" y="89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354"/>
                  <a:pt x="3" y="357"/>
                  <a:pt x="7" y="357"/>
                </a:cubicBezTo>
                <a:cubicBezTo>
                  <a:pt x="238" y="357"/>
                  <a:pt x="238" y="357"/>
                  <a:pt x="238" y="357"/>
                </a:cubicBezTo>
                <a:cubicBezTo>
                  <a:pt x="238" y="412"/>
                  <a:pt x="238" y="412"/>
                  <a:pt x="238" y="412"/>
                </a:cubicBezTo>
                <a:cubicBezTo>
                  <a:pt x="152" y="412"/>
                  <a:pt x="152" y="412"/>
                  <a:pt x="152" y="412"/>
                </a:cubicBezTo>
                <a:cubicBezTo>
                  <a:pt x="83" y="480"/>
                  <a:pt x="83" y="480"/>
                  <a:pt x="83" y="480"/>
                </a:cubicBezTo>
                <a:cubicBezTo>
                  <a:pt x="152" y="549"/>
                  <a:pt x="152" y="549"/>
                  <a:pt x="152" y="549"/>
                </a:cubicBezTo>
                <a:cubicBezTo>
                  <a:pt x="238" y="549"/>
                  <a:pt x="238" y="549"/>
                  <a:pt x="238" y="549"/>
                </a:cubicBezTo>
                <a:cubicBezTo>
                  <a:pt x="238" y="683"/>
                  <a:pt x="238" y="683"/>
                  <a:pt x="238" y="683"/>
                </a:cubicBezTo>
                <a:cubicBezTo>
                  <a:pt x="238" y="691"/>
                  <a:pt x="245" y="698"/>
                  <a:pt x="253" y="698"/>
                </a:cubicBezTo>
                <a:cubicBezTo>
                  <a:pt x="308" y="698"/>
                  <a:pt x="308" y="698"/>
                  <a:pt x="308" y="698"/>
                </a:cubicBezTo>
                <a:cubicBezTo>
                  <a:pt x="316" y="698"/>
                  <a:pt x="323" y="691"/>
                  <a:pt x="323" y="683"/>
                </a:cubicBezTo>
                <a:cubicBezTo>
                  <a:pt x="323" y="549"/>
                  <a:pt x="323" y="549"/>
                  <a:pt x="323" y="549"/>
                </a:cubicBezTo>
                <a:cubicBezTo>
                  <a:pt x="428" y="549"/>
                  <a:pt x="428" y="549"/>
                  <a:pt x="428" y="549"/>
                </a:cubicBezTo>
                <a:cubicBezTo>
                  <a:pt x="432" y="549"/>
                  <a:pt x="436" y="546"/>
                  <a:pt x="436" y="542"/>
                </a:cubicBezTo>
                <a:cubicBezTo>
                  <a:pt x="436" y="419"/>
                  <a:pt x="436" y="419"/>
                  <a:pt x="436" y="419"/>
                </a:cubicBezTo>
                <a:cubicBezTo>
                  <a:pt x="436" y="415"/>
                  <a:pt x="432" y="412"/>
                  <a:pt x="428" y="412"/>
                </a:cubicBezTo>
                <a:cubicBezTo>
                  <a:pt x="323" y="412"/>
                  <a:pt x="323" y="412"/>
                  <a:pt x="323" y="412"/>
                </a:cubicBezTo>
                <a:cubicBezTo>
                  <a:pt x="323" y="357"/>
                  <a:pt x="323" y="357"/>
                  <a:pt x="323" y="357"/>
                </a:cubicBezTo>
                <a:cubicBezTo>
                  <a:pt x="508" y="357"/>
                  <a:pt x="508" y="357"/>
                  <a:pt x="508" y="357"/>
                </a:cubicBezTo>
                <a:close/>
              </a:path>
            </a:pathLst>
          </a:custGeom>
          <a:solidFill>
            <a:srgbClr val="F274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文本框 319"/>
          <p:cNvSpPr txBox="1"/>
          <p:nvPr/>
        </p:nvSpPr>
        <p:spPr>
          <a:xfrm>
            <a:off x="8988821" y="3632259"/>
            <a:ext cx="39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4" name="组合 323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3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2" name="文本框 331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030271" y="1814142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78757" y="2621574"/>
            <a:ext cx="24794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78330" y="1814142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26816" y="2621574"/>
            <a:ext cx="24794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030271" y="3636816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78757" y="4444248"/>
            <a:ext cx="24794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778330" y="3642088"/>
            <a:ext cx="14278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26816" y="4449520"/>
            <a:ext cx="24794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内容文字介绍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9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7752147" y="984821"/>
            <a:ext cx="3384165" cy="967804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5472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133501" y="997149"/>
            <a:ext cx="962499" cy="962499"/>
            <a:chOff x="5615501" y="997149"/>
            <a:chExt cx="962499" cy="962499"/>
          </a:xfrm>
        </p:grpSpPr>
        <p:grpSp>
          <p:nvGrpSpPr>
            <p:cNvPr id="30" name="组合 29"/>
            <p:cNvGrpSpPr/>
            <p:nvPr/>
          </p:nvGrpSpPr>
          <p:grpSpPr>
            <a:xfrm>
              <a:off x="5615501" y="997149"/>
              <a:ext cx="962499" cy="962499"/>
              <a:chOff x="1055688" y="1863640"/>
              <a:chExt cx="2108034" cy="210803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055688" y="1863640"/>
                <a:ext cx="2108034" cy="2108034"/>
              </a:xfrm>
              <a:prstGeom prst="ellipse">
                <a:avLst/>
              </a:prstGeom>
              <a:solidFill>
                <a:srgbClr val="4E7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167764" y="1975716"/>
                <a:ext cx="1883882" cy="188388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3794" y="1182742"/>
              <a:ext cx="591314" cy="591314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33501" y="3535451"/>
            <a:ext cx="962499" cy="962499"/>
            <a:chOff x="3756744" y="1863640"/>
            <a:chExt cx="2108034" cy="2108034"/>
          </a:xfrm>
        </p:grpSpPr>
        <p:grpSp>
          <p:nvGrpSpPr>
            <p:cNvPr id="34" name="组合 33"/>
            <p:cNvGrpSpPr/>
            <p:nvPr/>
          </p:nvGrpSpPr>
          <p:grpSpPr>
            <a:xfrm>
              <a:off x="3756744" y="1863640"/>
              <a:ext cx="2108034" cy="2108034"/>
              <a:chOff x="1055688" y="1863640"/>
              <a:chExt cx="2108034" cy="2108034"/>
            </a:xfrm>
            <a:solidFill>
              <a:srgbClr val="EEF26D"/>
            </a:solidFill>
          </p:grpSpPr>
          <p:sp>
            <p:nvSpPr>
              <p:cNvPr id="35" name="椭圆 34"/>
              <p:cNvSpPr/>
              <p:nvPr/>
            </p:nvSpPr>
            <p:spPr>
              <a:xfrm>
                <a:off x="1055688" y="1863640"/>
                <a:ext cx="2108034" cy="21080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167764" y="1975716"/>
                <a:ext cx="1883882" cy="1883882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068204" y="2133885"/>
              <a:ext cx="1555705" cy="1567543"/>
            </a:xfrm>
            <a:prstGeom prst="rect">
              <a:avLst/>
            </a:prstGeom>
            <a:blipFill dpi="0" rotWithShape="1">
              <a:blip r:embed="rId4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33501" y="4804601"/>
            <a:ext cx="962499" cy="962499"/>
            <a:chOff x="9028279" y="1863640"/>
            <a:chExt cx="2108034" cy="2108034"/>
          </a:xfrm>
        </p:grpSpPr>
        <p:grpSp>
          <p:nvGrpSpPr>
            <p:cNvPr id="40" name="组合 39"/>
            <p:cNvGrpSpPr/>
            <p:nvPr/>
          </p:nvGrpSpPr>
          <p:grpSpPr>
            <a:xfrm>
              <a:off x="9028279" y="1863640"/>
              <a:ext cx="2108034" cy="2108034"/>
              <a:chOff x="1055688" y="1863640"/>
              <a:chExt cx="2108034" cy="2108034"/>
            </a:xfrm>
            <a:solidFill>
              <a:srgbClr val="F24535"/>
            </a:solidFill>
          </p:grpSpPr>
          <p:sp>
            <p:nvSpPr>
              <p:cNvPr id="41" name="椭圆 40"/>
              <p:cNvSpPr/>
              <p:nvPr/>
            </p:nvSpPr>
            <p:spPr>
              <a:xfrm>
                <a:off x="1055688" y="1863640"/>
                <a:ext cx="2108034" cy="21080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167764" y="1975716"/>
                <a:ext cx="1883882" cy="1883882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355" y="2134716"/>
              <a:ext cx="1565882" cy="1565882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5133501" y="2266300"/>
            <a:ext cx="962499" cy="962499"/>
            <a:chOff x="6457799" y="1863640"/>
            <a:chExt cx="2108034" cy="2108034"/>
          </a:xfrm>
        </p:grpSpPr>
        <p:grpSp>
          <p:nvGrpSpPr>
            <p:cNvPr id="37" name="组合 36"/>
            <p:cNvGrpSpPr/>
            <p:nvPr/>
          </p:nvGrpSpPr>
          <p:grpSpPr>
            <a:xfrm>
              <a:off x="6457799" y="1863640"/>
              <a:ext cx="2108034" cy="2108034"/>
              <a:chOff x="1055688" y="1863640"/>
              <a:chExt cx="2108034" cy="2108034"/>
            </a:xfrm>
            <a:solidFill>
              <a:srgbClr val="F27405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1055688" y="1863640"/>
                <a:ext cx="2108034" cy="21080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167764" y="1975716"/>
                <a:ext cx="1883882" cy="1883882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429" y="2394602"/>
              <a:ext cx="1326774" cy="1046110"/>
            </a:xfrm>
            <a:prstGeom prst="rect">
              <a:avLst/>
            </a:prstGeom>
          </p:spPr>
        </p:pic>
      </p:grpSp>
      <p:cxnSp>
        <p:nvCxnSpPr>
          <p:cNvPr id="63" name="直接连接符 62"/>
          <p:cNvCxnSpPr/>
          <p:nvPr/>
        </p:nvCxnSpPr>
        <p:spPr>
          <a:xfrm flipV="1">
            <a:off x="3696802" y="1649769"/>
            <a:ext cx="1424279" cy="996285"/>
          </a:xfrm>
          <a:prstGeom prst="line">
            <a:avLst/>
          </a:prstGeom>
          <a:ln w="31750">
            <a:solidFill>
              <a:srgbClr val="5F89AE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065735" y="2041964"/>
            <a:ext cx="2762637" cy="2762637"/>
            <a:chOff x="1055688" y="1863640"/>
            <a:chExt cx="2108034" cy="2108034"/>
          </a:xfrm>
        </p:grpSpPr>
        <p:sp>
          <p:nvSpPr>
            <p:cNvPr id="66" name="椭圆 65"/>
            <p:cNvSpPr/>
            <p:nvPr/>
          </p:nvSpPr>
          <p:spPr>
            <a:xfrm>
              <a:off x="1055688" y="1863640"/>
              <a:ext cx="2108034" cy="2108034"/>
            </a:xfrm>
            <a:prstGeom prst="ellipse">
              <a:avLst/>
            </a:prstGeom>
            <a:solidFill>
              <a:srgbClr val="4E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167764" y="1975716"/>
              <a:ext cx="1883882" cy="188388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06282" y="2986685"/>
            <a:ext cx="1881543" cy="873194"/>
            <a:chOff x="719138" y="3840162"/>
            <a:chExt cx="5613399" cy="2605086"/>
          </a:xfrm>
          <a:solidFill>
            <a:schemeClr val="bg1"/>
          </a:solidFill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719138" y="3840162"/>
              <a:ext cx="5613399" cy="2317749"/>
            </a:xfrm>
            <a:custGeom>
              <a:avLst/>
              <a:gdLst>
                <a:gd name="T0" fmla="*/ 1479 w 1513"/>
                <a:gd name="T1" fmla="*/ 322 h 623"/>
                <a:gd name="T2" fmla="*/ 1470 w 1513"/>
                <a:gd name="T3" fmla="*/ 243 h 623"/>
                <a:gd name="T4" fmla="*/ 1436 w 1513"/>
                <a:gd name="T5" fmla="*/ 203 h 623"/>
                <a:gd name="T6" fmla="*/ 1429 w 1513"/>
                <a:gd name="T7" fmla="*/ 203 h 623"/>
                <a:gd name="T8" fmla="*/ 1423 w 1513"/>
                <a:gd name="T9" fmla="*/ 204 h 623"/>
                <a:gd name="T10" fmla="*/ 1421 w 1513"/>
                <a:gd name="T11" fmla="*/ 200 h 623"/>
                <a:gd name="T12" fmla="*/ 1347 w 1513"/>
                <a:gd name="T13" fmla="*/ 125 h 623"/>
                <a:gd name="T14" fmla="*/ 1322 w 1513"/>
                <a:gd name="T15" fmla="*/ 103 h 623"/>
                <a:gd name="T16" fmla="*/ 1315 w 1513"/>
                <a:gd name="T17" fmla="*/ 67 h 623"/>
                <a:gd name="T18" fmla="*/ 1292 w 1513"/>
                <a:gd name="T19" fmla="*/ 56 h 623"/>
                <a:gd name="T20" fmla="*/ 1283 w 1513"/>
                <a:gd name="T21" fmla="*/ 57 h 623"/>
                <a:gd name="T22" fmla="*/ 1231 w 1513"/>
                <a:gd name="T23" fmla="*/ 48 h 623"/>
                <a:gd name="T24" fmla="*/ 863 w 1513"/>
                <a:gd name="T25" fmla="*/ 6 h 623"/>
                <a:gd name="T26" fmla="*/ 383 w 1513"/>
                <a:gd name="T27" fmla="*/ 199 h 623"/>
                <a:gd name="T28" fmla="*/ 377 w 1513"/>
                <a:gd name="T29" fmla="*/ 205 h 623"/>
                <a:gd name="T30" fmla="*/ 227 w 1513"/>
                <a:gd name="T31" fmla="*/ 243 h 623"/>
                <a:gd name="T32" fmla="*/ 44 w 1513"/>
                <a:gd name="T33" fmla="*/ 338 h 623"/>
                <a:gd name="T34" fmla="*/ 10 w 1513"/>
                <a:gd name="T35" fmla="*/ 393 h 623"/>
                <a:gd name="T36" fmla="*/ 2 w 1513"/>
                <a:gd name="T37" fmla="*/ 421 h 623"/>
                <a:gd name="T38" fmla="*/ 0 w 1513"/>
                <a:gd name="T39" fmla="*/ 424 h 623"/>
                <a:gd name="T40" fmla="*/ 0 w 1513"/>
                <a:gd name="T41" fmla="*/ 564 h 623"/>
                <a:gd name="T42" fmla="*/ 0 w 1513"/>
                <a:gd name="T43" fmla="*/ 566 h 623"/>
                <a:gd name="T44" fmla="*/ 111 w 1513"/>
                <a:gd name="T45" fmla="*/ 623 h 623"/>
                <a:gd name="T46" fmla="*/ 147 w 1513"/>
                <a:gd name="T47" fmla="*/ 621 h 623"/>
                <a:gd name="T48" fmla="*/ 170 w 1513"/>
                <a:gd name="T49" fmla="*/ 621 h 623"/>
                <a:gd name="T50" fmla="*/ 166 w 1513"/>
                <a:gd name="T51" fmla="*/ 609 h 623"/>
                <a:gd name="T52" fmla="*/ 163 w 1513"/>
                <a:gd name="T53" fmla="*/ 597 h 623"/>
                <a:gd name="T54" fmla="*/ 160 w 1513"/>
                <a:gd name="T55" fmla="*/ 568 h 623"/>
                <a:gd name="T56" fmla="*/ 316 w 1513"/>
                <a:gd name="T57" fmla="*/ 412 h 623"/>
                <a:gd name="T58" fmla="*/ 472 w 1513"/>
                <a:gd name="T59" fmla="*/ 568 h 623"/>
                <a:gd name="T60" fmla="*/ 470 w 1513"/>
                <a:gd name="T61" fmla="*/ 590 h 623"/>
                <a:gd name="T62" fmla="*/ 468 w 1513"/>
                <a:gd name="T63" fmla="*/ 602 h 623"/>
                <a:gd name="T64" fmla="*/ 465 w 1513"/>
                <a:gd name="T65" fmla="*/ 614 h 623"/>
                <a:gd name="T66" fmla="*/ 1099 w 1513"/>
                <a:gd name="T67" fmla="*/ 600 h 623"/>
                <a:gd name="T68" fmla="*/ 1097 w 1513"/>
                <a:gd name="T69" fmla="*/ 588 h 623"/>
                <a:gd name="T70" fmla="*/ 1096 w 1513"/>
                <a:gd name="T71" fmla="*/ 576 h 623"/>
                <a:gd name="T72" fmla="*/ 1095 w 1513"/>
                <a:gd name="T73" fmla="*/ 568 h 623"/>
                <a:gd name="T74" fmla="*/ 1251 w 1513"/>
                <a:gd name="T75" fmla="*/ 412 h 623"/>
                <a:gd name="T76" fmla="*/ 1407 w 1513"/>
                <a:gd name="T77" fmla="*/ 564 h 623"/>
                <a:gd name="T78" fmla="*/ 1407 w 1513"/>
                <a:gd name="T79" fmla="*/ 568 h 623"/>
                <a:gd name="T80" fmla="*/ 1407 w 1513"/>
                <a:gd name="T81" fmla="*/ 577 h 623"/>
                <a:gd name="T82" fmla="*/ 1406 w 1513"/>
                <a:gd name="T83" fmla="*/ 589 h 623"/>
                <a:gd name="T84" fmla="*/ 1486 w 1513"/>
                <a:gd name="T85" fmla="*/ 533 h 623"/>
                <a:gd name="T86" fmla="*/ 1489 w 1513"/>
                <a:gd name="T87" fmla="*/ 392 h 623"/>
                <a:gd name="T88" fmla="*/ 1479 w 1513"/>
                <a:gd name="T89" fmla="*/ 32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13" h="623">
                  <a:moveTo>
                    <a:pt x="1479" y="322"/>
                  </a:moveTo>
                  <a:cubicBezTo>
                    <a:pt x="1477" y="297"/>
                    <a:pt x="1475" y="268"/>
                    <a:pt x="1470" y="243"/>
                  </a:cubicBezTo>
                  <a:cubicBezTo>
                    <a:pt x="1467" y="226"/>
                    <a:pt x="1460" y="203"/>
                    <a:pt x="1436" y="203"/>
                  </a:cubicBezTo>
                  <a:cubicBezTo>
                    <a:pt x="1433" y="203"/>
                    <a:pt x="1431" y="203"/>
                    <a:pt x="1429" y="203"/>
                  </a:cubicBezTo>
                  <a:cubicBezTo>
                    <a:pt x="1427" y="203"/>
                    <a:pt x="1426" y="204"/>
                    <a:pt x="1423" y="204"/>
                  </a:cubicBezTo>
                  <a:cubicBezTo>
                    <a:pt x="1423" y="204"/>
                    <a:pt x="1422" y="203"/>
                    <a:pt x="1421" y="200"/>
                  </a:cubicBezTo>
                  <a:cubicBezTo>
                    <a:pt x="1414" y="180"/>
                    <a:pt x="1385" y="155"/>
                    <a:pt x="1347" y="125"/>
                  </a:cubicBezTo>
                  <a:cubicBezTo>
                    <a:pt x="1338" y="117"/>
                    <a:pt x="1327" y="108"/>
                    <a:pt x="1322" y="103"/>
                  </a:cubicBezTo>
                  <a:cubicBezTo>
                    <a:pt x="1324" y="91"/>
                    <a:pt x="1324" y="77"/>
                    <a:pt x="1315" y="67"/>
                  </a:cubicBezTo>
                  <a:cubicBezTo>
                    <a:pt x="1312" y="62"/>
                    <a:pt x="1304" y="56"/>
                    <a:pt x="1292" y="56"/>
                  </a:cubicBezTo>
                  <a:cubicBezTo>
                    <a:pt x="1290" y="56"/>
                    <a:pt x="1288" y="56"/>
                    <a:pt x="1283" y="57"/>
                  </a:cubicBezTo>
                  <a:cubicBezTo>
                    <a:pt x="1274" y="57"/>
                    <a:pt x="1256" y="53"/>
                    <a:pt x="1231" y="48"/>
                  </a:cubicBezTo>
                  <a:cubicBezTo>
                    <a:pt x="1166" y="34"/>
                    <a:pt x="1045" y="9"/>
                    <a:pt x="863" y="6"/>
                  </a:cubicBezTo>
                  <a:cubicBezTo>
                    <a:pt x="599" y="0"/>
                    <a:pt x="391" y="191"/>
                    <a:pt x="383" y="199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66" y="210"/>
                    <a:pt x="332" y="223"/>
                    <a:pt x="227" y="243"/>
                  </a:cubicBezTo>
                  <a:cubicBezTo>
                    <a:pt x="78" y="272"/>
                    <a:pt x="50" y="320"/>
                    <a:pt x="44" y="338"/>
                  </a:cubicBezTo>
                  <a:cubicBezTo>
                    <a:pt x="33" y="347"/>
                    <a:pt x="13" y="368"/>
                    <a:pt x="10" y="393"/>
                  </a:cubicBezTo>
                  <a:cubicBezTo>
                    <a:pt x="8" y="413"/>
                    <a:pt x="2" y="421"/>
                    <a:pt x="2" y="421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8" y="604"/>
                    <a:pt x="47" y="623"/>
                    <a:pt x="111" y="623"/>
                  </a:cubicBezTo>
                  <a:cubicBezTo>
                    <a:pt x="132" y="623"/>
                    <a:pt x="148" y="621"/>
                    <a:pt x="147" y="621"/>
                  </a:cubicBezTo>
                  <a:cubicBezTo>
                    <a:pt x="148" y="621"/>
                    <a:pt x="156" y="621"/>
                    <a:pt x="170" y="621"/>
                  </a:cubicBezTo>
                  <a:cubicBezTo>
                    <a:pt x="168" y="617"/>
                    <a:pt x="167" y="613"/>
                    <a:pt x="166" y="609"/>
                  </a:cubicBezTo>
                  <a:cubicBezTo>
                    <a:pt x="165" y="605"/>
                    <a:pt x="164" y="601"/>
                    <a:pt x="163" y="597"/>
                  </a:cubicBezTo>
                  <a:cubicBezTo>
                    <a:pt x="161" y="587"/>
                    <a:pt x="160" y="578"/>
                    <a:pt x="160" y="568"/>
                  </a:cubicBezTo>
                  <a:cubicBezTo>
                    <a:pt x="160" y="482"/>
                    <a:pt x="230" y="412"/>
                    <a:pt x="316" y="412"/>
                  </a:cubicBezTo>
                  <a:cubicBezTo>
                    <a:pt x="402" y="412"/>
                    <a:pt x="472" y="482"/>
                    <a:pt x="472" y="568"/>
                  </a:cubicBezTo>
                  <a:cubicBezTo>
                    <a:pt x="472" y="575"/>
                    <a:pt x="471" y="583"/>
                    <a:pt x="470" y="590"/>
                  </a:cubicBezTo>
                  <a:cubicBezTo>
                    <a:pt x="469" y="594"/>
                    <a:pt x="469" y="598"/>
                    <a:pt x="468" y="602"/>
                  </a:cubicBezTo>
                  <a:cubicBezTo>
                    <a:pt x="467" y="607"/>
                    <a:pt x="466" y="611"/>
                    <a:pt x="465" y="614"/>
                  </a:cubicBezTo>
                  <a:cubicBezTo>
                    <a:pt x="659" y="610"/>
                    <a:pt x="907" y="605"/>
                    <a:pt x="1099" y="600"/>
                  </a:cubicBezTo>
                  <a:cubicBezTo>
                    <a:pt x="1098" y="596"/>
                    <a:pt x="1097" y="592"/>
                    <a:pt x="1097" y="588"/>
                  </a:cubicBezTo>
                  <a:cubicBezTo>
                    <a:pt x="1096" y="584"/>
                    <a:pt x="1096" y="580"/>
                    <a:pt x="1096" y="576"/>
                  </a:cubicBezTo>
                  <a:cubicBezTo>
                    <a:pt x="1096" y="573"/>
                    <a:pt x="1095" y="570"/>
                    <a:pt x="1095" y="568"/>
                  </a:cubicBezTo>
                  <a:cubicBezTo>
                    <a:pt x="1095" y="482"/>
                    <a:pt x="1165" y="412"/>
                    <a:pt x="1251" y="412"/>
                  </a:cubicBezTo>
                  <a:cubicBezTo>
                    <a:pt x="1336" y="412"/>
                    <a:pt x="1405" y="480"/>
                    <a:pt x="1407" y="564"/>
                  </a:cubicBezTo>
                  <a:cubicBezTo>
                    <a:pt x="1407" y="565"/>
                    <a:pt x="1407" y="566"/>
                    <a:pt x="1407" y="568"/>
                  </a:cubicBezTo>
                  <a:cubicBezTo>
                    <a:pt x="1407" y="571"/>
                    <a:pt x="1407" y="574"/>
                    <a:pt x="1407" y="577"/>
                  </a:cubicBezTo>
                  <a:cubicBezTo>
                    <a:pt x="1406" y="581"/>
                    <a:pt x="1406" y="585"/>
                    <a:pt x="1406" y="589"/>
                  </a:cubicBezTo>
                  <a:cubicBezTo>
                    <a:pt x="1442" y="583"/>
                    <a:pt x="1470" y="564"/>
                    <a:pt x="1486" y="533"/>
                  </a:cubicBezTo>
                  <a:cubicBezTo>
                    <a:pt x="1513" y="479"/>
                    <a:pt x="1499" y="407"/>
                    <a:pt x="1489" y="392"/>
                  </a:cubicBezTo>
                  <a:cubicBezTo>
                    <a:pt x="1484" y="383"/>
                    <a:pt x="1481" y="351"/>
                    <a:pt x="1479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401762" y="5462585"/>
              <a:ext cx="979486" cy="982663"/>
            </a:xfrm>
            <a:custGeom>
              <a:avLst/>
              <a:gdLst>
                <a:gd name="T0" fmla="*/ 11 w 264"/>
                <a:gd name="T1" fmla="*/ 184 h 264"/>
                <a:gd name="T2" fmla="*/ 132 w 264"/>
                <a:gd name="T3" fmla="*/ 264 h 264"/>
                <a:gd name="T4" fmla="*/ 255 w 264"/>
                <a:gd name="T5" fmla="*/ 179 h 264"/>
                <a:gd name="T6" fmla="*/ 259 w 264"/>
                <a:gd name="T7" fmla="*/ 167 h 264"/>
                <a:gd name="T8" fmla="*/ 262 w 264"/>
                <a:gd name="T9" fmla="*/ 155 h 264"/>
                <a:gd name="T10" fmla="*/ 264 w 264"/>
                <a:gd name="T11" fmla="*/ 132 h 264"/>
                <a:gd name="T12" fmla="*/ 132 w 264"/>
                <a:gd name="T13" fmla="*/ 0 h 264"/>
                <a:gd name="T14" fmla="*/ 0 w 264"/>
                <a:gd name="T15" fmla="*/ 132 h 264"/>
                <a:gd name="T16" fmla="*/ 3 w 264"/>
                <a:gd name="T17" fmla="*/ 160 h 264"/>
                <a:gd name="T18" fmla="*/ 7 w 264"/>
                <a:gd name="T19" fmla="*/ 172 h 264"/>
                <a:gd name="T20" fmla="*/ 11 w 264"/>
                <a:gd name="T21" fmla="*/ 18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64">
                  <a:moveTo>
                    <a:pt x="11" y="184"/>
                  </a:moveTo>
                  <a:cubicBezTo>
                    <a:pt x="31" y="231"/>
                    <a:pt x="78" y="264"/>
                    <a:pt x="132" y="264"/>
                  </a:cubicBezTo>
                  <a:cubicBezTo>
                    <a:pt x="188" y="264"/>
                    <a:pt x="236" y="228"/>
                    <a:pt x="255" y="179"/>
                  </a:cubicBezTo>
                  <a:cubicBezTo>
                    <a:pt x="256" y="175"/>
                    <a:pt x="258" y="171"/>
                    <a:pt x="259" y="167"/>
                  </a:cubicBezTo>
                  <a:cubicBezTo>
                    <a:pt x="260" y="163"/>
                    <a:pt x="261" y="159"/>
                    <a:pt x="262" y="155"/>
                  </a:cubicBezTo>
                  <a:cubicBezTo>
                    <a:pt x="263" y="147"/>
                    <a:pt x="264" y="140"/>
                    <a:pt x="264" y="132"/>
                  </a:cubicBezTo>
                  <a:cubicBezTo>
                    <a:pt x="264" y="59"/>
                    <a:pt x="205" y="0"/>
                    <a:pt x="132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141"/>
                    <a:pt x="1" y="151"/>
                    <a:pt x="3" y="160"/>
                  </a:cubicBezTo>
                  <a:cubicBezTo>
                    <a:pt x="4" y="164"/>
                    <a:pt x="5" y="168"/>
                    <a:pt x="7" y="172"/>
                  </a:cubicBezTo>
                  <a:cubicBezTo>
                    <a:pt x="8" y="176"/>
                    <a:pt x="9" y="180"/>
                    <a:pt x="11" y="1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4870449" y="5462585"/>
              <a:ext cx="979486" cy="982663"/>
            </a:xfrm>
            <a:custGeom>
              <a:avLst/>
              <a:gdLst>
                <a:gd name="T0" fmla="*/ 4 w 264"/>
                <a:gd name="T1" fmla="*/ 163 h 264"/>
                <a:gd name="T2" fmla="*/ 132 w 264"/>
                <a:gd name="T3" fmla="*/ 264 h 264"/>
                <a:gd name="T4" fmla="*/ 262 w 264"/>
                <a:gd name="T5" fmla="*/ 155 h 264"/>
                <a:gd name="T6" fmla="*/ 264 w 264"/>
                <a:gd name="T7" fmla="*/ 143 h 264"/>
                <a:gd name="T8" fmla="*/ 264 w 264"/>
                <a:gd name="T9" fmla="*/ 132 h 264"/>
                <a:gd name="T10" fmla="*/ 264 w 264"/>
                <a:gd name="T11" fmla="*/ 131 h 264"/>
                <a:gd name="T12" fmla="*/ 132 w 264"/>
                <a:gd name="T13" fmla="*/ 0 h 264"/>
                <a:gd name="T14" fmla="*/ 0 w 264"/>
                <a:gd name="T15" fmla="*/ 132 h 264"/>
                <a:gd name="T16" fmla="*/ 1 w 264"/>
                <a:gd name="T17" fmla="*/ 139 h 264"/>
                <a:gd name="T18" fmla="*/ 2 w 264"/>
                <a:gd name="T19" fmla="*/ 151 h 264"/>
                <a:gd name="T20" fmla="*/ 4 w 264"/>
                <a:gd name="T21" fmla="*/ 1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64">
                  <a:moveTo>
                    <a:pt x="4" y="163"/>
                  </a:moveTo>
                  <a:cubicBezTo>
                    <a:pt x="19" y="221"/>
                    <a:pt x="70" y="264"/>
                    <a:pt x="132" y="264"/>
                  </a:cubicBezTo>
                  <a:cubicBezTo>
                    <a:pt x="197" y="264"/>
                    <a:pt x="251" y="217"/>
                    <a:pt x="262" y="155"/>
                  </a:cubicBezTo>
                  <a:cubicBezTo>
                    <a:pt x="263" y="151"/>
                    <a:pt x="263" y="147"/>
                    <a:pt x="264" y="143"/>
                  </a:cubicBezTo>
                  <a:cubicBezTo>
                    <a:pt x="264" y="139"/>
                    <a:pt x="264" y="136"/>
                    <a:pt x="264" y="132"/>
                  </a:cubicBezTo>
                  <a:cubicBezTo>
                    <a:pt x="264" y="132"/>
                    <a:pt x="264" y="131"/>
                    <a:pt x="264" y="131"/>
                  </a:cubicBezTo>
                  <a:cubicBezTo>
                    <a:pt x="264" y="59"/>
                    <a:pt x="205" y="0"/>
                    <a:pt x="132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134"/>
                    <a:pt x="1" y="137"/>
                    <a:pt x="1" y="139"/>
                  </a:cubicBezTo>
                  <a:cubicBezTo>
                    <a:pt x="1" y="144"/>
                    <a:pt x="1" y="147"/>
                    <a:pt x="2" y="151"/>
                  </a:cubicBezTo>
                  <a:cubicBezTo>
                    <a:pt x="3" y="155"/>
                    <a:pt x="3" y="159"/>
                    <a:pt x="4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72" name="直接连接符 71"/>
          <p:cNvCxnSpPr>
            <a:endCxn id="38" idx="2"/>
          </p:cNvCxnSpPr>
          <p:nvPr/>
        </p:nvCxnSpPr>
        <p:spPr>
          <a:xfrm flipV="1">
            <a:off x="3808678" y="2781300"/>
            <a:ext cx="1271322" cy="205069"/>
          </a:xfrm>
          <a:prstGeom prst="line">
            <a:avLst/>
          </a:prstGeom>
          <a:ln w="31750">
            <a:solidFill>
              <a:srgbClr val="F27405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879544" y="3695190"/>
            <a:ext cx="1213156" cy="216410"/>
          </a:xfrm>
          <a:prstGeom prst="line">
            <a:avLst/>
          </a:prstGeom>
          <a:ln w="31750">
            <a:solidFill>
              <a:srgbClr val="EEF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689708" y="4169798"/>
            <a:ext cx="1466492" cy="859402"/>
          </a:xfrm>
          <a:prstGeom prst="line">
            <a:avLst/>
          </a:prstGeom>
          <a:ln w="31750">
            <a:solidFill>
              <a:srgbClr val="F67A6E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350640" y="4822120"/>
            <a:ext cx="219282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79643" y="1069601"/>
            <a:ext cx="297779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单击此处添加文字介绍内容文字介绍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52147" y="2260995"/>
            <a:ext cx="3395214" cy="967804"/>
          </a:xfrm>
          <a:prstGeom prst="rect">
            <a:avLst/>
          </a:prstGeom>
          <a:solidFill>
            <a:srgbClr val="F27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752147" y="3530502"/>
            <a:ext cx="3395214" cy="967804"/>
          </a:xfrm>
          <a:prstGeom prst="rect">
            <a:avLst/>
          </a:prstGeom>
          <a:solidFill>
            <a:srgbClr val="EE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752147" y="4784020"/>
            <a:ext cx="3395214" cy="967804"/>
          </a:xfrm>
          <a:prstGeom prst="rect">
            <a:avLst/>
          </a:prstGeom>
          <a:solidFill>
            <a:srgbClr val="F24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29508" y="984821"/>
            <a:ext cx="1106311" cy="967804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458920" y="942425"/>
            <a:ext cx="8474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29508" y="2297398"/>
            <a:ext cx="1106311" cy="967804"/>
          </a:xfrm>
          <a:prstGeom prst="rect">
            <a:avLst/>
          </a:prstGeom>
          <a:solidFill>
            <a:srgbClr val="F27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458920" y="2255002"/>
            <a:ext cx="8474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29508" y="3572898"/>
            <a:ext cx="1106311" cy="967804"/>
          </a:xfrm>
          <a:prstGeom prst="rect">
            <a:avLst/>
          </a:prstGeom>
          <a:solidFill>
            <a:srgbClr val="EEF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458920" y="3530502"/>
            <a:ext cx="8474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29508" y="4784020"/>
            <a:ext cx="1106311" cy="967804"/>
          </a:xfrm>
          <a:prstGeom prst="rect">
            <a:avLst/>
          </a:prstGeom>
          <a:solidFill>
            <a:srgbClr val="F24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458920" y="4741624"/>
            <a:ext cx="8474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79643" y="2356168"/>
            <a:ext cx="297779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单击此处添加文字介绍内容文字介绍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879643" y="3625675"/>
            <a:ext cx="297779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单击此处添加文字介绍内容文字介绍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79643" y="4897121"/>
            <a:ext cx="297779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单击此处添加文字介绍内容文字介绍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内容文字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5472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383603757"/>
              </p:ext>
            </p:extLst>
          </p:nvPr>
        </p:nvGraphicFramePr>
        <p:xfrm>
          <a:off x="1055837" y="1013998"/>
          <a:ext cx="10080476" cy="496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9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67641"/>
              </p:ext>
            </p:extLst>
          </p:nvPr>
        </p:nvGraphicFramePr>
        <p:xfrm>
          <a:off x="1055688" y="1982553"/>
          <a:ext cx="10080624" cy="331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56"/>
                <a:gridCol w="2520156"/>
                <a:gridCol w="2520156"/>
                <a:gridCol w="2520156"/>
              </a:tblGrid>
              <a:tr h="1656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92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>
                        <a:alphaModFix amt="92000"/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405"/>
                    </a:solidFill>
                  </a:tcPr>
                </a:tc>
              </a:tr>
              <a:tr h="1656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DA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>
                        <a:alphaModFix amt="92000"/>
                      </a:blip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53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>
                        <a:alphaModFix amt="92000"/>
                      </a:blip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55472" y="490778"/>
            <a:ext cx="389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在此单击添加标题内容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837" y="583660"/>
            <a:ext cx="437061" cy="324390"/>
          </a:xfrm>
          <a:prstGeom prst="rect">
            <a:avLst/>
          </a:prstGeom>
          <a:solidFill>
            <a:srgbClr val="4E7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0840" y="3728847"/>
            <a:ext cx="231908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单击此处添加介绍内容上海锐普广告一站式在线演示、素材销售、服务交易系统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27786" y="2028695"/>
            <a:ext cx="231908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单击此处添加介绍内容上海锐普广告一站式在线演示、素材销售、服务交易系统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72456" y="3728847"/>
            <a:ext cx="231908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单击此处添加介绍内容上海锐普广告一站式在线演示、素材销售、服务交易系统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13776" y="2063768"/>
            <a:ext cx="231908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单击此处添加介绍内容上海锐普广告一站式在线演示、素材销售、服务交易系统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147361" y="5792725"/>
            <a:ext cx="704211" cy="455795"/>
            <a:chOff x="2894013" y="908050"/>
            <a:chExt cx="7137400" cy="461962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4013" y="908050"/>
              <a:ext cx="713740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538788" y="909638"/>
              <a:ext cx="4492625" cy="4618038"/>
            </a:xfrm>
            <a:custGeom>
              <a:avLst/>
              <a:gdLst>
                <a:gd name="T0" fmla="*/ 1495 w 1913"/>
                <a:gd name="T1" fmla="*/ 277 h 1965"/>
                <a:gd name="T2" fmla="*/ 706 w 1913"/>
                <a:gd name="T3" fmla="*/ 0 h 1965"/>
                <a:gd name="T4" fmla="*/ 138 w 1913"/>
                <a:gd name="T5" fmla="*/ 311 h 1965"/>
                <a:gd name="T6" fmla="*/ 0 w 1913"/>
                <a:gd name="T7" fmla="*/ 983 h 1965"/>
                <a:gd name="T8" fmla="*/ 138 w 1913"/>
                <a:gd name="T9" fmla="*/ 1655 h 1965"/>
                <a:gd name="T10" fmla="*/ 706 w 1913"/>
                <a:gd name="T11" fmla="*/ 1965 h 1965"/>
                <a:gd name="T12" fmla="*/ 1495 w 1913"/>
                <a:gd name="T13" fmla="*/ 1688 h 1965"/>
                <a:gd name="T14" fmla="*/ 1913 w 1913"/>
                <a:gd name="T15" fmla="*/ 983 h 1965"/>
                <a:gd name="T16" fmla="*/ 1495 w 1913"/>
                <a:gd name="T17" fmla="*/ 277 h 1965"/>
                <a:gd name="T18" fmla="*/ 1368 w 1913"/>
                <a:gd name="T19" fmla="*/ 1514 h 1965"/>
                <a:gd name="T20" fmla="*/ 706 w 1913"/>
                <a:gd name="T21" fmla="*/ 1750 h 1965"/>
                <a:gd name="T22" fmla="*/ 215 w 1913"/>
                <a:gd name="T23" fmla="*/ 983 h 1965"/>
                <a:gd name="T24" fmla="*/ 706 w 1913"/>
                <a:gd name="T25" fmla="*/ 216 h 1965"/>
                <a:gd name="T26" fmla="*/ 1368 w 1913"/>
                <a:gd name="T27" fmla="*/ 451 h 1965"/>
                <a:gd name="T28" fmla="*/ 1697 w 1913"/>
                <a:gd name="T29" fmla="*/ 983 h 1965"/>
                <a:gd name="T30" fmla="*/ 1368 w 1913"/>
                <a:gd name="T31" fmla="*/ 1514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3" h="1965">
                  <a:moveTo>
                    <a:pt x="1495" y="277"/>
                  </a:moveTo>
                  <a:cubicBezTo>
                    <a:pt x="1258" y="104"/>
                    <a:pt x="963" y="0"/>
                    <a:pt x="706" y="0"/>
                  </a:cubicBezTo>
                  <a:cubicBezTo>
                    <a:pt x="447" y="0"/>
                    <a:pt x="256" y="105"/>
                    <a:pt x="138" y="311"/>
                  </a:cubicBezTo>
                  <a:cubicBezTo>
                    <a:pt x="45" y="472"/>
                    <a:pt x="0" y="692"/>
                    <a:pt x="0" y="983"/>
                  </a:cubicBezTo>
                  <a:cubicBezTo>
                    <a:pt x="0" y="1274"/>
                    <a:pt x="45" y="1494"/>
                    <a:pt x="138" y="1655"/>
                  </a:cubicBezTo>
                  <a:cubicBezTo>
                    <a:pt x="256" y="1861"/>
                    <a:pt x="447" y="1965"/>
                    <a:pt x="706" y="1965"/>
                  </a:cubicBezTo>
                  <a:cubicBezTo>
                    <a:pt x="963" y="1965"/>
                    <a:pt x="1258" y="1862"/>
                    <a:pt x="1495" y="1688"/>
                  </a:cubicBezTo>
                  <a:cubicBezTo>
                    <a:pt x="1765" y="1491"/>
                    <a:pt x="1913" y="1240"/>
                    <a:pt x="1913" y="983"/>
                  </a:cubicBezTo>
                  <a:cubicBezTo>
                    <a:pt x="1913" y="725"/>
                    <a:pt x="1765" y="475"/>
                    <a:pt x="1495" y="277"/>
                  </a:cubicBezTo>
                  <a:close/>
                  <a:moveTo>
                    <a:pt x="1368" y="1514"/>
                  </a:moveTo>
                  <a:cubicBezTo>
                    <a:pt x="1170" y="1659"/>
                    <a:pt x="916" y="1750"/>
                    <a:pt x="706" y="1750"/>
                  </a:cubicBezTo>
                  <a:cubicBezTo>
                    <a:pt x="478" y="1750"/>
                    <a:pt x="215" y="1662"/>
                    <a:pt x="215" y="983"/>
                  </a:cubicBezTo>
                  <a:cubicBezTo>
                    <a:pt x="215" y="303"/>
                    <a:pt x="478" y="216"/>
                    <a:pt x="706" y="216"/>
                  </a:cubicBezTo>
                  <a:cubicBezTo>
                    <a:pt x="916" y="216"/>
                    <a:pt x="1170" y="306"/>
                    <a:pt x="1368" y="451"/>
                  </a:cubicBezTo>
                  <a:cubicBezTo>
                    <a:pt x="1577" y="605"/>
                    <a:pt x="1697" y="798"/>
                    <a:pt x="1697" y="983"/>
                  </a:cubicBezTo>
                  <a:cubicBezTo>
                    <a:pt x="1697" y="1167"/>
                    <a:pt x="1577" y="1361"/>
                    <a:pt x="1368" y="1514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895601" y="116840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7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7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7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895601" y="2092325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895601" y="3016250"/>
              <a:ext cx="2414588" cy="504825"/>
            </a:xfrm>
            <a:custGeom>
              <a:avLst/>
              <a:gdLst>
                <a:gd name="T0" fmla="*/ 921 w 1028"/>
                <a:gd name="T1" fmla="*/ 0 h 215"/>
                <a:gd name="T2" fmla="*/ 108 w 1028"/>
                <a:gd name="T3" fmla="*/ 0 h 215"/>
                <a:gd name="T4" fmla="*/ 0 w 1028"/>
                <a:gd name="T5" fmla="*/ 108 h 215"/>
                <a:gd name="T6" fmla="*/ 108 w 1028"/>
                <a:gd name="T7" fmla="*/ 215 h 215"/>
                <a:gd name="T8" fmla="*/ 921 w 1028"/>
                <a:gd name="T9" fmla="*/ 215 h 215"/>
                <a:gd name="T10" fmla="*/ 1028 w 1028"/>
                <a:gd name="T11" fmla="*/ 108 h 215"/>
                <a:gd name="T12" fmla="*/ 921 w 1028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5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921" y="215"/>
                    <a:pt x="921" y="215"/>
                    <a:pt x="921" y="215"/>
                  </a:cubicBezTo>
                  <a:cubicBezTo>
                    <a:pt x="980" y="215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895601" y="3938588"/>
              <a:ext cx="2414588" cy="508000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895601" y="4862513"/>
              <a:ext cx="2414588" cy="506413"/>
            </a:xfrm>
            <a:custGeom>
              <a:avLst/>
              <a:gdLst>
                <a:gd name="T0" fmla="*/ 921 w 1028"/>
                <a:gd name="T1" fmla="*/ 0 h 216"/>
                <a:gd name="T2" fmla="*/ 108 w 1028"/>
                <a:gd name="T3" fmla="*/ 0 h 216"/>
                <a:gd name="T4" fmla="*/ 0 w 1028"/>
                <a:gd name="T5" fmla="*/ 108 h 216"/>
                <a:gd name="T6" fmla="*/ 108 w 1028"/>
                <a:gd name="T7" fmla="*/ 216 h 216"/>
                <a:gd name="T8" fmla="*/ 921 w 1028"/>
                <a:gd name="T9" fmla="*/ 216 h 216"/>
                <a:gd name="T10" fmla="*/ 1028 w 1028"/>
                <a:gd name="T11" fmla="*/ 108 h 216"/>
                <a:gd name="T12" fmla="*/ 921 w 1028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16">
                  <a:moveTo>
                    <a:pt x="92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921" y="216"/>
                    <a:pt x="921" y="216"/>
                    <a:pt x="921" y="216"/>
                  </a:cubicBezTo>
                  <a:cubicBezTo>
                    <a:pt x="980" y="216"/>
                    <a:pt x="1028" y="167"/>
                    <a:pt x="1028" y="108"/>
                  </a:cubicBezTo>
                  <a:cubicBezTo>
                    <a:pt x="1028" y="48"/>
                    <a:pt x="980" y="0"/>
                    <a:pt x="921" y="0"/>
                  </a:cubicBez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412315" y="5877787"/>
            <a:ext cx="55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7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r="-123" b="15809"/>
          <a:stretch/>
        </p:blipFill>
        <p:spPr>
          <a:xfrm>
            <a:off x="0" y="0"/>
            <a:ext cx="12244218" cy="68654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" t="37131" r="-123" b="38053"/>
          <a:stretch/>
        </p:blipFill>
        <p:spPr>
          <a:xfrm>
            <a:off x="0" y="3028012"/>
            <a:ext cx="12244218" cy="202367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3028012"/>
            <a:ext cx="122442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051685"/>
            <a:ext cx="122442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055688" y="3453847"/>
            <a:ext cx="1214727" cy="1201984"/>
            <a:chOff x="2614304" y="3088192"/>
            <a:chExt cx="1214727" cy="1201984"/>
          </a:xfrm>
        </p:grpSpPr>
        <p:sp>
          <p:nvSpPr>
            <p:cNvPr id="9" name="任意多边形 8"/>
            <p:cNvSpPr/>
            <p:nvPr/>
          </p:nvSpPr>
          <p:spPr>
            <a:xfrm rot="10800000">
              <a:off x="2614304" y="3088192"/>
              <a:ext cx="1180556" cy="1201984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0800000">
              <a:off x="2664181" y="3143746"/>
              <a:ext cx="1071429" cy="1090876"/>
            </a:xfrm>
            <a:custGeom>
              <a:avLst/>
              <a:gdLst>
                <a:gd name="connsiteX0" fmla="*/ 782723 w 1092530"/>
                <a:gd name="connsiteY0" fmla="*/ 1112361 h 1112361"/>
                <a:gd name="connsiteX1" fmla="*/ 309807 w 1092530"/>
                <a:gd name="connsiteY1" fmla="*/ 1112361 h 1112361"/>
                <a:gd name="connsiteX2" fmla="*/ 0 w 1092530"/>
                <a:gd name="connsiteY2" fmla="*/ 802554 h 1112361"/>
                <a:gd name="connsiteX3" fmla="*/ 0 w 1092530"/>
                <a:gd name="connsiteY3" fmla="*/ 773241 h 1112361"/>
                <a:gd name="connsiteX4" fmla="*/ 0 w 1092530"/>
                <a:gd name="connsiteY4" fmla="*/ 339120 h 1112361"/>
                <a:gd name="connsiteX5" fmla="*/ 0 w 1092530"/>
                <a:gd name="connsiteY5" fmla="*/ 309807 h 1112361"/>
                <a:gd name="connsiteX6" fmla="*/ 309807 w 1092530"/>
                <a:gd name="connsiteY6" fmla="*/ 0 h 1112361"/>
                <a:gd name="connsiteX7" fmla="*/ 782723 w 1092530"/>
                <a:gd name="connsiteY7" fmla="*/ 0 h 1112361"/>
                <a:gd name="connsiteX8" fmla="*/ 1092530 w 1092530"/>
                <a:gd name="connsiteY8" fmla="*/ 309807 h 1112361"/>
                <a:gd name="connsiteX9" fmla="*/ 1092530 w 1092530"/>
                <a:gd name="connsiteY9" fmla="*/ 339120 h 1112361"/>
                <a:gd name="connsiteX10" fmla="*/ 1092530 w 1092530"/>
                <a:gd name="connsiteY10" fmla="*/ 773241 h 1112361"/>
                <a:gd name="connsiteX11" fmla="*/ 1092530 w 1092530"/>
                <a:gd name="connsiteY11" fmla="*/ 802554 h 111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530" h="1112361">
                  <a:moveTo>
                    <a:pt x="782723" y="1112361"/>
                  </a:moveTo>
                  <a:lnTo>
                    <a:pt x="309807" y="1112361"/>
                  </a:lnTo>
                  <a:lnTo>
                    <a:pt x="0" y="802554"/>
                  </a:lnTo>
                  <a:lnTo>
                    <a:pt x="0" y="773241"/>
                  </a:lnTo>
                  <a:lnTo>
                    <a:pt x="0" y="339120"/>
                  </a:lnTo>
                  <a:lnTo>
                    <a:pt x="0" y="309807"/>
                  </a:lnTo>
                  <a:lnTo>
                    <a:pt x="309807" y="0"/>
                  </a:lnTo>
                  <a:lnTo>
                    <a:pt x="782723" y="0"/>
                  </a:lnTo>
                  <a:lnTo>
                    <a:pt x="1092530" y="309807"/>
                  </a:lnTo>
                  <a:lnTo>
                    <a:pt x="1092530" y="339120"/>
                  </a:lnTo>
                  <a:lnTo>
                    <a:pt x="1092530" y="773241"/>
                  </a:lnTo>
                  <a:lnTo>
                    <a:pt x="1092530" y="802554"/>
                  </a:lnTo>
                  <a:close/>
                </a:path>
              </a:pathLst>
            </a:custGeom>
            <a:solidFill>
              <a:srgbClr val="F245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20659" y="3396797"/>
              <a:ext cx="1108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50" dirty="0" smtClean="0">
                  <a:solidFill>
                    <a:schemeClr val="bg1"/>
                  </a:solidFill>
                </a:rPr>
                <a:t>STOP</a:t>
              </a:r>
              <a:endParaRPr lang="zh-CN" altLang="en-US" sz="32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068249" y="3593174"/>
            <a:ext cx="356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2591" y="3593174"/>
            <a:ext cx="3597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3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438</Words>
  <Application>Microsoft Office PowerPoint</Application>
  <PresentationFormat>自定义</PresentationFormat>
  <Paragraphs>98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User</cp:lastModifiedBy>
  <cp:revision>5</cp:revision>
  <dcterms:created xsi:type="dcterms:W3CDTF">2015-11-27T03:53:39Z</dcterms:created>
  <dcterms:modified xsi:type="dcterms:W3CDTF">2017-04-20T08:02:48Z</dcterms:modified>
</cp:coreProperties>
</file>