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</p:sldIdLst>
  <p:sldSz cx="12192000" cy="685800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howGuides="1">
      <p:cViewPr varScale="1">
        <p:scale>
          <a:sx n="85" d="100"/>
          <a:sy n="85" d="100"/>
        </p:scale>
        <p:origin x="378" y="90"/>
      </p:cViewPr>
      <p:guideLst>
        <p:guide orient="horz" pos="213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D8AD-8A7A-4B38-9412-0C3F3A9061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0333-D4E6-4F93-96E5-62999A0BBD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D225-6189-4789-824C-6BD379A687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0F5E2-6811-4578-859C-0040E4E61A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7495-2A05-43AD-A094-62A009A053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35ABD-B96A-44DA-8E48-4621465796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7F004-F28E-42E7-A6E0-2733D3C34C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A36BF-8D29-4051-8E45-E7FF661C69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47DE9-3CA9-442B-A783-D83ED642BA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80BD6-4269-470B-B8A1-99013296E4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B8D0D-7F4B-4D19-8C83-B9F5725056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0CB37-8587-41F2-8AA0-39C1437D50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/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3557-A055-4998-95BC-2EE3B79499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等线 Light" panose="02010600030101010101" pitchFamily="2" charset="-122"/>
              </a:rPr>
              <a:t>单击此处编辑母版标题样式</a:t>
            </a:r>
            <a:endParaRPr lang="zh-CN" altLang="en-US" smtClean="0">
              <a:sym typeface="等线 Light" panose="02010600030101010101" pitchFamily="2" charset="-122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等线" panose="02010600030101010101" pitchFamily="2" charset="-122"/>
              </a:rPr>
              <a:t>编辑母版文本样式</a:t>
            </a:r>
            <a:endParaRPr lang="zh-CN" altLang="en-US" smtClean="0">
              <a:sym typeface="等线" panose="02010600030101010101" pitchFamily="2" charset="-122"/>
            </a:endParaRPr>
          </a:p>
          <a:p>
            <a:pPr lvl="1"/>
            <a:r>
              <a:rPr lang="zh-CN" altLang="en-US" smtClean="0">
                <a:sym typeface="等线" panose="02010600030101010101" pitchFamily="2" charset="-122"/>
              </a:rPr>
              <a:t>第二级</a:t>
            </a:r>
            <a:endParaRPr lang="zh-CN" altLang="en-US" smtClean="0">
              <a:sym typeface="等线" panose="02010600030101010101" pitchFamily="2" charset="-122"/>
            </a:endParaRPr>
          </a:p>
          <a:p>
            <a:pPr lvl="2"/>
            <a:r>
              <a:rPr lang="zh-CN" altLang="en-US" smtClean="0">
                <a:sym typeface="等线" panose="02010600030101010101" pitchFamily="2" charset="-122"/>
              </a:rPr>
              <a:t>第三级</a:t>
            </a:r>
            <a:endParaRPr lang="zh-CN" altLang="en-US" smtClean="0">
              <a:sym typeface="等线" panose="02010600030101010101" pitchFamily="2" charset="-122"/>
            </a:endParaRPr>
          </a:p>
          <a:p>
            <a:pPr lvl="3"/>
            <a:r>
              <a:rPr lang="zh-CN" altLang="en-US" smtClean="0">
                <a:sym typeface="等线" panose="02010600030101010101" pitchFamily="2" charset="-122"/>
              </a:rPr>
              <a:t>第四级</a:t>
            </a:r>
            <a:endParaRPr lang="zh-CN" altLang="en-US" smtClean="0">
              <a:sym typeface="等线" panose="02010600030101010101" pitchFamily="2" charset="-122"/>
            </a:endParaRPr>
          </a:p>
          <a:p>
            <a:pPr lvl="4"/>
            <a:r>
              <a:rPr lang="zh-CN" altLang="en-US" smtClean="0">
                <a:sym typeface="等线" panose="02010600030101010101" pitchFamily="2" charset="-122"/>
              </a:rPr>
              <a:t>第五级</a:t>
            </a:r>
            <a:endParaRPr lang="zh-CN" altLang="en-US" smtClean="0">
              <a:sym typeface="等线" panose="02010600030101010101" pitchFamily="2" charset="-122"/>
            </a:endParaRP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7C4007FC-7049-45F5-B501-843231AA84E4}" type="datetime1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/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7C2F6E32-FB13-4BDA-AB60-02C5A9ADE4B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等线 Light" panose="02010600030101010101" pitchFamily="2" charset="-122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sym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pitchFamily="2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8" Type="http://schemas.openxmlformats.org/officeDocument/2006/relationships/image" Target="../media/image20.emf"/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2.emf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.png"/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2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组合 27"/>
          <p:cNvGrpSpPr/>
          <p:nvPr/>
        </p:nvGrpSpPr>
        <p:grpSpPr bwMode="auto">
          <a:xfrm>
            <a:off x="942975" y="2025650"/>
            <a:ext cx="5603875" cy="2068324"/>
            <a:chOff x="0" y="0"/>
            <a:chExt cx="5602778" cy="2069967"/>
          </a:xfrm>
        </p:grpSpPr>
        <p:sp>
          <p:nvSpPr>
            <p:cNvPr id="2050" name="文本框 7"/>
            <p:cNvSpPr>
              <a:spLocks noChangeArrowheads="1"/>
            </p:cNvSpPr>
            <p:nvPr/>
          </p:nvSpPr>
          <p:spPr bwMode="auto">
            <a:xfrm>
              <a:off x="0" y="0"/>
              <a:ext cx="516887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4000" dirty="0">
                  <a:solidFill>
                    <a:srgbClr val="707029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BUSINESS PPT</a:t>
              </a:r>
              <a:endParaRPr lang="zh-CN" altLang="en-US" sz="4000" dirty="0">
                <a:solidFill>
                  <a:srgbClr val="707029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2051" name="文本框 8"/>
            <p:cNvSpPr>
              <a:spLocks noChangeArrowheads="1"/>
            </p:cNvSpPr>
            <p:nvPr/>
          </p:nvSpPr>
          <p:spPr bwMode="auto">
            <a:xfrm>
              <a:off x="1" y="707886"/>
              <a:ext cx="56027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6000" b="1" dirty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TEMPLATE</a:t>
              </a:r>
              <a:endParaRPr lang="zh-CN" altLang="en-US" sz="6000" b="1" dirty="0">
                <a:solidFill>
                  <a:srgbClr val="2A555B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2052" name="文本框 9"/>
            <p:cNvSpPr>
              <a:spLocks noChangeArrowheads="1"/>
            </p:cNvSpPr>
            <p:nvPr/>
          </p:nvSpPr>
          <p:spPr bwMode="auto">
            <a:xfrm>
              <a:off x="67722" y="1607935"/>
              <a:ext cx="5168871" cy="46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reporter </a:t>
              </a:r>
              <a:r>
                <a:rPr lang="en-US" altLang="en-US" sz="160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: www.52ppt.com</a:t>
              </a:r>
              <a:endParaRPr lang="en-US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2053" name="等腰三角形 15"/>
          <p:cNvSpPr>
            <a:spLocks noChangeArrowheads="1"/>
          </p:cNvSpPr>
          <p:nvPr/>
        </p:nvSpPr>
        <p:spPr bwMode="auto">
          <a:xfrm>
            <a:off x="2371725" y="5984875"/>
            <a:ext cx="1177925" cy="1016000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B2AD4E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054" name="等腰三角形 18"/>
          <p:cNvSpPr>
            <a:spLocks noChangeArrowheads="1"/>
          </p:cNvSpPr>
          <p:nvPr/>
        </p:nvSpPr>
        <p:spPr bwMode="auto">
          <a:xfrm>
            <a:off x="6619875" y="5348288"/>
            <a:ext cx="1873250" cy="1614487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707029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055" name="等腰三角形 19"/>
          <p:cNvSpPr>
            <a:spLocks noChangeArrowheads="1"/>
          </p:cNvSpPr>
          <p:nvPr/>
        </p:nvSpPr>
        <p:spPr bwMode="auto">
          <a:xfrm>
            <a:off x="5984875" y="5722938"/>
            <a:ext cx="1441450" cy="1243012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498A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2056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0"/>
            <a:ext cx="5038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图片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/>
          <a:stretch>
            <a:fillRect/>
          </a:stretch>
        </p:blipFill>
        <p:spPr bwMode="auto">
          <a:xfrm>
            <a:off x="476250" y="0"/>
            <a:ext cx="2028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等腰三角形 28"/>
          <p:cNvSpPr>
            <a:spLocks noChangeArrowheads="1"/>
          </p:cNvSpPr>
          <p:nvPr/>
        </p:nvSpPr>
        <p:spPr bwMode="auto">
          <a:xfrm flipV="1">
            <a:off x="446088" y="0"/>
            <a:ext cx="1125537" cy="873125"/>
          </a:xfrm>
          <a:prstGeom prst="triangle">
            <a:avLst>
              <a:gd name="adj" fmla="val 50000"/>
            </a:avLst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组合 4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11266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1267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1268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9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70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127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椭圆 11"/>
          <p:cNvSpPr>
            <a:spLocks noChangeArrowheads="1"/>
          </p:cNvSpPr>
          <p:nvPr/>
        </p:nvSpPr>
        <p:spPr bwMode="auto">
          <a:xfrm>
            <a:off x="1524000" y="1600200"/>
            <a:ext cx="800100" cy="800100"/>
          </a:xfrm>
          <a:prstGeom prst="ellipse">
            <a:avLst/>
          </a:prstGeom>
          <a:solidFill>
            <a:srgbClr val="0498A5"/>
          </a:solidFill>
          <a:ln w="12700">
            <a:solidFill>
              <a:srgbClr val="42719B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1273" name="椭圆 12"/>
          <p:cNvSpPr>
            <a:spLocks noChangeArrowheads="1"/>
          </p:cNvSpPr>
          <p:nvPr/>
        </p:nvSpPr>
        <p:spPr bwMode="auto">
          <a:xfrm>
            <a:off x="1524000" y="2665413"/>
            <a:ext cx="800100" cy="800100"/>
          </a:xfrm>
          <a:prstGeom prst="ellipse">
            <a:avLst/>
          </a:prstGeom>
          <a:solidFill>
            <a:srgbClr val="0498A5"/>
          </a:solidFill>
          <a:ln w="12700">
            <a:solidFill>
              <a:srgbClr val="42719B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1274" name="椭圆 13"/>
          <p:cNvSpPr>
            <a:spLocks noChangeArrowheads="1"/>
          </p:cNvSpPr>
          <p:nvPr/>
        </p:nvSpPr>
        <p:spPr bwMode="auto">
          <a:xfrm>
            <a:off x="1524000" y="3730625"/>
            <a:ext cx="800100" cy="800100"/>
          </a:xfrm>
          <a:prstGeom prst="ellipse">
            <a:avLst/>
          </a:prstGeom>
          <a:solidFill>
            <a:srgbClr val="0498A5"/>
          </a:solidFill>
          <a:ln w="12700">
            <a:solidFill>
              <a:srgbClr val="42719B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1275" name="椭圆 14"/>
          <p:cNvSpPr>
            <a:spLocks noChangeArrowheads="1"/>
          </p:cNvSpPr>
          <p:nvPr/>
        </p:nvSpPr>
        <p:spPr bwMode="auto">
          <a:xfrm>
            <a:off x="1524000" y="4797425"/>
            <a:ext cx="800100" cy="800100"/>
          </a:xfrm>
          <a:prstGeom prst="ellipse">
            <a:avLst/>
          </a:prstGeom>
          <a:solidFill>
            <a:srgbClr val="0498A5"/>
          </a:solidFill>
          <a:ln w="12700">
            <a:solidFill>
              <a:srgbClr val="42719B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1276" name="椭圆 16"/>
          <p:cNvSpPr>
            <a:spLocks noChangeArrowheads="1"/>
          </p:cNvSpPr>
          <p:nvPr/>
        </p:nvSpPr>
        <p:spPr bwMode="auto">
          <a:xfrm>
            <a:off x="6096000" y="1600200"/>
            <a:ext cx="800100" cy="800100"/>
          </a:xfrm>
          <a:prstGeom prst="ellipse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1277" name="椭圆 17"/>
          <p:cNvSpPr>
            <a:spLocks noChangeArrowheads="1"/>
          </p:cNvSpPr>
          <p:nvPr/>
        </p:nvSpPr>
        <p:spPr bwMode="auto">
          <a:xfrm>
            <a:off x="6096000" y="2665413"/>
            <a:ext cx="800100" cy="800100"/>
          </a:xfrm>
          <a:prstGeom prst="ellipse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1278" name="椭圆 18"/>
          <p:cNvSpPr>
            <a:spLocks noChangeArrowheads="1"/>
          </p:cNvSpPr>
          <p:nvPr/>
        </p:nvSpPr>
        <p:spPr bwMode="auto">
          <a:xfrm>
            <a:off x="6096000" y="3730625"/>
            <a:ext cx="800100" cy="800100"/>
          </a:xfrm>
          <a:prstGeom prst="ellipse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1279" name="椭圆 19"/>
          <p:cNvSpPr>
            <a:spLocks noChangeArrowheads="1"/>
          </p:cNvSpPr>
          <p:nvPr/>
        </p:nvSpPr>
        <p:spPr bwMode="auto">
          <a:xfrm>
            <a:off x="6096000" y="4797425"/>
            <a:ext cx="800100" cy="800100"/>
          </a:xfrm>
          <a:prstGeom prst="ellipse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grpSp>
        <p:nvGrpSpPr>
          <p:cNvPr id="11280" name="组合 36"/>
          <p:cNvGrpSpPr/>
          <p:nvPr/>
        </p:nvGrpSpPr>
        <p:grpSpPr bwMode="auto">
          <a:xfrm>
            <a:off x="2493963" y="1600200"/>
            <a:ext cx="3903662" cy="3965575"/>
            <a:chOff x="0" y="0"/>
            <a:chExt cx="3904124" cy="3966018"/>
          </a:xfrm>
        </p:grpSpPr>
        <p:grpSp>
          <p:nvGrpSpPr>
            <p:cNvPr id="11281" name="组合 26"/>
            <p:cNvGrpSpPr/>
            <p:nvPr/>
          </p:nvGrpSpPr>
          <p:grpSpPr bwMode="auto">
            <a:xfrm>
              <a:off x="0" y="0"/>
              <a:ext cx="3892777" cy="769323"/>
              <a:chOff x="0" y="0"/>
              <a:chExt cx="3892777" cy="769323"/>
            </a:xfrm>
          </p:grpSpPr>
          <p:sp>
            <p:nvSpPr>
              <p:cNvPr id="11282" name="文本框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882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000000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KEYWORDS</a:t>
                </a:r>
                <a:endParaRPr lang="zh-CN" altLang="en-US" sz="20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11283" name="文本框 21"/>
              <p:cNvSpPr>
                <a:spLocks noChangeArrowheads="1"/>
              </p:cNvSpPr>
              <p:nvPr/>
            </p:nvSpPr>
            <p:spPr bwMode="auto">
              <a:xfrm>
                <a:off x="22620" y="461546"/>
                <a:ext cx="38701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>
                    <a:solidFill>
                      <a:srgbClr val="7F7F7F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方正兰亭黑简体" panose="02000000000000000000" pitchFamily="2" charset="-122"/>
                  </a:rPr>
                  <a:t>Sit Er Elit Lamet,Consectetaur Cillium.</a:t>
                </a:r>
                <a:endParaRPr lang="zh-CN" altLang="en-US" sz="140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endParaRPr>
              </a:p>
            </p:txBody>
          </p:sp>
        </p:grpSp>
        <p:grpSp>
          <p:nvGrpSpPr>
            <p:cNvPr id="11284" name="组合 27"/>
            <p:cNvGrpSpPr/>
            <p:nvPr/>
          </p:nvGrpSpPr>
          <p:grpSpPr bwMode="auto">
            <a:xfrm>
              <a:off x="0" y="1065565"/>
              <a:ext cx="3892777" cy="769323"/>
              <a:chOff x="0" y="0"/>
              <a:chExt cx="3892777" cy="769323"/>
            </a:xfrm>
          </p:grpSpPr>
          <p:sp>
            <p:nvSpPr>
              <p:cNvPr id="11285" name="文本框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882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000000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KEYWORDS</a:t>
                </a:r>
                <a:endParaRPr lang="zh-CN" altLang="en-US" sz="20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11286" name="文本框 29"/>
              <p:cNvSpPr>
                <a:spLocks noChangeArrowheads="1"/>
              </p:cNvSpPr>
              <p:nvPr/>
            </p:nvSpPr>
            <p:spPr bwMode="auto">
              <a:xfrm>
                <a:off x="22620" y="461546"/>
                <a:ext cx="38701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>
                    <a:solidFill>
                      <a:srgbClr val="7F7F7F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方正兰亭黑简体" panose="02000000000000000000" pitchFamily="2" charset="-122"/>
                  </a:rPr>
                  <a:t>Sit Er Elit Lamet,Consectetaur Cillium.</a:t>
                </a:r>
                <a:endParaRPr lang="zh-CN" altLang="en-US" sz="140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endParaRPr>
              </a:p>
            </p:txBody>
          </p:sp>
        </p:grpSp>
        <p:grpSp>
          <p:nvGrpSpPr>
            <p:cNvPr id="11287" name="组合 30"/>
            <p:cNvGrpSpPr/>
            <p:nvPr/>
          </p:nvGrpSpPr>
          <p:grpSpPr bwMode="auto">
            <a:xfrm>
              <a:off x="11347" y="2156133"/>
              <a:ext cx="3892777" cy="769323"/>
              <a:chOff x="0" y="0"/>
              <a:chExt cx="3892777" cy="769323"/>
            </a:xfrm>
          </p:grpSpPr>
          <p:sp>
            <p:nvSpPr>
              <p:cNvPr id="11288" name="文本框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882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000000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KEYWORDS</a:t>
                </a:r>
                <a:endParaRPr lang="zh-CN" altLang="en-US" sz="20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11289" name="文本框 32"/>
              <p:cNvSpPr>
                <a:spLocks noChangeArrowheads="1"/>
              </p:cNvSpPr>
              <p:nvPr/>
            </p:nvSpPr>
            <p:spPr bwMode="auto">
              <a:xfrm>
                <a:off x="22620" y="461546"/>
                <a:ext cx="38701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>
                    <a:solidFill>
                      <a:srgbClr val="7F7F7F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方正兰亭黑简体" panose="02000000000000000000" pitchFamily="2" charset="-122"/>
                  </a:rPr>
                  <a:t>Sit Er Elit Lamet,Consectetaur Cillium.</a:t>
                </a:r>
                <a:endParaRPr lang="zh-CN" altLang="en-US" sz="140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endParaRPr>
              </a:p>
            </p:txBody>
          </p:sp>
        </p:grpSp>
        <p:grpSp>
          <p:nvGrpSpPr>
            <p:cNvPr id="11290" name="组合 33"/>
            <p:cNvGrpSpPr/>
            <p:nvPr/>
          </p:nvGrpSpPr>
          <p:grpSpPr bwMode="auto">
            <a:xfrm>
              <a:off x="0" y="3196695"/>
              <a:ext cx="3892777" cy="769323"/>
              <a:chOff x="0" y="0"/>
              <a:chExt cx="3892777" cy="769323"/>
            </a:xfrm>
          </p:grpSpPr>
          <p:sp>
            <p:nvSpPr>
              <p:cNvPr id="11291" name="文本框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882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000000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KEYWORDS</a:t>
                </a:r>
                <a:endParaRPr lang="zh-CN" altLang="en-US" sz="20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11292" name="文本框 35"/>
              <p:cNvSpPr>
                <a:spLocks noChangeArrowheads="1"/>
              </p:cNvSpPr>
              <p:nvPr/>
            </p:nvSpPr>
            <p:spPr bwMode="auto">
              <a:xfrm>
                <a:off x="22620" y="461546"/>
                <a:ext cx="38701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>
                    <a:solidFill>
                      <a:srgbClr val="7F7F7F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方正兰亭黑简体" panose="02000000000000000000" pitchFamily="2" charset="-122"/>
                  </a:rPr>
                  <a:t>Sit Er Elit Lamet,Consectetaur Cillium.</a:t>
                </a:r>
                <a:endParaRPr lang="zh-CN" altLang="en-US" sz="140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11293" name="组合 37"/>
          <p:cNvGrpSpPr/>
          <p:nvPr/>
        </p:nvGrpSpPr>
        <p:grpSpPr bwMode="auto">
          <a:xfrm>
            <a:off x="7110413" y="1600200"/>
            <a:ext cx="3903662" cy="3965575"/>
            <a:chOff x="0" y="0"/>
            <a:chExt cx="3904124" cy="3966018"/>
          </a:xfrm>
        </p:grpSpPr>
        <p:grpSp>
          <p:nvGrpSpPr>
            <p:cNvPr id="11294" name="组合 38"/>
            <p:cNvGrpSpPr/>
            <p:nvPr/>
          </p:nvGrpSpPr>
          <p:grpSpPr bwMode="auto">
            <a:xfrm>
              <a:off x="0" y="0"/>
              <a:ext cx="3892777" cy="769323"/>
              <a:chOff x="0" y="0"/>
              <a:chExt cx="3892777" cy="769323"/>
            </a:xfrm>
          </p:grpSpPr>
          <p:sp>
            <p:nvSpPr>
              <p:cNvPr id="11295" name="文本框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882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000000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KEYWORDS</a:t>
                </a:r>
                <a:endParaRPr lang="zh-CN" altLang="en-US" sz="20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11296" name="文本框 49"/>
              <p:cNvSpPr>
                <a:spLocks noChangeArrowheads="1"/>
              </p:cNvSpPr>
              <p:nvPr/>
            </p:nvSpPr>
            <p:spPr bwMode="auto">
              <a:xfrm>
                <a:off x="22620" y="461546"/>
                <a:ext cx="38701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>
                    <a:solidFill>
                      <a:srgbClr val="7F7F7F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方正兰亭黑简体" panose="02000000000000000000" pitchFamily="2" charset="-122"/>
                  </a:rPr>
                  <a:t>Sit Er Elit Lamet,Consectetaur Cillium.</a:t>
                </a:r>
                <a:endParaRPr lang="zh-CN" altLang="en-US" sz="140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endParaRPr>
              </a:p>
            </p:txBody>
          </p:sp>
        </p:grpSp>
        <p:grpSp>
          <p:nvGrpSpPr>
            <p:cNvPr id="11297" name="组合 39"/>
            <p:cNvGrpSpPr/>
            <p:nvPr/>
          </p:nvGrpSpPr>
          <p:grpSpPr bwMode="auto">
            <a:xfrm>
              <a:off x="0" y="1065565"/>
              <a:ext cx="3892777" cy="769323"/>
              <a:chOff x="0" y="0"/>
              <a:chExt cx="3892777" cy="769323"/>
            </a:xfrm>
          </p:grpSpPr>
          <p:sp>
            <p:nvSpPr>
              <p:cNvPr id="11298" name="文本框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882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000000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KEYWORDS</a:t>
                </a:r>
                <a:endParaRPr lang="zh-CN" altLang="en-US" sz="20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11299" name="文本框 47"/>
              <p:cNvSpPr>
                <a:spLocks noChangeArrowheads="1"/>
              </p:cNvSpPr>
              <p:nvPr/>
            </p:nvSpPr>
            <p:spPr bwMode="auto">
              <a:xfrm>
                <a:off x="22620" y="461546"/>
                <a:ext cx="38701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>
                    <a:solidFill>
                      <a:srgbClr val="7F7F7F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方正兰亭黑简体" panose="02000000000000000000" pitchFamily="2" charset="-122"/>
                  </a:rPr>
                  <a:t>Sit Er Elit Lamet,Consectetaur Cillium.</a:t>
                </a:r>
                <a:endParaRPr lang="zh-CN" altLang="en-US" sz="140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endParaRPr>
              </a:p>
            </p:txBody>
          </p:sp>
        </p:grpSp>
        <p:grpSp>
          <p:nvGrpSpPr>
            <p:cNvPr id="11300" name="组合 40"/>
            <p:cNvGrpSpPr/>
            <p:nvPr/>
          </p:nvGrpSpPr>
          <p:grpSpPr bwMode="auto">
            <a:xfrm>
              <a:off x="11347" y="2156133"/>
              <a:ext cx="3892777" cy="769323"/>
              <a:chOff x="0" y="0"/>
              <a:chExt cx="3892777" cy="769323"/>
            </a:xfrm>
          </p:grpSpPr>
          <p:sp>
            <p:nvSpPr>
              <p:cNvPr id="11301" name="文本框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882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000000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KEYWORDS</a:t>
                </a:r>
                <a:endParaRPr lang="zh-CN" altLang="en-US" sz="20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11302" name="文本框 45"/>
              <p:cNvSpPr>
                <a:spLocks noChangeArrowheads="1"/>
              </p:cNvSpPr>
              <p:nvPr/>
            </p:nvSpPr>
            <p:spPr bwMode="auto">
              <a:xfrm>
                <a:off x="22620" y="461546"/>
                <a:ext cx="38701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>
                    <a:solidFill>
                      <a:srgbClr val="7F7F7F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方正兰亭黑简体" panose="02000000000000000000" pitchFamily="2" charset="-122"/>
                  </a:rPr>
                  <a:t>Sit Er Elit Lamet,Consectetaur Cillium.</a:t>
                </a:r>
                <a:endParaRPr lang="zh-CN" altLang="en-US" sz="140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endParaRPr>
              </a:p>
            </p:txBody>
          </p:sp>
        </p:grpSp>
        <p:grpSp>
          <p:nvGrpSpPr>
            <p:cNvPr id="11303" name="组合 41"/>
            <p:cNvGrpSpPr/>
            <p:nvPr/>
          </p:nvGrpSpPr>
          <p:grpSpPr bwMode="auto">
            <a:xfrm>
              <a:off x="0" y="3196695"/>
              <a:ext cx="3892777" cy="769323"/>
              <a:chOff x="0" y="0"/>
              <a:chExt cx="3892777" cy="769323"/>
            </a:xfrm>
          </p:grpSpPr>
          <p:sp>
            <p:nvSpPr>
              <p:cNvPr id="11304" name="文本框 4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882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000000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KEYWORDS</a:t>
                </a:r>
                <a:endParaRPr lang="zh-CN" altLang="en-US" sz="20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11305" name="文本框 43"/>
              <p:cNvSpPr>
                <a:spLocks noChangeArrowheads="1"/>
              </p:cNvSpPr>
              <p:nvPr/>
            </p:nvSpPr>
            <p:spPr bwMode="auto">
              <a:xfrm>
                <a:off x="22620" y="461546"/>
                <a:ext cx="38701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>
                    <a:solidFill>
                      <a:srgbClr val="7F7F7F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方正兰亭黑简体" panose="02000000000000000000" pitchFamily="2" charset="-122"/>
                  </a:rPr>
                  <a:t>Sit Er Elit Lamet,Consectetaur Cillium.</a:t>
                </a:r>
                <a:endParaRPr lang="zh-CN" altLang="en-US" sz="1400">
                  <a:solidFill>
                    <a:srgbClr val="7F7F7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endParaRPr>
              </a:p>
            </p:txBody>
          </p:sp>
        </p:grpSp>
      </p:grpSp>
      <p:pic>
        <p:nvPicPr>
          <p:cNvPr id="11306" name="图片 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812925"/>
            <a:ext cx="4603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7" name="图片 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827338"/>
            <a:ext cx="4048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8" name="图片 5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3916363"/>
            <a:ext cx="4524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9" name="图片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5032375"/>
            <a:ext cx="5032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0" name="图片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768475"/>
            <a:ext cx="46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1" name="图片 5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2851150"/>
            <a:ext cx="4016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2" name="图片 5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944938"/>
            <a:ext cx="38258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3" name="图片 5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5019675"/>
            <a:ext cx="4460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4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12290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2291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2292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3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294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2295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6" name="组合 20"/>
          <p:cNvGrpSpPr/>
          <p:nvPr/>
        </p:nvGrpSpPr>
        <p:grpSpPr bwMode="auto">
          <a:xfrm>
            <a:off x="3476625" y="2095500"/>
            <a:ext cx="5238750" cy="3257550"/>
            <a:chOff x="0" y="0"/>
            <a:chExt cx="5238751" cy="3257551"/>
          </a:xfrm>
        </p:grpSpPr>
        <p:pic>
          <p:nvPicPr>
            <p:cNvPr id="12297" name="图片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63" t="39359" r="4253" b="7645"/>
            <a:stretch>
              <a:fillRect/>
            </a:stretch>
          </p:blipFill>
          <p:spPr bwMode="auto">
            <a:xfrm>
              <a:off x="0" y="0"/>
              <a:ext cx="5238751" cy="3257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8" name="矩形 13"/>
            <p:cNvSpPr>
              <a:spLocks noChangeArrowheads="1"/>
            </p:cNvSpPr>
            <p:nvPr/>
          </p:nvSpPr>
          <p:spPr bwMode="auto">
            <a:xfrm>
              <a:off x="724339" y="376897"/>
              <a:ext cx="3733800" cy="2324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2299" name="图片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637" y="376897"/>
              <a:ext cx="1707502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图片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01" y="1126159"/>
              <a:ext cx="2035385" cy="1005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01" name="组合 29"/>
          <p:cNvGrpSpPr/>
          <p:nvPr/>
        </p:nvGrpSpPr>
        <p:grpSpPr bwMode="auto">
          <a:xfrm>
            <a:off x="596900" y="2203450"/>
            <a:ext cx="2986088" cy="3267075"/>
            <a:chOff x="0" y="0"/>
            <a:chExt cx="2985579" cy="3265611"/>
          </a:xfrm>
        </p:grpSpPr>
        <p:sp>
          <p:nvSpPr>
            <p:cNvPr id="12302" name="文本框 21"/>
            <p:cNvSpPr>
              <a:spLocks noChangeArrowheads="1"/>
            </p:cNvSpPr>
            <p:nvPr/>
          </p:nvSpPr>
          <p:spPr bwMode="auto">
            <a:xfrm>
              <a:off x="15728" y="0"/>
              <a:ext cx="19960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400" dirty="0" smtClean="0">
                  <a:solidFill>
                    <a:srgbClr val="0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添加文字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2303" name="文本框 22"/>
            <p:cNvSpPr>
              <a:spLocks noChangeArrowheads="1"/>
            </p:cNvSpPr>
            <p:nvPr/>
          </p:nvSpPr>
          <p:spPr bwMode="auto">
            <a:xfrm>
              <a:off x="0" y="398719"/>
              <a:ext cx="298557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点击输入简要文字内容，文字内容需概括精炼，言简意赅的说明该项内容。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2304" name="文本框 23"/>
            <p:cNvSpPr>
              <a:spLocks noChangeArrowheads="1"/>
            </p:cNvSpPr>
            <p:nvPr/>
          </p:nvSpPr>
          <p:spPr bwMode="auto">
            <a:xfrm>
              <a:off x="15728" y="1666563"/>
              <a:ext cx="19960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400" dirty="0" smtClean="0">
                  <a:solidFill>
                    <a:srgbClr val="0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添加文字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2305" name="文本框 24"/>
            <p:cNvSpPr>
              <a:spLocks noChangeArrowheads="1"/>
            </p:cNvSpPr>
            <p:nvPr/>
          </p:nvSpPr>
          <p:spPr bwMode="auto">
            <a:xfrm>
              <a:off x="0" y="2065282"/>
              <a:ext cx="298557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点击输入简要文字内容，文字内容需概括精炼，言简意赅的说明该项内容。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2306" name="组合 30"/>
          <p:cNvGrpSpPr/>
          <p:nvPr/>
        </p:nvGrpSpPr>
        <p:grpSpPr bwMode="auto">
          <a:xfrm>
            <a:off x="8658225" y="2203450"/>
            <a:ext cx="2986088" cy="3232150"/>
            <a:chOff x="0" y="0"/>
            <a:chExt cx="2985579" cy="3231853"/>
          </a:xfrm>
        </p:grpSpPr>
        <p:sp>
          <p:nvSpPr>
            <p:cNvPr id="12307" name="文本框 25"/>
            <p:cNvSpPr>
              <a:spLocks noChangeArrowheads="1"/>
            </p:cNvSpPr>
            <p:nvPr/>
          </p:nvSpPr>
          <p:spPr bwMode="auto">
            <a:xfrm>
              <a:off x="986806" y="0"/>
              <a:ext cx="19960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zh-CN" altLang="en-US" sz="2400" dirty="0" smtClean="0">
                  <a:solidFill>
                    <a:srgbClr val="0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添加文字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2308" name="文本框 26"/>
            <p:cNvSpPr>
              <a:spLocks noChangeArrowheads="1"/>
            </p:cNvSpPr>
            <p:nvPr/>
          </p:nvSpPr>
          <p:spPr bwMode="auto">
            <a:xfrm>
              <a:off x="0" y="364961"/>
              <a:ext cx="298557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点击输入简要文字内容，文字内容需概括精炼，言简意赅的说明该项内容。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2309" name="文本框 27"/>
            <p:cNvSpPr>
              <a:spLocks noChangeArrowheads="1"/>
            </p:cNvSpPr>
            <p:nvPr/>
          </p:nvSpPr>
          <p:spPr bwMode="auto">
            <a:xfrm>
              <a:off x="986805" y="1666562"/>
              <a:ext cx="19960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zh-CN" altLang="en-US" sz="2400" dirty="0" smtClean="0">
                  <a:solidFill>
                    <a:srgbClr val="0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添加文字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2310" name="文本框 28"/>
            <p:cNvSpPr>
              <a:spLocks noChangeArrowheads="1"/>
            </p:cNvSpPr>
            <p:nvPr/>
          </p:nvSpPr>
          <p:spPr bwMode="auto">
            <a:xfrm>
              <a:off x="0" y="2031524"/>
              <a:ext cx="298557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点击输入简要文字内容，文字内容需概括精炼，言简意赅的说明该项内容。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等腰三角形 6"/>
          <p:cNvSpPr>
            <a:spLocks noChangeArrowheads="1"/>
          </p:cNvSpPr>
          <p:nvPr/>
        </p:nvSpPr>
        <p:spPr bwMode="auto">
          <a:xfrm flipV="1">
            <a:off x="9783763" y="2325688"/>
            <a:ext cx="2008187" cy="17319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498A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3314" name="等腰三角形 5"/>
          <p:cNvSpPr>
            <a:spLocks noChangeArrowheads="1"/>
          </p:cNvSpPr>
          <p:nvPr/>
        </p:nvSpPr>
        <p:spPr bwMode="auto">
          <a:xfrm flipV="1">
            <a:off x="6826250" y="1449388"/>
            <a:ext cx="4565650" cy="4514850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707029">
                <a:alpha val="64999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3315" name="等腰三角形 7"/>
          <p:cNvSpPr>
            <a:spLocks noChangeArrowheads="1"/>
          </p:cNvSpPr>
          <p:nvPr/>
        </p:nvSpPr>
        <p:spPr bwMode="auto">
          <a:xfrm flipV="1">
            <a:off x="9036050" y="4508500"/>
            <a:ext cx="2555875" cy="2201863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B2AD4E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1331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4375" r="32281"/>
          <a:stretch>
            <a:fillRect/>
          </a:stretch>
        </p:blipFill>
        <p:spPr bwMode="auto">
          <a:xfrm>
            <a:off x="6610350" y="0"/>
            <a:ext cx="5581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文本框 8"/>
          <p:cNvSpPr>
            <a:spLocks noChangeArrowheads="1"/>
          </p:cNvSpPr>
          <p:nvPr/>
        </p:nvSpPr>
        <p:spPr bwMode="auto">
          <a:xfrm>
            <a:off x="8636000" y="1543050"/>
            <a:ext cx="2555875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39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经典繁毛楷" pitchFamily="1" charset="-122"/>
              </a:rPr>
              <a:t>3</a:t>
            </a:r>
            <a:endParaRPr lang="zh-CN" altLang="en-US" sz="239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经典繁毛楷" pitchFamily="1" charset="-122"/>
            </a:endParaRPr>
          </a:p>
        </p:txBody>
      </p:sp>
      <p:grpSp>
        <p:nvGrpSpPr>
          <p:cNvPr id="13318" name="组合 19"/>
          <p:cNvGrpSpPr/>
          <p:nvPr/>
        </p:nvGrpSpPr>
        <p:grpSpPr bwMode="auto">
          <a:xfrm>
            <a:off x="630238" y="2397125"/>
            <a:ext cx="5795962" cy="2063751"/>
            <a:chOff x="0" y="0"/>
            <a:chExt cx="5795831" cy="2063386"/>
          </a:xfrm>
        </p:grpSpPr>
        <p:sp>
          <p:nvSpPr>
            <p:cNvPr id="13319" name="直接连接符 10"/>
            <p:cNvSpPr>
              <a:spLocks noChangeShapeType="1"/>
            </p:cNvSpPr>
            <p:nvPr/>
          </p:nvSpPr>
          <p:spPr bwMode="auto">
            <a:xfrm>
              <a:off x="400050" y="0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文本框 14"/>
            <p:cNvSpPr>
              <a:spLocks noChangeArrowheads="1"/>
            </p:cNvSpPr>
            <p:nvPr/>
          </p:nvSpPr>
          <p:spPr bwMode="auto">
            <a:xfrm>
              <a:off x="0" y="131852"/>
              <a:ext cx="5795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3600">
                  <a:solidFill>
                    <a:srgbClr val="0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21" name="直接连接符 17"/>
            <p:cNvSpPr>
              <a:spLocks noChangeShapeType="1"/>
            </p:cNvSpPr>
            <p:nvPr/>
          </p:nvSpPr>
          <p:spPr bwMode="auto">
            <a:xfrm>
              <a:off x="400050" y="2063385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文本框 18"/>
            <p:cNvSpPr>
              <a:spLocks noChangeArrowheads="1"/>
            </p:cNvSpPr>
            <p:nvPr/>
          </p:nvSpPr>
          <p:spPr bwMode="auto">
            <a:xfrm>
              <a:off x="313479" y="778183"/>
              <a:ext cx="5168871" cy="79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点击输入简要文字内容，文字内容需概括精炼，不用多余的文字修饰，言简意赅的说明该项内容。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4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14338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4339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4340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1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342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4343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4" name="组合 16"/>
          <p:cNvGrpSpPr/>
          <p:nvPr/>
        </p:nvGrpSpPr>
        <p:grpSpPr bwMode="auto">
          <a:xfrm>
            <a:off x="-2735263" y="1084263"/>
            <a:ext cx="10058401" cy="6146800"/>
            <a:chOff x="0" y="0"/>
            <a:chExt cx="10058400" cy="6146799"/>
          </a:xfrm>
        </p:grpSpPr>
        <p:pic>
          <p:nvPicPr>
            <p:cNvPr id="14345" name="图片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058400" cy="614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46" name="组合 15"/>
            <p:cNvGrpSpPr/>
            <p:nvPr/>
          </p:nvGrpSpPr>
          <p:grpSpPr bwMode="auto">
            <a:xfrm>
              <a:off x="1799771" y="576978"/>
              <a:ext cx="6225261" cy="3539196"/>
              <a:chOff x="0" y="0"/>
              <a:chExt cx="3733800" cy="2324100"/>
            </a:xfrm>
          </p:grpSpPr>
          <p:sp>
            <p:nvSpPr>
              <p:cNvPr id="14347" name="矩形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33800" cy="2324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en-US">
                  <a:solidFill>
                    <a:srgbClr val="FFFFFF"/>
                  </a:solidFill>
                  <a:latin typeface="等线" panose="02010600030101010101" pitchFamily="2" charset="-122"/>
                  <a:sym typeface="等线" panose="02010600030101010101" pitchFamily="2" charset="-122"/>
                </a:endParaRPr>
              </a:p>
            </p:txBody>
          </p:sp>
          <p:pic>
            <p:nvPicPr>
              <p:cNvPr id="14348" name="图片 1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6298" y="0"/>
                <a:ext cx="1707502" cy="2324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49" name="图片 1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62" y="749262"/>
                <a:ext cx="2035385" cy="1005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350" name="文本框 17"/>
          <p:cNvSpPr>
            <a:spLocks noChangeArrowheads="1"/>
          </p:cNvSpPr>
          <p:nvPr/>
        </p:nvSpPr>
        <p:spPr bwMode="auto">
          <a:xfrm>
            <a:off x="6305550" y="2155825"/>
            <a:ext cx="3829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KEYWORDS</a:t>
            </a:r>
            <a:endParaRPr lang="zh-CN" altLang="en-US" sz="3600">
              <a:solidFill>
                <a:srgbClr val="00000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14351" name="矩形 18"/>
          <p:cNvSpPr>
            <a:spLocks noChangeArrowheads="1"/>
          </p:cNvSpPr>
          <p:nvPr/>
        </p:nvSpPr>
        <p:spPr bwMode="auto">
          <a:xfrm>
            <a:off x="6386513" y="2925763"/>
            <a:ext cx="4033837" cy="498475"/>
          </a:xfrm>
          <a:prstGeom prst="rect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solidFill>
                  <a:srgbClr val="FFFFFF"/>
                </a:solidFill>
                <a:latin typeface="等线" panose="02010600030101010101" pitchFamily="2" charset="-122"/>
                <a:ea typeface="宋体" panose="02010600030101010101" pitchFamily="2" charset="-122"/>
                <a:sym typeface="等线" panose="02010600030101010101" pitchFamily="2" charset="-122"/>
              </a:rPr>
              <a:t>THIS IS A BUSINESS</a:t>
            </a:r>
            <a:endParaRPr lang="zh-CN" altLang="en-US" sz="2800">
              <a:solidFill>
                <a:srgbClr val="FFFFFF"/>
              </a:solidFill>
              <a:latin typeface="等线" panose="02010600030101010101" pitchFamily="2" charset="-122"/>
              <a:ea typeface="宋体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4352" name="矩形 19"/>
          <p:cNvSpPr>
            <a:spLocks noChangeArrowheads="1"/>
          </p:cNvSpPr>
          <p:nvPr/>
        </p:nvSpPr>
        <p:spPr bwMode="auto">
          <a:xfrm>
            <a:off x="6386513" y="3522663"/>
            <a:ext cx="4033837" cy="498475"/>
          </a:xfrm>
          <a:prstGeom prst="rect">
            <a:avLst/>
          </a:prstGeom>
          <a:solidFill>
            <a:srgbClr val="70702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GENERAL TEMPLATE</a:t>
            </a:r>
            <a:endParaRPr lang="zh-CN" altLang="en-US" sz="2400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4353" name="文本框 20"/>
          <p:cNvSpPr>
            <a:spLocks noChangeArrowheads="1"/>
          </p:cNvSpPr>
          <p:nvPr/>
        </p:nvSpPr>
        <p:spPr bwMode="auto">
          <a:xfrm>
            <a:off x="6305550" y="4327525"/>
            <a:ext cx="5168900" cy="79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点击输入简要文字内容，文字内容需概括精炼，不用多余的文字修饰，言简意赅的说明该项内容。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组合 4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15362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5363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5364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5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366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5367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8" name="组合 14"/>
          <p:cNvGrpSpPr/>
          <p:nvPr/>
        </p:nvGrpSpPr>
        <p:grpSpPr bwMode="auto">
          <a:xfrm>
            <a:off x="1301750" y="1889125"/>
            <a:ext cx="9556750" cy="1389063"/>
            <a:chOff x="0" y="0"/>
            <a:chExt cx="7736772" cy="1123950"/>
          </a:xfrm>
        </p:grpSpPr>
        <p:sp>
          <p:nvSpPr>
            <p:cNvPr id="15369" name="矩形 11"/>
            <p:cNvSpPr>
              <a:spLocks noChangeArrowheads="1"/>
            </p:cNvSpPr>
            <p:nvPr/>
          </p:nvSpPr>
          <p:spPr bwMode="auto">
            <a:xfrm>
              <a:off x="0" y="0"/>
              <a:ext cx="377608" cy="1123950"/>
            </a:xfrm>
            <a:prstGeom prst="rect">
              <a:avLst/>
            </a:prstGeom>
            <a:solidFill>
              <a:srgbClr val="2A55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5370" name="矩形 13"/>
            <p:cNvSpPr>
              <a:spLocks noChangeArrowheads="1"/>
            </p:cNvSpPr>
            <p:nvPr/>
          </p:nvSpPr>
          <p:spPr bwMode="auto">
            <a:xfrm>
              <a:off x="370112" y="0"/>
              <a:ext cx="7366660" cy="1123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</p:grpSp>
      <p:sp>
        <p:nvSpPr>
          <p:cNvPr id="15371" name="文本框 19"/>
          <p:cNvSpPr>
            <a:spLocks noChangeArrowheads="1"/>
          </p:cNvSpPr>
          <p:nvPr/>
        </p:nvSpPr>
        <p:spPr bwMode="auto">
          <a:xfrm rot="-5400000">
            <a:off x="871538" y="2379663"/>
            <a:ext cx="1250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MAN</a:t>
            </a:r>
            <a:endParaRPr lang="zh-CN" altLang="en-US" sz="2000">
              <a:solidFill>
                <a:schemeClr val="bg1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5372" name="文本框 20"/>
          <p:cNvSpPr>
            <a:spLocks noChangeArrowheads="1"/>
          </p:cNvSpPr>
          <p:nvPr/>
        </p:nvSpPr>
        <p:spPr bwMode="auto">
          <a:xfrm rot="-5400000">
            <a:off x="990600" y="3929063"/>
            <a:ext cx="124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WOMAN</a:t>
            </a:r>
            <a:endParaRPr lang="zh-CN" altLang="en-US" sz="2000">
              <a:solidFill>
                <a:schemeClr val="bg1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grpSp>
        <p:nvGrpSpPr>
          <p:cNvPr id="15373" name="组合 21"/>
          <p:cNvGrpSpPr/>
          <p:nvPr/>
        </p:nvGrpSpPr>
        <p:grpSpPr bwMode="auto">
          <a:xfrm>
            <a:off x="1301750" y="3567113"/>
            <a:ext cx="9556750" cy="1389062"/>
            <a:chOff x="0" y="0"/>
            <a:chExt cx="7736772" cy="1123950"/>
          </a:xfrm>
        </p:grpSpPr>
        <p:sp>
          <p:nvSpPr>
            <p:cNvPr id="15374" name="矩形 22"/>
            <p:cNvSpPr>
              <a:spLocks noChangeArrowheads="1"/>
            </p:cNvSpPr>
            <p:nvPr/>
          </p:nvSpPr>
          <p:spPr bwMode="auto">
            <a:xfrm>
              <a:off x="0" y="0"/>
              <a:ext cx="377608" cy="1123950"/>
            </a:xfrm>
            <a:prstGeom prst="rect">
              <a:avLst/>
            </a:prstGeom>
            <a:solidFill>
              <a:srgbClr val="049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5375" name="矩形 23"/>
            <p:cNvSpPr>
              <a:spLocks noChangeArrowheads="1"/>
            </p:cNvSpPr>
            <p:nvPr/>
          </p:nvSpPr>
          <p:spPr bwMode="auto">
            <a:xfrm>
              <a:off x="370112" y="0"/>
              <a:ext cx="7366660" cy="1123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</p:grpSp>
      <p:sp>
        <p:nvSpPr>
          <p:cNvPr id="15376" name="文本框 25"/>
          <p:cNvSpPr>
            <a:spLocks noChangeArrowheads="1"/>
          </p:cNvSpPr>
          <p:nvPr/>
        </p:nvSpPr>
        <p:spPr bwMode="auto">
          <a:xfrm rot="-5400000">
            <a:off x="871538" y="4056063"/>
            <a:ext cx="1250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WOMAN</a:t>
            </a:r>
            <a:endParaRPr lang="zh-CN" altLang="en-US" sz="2000">
              <a:solidFill>
                <a:schemeClr val="bg1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grpSp>
        <p:nvGrpSpPr>
          <p:cNvPr id="15377" name="组合 38"/>
          <p:cNvGrpSpPr>
            <a:grpSpLocks noChangeAspect="1"/>
          </p:cNvGrpSpPr>
          <p:nvPr/>
        </p:nvGrpSpPr>
        <p:grpSpPr bwMode="auto">
          <a:xfrm>
            <a:off x="3867150" y="2044700"/>
            <a:ext cx="5915025" cy="1077913"/>
            <a:chOff x="0" y="0"/>
            <a:chExt cx="5914130" cy="1078450"/>
          </a:xfrm>
        </p:grpSpPr>
        <p:pic>
          <p:nvPicPr>
            <p:cNvPr id="15378" name="图片 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4745" cy="107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9" name="图片 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647" y="2253"/>
              <a:ext cx="494745" cy="107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0" name="图片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7364" y="2253"/>
              <a:ext cx="494745" cy="107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1" name="图片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082" y="2253"/>
              <a:ext cx="494745" cy="107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2" name="图片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0799" y="2253"/>
              <a:ext cx="494745" cy="107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3" name="图片 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516" y="2253"/>
              <a:ext cx="494745" cy="107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4" name="图片 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234" y="2253"/>
              <a:ext cx="494745" cy="107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5" name="图片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950" y="2253"/>
              <a:ext cx="494745" cy="107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6" name="图片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668" y="2253"/>
              <a:ext cx="494745" cy="107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7" name="图片 3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385" y="2253"/>
              <a:ext cx="494745" cy="107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88" name="图片 3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3338" y="3719513"/>
            <a:ext cx="5445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图片 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5000" y="3721100"/>
            <a:ext cx="54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图片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1900" y="3721100"/>
            <a:ext cx="54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8800" y="3721100"/>
            <a:ext cx="54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图片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35700" y="3721100"/>
            <a:ext cx="54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3" name="图片 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32600" y="3721100"/>
            <a:ext cx="54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4" name="图片 4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29500" y="3721100"/>
            <a:ext cx="54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5" name="图片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26400" y="3721100"/>
            <a:ext cx="54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6" name="图片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3300" y="3721100"/>
            <a:ext cx="54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7" name="图片 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20200" y="3721100"/>
            <a:ext cx="54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8" name="文本框 50"/>
          <p:cNvSpPr>
            <a:spLocks noChangeArrowheads="1"/>
          </p:cNvSpPr>
          <p:nvPr/>
        </p:nvSpPr>
        <p:spPr bwMode="auto">
          <a:xfrm>
            <a:off x="1870075" y="2119313"/>
            <a:ext cx="19843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5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60%</a:t>
            </a:r>
            <a:endParaRPr lang="zh-CN" altLang="en-US" sz="5400">
              <a:solidFill>
                <a:srgbClr val="00000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15399" name="文本框 51"/>
          <p:cNvSpPr>
            <a:spLocks noChangeArrowheads="1"/>
          </p:cNvSpPr>
          <p:nvPr/>
        </p:nvSpPr>
        <p:spPr bwMode="auto">
          <a:xfrm>
            <a:off x="1870075" y="3795713"/>
            <a:ext cx="1984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5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40%</a:t>
            </a:r>
            <a:endParaRPr lang="zh-CN" altLang="en-US" sz="5400">
              <a:solidFill>
                <a:srgbClr val="00000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15400" name="文本框 52"/>
          <p:cNvSpPr>
            <a:spLocks noChangeArrowheads="1"/>
          </p:cNvSpPr>
          <p:nvPr/>
        </p:nvSpPr>
        <p:spPr bwMode="auto">
          <a:xfrm>
            <a:off x="1236663" y="5383213"/>
            <a:ext cx="8810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点击输入简要文字内容，文字内容需概括精炼，不用多余的文字修饰，言简意赅的说明该项内容。一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站式在线演示、素材销售、服务交易系统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.</a:t>
            </a:r>
            <a:endParaRPr lang="zh-CN" altLang="en-US" sz="1600" dirty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组合 4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16386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6387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6388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9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6390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639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2" name="组合 14"/>
          <p:cNvGrpSpPr/>
          <p:nvPr/>
        </p:nvGrpSpPr>
        <p:grpSpPr bwMode="auto">
          <a:xfrm>
            <a:off x="1271588" y="1930400"/>
            <a:ext cx="9648825" cy="3740150"/>
            <a:chOff x="0" y="0"/>
            <a:chExt cx="9649455" cy="3739401"/>
          </a:xfrm>
        </p:grpSpPr>
        <p:sp>
          <p:nvSpPr>
            <p:cNvPr id="16393" name="矩形 11"/>
            <p:cNvSpPr>
              <a:spLocks noChangeArrowheads="1"/>
            </p:cNvSpPr>
            <p:nvPr/>
          </p:nvSpPr>
          <p:spPr bwMode="auto">
            <a:xfrm>
              <a:off x="0" y="0"/>
              <a:ext cx="3057227" cy="3739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6394" name="矩形 12"/>
            <p:cNvSpPr>
              <a:spLocks noChangeArrowheads="1"/>
            </p:cNvSpPr>
            <p:nvPr/>
          </p:nvSpPr>
          <p:spPr bwMode="auto">
            <a:xfrm>
              <a:off x="3296114" y="0"/>
              <a:ext cx="3057227" cy="3739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6395" name="矩形 13"/>
            <p:cNvSpPr>
              <a:spLocks noChangeArrowheads="1"/>
            </p:cNvSpPr>
            <p:nvPr/>
          </p:nvSpPr>
          <p:spPr bwMode="auto">
            <a:xfrm>
              <a:off x="6592228" y="0"/>
              <a:ext cx="3057227" cy="3739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</p:grpSp>
      <p:pic>
        <p:nvPicPr>
          <p:cNvPr id="16396" name="图片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000250"/>
            <a:ext cx="2944813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图片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2000250"/>
            <a:ext cx="2944812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8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2000250"/>
            <a:ext cx="2944812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9" name="组合 20"/>
          <p:cNvGrpSpPr/>
          <p:nvPr/>
        </p:nvGrpSpPr>
        <p:grpSpPr bwMode="auto">
          <a:xfrm>
            <a:off x="1428750" y="4206875"/>
            <a:ext cx="2898775" cy="1384300"/>
            <a:chOff x="0" y="0"/>
            <a:chExt cx="2898841" cy="1384995"/>
          </a:xfrm>
        </p:grpSpPr>
        <p:sp>
          <p:nvSpPr>
            <p:cNvPr id="16400" name="文本框 18"/>
            <p:cNvSpPr>
              <a:spLocks noChangeArrowheads="1"/>
            </p:cNvSpPr>
            <p:nvPr/>
          </p:nvSpPr>
          <p:spPr bwMode="auto">
            <a:xfrm>
              <a:off x="288298" y="0"/>
              <a:ext cx="23096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KEY WORD</a:t>
              </a:r>
              <a:endParaRPr lang="zh-CN" altLang="en-US" sz="2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16401" name="矩形 19"/>
            <p:cNvSpPr>
              <a:spLocks noChangeArrowheads="1"/>
            </p:cNvSpPr>
            <p:nvPr/>
          </p:nvSpPr>
          <p:spPr bwMode="auto">
            <a:xfrm>
              <a:off x="0" y="461665"/>
              <a:ext cx="289884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是点击输入简要文字内容，文字内容需概括精炼，言简意赅的说明该项内容。</a:t>
              </a:r>
              <a:endPara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</p:grpSp>
      <p:grpSp>
        <p:nvGrpSpPr>
          <p:cNvPr id="16402" name="组合 21"/>
          <p:cNvGrpSpPr/>
          <p:nvPr/>
        </p:nvGrpSpPr>
        <p:grpSpPr bwMode="auto">
          <a:xfrm>
            <a:off x="4695825" y="4206875"/>
            <a:ext cx="2898775" cy="1384300"/>
            <a:chOff x="0" y="0"/>
            <a:chExt cx="2898841" cy="1384995"/>
          </a:xfrm>
        </p:grpSpPr>
        <p:sp>
          <p:nvSpPr>
            <p:cNvPr id="16403" name="文本框 22"/>
            <p:cNvSpPr>
              <a:spLocks noChangeArrowheads="1"/>
            </p:cNvSpPr>
            <p:nvPr/>
          </p:nvSpPr>
          <p:spPr bwMode="auto">
            <a:xfrm>
              <a:off x="288298" y="0"/>
              <a:ext cx="23096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KEY WORD</a:t>
              </a:r>
              <a:endParaRPr lang="zh-CN" altLang="en-US" sz="2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16404" name="矩形 23"/>
            <p:cNvSpPr>
              <a:spLocks noChangeArrowheads="1"/>
            </p:cNvSpPr>
            <p:nvPr/>
          </p:nvSpPr>
          <p:spPr bwMode="auto">
            <a:xfrm>
              <a:off x="0" y="461665"/>
              <a:ext cx="289884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是点击输入简要文字内容，文字内容需概括精炼，言简意赅的说明该项内容。</a:t>
              </a:r>
              <a:endPara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</p:grpSp>
      <p:grpSp>
        <p:nvGrpSpPr>
          <p:cNvPr id="16405" name="组合 24"/>
          <p:cNvGrpSpPr/>
          <p:nvPr/>
        </p:nvGrpSpPr>
        <p:grpSpPr bwMode="auto">
          <a:xfrm>
            <a:off x="7942263" y="4206875"/>
            <a:ext cx="2898775" cy="1384300"/>
            <a:chOff x="0" y="0"/>
            <a:chExt cx="2898841" cy="1384995"/>
          </a:xfrm>
        </p:grpSpPr>
        <p:sp>
          <p:nvSpPr>
            <p:cNvPr id="16406" name="文本框 25"/>
            <p:cNvSpPr>
              <a:spLocks noChangeArrowheads="1"/>
            </p:cNvSpPr>
            <p:nvPr/>
          </p:nvSpPr>
          <p:spPr bwMode="auto">
            <a:xfrm>
              <a:off x="288298" y="0"/>
              <a:ext cx="23096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KEY WORD</a:t>
              </a:r>
              <a:endParaRPr lang="zh-CN" altLang="en-US" sz="2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16407" name="矩形 26"/>
            <p:cNvSpPr>
              <a:spLocks noChangeArrowheads="1"/>
            </p:cNvSpPr>
            <p:nvPr/>
          </p:nvSpPr>
          <p:spPr bwMode="auto">
            <a:xfrm>
              <a:off x="0" y="461665"/>
              <a:ext cx="289884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是点击输入简要文字内容，文字内容需概括精炼，言简意赅的说明该项内容。</a:t>
              </a:r>
              <a:endPara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2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17410" name="等腰三角形 3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7411" name="等腰三角形 4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7412" name="图片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3" name="文本框 6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414" name="文本框 7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7415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矩形 9"/>
          <p:cNvSpPr>
            <a:spLocks noChangeArrowheads="1"/>
          </p:cNvSpPr>
          <p:nvPr/>
        </p:nvSpPr>
        <p:spPr bwMode="auto">
          <a:xfrm>
            <a:off x="1192213" y="1736725"/>
            <a:ext cx="679450" cy="949325"/>
          </a:xfrm>
          <a:prstGeom prst="rect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17" name="矩形 10"/>
          <p:cNvSpPr>
            <a:spLocks noChangeArrowheads="1"/>
          </p:cNvSpPr>
          <p:nvPr/>
        </p:nvSpPr>
        <p:spPr bwMode="auto">
          <a:xfrm>
            <a:off x="1189038" y="3089275"/>
            <a:ext cx="679450" cy="949325"/>
          </a:xfrm>
          <a:prstGeom prst="rect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18" name="矩形 11"/>
          <p:cNvSpPr>
            <a:spLocks noChangeArrowheads="1"/>
          </p:cNvSpPr>
          <p:nvPr/>
        </p:nvSpPr>
        <p:spPr bwMode="auto">
          <a:xfrm>
            <a:off x="1181100" y="4441825"/>
            <a:ext cx="679450" cy="949325"/>
          </a:xfrm>
          <a:prstGeom prst="rect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19" name="椭圆 12"/>
          <p:cNvSpPr>
            <a:spLocks noChangeArrowheads="1"/>
          </p:cNvSpPr>
          <p:nvPr/>
        </p:nvSpPr>
        <p:spPr bwMode="auto">
          <a:xfrm>
            <a:off x="6491288" y="2686050"/>
            <a:ext cx="1217612" cy="1217613"/>
          </a:xfrm>
          <a:prstGeom prst="ellipse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0" name="椭圆 14"/>
          <p:cNvSpPr>
            <a:spLocks noChangeArrowheads="1"/>
          </p:cNvSpPr>
          <p:nvPr/>
        </p:nvSpPr>
        <p:spPr bwMode="auto">
          <a:xfrm>
            <a:off x="7261225" y="2112963"/>
            <a:ext cx="1146175" cy="1146175"/>
          </a:xfrm>
          <a:prstGeom prst="ellipse">
            <a:avLst/>
          </a:prstGeom>
          <a:solidFill>
            <a:srgbClr val="70702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1" name="椭圆 15"/>
          <p:cNvSpPr>
            <a:spLocks noChangeArrowheads="1"/>
          </p:cNvSpPr>
          <p:nvPr/>
        </p:nvSpPr>
        <p:spPr bwMode="auto">
          <a:xfrm>
            <a:off x="9261475" y="2459038"/>
            <a:ext cx="1444625" cy="1444625"/>
          </a:xfrm>
          <a:prstGeom prst="ellipse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2" name="椭圆 16"/>
          <p:cNvSpPr>
            <a:spLocks noChangeArrowheads="1"/>
          </p:cNvSpPr>
          <p:nvPr/>
        </p:nvSpPr>
        <p:spPr bwMode="auto">
          <a:xfrm>
            <a:off x="10372725" y="1957388"/>
            <a:ext cx="1173163" cy="1174750"/>
          </a:xfrm>
          <a:prstGeom prst="ellipse">
            <a:avLst/>
          </a:prstGeom>
          <a:solidFill>
            <a:srgbClr val="42BAC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3" name="椭圆 17"/>
          <p:cNvSpPr>
            <a:spLocks noChangeArrowheads="1"/>
          </p:cNvSpPr>
          <p:nvPr/>
        </p:nvSpPr>
        <p:spPr bwMode="auto">
          <a:xfrm>
            <a:off x="9959975" y="3594100"/>
            <a:ext cx="1203325" cy="1203325"/>
          </a:xfrm>
          <a:prstGeom prst="ellipse">
            <a:avLst/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4" name="椭圆 13"/>
          <p:cNvSpPr>
            <a:spLocks noChangeArrowheads="1"/>
          </p:cNvSpPr>
          <p:nvPr/>
        </p:nvSpPr>
        <p:spPr bwMode="auto">
          <a:xfrm>
            <a:off x="7834313" y="2678113"/>
            <a:ext cx="1817687" cy="1817687"/>
          </a:xfrm>
          <a:prstGeom prst="ellipse">
            <a:avLst/>
          </a:prstGeom>
          <a:solidFill>
            <a:srgbClr val="0498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5" name="矩形 19"/>
          <p:cNvSpPr>
            <a:spLocks noChangeArrowheads="1"/>
          </p:cNvSpPr>
          <p:nvPr/>
        </p:nvSpPr>
        <p:spPr bwMode="auto">
          <a:xfrm>
            <a:off x="1187450" y="2306638"/>
            <a:ext cx="679450" cy="379412"/>
          </a:xfrm>
          <a:prstGeom prst="rect">
            <a:avLst/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6" name="矩形 20"/>
          <p:cNvSpPr>
            <a:spLocks noChangeArrowheads="1"/>
          </p:cNvSpPr>
          <p:nvPr/>
        </p:nvSpPr>
        <p:spPr bwMode="auto">
          <a:xfrm>
            <a:off x="1187450" y="3659188"/>
            <a:ext cx="679450" cy="379412"/>
          </a:xfrm>
          <a:prstGeom prst="rect">
            <a:avLst/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7" name="矩形 21"/>
          <p:cNvSpPr>
            <a:spLocks noChangeArrowheads="1"/>
          </p:cNvSpPr>
          <p:nvPr/>
        </p:nvSpPr>
        <p:spPr bwMode="auto">
          <a:xfrm>
            <a:off x="1181100" y="5013325"/>
            <a:ext cx="679450" cy="381000"/>
          </a:xfrm>
          <a:prstGeom prst="rect">
            <a:avLst/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28" name="直接连接符 23"/>
          <p:cNvSpPr>
            <a:spLocks noChangeShapeType="1"/>
          </p:cNvSpPr>
          <p:nvPr/>
        </p:nvSpPr>
        <p:spPr bwMode="auto">
          <a:xfrm>
            <a:off x="1187450" y="2876550"/>
            <a:ext cx="5027613" cy="0"/>
          </a:xfrm>
          <a:prstGeom prst="line">
            <a:avLst/>
          </a:prstGeom>
          <a:noFill/>
          <a:ln w="635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直接连接符 24"/>
          <p:cNvSpPr>
            <a:spLocks noChangeShapeType="1"/>
          </p:cNvSpPr>
          <p:nvPr/>
        </p:nvSpPr>
        <p:spPr bwMode="auto">
          <a:xfrm>
            <a:off x="1187450" y="4202113"/>
            <a:ext cx="5027613" cy="0"/>
          </a:xfrm>
          <a:prstGeom prst="line">
            <a:avLst/>
          </a:prstGeom>
          <a:noFill/>
          <a:ln w="635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文本框 25"/>
          <p:cNvSpPr>
            <a:spLocks noChangeArrowheads="1"/>
          </p:cNvSpPr>
          <p:nvPr/>
        </p:nvSpPr>
        <p:spPr bwMode="auto">
          <a:xfrm>
            <a:off x="1187450" y="2306638"/>
            <a:ext cx="679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Apr</a:t>
            </a:r>
            <a:endParaRPr lang="zh-CN" altLang="en-US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17431" name="文本框 26"/>
          <p:cNvSpPr>
            <a:spLocks noChangeArrowheads="1"/>
          </p:cNvSpPr>
          <p:nvPr/>
        </p:nvSpPr>
        <p:spPr bwMode="auto">
          <a:xfrm>
            <a:off x="1195388" y="3663950"/>
            <a:ext cx="679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Apr</a:t>
            </a:r>
            <a:endParaRPr lang="zh-CN" altLang="en-US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17432" name="文本框 27"/>
          <p:cNvSpPr>
            <a:spLocks noChangeArrowheads="1"/>
          </p:cNvSpPr>
          <p:nvPr/>
        </p:nvSpPr>
        <p:spPr bwMode="auto">
          <a:xfrm>
            <a:off x="1181100" y="5029200"/>
            <a:ext cx="679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Apr</a:t>
            </a:r>
            <a:endParaRPr lang="zh-CN" altLang="en-US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17433" name="文本框 28"/>
          <p:cNvSpPr>
            <a:spLocks noChangeArrowheads="1"/>
          </p:cNvSpPr>
          <p:nvPr/>
        </p:nvSpPr>
        <p:spPr bwMode="auto">
          <a:xfrm>
            <a:off x="1198563" y="1758950"/>
            <a:ext cx="66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03</a:t>
            </a:r>
            <a:endParaRPr lang="zh-CN" altLang="en-US" sz="28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17434" name="文本框 29"/>
          <p:cNvSpPr>
            <a:spLocks noChangeArrowheads="1"/>
          </p:cNvSpPr>
          <p:nvPr/>
        </p:nvSpPr>
        <p:spPr bwMode="auto">
          <a:xfrm>
            <a:off x="1195388" y="3121025"/>
            <a:ext cx="66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12</a:t>
            </a:r>
            <a:endParaRPr lang="zh-CN" altLang="en-US" sz="28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17435" name="文本框 30"/>
          <p:cNvSpPr>
            <a:spLocks noChangeArrowheads="1"/>
          </p:cNvSpPr>
          <p:nvPr/>
        </p:nvSpPr>
        <p:spPr bwMode="auto">
          <a:xfrm>
            <a:off x="1185863" y="4492625"/>
            <a:ext cx="66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19</a:t>
            </a:r>
            <a:endParaRPr lang="zh-CN" altLang="en-US" sz="28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17436" name="文本框 31"/>
          <p:cNvSpPr>
            <a:spLocks noChangeArrowheads="1"/>
          </p:cNvSpPr>
          <p:nvPr/>
        </p:nvSpPr>
        <p:spPr bwMode="auto">
          <a:xfrm>
            <a:off x="1924050" y="1587500"/>
            <a:ext cx="4413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点击输入简要文字内容，文字内容需概括精炼，不用多余的文字修饰，言简意赅的说明该项内容。</a:t>
            </a:r>
            <a:r>
              <a:rPr lang="en-US" altLang="zh-CN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.</a:t>
            </a:r>
            <a:endParaRPr lang="zh-CN" altLang="en-US" sz="1600" dirty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37" name="文本框 32"/>
          <p:cNvSpPr>
            <a:spLocks noChangeArrowheads="1"/>
          </p:cNvSpPr>
          <p:nvPr/>
        </p:nvSpPr>
        <p:spPr bwMode="auto">
          <a:xfrm>
            <a:off x="1936750" y="2928938"/>
            <a:ext cx="441325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点击输入简要文字内容，文字内容需概括精炼，不用多余的文字修饰，言简意赅的说明该项内容。</a:t>
            </a:r>
            <a:r>
              <a:rPr lang="en-US" altLang="zh-CN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.</a:t>
            </a:r>
            <a:endParaRPr lang="zh-CN" altLang="en-US" sz="1600" dirty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38" name="文本框 33"/>
          <p:cNvSpPr>
            <a:spLocks noChangeArrowheads="1"/>
          </p:cNvSpPr>
          <p:nvPr/>
        </p:nvSpPr>
        <p:spPr bwMode="auto">
          <a:xfrm>
            <a:off x="1924050" y="4273550"/>
            <a:ext cx="44132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点击输入简要文字内容，文字内容需概括精炼，不用多余的文字修饰，言简意赅的说明该项内容。</a:t>
            </a:r>
            <a:r>
              <a:rPr lang="en-US" altLang="zh-CN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.</a:t>
            </a:r>
            <a:endParaRPr lang="zh-CN" altLang="en-US" sz="1600" dirty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7439" name="文本框 34"/>
          <p:cNvSpPr>
            <a:spLocks noChangeArrowheads="1"/>
          </p:cNvSpPr>
          <p:nvPr/>
        </p:nvSpPr>
        <p:spPr bwMode="auto">
          <a:xfrm>
            <a:off x="6518275" y="2898775"/>
            <a:ext cx="11652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KEY</a:t>
            </a:r>
            <a:endParaRPr lang="zh-CN" altLang="en-US" sz="16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WORDS</a:t>
            </a:r>
            <a:endParaRPr lang="zh-CN" altLang="en-US" sz="16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pic>
        <p:nvPicPr>
          <p:cNvPr id="17440" name="图片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51088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41" name="文本框 37"/>
          <p:cNvSpPr>
            <a:spLocks noChangeArrowheads="1"/>
          </p:cNvSpPr>
          <p:nvPr/>
        </p:nvSpPr>
        <p:spPr bwMode="auto">
          <a:xfrm>
            <a:off x="8013700" y="3078163"/>
            <a:ext cx="1460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KEY</a:t>
            </a:r>
            <a:endParaRPr lang="zh-CN" altLang="en-US" sz="20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WORDS</a:t>
            </a:r>
            <a:endParaRPr lang="zh-CN" altLang="en-US" sz="20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pic>
        <p:nvPicPr>
          <p:cNvPr id="17442" name="图片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2759075"/>
            <a:ext cx="71596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图片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2325688"/>
            <a:ext cx="6588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44" name="文本框 40"/>
          <p:cNvSpPr>
            <a:spLocks noChangeArrowheads="1"/>
          </p:cNvSpPr>
          <p:nvPr/>
        </p:nvSpPr>
        <p:spPr bwMode="auto">
          <a:xfrm>
            <a:off x="9979025" y="3843338"/>
            <a:ext cx="11652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KEY</a:t>
            </a:r>
            <a:endParaRPr lang="zh-CN" altLang="en-US" sz="14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WORDS</a:t>
            </a:r>
            <a:endParaRPr lang="zh-CN" altLang="en-US" sz="14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等腰三角形 6"/>
          <p:cNvSpPr>
            <a:spLocks noChangeArrowheads="1"/>
          </p:cNvSpPr>
          <p:nvPr/>
        </p:nvSpPr>
        <p:spPr bwMode="auto">
          <a:xfrm flipV="1">
            <a:off x="9783763" y="2325688"/>
            <a:ext cx="2008187" cy="17319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498A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8434" name="等腰三角形 5"/>
          <p:cNvSpPr>
            <a:spLocks noChangeArrowheads="1"/>
          </p:cNvSpPr>
          <p:nvPr/>
        </p:nvSpPr>
        <p:spPr bwMode="auto">
          <a:xfrm flipV="1">
            <a:off x="6826250" y="1449388"/>
            <a:ext cx="4565650" cy="4514850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707029">
                <a:alpha val="64999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8435" name="等腰三角形 7"/>
          <p:cNvSpPr>
            <a:spLocks noChangeArrowheads="1"/>
          </p:cNvSpPr>
          <p:nvPr/>
        </p:nvSpPr>
        <p:spPr bwMode="auto">
          <a:xfrm flipV="1">
            <a:off x="9036050" y="4508500"/>
            <a:ext cx="2555875" cy="2201863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B2AD4E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1843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4375" r="32281"/>
          <a:stretch>
            <a:fillRect/>
          </a:stretch>
        </p:blipFill>
        <p:spPr bwMode="auto">
          <a:xfrm>
            <a:off x="6610350" y="0"/>
            <a:ext cx="5581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文本框 8"/>
          <p:cNvSpPr>
            <a:spLocks noChangeArrowheads="1"/>
          </p:cNvSpPr>
          <p:nvPr/>
        </p:nvSpPr>
        <p:spPr bwMode="auto">
          <a:xfrm>
            <a:off x="8636000" y="1543050"/>
            <a:ext cx="2555875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39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经典繁毛楷" pitchFamily="1" charset="-122"/>
              </a:rPr>
              <a:t>4</a:t>
            </a:r>
            <a:endParaRPr lang="zh-CN" altLang="en-US" sz="239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经典繁毛楷" pitchFamily="1" charset="-122"/>
            </a:endParaRPr>
          </a:p>
        </p:txBody>
      </p:sp>
      <p:grpSp>
        <p:nvGrpSpPr>
          <p:cNvPr id="18438" name="组合 19"/>
          <p:cNvGrpSpPr/>
          <p:nvPr/>
        </p:nvGrpSpPr>
        <p:grpSpPr bwMode="auto">
          <a:xfrm>
            <a:off x="630238" y="2397125"/>
            <a:ext cx="5795962" cy="2063751"/>
            <a:chOff x="0" y="0"/>
            <a:chExt cx="5795831" cy="2063386"/>
          </a:xfrm>
        </p:grpSpPr>
        <p:sp>
          <p:nvSpPr>
            <p:cNvPr id="18439" name="直接连接符 10"/>
            <p:cNvSpPr>
              <a:spLocks noChangeShapeType="1"/>
            </p:cNvSpPr>
            <p:nvPr/>
          </p:nvSpPr>
          <p:spPr bwMode="auto">
            <a:xfrm>
              <a:off x="400050" y="0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文本框 14"/>
            <p:cNvSpPr>
              <a:spLocks noChangeArrowheads="1"/>
            </p:cNvSpPr>
            <p:nvPr/>
          </p:nvSpPr>
          <p:spPr bwMode="auto">
            <a:xfrm>
              <a:off x="0" y="131852"/>
              <a:ext cx="5795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3600" dirty="0">
                  <a:solidFill>
                    <a:srgbClr val="0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请在此输入您的章节标题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8441" name="直接连接符 17"/>
            <p:cNvSpPr>
              <a:spLocks noChangeShapeType="1"/>
            </p:cNvSpPr>
            <p:nvPr/>
          </p:nvSpPr>
          <p:spPr bwMode="auto">
            <a:xfrm>
              <a:off x="400050" y="2063385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文本框 18"/>
            <p:cNvSpPr>
              <a:spLocks noChangeArrowheads="1"/>
            </p:cNvSpPr>
            <p:nvPr/>
          </p:nvSpPr>
          <p:spPr bwMode="auto">
            <a:xfrm>
              <a:off x="313479" y="778183"/>
              <a:ext cx="5168871" cy="79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点击输入简要文字内容，文字内容需概括精炼，不用多余的文字修饰，言简意赅的说明该项内容。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组合 5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19458" name="等腰三角形 6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9459" name="等腰三角形 7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9460" name="图片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1" name="文本框 9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462" name="文本框 10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9463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椭圆 20"/>
          <p:cNvSpPr>
            <a:spLocks noChangeArrowheads="1"/>
          </p:cNvSpPr>
          <p:nvPr/>
        </p:nvSpPr>
        <p:spPr bwMode="auto">
          <a:xfrm>
            <a:off x="2247900" y="2990850"/>
            <a:ext cx="1047750" cy="1047750"/>
          </a:xfrm>
          <a:prstGeom prst="ellipse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9465" name="椭圆 21"/>
          <p:cNvSpPr>
            <a:spLocks noChangeArrowheads="1"/>
          </p:cNvSpPr>
          <p:nvPr/>
        </p:nvSpPr>
        <p:spPr bwMode="auto">
          <a:xfrm>
            <a:off x="4400550" y="2990850"/>
            <a:ext cx="1047750" cy="1047750"/>
          </a:xfrm>
          <a:prstGeom prst="ellipse">
            <a:avLst/>
          </a:prstGeom>
          <a:solidFill>
            <a:srgbClr val="42BAC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9466" name="椭圆 22"/>
          <p:cNvSpPr>
            <a:spLocks noChangeArrowheads="1"/>
          </p:cNvSpPr>
          <p:nvPr/>
        </p:nvSpPr>
        <p:spPr bwMode="auto">
          <a:xfrm>
            <a:off x="6553200" y="2990850"/>
            <a:ext cx="1047750" cy="1047750"/>
          </a:xfrm>
          <a:prstGeom prst="ellipse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9467" name="椭圆 23"/>
          <p:cNvSpPr>
            <a:spLocks noChangeArrowheads="1"/>
          </p:cNvSpPr>
          <p:nvPr/>
        </p:nvSpPr>
        <p:spPr bwMode="auto">
          <a:xfrm>
            <a:off x="8705850" y="2990850"/>
            <a:ext cx="1047750" cy="1047750"/>
          </a:xfrm>
          <a:prstGeom prst="ellipse">
            <a:avLst/>
          </a:prstGeom>
          <a:solidFill>
            <a:srgbClr val="42BAC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9468" name="直接连接符 25"/>
          <p:cNvSpPr>
            <a:spLocks noChangeShapeType="1"/>
          </p:cNvSpPr>
          <p:nvPr/>
        </p:nvSpPr>
        <p:spPr bwMode="auto">
          <a:xfrm>
            <a:off x="3295650" y="3514725"/>
            <a:ext cx="1104900" cy="0"/>
          </a:xfrm>
          <a:prstGeom prst="line">
            <a:avLst/>
          </a:prstGeom>
          <a:noFill/>
          <a:ln w="635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直接连接符 26"/>
          <p:cNvSpPr>
            <a:spLocks noChangeShapeType="1"/>
          </p:cNvSpPr>
          <p:nvPr/>
        </p:nvSpPr>
        <p:spPr bwMode="auto">
          <a:xfrm>
            <a:off x="5448300" y="3524250"/>
            <a:ext cx="1104900" cy="0"/>
          </a:xfrm>
          <a:prstGeom prst="line">
            <a:avLst/>
          </a:prstGeom>
          <a:noFill/>
          <a:ln w="635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直接连接符 27"/>
          <p:cNvSpPr>
            <a:spLocks noChangeShapeType="1"/>
          </p:cNvSpPr>
          <p:nvPr/>
        </p:nvSpPr>
        <p:spPr bwMode="auto">
          <a:xfrm>
            <a:off x="7600950" y="3524250"/>
            <a:ext cx="1098550" cy="9525"/>
          </a:xfrm>
          <a:prstGeom prst="line">
            <a:avLst/>
          </a:prstGeom>
          <a:noFill/>
          <a:ln w="635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471" name="图片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3295650"/>
            <a:ext cx="5857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图片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284538"/>
            <a:ext cx="476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图片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3328988"/>
            <a:ext cx="520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图片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950" y="3267075"/>
            <a:ext cx="4635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5" name="文本框 38"/>
          <p:cNvSpPr>
            <a:spLocks noChangeArrowheads="1"/>
          </p:cNvSpPr>
          <p:nvPr/>
        </p:nvSpPr>
        <p:spPr bwMode="auto">
          <a:xfrm>
            <a:off x="1773238" y="4176713"/>
            <a:ext cx="199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76" name="文本框 39"/>
          <p:cNvSpPr>
            <a:spLocks noChangeArrowheads="1"/>
          </p:cNvSpPr>
          <p:nvPr/>
        </p:nvSpPr>
        <p:spPr bwMode="auto">
          <a:xfrm>
            <a:off x="1454150" y="4638675"/>
            <a:ext cx="2635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77" name="文本框 40"/>
          <p:cNvSpPr>
            <a:spLocks noChangeArrowheads="1"/>
          </p:cNvSpPr>
          <p:nvPr/>
        </p:nvSpPr>
        <p:spPr bwMode="auto">
          <a:xfrm>
            <a:off x="4010025" y="1254125"/>
            <a:ext cx="1997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78" name="文本框 41"/>
          <p:cNvSpPr>
            <a:spLocks noChangeArrowheads="1"/>
          </p:cNvSpPr>
          <p:nvPr/>
        </p:nvSpPr>
        <p:spPr bwMode="auto">
          <a:xfrm>
            <a:off x="3690938" y="1714500"/>
            <a:ext cx="2635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79" name="文本框 42"/>
          <p:cNvSpPr>
            <a:spLocks noChangeArrowheads="1"/>
          </p:cNvSpPr>
          <p:nvPr/>
        </p:nvSpPr>
        <p:spPr bwMode="auto">
          <a:xfrm>
            <a:off x="6084888" y="4176713"/>
            <a:ext cx="199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80" name="文本框 43"/>
          <p:cNvSpPr>
            <a:spLocks noChangeArrowheads="1"/>
          </p:cNvSpPr>
          <p:nvPr/>
        </p:nvSpPr>
        <p:spPr bwMode="auto">
          <a:xfrm>
            <a:off x="5765800" y="4638675"/>
            <a:ext cx="2635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81" name="文本框 44"/>
          <p:cNvSpPr>
            <a:spLocks noChangeArrowheads="1"/>
          </p:cNvSpPr>
          <p:nvPr/>
        </p:nvSpPr>
        <p:spPr bwMode="auto">
          <a:xfrm>
            <a:off x="8153400" y="1219200"/>
            <a:ext cx="199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82" name="文本框 45"/>
          <p:cNvSpPr>
            <a:spLocks noChangeArrowheads="1"/>
          </p:cNvSpPr>
          <p:nvPr/>
        </p:nvSpPr>
        <p:spPr bwMode="auto">
          <a:xfrm>
            <a:off x="7832725" y="1681163"/>
            <a:ext cx="2635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组合 4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20482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20483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20484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5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486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20487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8" name="组合 21"/>
          <p:cNvGrpSpPr/>
          <p:nvPr/>
        </p:nvGrpSpPr>
        <p:grpSpPr bwMode="auto">
          <a:xfrm>
            <a:off x="4738688" y="2232025"/>
            <a:ext cx="2714625" cy="2714625"/>
            <a:chOff x="0" y="0"/>
            <a:chExt cx="2714171" cy="2714171"/>
          </a:xfrm>
        </p:grpSpPr>
        <p:sp>
          <p:nvSpPr>
            <p:cNvPr id="20489" name="椭圆 11"/>
            <p:cNvSpPr>
              <a:spLocks noChangeArrowheads="1"/>
            </p:cNvSpPr>
            <p:nvPr/>
          </p:nvSpPr>
          <p:spPr bwMode="auto">
            <a:xfrm>
              <a:off x="0" y="0"/>
              <a:ext cx="2714171" cy="2714171"/>
            </a:xfrm>
            <a:prstGeom prst="ellipse">
              <a:avLst/>
            </a:prstGeom>
            <a:noFill/>
            <a:ln w="57150">
              <a:solidFill>
                <a:srgbClr val="222A3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20490" name="图片 13"/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14" y="305143"/>
              <a:ext cx="1216939" cy="106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文本框 14"/>
            <p:cNvSpPr>
              <a:spLocks noChangeArrowheads="1"/>
            </p:cNvSpPr>
            <p:nvPr/>
          </p:nvSpPr>
          <p:spPr bwMode="auto">
            <a:xfrm>
              <a:off x="624939" y="1525987"/>
              <a:ext cx="1464287" cy="759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2600"/>
                </a:lnSpc>
              </a:pPr>
              <a:r>
                <a:rPr lang="en-US" altLang="zh-CN" sz="2000">
                  <a:solidFill>
                    <a:srgbClr val="222A35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LOREM</a:t>
              </a:r>
              <a:endParaRPr lang="zh-CN" altLang="en-US" sz="2000">
                <a:solidFill>
                  <a:srgbClr val="222A35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  <a:p>
              <a:pPr algn="ctr">
                <a:lnSpc>
                  <a:spcPts val="2600"/>
                </a:lnSpc>
              </a:pPr>
              <a:r>
                <a:rPr lang="en-US" altLang="zh-CN" sz="2000">
                  <a:solidFill>
                    <a:srgbClr val="222A35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IPSUM</a:t>
              </a:r>
              <a:endParaRPr lang="zh-CN" altLang="en-US" sz="2000">
                <a:solidFill>
                  <a:srgbClr val="222A35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sp>
        <p:nvSpPr>
          <p:cNvPr id="20492" name="椭圆 16"/>
          <p:cNvSpPr>
            <a:spLocks noChangeArrowheads="1"/>
          </p:cNvSpPr>
          <p:nvPr/>
        </p:nvSpPr>
        <p:spPr bwMode="auto">
          <a:xfrm>
            <a:off x="7489825" y="2039938"/>
            <a:ext cx="633413" cy="633412"/>
          </a:xfrm>
          <a:prstGeom prst="ellipse">
            <a:avLst/>
          </a:prstGeom>
          <a:solidFill>
            <a:srgbClr val="42BAC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0493" name="椭圆 18"/>
          <p:cNvSpPr>
            <a:spLocks noChangeArrowheads="1"/>
          </p:cNvSpPr>
          <p:nvPr/>
        </p:nvSpPr>
        <p:spPr bwMode="auto">
          <a:xfrm>
            <a:off x="7489825" y="4381500"/>
            <a:ext cx="633413" cy="633413"/>
          </a:xfrm>
          <a:prstGeom prst="ellipse">
            <a:avLst/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grpSp>
        <p:nvGrpSpPr>
          <p:cNvPr id="20494" name="组合 22"/>
          <p:cNvGrpSpPr/>
          <p:nvPr/>
        </p:nvGrpSpPr>
        <p:grpSpPr bwMode="auto">
          <a:xfrm>
            <a:off x="4103688" y="1724025"/>
            <a:ext cx="3021012" cy="3295650"/>
            <a:chOff x="0" y="0"/>
            <a:chExt cx="3019750" cy="3296085"/>
          </a:xfrm>
        </p:grpSpPr>
        <p:sp>
          <p:nvSpPr>
            <p:cNvPr id="20495" name="椭圆 15"/>
            <p:cNvSpPr>
              <a:spLocks noChangeArrowheads="1"/>
            </p:cNvSpPr>
            <p:nvPr/>
          </p:nvSpPr>
          <p:spPr bwMode="auto">
            <a:xfrm>
              <a:off x="0" y="316521"/>
              <a:ext cx="633251" cy="633251"/>
            </a:xfrm>
            <a:prstGeom prst="ellipse">
              <a:avLst/>
            </a:prstGeom>
            <a:solidFill>
              <a:srgbClr val="2A55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20496" name="椭圆 17"/>
            <p:cNvSpPr>
              <a:spLocks noChangeArrowheads="1"/>
            </p:cNvSpPr>
            <p:nvPr/>
          </p:nvSpPr>
          <p:spPr bwMode="auto">
            <a:xfrm>
              <a:off x="0" y="2657419"/>
              <a:ext cx="633251" cy="633251"/>
            </a:xfrm>
            <a:prstGeom prst="ellipse">
              <a:avLst/>
            </a:prstGeom>
            <a:solidFill>
              <a:srgbClr val="42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20497" name="弧形 19"/>
            <p:cNvSpPr>
              <a:spLocks noChangeArrowheads="1"/>
            </p:cNvSpPr>
            <p:nvPr/>
          </p:nvSpPr>
          <p:spPr bwMode="auto">
            <a:xfrm rot="-8184208">
              <a:off x="64564" y="0"/>
              <a:ext cx="2955186" cy="3296085"/>
            </a:xfrm>
            <a:custGeom>
              <a:avLst/>
              <a:gdLst>
                <a:gd name="T0" fmla="*/ 1714891 w 2955186"/>
                <a:gd name="T1" fmla="*/ 21391 h 3296085"/>
                <a:gd name="T2" fmla="*/ 2917810 w 2955186"/>
                <a:gd name="T3" fmla="*/ 1278084 h 3296085"/>
                <a:gd name="T4" fmla="*/ 1477593 w 2955186"/>
                <a:gd name="T5" fmla="*/ 1648042 h 3296085"/>
                <a:gd name="T6" fmla="*/ 1714891 w 2955186"/>
                <a:gd name="T7" fmla="*/ 21391 h 3296085"/>
                <a:gd name="T8" fmla="*/ 2917810 w 2955186"/>
                <a:gd name="T9" fmla="*/ 1278084 h 3296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5186" h="3296085" stroke="0">
                  <a:moveTo>
                    <a:pt x="1714891" y="21391"/>
                  </a:moveTo>
                  <a:cubicBezTo>
                    <a:pt x="2309571" y="128542"/>
                    <a:pt x="2784871" y="630763"/>
                    <a:pt x="2917810" y="1278084"/>
                  </a:cubicBezTo>
                  <a:lnTo>
                    <a:pt x="1477593" y="1648042"/>
                  </a:lnTo>
                  <a:close/>
                </a:path>
                <a:path w="2955186" h="3296085" fill="none">
                  <a:moveTo>
                    <a:pt x="1714891" y="21391"/>
                  </a:moveTo>
                  <a:cubicBezTo>
                    <a:pt x="2309571" y="128542"/>
                    <a:pt x="2784871" y="630763"/>
                    <a:pt x="2917810" y="1278084"/>
                  </a:cubicBezTo>
                </a:path>
              </a:pathLst>
            </a:custGeom>
            <a:noFill/>
            <a:ln w="6350">
              <a:solidFill>
                <a:srgbClr val="222A35"/>
              </a:solidFill>
              <a:prstDash val="dash"/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</p:grpSp>
      <p:sp>
        <p:nvSpPr>
          <p:cNvPr id="20498" name="弧形 20"/>
          <p:cNvSpPr>
            <a:spLocks noChangeArrowheads="1"/>
          </p:cNvSpPr>
          <p:nvPr/>
        </p:nvSpPr>
        <p:spPr bwMode="auto">
          <a:xfrm rot="8184208" flipH="1">
            <a:off x="5054600" y="1724025"/>
            <a:ext cx="2955925" cy="3295650"/>
          </a:xfrm>
          <a:custGeom>
            <a:avLst/>
            <a:gdLst>
              <a:gd name="T0" fmla="*/ 2700 w 4654"/>
              <a:gd name="T1" fmla="*/ 33 h 5191"/>
              <a:gd name="T2" fmla="*/ 4595 w 4654"/>
              <a:gd name="T3" fmla="*/ 2011 h 5191"/>
              <a:gd name="T4" fmla="*/ 2327 w 4654"/>
              <a:gd name="T5" fmla="*/ 2595 h 5191"/>
              <a:gd name="T6" fmla="*/ 2700 w 4654"/>
              <a:gd name="T7" fmla="*/ 33 h 5191"/>
              <a:gd name="T8" fmla="*/ 4595 w 4654"/>
              <a:gd name="T9" fmla="*/ 2011 h 5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4" h="5191" stroke="0">
                <a:moveTo>
                  <a:pt x="2700" y="33"/>
                </a:moveTo>
                <a:cubicBezTo>
                  <a:pt x="3637" y="201"/>
                  <a:pt x="4386" y="992"/>
                  <a:pt x="4595" y="2011"/>
                </a:cubicBezTo>
                <a:lnTo>
                  <a:pt x="2327" y="2595"/>
                </a:lnTo>
                <a:close/>
              </a:path>
              <a:path w="4654" h="5191" fill="none">
                <a:moveTo>
                  <a:pt x="2700" y="33"/>
                </a:moveTo>
                <a:cubicBezTo>
                  <a:pt x="3637" y="201"/>
                  <a:pt x="4386" y="992"/>
                  <a:pt x="4595" y="2011"/>
                </a:cubicBezTo>
              </a:path>
            </a:pathLst>
          </a:custGeom>
          <a:noFill/>
          <a:ln w="6350">
            <a:solidFill>
              <a:srgbClr val="222A35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0499" name="文本框 23"/>
          <p:cNvSpPr>
            <a:spLocks noChangeArrowheads="1"/>
          </p:cNvSpPr>
          <p:nvPr/>
        </p:nvSpPr>
        <p:spPr bwMode="auto">
          <a:xfrm>
            <a:off x="4041775" y="2125663"/>
            <a:ext cx="758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01</a:t>
            </a:r>
            <a:endParaRPr lang="zh-CN" altLang="en-US" sz="24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20500" name="文本框 24"/>
          <p:cNvSpPr>
            <a:spLocks noChangeArrowheads="1"/>
          </p:cNvSpPr>
          <p:nvPr/>
        </p:nvSpPr>
        <p:spPr bwMode="auto">
          <a:xfrm>
            <a:off x="7448550" y="2127250"/>
            <a:ext cx="758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02</a:t>
            </a:r>
            <a:endParaRPr lang="zh-CN" altLang="en-US" sz="24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20501" name="文本框 25"/>
          <p:cNvSpPr>
            <a:spLocks noChangeArrowheads="1"/>
          </p:cNvSpPr>
          <p:nvPr/>
        </p:nvSpPr>
        <p:spPr bwMode="auto">
          <a:xfrm>
            <a:off x="4038600" y="4467225"/>
            <a:ext cx="75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03</a:t>
            </a:r>
            <a:endParaRPr lang="zh-CN" altLang="en-US" sz="24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20502" name="文本框 26"/>
          <p:cNvSpPr>
            <a:spLocks noChangeArrowheads="1"/>
          </p:cNvSpPr>
          <p:nvPr/>
        </p:nvSpPr>
        <p:spPr bwMode="auto">
          <a:xfrm>
            <a:off x="7429500" y="4467225"/>
            <a:ext cx="75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04</a:t>
            </a:r>
            <a:endParaRPr lang="zh-CN" altLang="en-US" sz="24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20503" name="文本框 27"/>
          <p:cNvSpPr>
            <a:spLocks noChangeArrowheads="1"/>
          </p:cNvSpPr>
          <p:nvPr/>
        </p:nvSpPr>
        <p:spPr bwMode="auto">
          <a:xfrm>
            <a:off x="1193800" y="1797050"/>
            <a:ext cx="1995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504" name="文本框 28"/>
          <p:cNvSpPr>
            <a:spLocks noChangeArrowheads="1"/>
          </p:cNvSpPr>
          <p:nvPr/>
        </p:nvSpPr>
        <p:spPr bwMode="auto">
          <a:xfrm>
            <a:off x="1177925" y="2195513"/>
            <a:ext cx="2986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505" name="文本框 29"/>
          <p:cNvSpPr>
            <a:spLocks noChangeArrowheads="1"/>
          </p:cNvSpPr>
          <p:nvPr/>
        </p:nvSpPr>
        <p:spPr bwMode="auto">
          <a:xfrm>
            <a:off x="1193800" y="3462338"/>
            <a:ext cx="199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506" name="文本框 30"/>
          <p:cNvSpPr>
            <a:spLocks noChangeArrowheads="1"/>
          </p:cNvSpPr>
          <p:nvPr/>
        </p:nvSpPr>
        <p:spPr bwMode="auto">
          <a:xfrm>
            <a:off x="1177925" y="3860800"/>
            <a:ext cx="2986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507" name="文本框 31"/>
          <p:cNvSpPr>
            <a:spLocks noChangeArrowheads="1"/>
          </p:cNvSpPr>
          <p:nvPr/>
        </p:nvSpPr>
        <p:spPr bwMode="auto">
          <a:xfrm>
            <a:off x="9107488" y="1797050"/>
            <a:ext cx="19954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508" name="文本框 32"/>
          <p:cNvSpPr>
            <a:spLocks noChangeArrowheads="1"/>
          </p:cNvSpPr>
          <p:nvPr/>
        </p:nvSpPr>
        <p:spPr bwMode="auto">
          <a:xfrm>
            <a:off x="8121650" y="2160588"/>
            <a:ext cx="298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509" name="文本框 33"/>
          <p:cNvSpPr>
            <a:spLocks noChangeArrowheads="1"/>
          </p:cNvSpPr>
          <p:nvPr/>
        </p:nvSpPr>
        <p:spPr bwMode="auto">
          <a:xfrm>
            <a:off x="9107488" y="3462338"/>
            <a:ext cx="199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510" name="文本框 34"/>
          <p:cNvSpPr>
            <a:spLocks noChangeArrowheads="1"/>
          </p:cNvSpPr>
          <p:nvPr/>
        </p:nvSpPr>
        <p:spPr bwMode="auto">
          <a:xfrm>
            <a:off x="8121650" y="3827463"/>
            <a:ext cx="298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等腰三角形 6"/>
          <p:cNvSpPr>
            <a:spLocks noChangeArrowheads="1"/>
          </p:cNvSpPr>
          <p:nvPr/>
        </p:nvSpPr>
        <p:spPr bwMode="auto">
          <a:xfrm flipV="1">
            <a:off x="139700" y="2882900"/>
            <a:ext cx="1536700" cy="1239838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B2AD4E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3074" name="等腰三角形 7"/>
          <p:cNvSpPr>
            <a:spLocks noChangeArrowheads="1"/>
          </p:cNvSpPr>
          <p:nvPr/>
        </p:nvSpPr>
        <p:spPr bwMode="auto">
          <a:xfrm flipV="1">
            <a:off x="139700" y="1504950"/>
            <a:ext cx="4565650" cy="4514850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707029">
                <a:alpha val="64999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3075" name="等腰三角形 8"/>
          <p:cNvSpPr>
            <a:spLocks noChangeArrowheads="1"/>
          </p:cNvSpPr>
          <p:nvPr/>
        </p:nvSpPr>
        <p:spPr bwMode="auto">
          <a:xfrm flipV="1">
            <a:off x="3101975" y="4121150"/>
            <a:ext cx="1350963" cy="1165225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498A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307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1" r="10030"/>
          <a:stretch>
            <a:fillRect/>
          </a:stretch>
        </p:blipFill>
        <p:spPr bwMode="auto">
          <a:xfrm>
            <a:off x="-881063" y="0"/>
            <a:ext cx="533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文本框 9"/>
          <p:cNvSpPr>
            <a:spLocks noChangeArrowheads="1"/>
          </p:cNvSpPr>
          <p:nvPr/>
        </p:nvSpPr>
        <p:spPr bwMode="auto">
          <a:xfrm>
            <a:off x="1314450" y="2362200"/>
            <a:ext cx="11080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6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目录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8" name="文本框 10"/>
          <p:cNvSpPr>
            <a:spLocks noChangeArrowheads="1"/>
          </p:cNvSpPr>
          <p:nvPr/>
        </p:nvSpPr>
        <p:spPr bwMode="auto">
          <a:xfrm rot="5400000">
            <a:off x="852488" y="3732213"/>
            <a:ext cx="3390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CONTENT</a:t>
            </a:r>
            <a:endParaRPr lang="zh-CN" altLang="en-US" sz="36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方正兰亭黑简体" panose="02000000000000000000" pitchFamily="2" charset="-122"/>
            </a:endParaRPr>
          </a:p>
        </p:txBody>
      </p:sp>
      <p:sp>
        <p:nvSpPr>
          <p:cNvPr id="3079" name="椭圆 11"/>
          <p:cNvSpPr>
            <a:spLocks noChangeAspect="1" noChangeArrowheads="1"/>
          </p:cNvSpPr>
          <p:nvPr/>
        </p:nvSpPr>
        <p:spPr bwMode="auto">
          <a:xfrm>
            <a:off x="5935663" y="1666875"/>
            <a:ext cx="576262" cy="576263"/>
          </a:xfrm>
          <a:prstGeom prst="ellipse">
            <a:avLst/>
          </a:prstGeom>
          <a:noFill/>
          <a:ln w="38100">
            <a:solidFill>
              <a:srgbClr val="2A555B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1</a:t>
            </a:r>
            <a:endParaRPr lang="zh-CN" altLang="en-US" sz="3200"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3080" name="文本框 12"/>
          <p:cNvSpPr>
            <a:spLocks noChangeArrowheads="1"/>
          </p:cNvSpPr>
          <p:nvPr/>
        </p:nvSpPr>
        <p:spPr bwMode="auto">
          <a:xfrm>
            <a:off x="6710363" y="1724025"/>
            <a:ext cx="3967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请在此输入你的章节标题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81" name="椭圆 15"/>
          <p:cNvSpPr>
            <a:spLocks noChangeAspect="1" noChangeArrowheads="1"/>
          </p:cNvSpPr>
          <p:nvPr/>
        </p:nvSpPr>
        <p:spPr bwMode="auto">
          <a:xfrm>
            <a:off x="5935663" y="2719388"/>
            <a:ext cx="576262" cy="576262"/>
          </a:xfrm>
          <a:prstGeom prst="ellipse">
            <a:avLst/>
          </a:prstGeom>
          <a:noFill/>
          <a:ln w="38100">
            <a:solidFill>
              <a:srgbClr val="2A555B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2</a:t>
            </a:r>
            <a:endParaRPr lang="zh-CN" altLang="en-US" sz="3200"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3082" name="文本框 16"/>
          <p:cNvSpPr>
            <a:spLocks noChangeArrowheads="1"/>
          </p:cNvSpPr>
          <p:nvPr/>
        </p:nvSpPr>
        <p:spPr bwMode="auto">
          <a:xfrm>
            <a:off x="6710363" y="2776538"/>
            <a:ext cx="3967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请在此输入你的章节标题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83" name="椭圆 17"/>
          <p:cNvSpPr>
            <a:spLocks noChangeAspect="1" noChangeArrowheads="1"/>
          </p:cNvSpPr>
          <p:nvPr/>
        </p:nvSpPr>
        <p:spPr bwMode="auto">
          <a:xfrm>
            <a:off x="5935663" y="3771900"/>
            <a:ext cx="576262" cy="574675"/>
          </a:xfrm>
          <a:prstGeom prst="ellipse">
            <a:avLst/>
          </a:prstGeom>
          <a:noFill/>
          <a:ln w="38100">
            <a:solidFill>
              <a:srgbClr val="2A555B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3</a:t>
            </a:r>
            <a:endParaRPr lang="zh-CN" altLang="en-US" sz="3200"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3084" name="文本框 18"/>
          <p:cNvSpPr>
            <a:spLocks noChangeArrowheads="1"/>
          </p:cNvSpPr>
          <p:nvPr/>
        </p:nvSpPr>
        <p:spPr bwMode="auto">
          <a:xfrm>
            <a:off x="6710363" y="3829050"/>
            <a:ext cx="3967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请在此输入你的章节标题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85" name="椭圆 19"/>
          <p:cNvSpPr>
            <a:spLocks noChangeAspect="1" noChangeArrowheads="1"/>
          </p:cNvSpPr>
          <p:nvPr/>
        </p:nvSpPr>
        <p:spPr bwMode="auto">
          <a:xfrm>
            <a:off x="5935663" y="4879975"/>
            <a:ext cx="576262" cy="576263"/>
          </a:xfrm>
          <a:prstGeom prst="ellipse">
            <a:avLst/>
          </a:prstGeom>
          <a:noFill/>
          <a:ln w="38100">
            <a:solidFill>
              <a:srgbClr val="2A555B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4</a:t>
            </a:r>
            <a:endParaRPr lang="zh-CN" altLang="en-US" sz="3200"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3086" name="文本框 20"/>
          <p:cNvSpPr>
            <a:spLocks noChangeArrowheads="1"/>
          </p:cNvSpPr>
          <p:nvPr/>
        </p:nvSpPr>
        <p:spPr bwMode="auto">
          <a:xfrm>
            <a:off x="6710363" y="4937125"/>
            <a:ext cx="3967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请在此输入你的章节标题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组合 4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21506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21507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21508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09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1510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2151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277350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组合 21"/>
          <p:cNvGrpSpPr/>
          <p:nvPr/>
        </p:nvGrpSpPr>
        <p:grpSpPr bwMode="auto">
          <a:xfrm>
            <a:off x="3165475" y="2473325"/>
            <a:ext cx="5146675" cy="5070475"/>
            <a:chOff x="0" y="0"/>
            <a:chExt cx="5147622" cy="5070977"/>
          </a:xfrm>
        </p:grpSpPr>
        <p:pic>
          <p:nvPicPr>
            <p:cNvPr id="21513" name="图片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82" y="0"/>
              <a:ext cx="4768943" cy="5070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4" name="椭圆 12"/>
            <p:cNvSpPr>
              <a:spLocks noChangeArrowheads="1"/>
            </p:cNvSpPr>
            <p:nvPr/>
          </p:nvSpPr>
          <p:spPr bwMode="auto">
            <a:xfrm>
              <a:off x="0" y="2296925"/>
              <a:ext cx="1199252" cy="1199252"/>
            </a:xfrm>
            <a:prstGeom prst="ellipse">
              <a:avLst/>
            </a:prstGeom>
            <a:solidFill>
              <a:srgbClr val="2A555B">
                <a:alpha val="8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21515" name="椭圆 13"/>
            <p:cNvSpPr>
              <a:spLocks noChangeArrowheads="1"/>
            </p:cNvSpPr>
            <p:nvPr/>
          </p:nvSpPr>
          <p:spPr bwMode="auto">
            <a:xfrm>
              <a:off x="1707252" y="587877"/>
              <a:ext cx="812800" cy="812800"/>
            </a:xfrm>
            <a:prstGeom prst="ellipse">
              <a:avLst/>
            </a:prstGeom>
            <a:solidFill>
              <a:srgbClr val="42BAC8">
                <a:alpha val="8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21516" name="椭圆 14"/>
            <p:cNvSpPr>
              <a:spLocks noChangeArrowheads="1"/>
            </p:cNvSpPr>
            <p:nvPr/>
          </p:nvSpPr>
          <p:spPr bwMode="auto">
            <a:xfrm>
              <a:off x="3358010" y="1185247"/>
              <a:ext cx="1111678" cy="1111678"/>
            </a:xfrm>
            <a:prstGeom prst="ellipse">
              <a:avLst/>
            </a:prstGeom>
            <a:solidFill>
              <a:srgbClr val="0498A5">
                <a:alpha val="8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21517" name="椭圆 15"/>
            <p:cNvSpPr>
              <a:spLocks noChangeArrowheads="1"/>
            </p:cNvSpPr>
            <p:nvPr/>
          </p:nvSpPr>
          <p:spPr bwMode="auto">
            <a:xfrm>
              <a:off x="4334822" y="2535488"/>
              <a:ext cx="812800" cy="812800"/>
            </a:xfrm>
            <a:prstGeom prst="ellipse">
              <a:avLst/>
            </a:prstGeom>
            <a:solidFill>
              <a:srgbClr val="707029">
                <a:alpha val="8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21518" name="图片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08" y="2600369"/>
              <a:ext cx="676437" cy="592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9" name="图片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609" y="790722"/>
              <a:ext cx="444228" cy="407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0" name="图片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007" y="1529494"/>
              <a:ext cx="543683" cy="423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图片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968" y="2738333"/>
              <a:ext cx="344504" cy="407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文本框 22"/>
          <p:cNvSpPr>
            <a:spLocks noChangeArrowheads="1"/>
          </p:cNvSpPr>
          <p:nvPr/>
        </p:nvSpPr>
        <p:spPr bwMode="auto">
          <a:xfrm>
            <a:off x="422275" y="3611563"/>
            <a:ext cx="199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23" name="文本框 23"/>
          <p:cNvSpPr>
            <a:spLocks noChangeArrowheads="1"/>
          </p:cNvSpPr>
          <p:nvPr/>
        </p:nvSpPr>
        <p:spPr bwMode="auto">
          <a:xfrm>
            <a:off x="407988" y="4010025"/>
            <a:ext cx="2986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24" name="文本框 24"/>
          <p:cNvSpPr>
            <a:spLocks noChangeArrowheads="1"/>
          </p:cNvSpPr>
          <p:nvPr/>
        </p:nvSpPr>
        <p:spPr bwMode="auto">
          <a:xfrm>
            <a:off x="2876550" y="1519238"/>
            <a:ext cx="199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25" name="文本框 25"/>
          <p:cNvSpPr>
            <a:spLocks noChangeArrowheads="1"/>
          </p:cNvSpPr>
          <p:nvPr/>
        </p:nvSpPr>
        <p:spPr bwMode="auto">
          <a:xfrm>
            <a:off x="2860675" y="1917700"/>
            <a:ext cx="2986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26" name="文本框 26"/>
          <p:cNvSpPr>
            <a:spLocks noChangeArrowheads="1"/>
          </p:cNvSpPr>
          <p:nvPr/>
        </p:nvSpPr>
        <p:spPr bwMode="auto">
          <a:xfrm>
            <a:off x="7515225" y="1982788"/>
            <a:ext cx="199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27" name="文本框 27"/>
          <p:cNvSpPr>
            <a:spLocks noChangeArrowheads="1"/>
          </p:cNvSpPr>
          <p:nvPr/>
        </p:nvSpPr>
        <p:spPr bwMode="auto">
          <a:xfrm>
            <a:off x="7499350" y="2381250"/>
            <a:ext cx="2986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28" name="文本框 28"/>
          <p:cNvSpPr>
            <a:spLocks noChangeArrowheads="1"/>
          </p:cNvSpPr>
          <p:nvPr/>
        </p:nvSpPr>
        <p:spPr bwMode="auto">
          <a:xfrm>
            <a:off x="8645525" y="4187825"/>
            <a:ext cx="199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rPr>
              <a:t>添加文字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29" name="文本框 29"/>
          <p:cNvSpPr>
            <a:spLocks noChangeArrowheads="1"/>
          </p:cNvSpPr>
          <p:nvPr/>
        </p:nvSpPr>
        <p:spPr bwMode="auto">
          <a:xfrm>
            <a:off x="8629650" y="4587875"/>
            <a:ext cx="2986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点击输入简要文字内容，文字内容需概括精炼，言简意赅的说明该项内容。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等腰三角形 6"/>
          <p:cNvSpPr>
            <a:spLocks noChangeArrowheads="1"/>
          </p:cNvSpPr>
          <p:nvPr/>
        </p:nvSpPr>
        <p:spPr bwMode="auto">
          <a:xfrm>
            <a:off x="12700" y="5899150"/>
            <a:ext cx="1177925" cy="1016000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B2AD4E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0" name="等腰三角形 7"/>
          <p:cNvSpPr>
            <a:spLocks noChangeArrowheads="1"/>
          </p:cNvSpPr>
          <p:nvPr/>
        </p:nvSpPr>
        <p:spPr bwMode="auto">
          <a:xfrm>
            <a:off x="4260850" y="5264150"/>
            <a:ext cx="1871663" cy="16129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707029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22531" name="等腰三角形 8"/>
          <p:cNvSpPr>
            <a:spLocks noChangeArrowheads="1"/>
          </p:cNvSpPr>
          <p:nvPr/>
        </p:nvSpPr>
        <p:spPr bwMode="auto">
          <a:xfrm>
            <a:off x="3625850" y="5637213"/>
            <a:ext cx="1441450" cy="1243012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498A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22532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/>
          <a:stretch>
            <a:fillRect/>
          </a:stretch>
        </p:blipFill>
        <p:spPr bwMode="auto">
          <a:xfrm>
            <a:off x="9334500" y="0"/>
            <a:ext cx="2028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等腰三角形 10"/>
          <p:cNvSpPr>
            <a:spLocks noChangeArrowheads="1"/>
          </p:cNvSpPr>
          <p:nvPr/>
        </p:nvSpPr>
        <p:spPr bwMode="auto">
          <a:xfrm flipV="1">
            <a:off x="9304338" y="0"/>
            <a:ext cx="1125537" cy="873125"/>
          </a:xfrm>
          <a:prstGeom prst="triangle">
            <a:avLst>
              <a:gd name="adj" fmla="val 50000"/>
            </a:avLst>
          </a:pr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2253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0" t="11908"/>
          <a:stretch>
            <a:fillRect/>
          </a:stretch>
        </p:blipFill>
        <p:spPr bwMode="auto">
          <a:xfrm>
            <a:off x="0" y="0"/>
            <a:ext cx="403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组合 14"/>
          <p:cNvGrpSpPr/>
          <p:nvPr/>
        </p:nvGrpSpPr>
        <p:grpSpPr bwMode="auto">
          <a:xfrm>
            <a:off x="4052888" y="2139950"/>
            <a:ext cx="7040562" cy="1722438"/>
            <a:chOff x="0" y="0"/>
            <a:chExt cx="7041147" cy="1723549"/>
          </a:xfrm>
        </p:grpSpPr>
        <p:sp>
          <p:nvSpPr>
            <p:cNvPr id="22536" name="文本框 12"/>
            <p:cNvSpPr>
              <a:spLocks noChangeArrowheads="1"/>
            </p:cNvSpPr>
            <p:nvPr/>
          </p:nvSpPr>
          <p:spPr bwMode="auto">
            <a:xfrm>
              <a:off x="0" y="0"/>
              <a:ext cx="56027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6000" b="1" dirty="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THANK YOU</a:t>
              </a:r>
              <a:endParaRPr lang="zh-CN" altLang="en-US" sz="6000" b="1" dirty="0">
                <a:solidFill>
                  <a:srgbClr val="2A555B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22537" name="文本框 13"/>
            <p:cNvSpPr>
              <a:spLocks noChangeArrowheads="1"/>
            </p:cNvSpPr>
            <p:nvPr/>
          </p:nvSpPr>
          <p:spPr bwMode="auto">
            <a:xfrm>
              <a:off x="0" y="1015663"/>
              <a:ext cx="704114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4000" dirty="0">
                  <a:solidFill>
                    <a:srgbClr val="707029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FOR YOUR WATCHING</a:t>
              </a:r>
              <a:endParaRPr lang="zh-CN" altLang="en-US" sz="4000" dirty="0">
                <a:solidFill>
                  <a:srgbClr val="707029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sp>
        <p:nvSpPr>
          <p:cNvPr id="22538" name="文本框 15"/>
          <p:cNvSpPr>
            <a:spLocks noChangeArrowheads="1"/>
          </p:cNvSpPr>
          <p:nvPr/>
        </p:nvSpPr>
        <p:spPr bwMode="auto">
          <a:xfrm>
            <a:off x="4052888" y="3862388"/>
            <a:ext cx="637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xxxxxxxxxxx</a:t>
            </a:r>
            <a:endParaRPr lang="en-US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等腰三角形 6"/>
          <p:cNvSpPr>
            <a:spLocks noChangeArrowheads="1"/>
          </p:cNvSpPr>
          <p:nvPr/>
        </p:nvSpPr>
        <p:spPr bwMode="auto">
          <a:xfrm flipV="1">
            <a:off x="9783763" y="2325688"/>
            <a:ext cx="2008187" cy="17319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498A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4098" name="等腰三角形 5"/>
          <p:cNvSpPr>
            <a:spLocks noChangeArrowheads="1"/>
          </p:cNvSpPr>
          <p:nvPr/>
        </p:nvSpPr>
        <p:spPr bwMode="auto">
          <a:xfrm flipV="1">
            <a:off x="6826250" y="1449388"/>
            <a:ext cx="4565650" cy="4514850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707029">
                <a:alpha val="64999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4099" name="等腰三角形 7"/>
          <p:cNvSpPr>
            <a:spLocks noChangeArrowheads="1"/>
          </p:cNvSpPr>
          <p:nvPr/>
        </p:nvSpPr>
        <p:spPr bwMode="auto">
          <a:xfrm flipV="1">
            <a:off x="9036050" y="4508500"/>
            <a:ext cx="2555875" cy="2201863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B2AD4E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4100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4375" r="32281"/>
          <a:stretch>
            <a:fillRect/>
          </a:stretch>
        </p:blipFill>
        <p:spPr bwMode="auto">
          <a:xfrm>
            <a:off x="6610350" y="0"/>
            <a:ext cx="5581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8"/>
          <p:cNvSpPr>
            <a:spLocks noChangeArrowheads="1"/>
          </p:cNvSpPr>
          <p:nvPr/>
        </p:nvSpPr>
        <p:spPr bwMode="auto">
          <a:xfrm>
            <a:off x="8636000" y="1543050"/>
            <a:ext cx="2555875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39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经典繁毛楷" pitchFamily="1" charset="-122"/>
              </a:rPr>
              <a:t>1</a:t>
            </a:r>
            <a:endParaRPr lang="zh-CN" altLang="en-US" sz="239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经典繁毛楷" pitchFamily="1" charset="-122"/>
            </a:endParaRPr>
          </a:p>
        </p:txBody>
      </p:sp>
      <p:grpSp>
        <p:nvGrpSpPr>
          <p:cNvPr id="4102" name="组合 19"/>
          <p:cNvGrpSpPr/>
          <p:nvPr/>
        </p:nvGrpSpPr>
        <p:grpSpPr bwMode="auto">
          <a:xfrm>
            <a:off x="630238" y="2397125"/>
            <a:ext cx="5795962" cy="2063751"/>
            <a:chOff x="0" y="0"/>
            <a:chExt cx="5795831" cy="2063386"/>
          </a:xfrm>
        </p:grpSpPr>
        <p:sp>
          <p:nvSpPr>
            <p:cNvPr id="4103" name="直接连接符 10"/>
            <p:cNvSpPr>
              <a:spLocks noChangeShapeType="1"/>
            </p:cNvSpPr>
            <p:nvPr/>
          </p:nvSpPr>
          <p:spPr bwMode="auto">
            <a:xfrm>
              <a:off x="400050" y="0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文本框 14"/>
            <p:cNvSpPr>
              <a:spLocks noChangeArrowheads="1"/>
            </p:cNvSpPr>
            <p:nvPr/>
          </p:nvSpPr>
          <p:spPr bwMode="auto">
            <a:xfrm>
              <a:off x="0" y="131852"/>
              <a:ext cx="5795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3600">
                  <a:solidFill>
                    <a:srgbClr val="0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05" name="直接连接符 17"/>
            <p:cNvSpPr>
              <a:spLocks noChangeShapeType="1"/>
            </p:cNvSpPr>
            <p:nvPr/>
          </p:nvSpPr>
          <p:spPr bwMode="auto">
            <a:xfrm>
              <a:off x="400050" y="2063385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文本框 18"/>
            <p:cNvSpPr>
              <a:spLocks noChangeArrowheads="1"/>
            </p:cNvSpPr>
            <p:nvPr/>
          </p:nvSpPr>
          <p:spPr bwMode="auto">
            <a:xfrm>
              <a:off x="313479" y="778183"/>
              <a:ext cx="5168871" cy="79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点击输入简要文字内容，文字内容需概括精炼，不用多余的文字修饰，言简意赅的说明该项内容。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b="21051"/>
          <a:stretch>
            <a:fillRect/>
          </a:stretch>
        </p:blipFill>
        <p:spPr bwMode="auto">
          <a:xfrm>
            <a:off x="6578600" y="1447800"/>
            <a:ext cx="5672138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2" name="组合 15"/>
          <p:cNvGrpSpPr/>
          <p:nvPr/>
        </p:nvGrpSpPr>
        <p:grpSpPr bwMode="auto">
          <a:xfrm>
            <a:off x="596900" y="2219325"/>
            <a:ext cx="5189538" cy="2010476"/>
            <a:chOff x="0" y="0"/>
            <a:chExt cx="5189641" cy="2009974"/>
          </a:xfrm>
        </p:grpSpPr>
        <p:sp>
          <p:nvSpPr>
            <p:cNvPr id="5123" name="文本框 9"/>
            <p:cNvSpPr>
              <a:spLocks noChangeArrowheads="1"/>
            </p:cNvSpPr>
            <p:nvPr/>
          </p:nvSpPr>
          <p:spPr bwMode="auto">
            <a:xfrm>
              <a:off x="0" y="0"/>
              <a:ext cx="37654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6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KEYWORDS</a:t>
              </a:r>
              <a:endParaRPr lang="zh-CN" altLang="en-US" sz="36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133095" y="742488"/>
              <a:ext cx="1037771" cy="379772"/>
            </a:xfrm>
            <a:prstGeom prst="rect">
              <a:avLst/>
            </a:prstGeom>
            <a:solidFill>
              <a:srgbClr val="2A55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>
                  <a:solidFill>
                    <a:srgbClr val="FFFFF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产品</a:t>
              </a:r>
              <a:r>
                <a:rPr lang="en-US" altLang="zh-CN">
                  <a:solidFill>
                    <a:srgbClr val="FFFFF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1</a:t>
              </a:r>
              <a:endParaRPr lang="zh-CN" altLang="en-US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endParaRPr>
            </a:p>
          </p:txBody>
        </p:sp>
        <p:sp>
          <p:nvSpPr>
            <p:cNvPr id="5125" name="矩形 11"/>
            <p:cNvSpPr>
              <a:spLocks noChangeArrowheads="1"/>
            </p:cNvSpPr>
            <p:nvPr/>
          </p:nvSpPr>
          <p:spPr bwMode="auto">
            <a:xfrm>
              <a:off x="1360053" y="742488"/>
              <a:ext cx="1037771" cy="379772"/>
            </a:xfrm>
            <a:prstGeom prst="rect">
              <a:avLst/>
            </a:prstGeom>
            <a:solidFill>
              <a:srgbClr val="707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>
                  <a:solidFill>
                    <a:srgbClr val="FFFFF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产品</a:t>
              </a:r>
              <a:r>
                <a:rPr lang="en-US" altLang="zh-CN">
                  <a:solidFill>
                    <a:srgbClr val="FFFFF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2</a:t>
              </a:r>
              <a:endParaRPr lang="zh-CN" altLang="en-US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endParaRPr>
            </a:p>
          </p:txBody>
        </p:sp>
        <p:sp>
          <p:nvSpPr>
            <p:cNvPr id="5126" name="矩形 12"/>
            <p:cNvSpPr>
              <a:spLocks noChangeArrowheads="1"/>
            </p:cNvSpPr>
            <p:nvPr/>
          </p:nvSpPr>
          <p:spPr bwMode="auto">
            <a:xfrm>
              <a:off x="2575203" y="742488"/>
              <a:ext cx="1037771" cy="379772"/>
            </a:xfrm>
            <a:prstGeom prst="rect">
              <a:avLst/>
            </a:prstGeom>
            <a:solidFill>
              <a:srgbClr val="049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>
                  <a:solidFill>
                    <a:srgbClr val="FFFFF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产品</a:t>
              </a:r>
              <a:r>
                <a:rPr lang="en-US" altLang="zh-CN">
                  <a:solidFill>
                    <a:srgbClr val="FFFFF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3</a:t>
              </a:r>
              <a:endParaRPr lang="zh-CN" altLang="en-US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方正兰亭黑简体" panose="02000000000000000000" pitchFamily="2" charset="-122"/>
              </a:endParaRPr>
            </a:p>
          </p:txBody>
        </p:sp>
        <p:sp>
          <p:nvSpPr>
            <p:cNvPr id="5127" name="文本框 13"/>
            <p:cNvSpPr>
              <a:spLocks noChangeArrowheads="1"/>
            </p:cNvSpPr>
            <p:nvPr/>
          </p:nvSpPr>
          <p:spPr bwMode="auto">
            <a:xfrm>
              <a:off x="20770" y="1218417"/>
              <a:ext cx="5168871" cy="791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点击输入简要文字内容，文字内容需概括精炼，不用多余的文字修饰，言简意赅的说明该项内容。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5128" name="矩形 14"/>
          <p:cNvSpPr>
            <a:spLocks noChangeArrowheads="1"/>
          </p:cNvSpPr>
          <p:nvPr/>
        </p:nvSpPr>
        <p:spPr bwMode="auto">
          <a:xfrm>
            <a:off x="5975350" y="1336675"/>
            <a:ext cx="5791200" cy="4183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5129" name="图表 1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2003425"/>
            <a:ext cx="58166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0" name="组合 20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5131" name="等腰三角形 6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5132" name="等腰三角形 7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5133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4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35" name="文本框 1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5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6146" name="等腰三角形 6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6147" name="等腰三角形 7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6148" name="图片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9" name="文本框 9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50" name="文本框 10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6151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2" name="组合 36"/>
          <p:cNvGrpSpPr/>
          <p:nvPr/>
        </p:nvGrpSpPr>
        <p:grpSpPr bwMode="auto">
          <a:xfrm>
            <a:off x="1110615" y="1744980"/>
            <a:ext cx="9960610" cy="3297216"/>
            <a:chOff x="0" y="0"/>
            <a:chExt cx="9893317" cy="3245277"/>
          </a:xfrm>
        </p:grpSpPr>
        <p:grpSp>
          <p:nvGrpSpPr>
            <p:cNvPr id="6153" name="组合 20"/>
            <p:cNvGrpSpPr/>
            <p:nvPr/>
          </p:nvGrpSpPr>
          <p:grpSpPr bwMode="auto">
            <a:xfrm>
              <a:off x="3524898" y="225367"/>
              <a:ext cx="2786372" cy="2814877"/>
              <a:chOff x="0" y="0"/>
              <a:chExt cx="2786372" cy="2814877"/>
            </a:xfrm>
          </p:grpSpPr>
          <p:sp>
            <p:nvSpPr>
              <p:cNvPr id="6154" name="圆角矩形 15"/>
              <p:cNvSpPr>
                <a:spLocks noChangeArrowheads="1"/>
              </p:cNvSpPr>
              <p:nvPr/>
            </p:nvSpPr>
            <p:spPr bwMode="auto">
              <a:xfrm>
                <a:off x="1489051" y="0"/>
                <a:ext cx="1297321" cy="1297321"/>
              </a:xfrm>
              <a:prstGeom prst="roundRect">
                <a:avLst>
                  <a:gd name="adj" fmla="val 24667"/>
                </a:avLst>
              </a:prstGeom>
              <a:solidFill>
                <a:srgbClr val="2A55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4800">
                    <a:solidFill>
                      <a:srgbClr val="FFFFFF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W</a:t>
                </a:r>
                <a:endParaRPr lang="zh-CN" altLang="en-US" sz="4800">
                  <a:solidFill>
                    <a:srgbClr val="FFFFFF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6155" name="圆角矩形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97321" cy="1297321"/>
              </a:xfrm>
              <a:prstGeom prst="roundRect">
                <a:avLst>
                  <a:gd name="adj" fmla="val 24667"/>
                </a:avLst>
              </a:prstGeom>
              <a:solidFill>
                <a:srgbClr val="049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4800">
                    <a:solidFill>
                      <a:srgbClr val="FFFFFF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S</a:t>
                </a:r>
                <a:endParaRPr lang="zh-CN" altLang="en-US" sz="4800">
                  <a:solidFill>
                    <a:srgbClr val="FFFFFF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6156" name="圆角矩形 17"/>
              <p:cNvSpPr>
                <a:spLocks noChangeArrowheads="1"/>
              </p:cNvSpPr>
              <p:nvPr/>
            </p:nvSpPr>
            <p:spPr bwMode="auto">
              <a:xfrm>
                <a:off x="1470279" y="1517556"/>
                <a:ext cx="1297321" cy="1297321"/>
              </a:xfrm>
              <a:prstGeom prst="roundRect">
                <a:avLst>
                  <a:gd name="adj" fmla="val 24667"/>
                </a:avLst>
              </a:prstGeom>
              <a:solidFill>
                <a:srgbClr val="049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4800">
                    <a:solidFill>
                      <a:srgbClr val="FFFFFF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O</a:t>
                </a:r>
                <a:endParaRPr lang="zh-CN" altLang="en-US" sz="4800">
                  <a:solidFill>
                    <a:srgbClr val="FFFFFF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  <p:sp>
            <p:nvSpPr>
              <p:cNvPr id="6157" name="圆角矩形 18"/>
              <p:cNvSpPr>
                <a:spLocks noChangeArrowheads="1"/>
              </p:cNvSpPr>
              <p:nvPr/>
            </p:nvSpPr>
            <p:spPr bwMode="auto">
              <a:xfrm>
                <a:off x="0" y="1517556"/>
                <a:ext cx="1297321" cy="1297321"/>
              </a:xfrm>
              <a:prstGeom prst="roundRect">
                <a:avLst>
                  <a:gd name="adj" fmla="val 24667"/>
                </a:avLst>
              </a:prstGeom>
              <a:solidFill>
                <a:srgbClr val="2A55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4800">
                    <a:solidFill>
                      <a:srgbClr val="FFFFFF"/>
                    </a:solidFill>
                    <a:latin typeface="方正兰亭粗黑_GBK" panose="02000000000000000000" pitchFamily="2" charset="-122"/>
                    <a:ea typeface="方正兰亭粗黑_GBK" panose="02000000000000000000" pitchFamily="2" charset="-122"/>
                    <a:sym typeface="方正兰亭粗黑_GBK" panose="02000000000000000000" pitchFamily="2" charset="-122"/>
                  </a:rPr>
                  <a:t>T</a:t>
                </a:r>
                <a:endParaRPr lang="zh-CN" altLang="en-US" sz="4800">
                  <a:solidFill>
                    <a:srgbClr val="FFFFFF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endParaRPr>
              </a:p>
            </p:txBody>
          </p:sp>
        </p:grpSp>
        <p:grpSp>
          <p:nvGrpSpPr>
            <p:cNvPr id="6158" name="组合 28"/>
            <p:cNvGrpSpPr/>
            <p:nvPr/>
          </p:nvGrpSpPr>
          <p:grpSpPr bwMode="auto">
            <a:xfrm>
              <a:off x="0" y="0"/>
              <a:ext cx="2985579" cy="3245277"/>
              <a:chOff x="0" y="0"/>
              <a:chExt cx="2985579" cy="3245277"/>
            </a:xfrm>
          </p:grpSpPr>
          <p:grpSp>
            <p:nvGrpSpPr>
              <p:cNvPr id="6159" name="组合 23"/>
              <p:cNvGrpSpPr/>
              <p:nvPr/>
            </p:nvGrpSpPr>
            <p:grpSpPr bwMode="auto">
              <a:xfrm>
                <a:off x="0" y="0"/>
                <a:ext cx="2985579" cy="1578714"/>
                <a:chOff x="0" y="0"/>
                <a:chExt cx="2985579" cy="1578714"/>
              </a:xfrm>
            </p:grpSpPr>
            <p:sp>
              <p:nvSpPr>
                <p:cNvPr id="6160" name="文本框 21"/>
                <p:cNvSpPr>
                  <a:spLocks noChangeArrowheads="1"/>
                </p:cNvSpPr>
                <p:nvPr/>
              </p:nvSpPr>
              <p:spPr bwMode="auto">
                <a:xfrm>
                  <a:off x="15728" y="0"/>
                  <a:ext cx="1996017" cy="453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zh-CN" altLang="en-US" sz="2400" b="1" dirty="0" smtClean="0">
                      <a:solidFill>
                        <a:srgbClr val="000000"/>
                      </a:solidFill>
                      <a:latin typeface="方正兰亭黑简体" panose="02000000000000000000" pitchFamily="2" charset="-122"/>
                      <a:ea typeface="方正兰亭黑简体" panose="02000000000000000000" pitchFamily="2" charset="-122"/>
                      <a:sym typeface="方正兰亭黑简体" panose="02000000000000000000" pitchFamily="2" charset="-122"/>
                    </a:rPr>
                    <a:t>添加文字</a:t>
                  </a:r>
                  <a:endParaRPr lang="zh-CN" altLang="en-US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1" name="文本框 22"/>
                <p:cNvSpPr>
                  <a:spLocks noChangeArrowheads="1"/>
                </p:cNvSpPr>
                <p:nvPr/>
              </p:nvSpPr>
              <p:spPr bwMode="auto">
                <a:xfrm>
                  <a:off x="0" y="398719"/>
                  <a:ext cx="2985579" cy="1179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 smtClean="0">
                      <a:solidFill>
                        <a:srgbClr val="000000"/>
                      </a:solidFill>
                      <a:latin typeface="等线" panose="02010600030101010101" pitchFamily="2" charset="-122"/>
                      <a:sym typeface="等线" panose="02010600030101010101" pitchFamily="2" charset="-122"/>
                    </a:rPr>
                    <a:t>点击输入简要文字内容，文字内容需概括精炼，言简意赅的说明该项内容。</a:t>
                  </a:r>
                  <a:endParaRPr lang="zh-CN" altLang="en-US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62" name="组合 25"/>
              <p:cNvGrpSpPr/>
              <p:nvPr/>
            </p:nvGrpSpPr>
            <p:grpSpPr bwMode="auto">
              <a:xfrm>
                <a:off x="0" y="1666563"/>
                <a:ext cx="2985579" cy="1578714"/>
                <a:chOff x="0" y="0"/>
                <a:chExt cx="2985579" cy="1578714"/>
              </a:xfrm>
            </p:grpSpPr>
            <p:sp>
              <p:nvSpPr>
                <p:cNvPr id="6163" name="文本框 26"/>
                <p:cNvSpPr>
                  <a:spLocks noChangeArrowheads="1"/>
                </p:cNvSpPr>
                <p:nvPr/>
              </p:nvSpPr>
              <p:spPr bwMode="auto">
                <a:xfrm>
                  <a:off x="15728" y="0"/>
                  <a:ext cx="1996017" cy="453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zh-CN" altLang="en-US" sz="2400" b="1" dirty="0" smtClean="0">
                      <a:solidFill>
                        <a:srgbClr val="000000"/>
                      </a:solidFill>
                      <a:latin typeface="方正兰亭黑简体" panose="02000000000000000000" pitchFamily="2" charset="-122"/>
                      <a:ea typeface="方正兰亭黑简体" panose="02000000000000000000" pitchFamily="2" charset="-122"/>
                      <a:sym typeface="方正兰亭黑简体" panose="02000000000000000000" pitchFamily="2" charset="-122"/>
                    </a:rPr>
                    <a:t>添加文字</a:t>
                  </a:r>
                  <a:endParaRPr lang="zh-CN" altLang="en-US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4" name="文本框 27"/>
                <p:cNvSpPr>
                  <a:spLocks noChangeArrowheads="1"/>
                </p:cNvSpPr>
                <p:nvPr/>
              </p:nvSpPr>
              <p:spPr bwMode="auto">
                <a:xfrm>
                  <a:off x="0" y="398719"/>
                  <a:ext cx="2985579" cy="1179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 smtClean="0">
                      <a:solidFill>
                        <a:srgbClr val="000000"/>
                      </a:solidFill>
                      <a:latin typeface="等线" panose="02010600030101010101" pitchFamily="2" charset="-122"/>
                      <a:sym typeface="等线" panose="02010600030101010101" pitchFamily="2" charset="-122"/>
                    </a:rPr>
                    <a:t>点击输入简要文字内容，文字内容需概括精炼，言简意赅的说明该项内容。</a:t>
                  </a:r>
                  <a:endParaRPr lang="zh-CN" altLang="en-US" dirty="0"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6165" name="组合 29"/>
            <p:cNvGrpSpPr/>
            <p:nvPr/>
          </p:nvGrpSpPr>
          <p:grpSpPr bwMode="auto">
            <a:xfrm>
              <a:off x="6907738" y="0"/>
              <a:ext cx="2985579" cy="3211519"/>
              <a:chOff x="0" y="0"/>
              <a:chExt cx="2985579" cy="3211519"/>
            </a:xfrm>
          </p:grpSpPr>
          <p:grpSp>
            <p:nvGrpSpPr>
              <p:cNvPr id="6166" name="组合 30"/>
              <p:cNvGrpSpPr/>
              <p:nvPr/>
            </p:nvGrpSpPr>
            <p:grpSpPr bwMode="auto">
              <a:xfrm>
                <a:off x="0" y="0"/>
                <a:ext cx="2985579" cy="1544956"/>
                <a:chOff x="0" y="0"/>
                <a:chExt cx="2985579" cy="1544956"/>
              </a:xfrm>
            </p:grpSpPr>
            <p:sp>
              <p:nvSpPr>
                <p:cNvPr id="6167" name="文本框 34"/>
                <p:cNvSpPr>
                  <a:spLocks noChangeArrowheads="1"/>
                </p:cNvSpPr>
                <p:nvPr/>
              </p:nvSpPr>
              <p:spPr bwMode="auto">
                <a:xfrm>
                  <a:off x="986806" y="0"/>
                  <a:ext cx="1996017" cy="453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zh-CN" altLang="en-US" sz="2400" b="1" dirty="0" smtClean="0">
                      <a:solidFill>
                        <a:srgbClr val="000000"/>
                      </a:solidFill>
                      <a:latin typeface="方正兰亭黑简体" panose="02000000000000000000" pitchFamily="2" charset="-122"/>
                      <a:ea typeface="方正兰亭黑简体" panose="02000000000000000000" pitchFamily="2" charset="-122"/>
                      <a:sym typeface="方正兰亭黑简体" panose="02000000000000000000" pitchFamily="2" charset="-122"/>
                    </a:rPr>
                    <a:t>添加文字</a:t>
                  </a:r>
                  <a:endParaRPr lang="zh-CN" altLang="en-US" sz="2400" b="1" dirty="0" smtClean="0">
                    <a:solidFill>
                      <a:srgbClr val="000000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方正兰亭黑简体" panose="02000000000000000000" pitchFamily="2" charset="-122"/>
                  </a:endParaRPr>
                </a:p>
              </p:txBody>
            </p:sp>
            <p:sp>
              <p:nvSpPr>
                <p:cNvPr id="6168" name="文本框 35"/>
                <p:cNvSpPr>
                  <a:spLocks noChangeArrowheads="1"/>
                </p:cNvSpPr>
                <p:nvPr/>
              </p:nvSpPr>
              <p:spPr bwMode="auto">
                <a:xfrm>
                  <a:off x="0" y="364961"/>
                  <a:ext cx="2985579" cy="1179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lnSpc>
                      <a:spcPct val="150000"/>
                    </a:lnSpc>
                  </a:pPr>
                  <a:r>
                    <a:rPr lang="zh-CN" altLang="en-US" sz="1600" dirty="0" smtClean="0">
                      <a:solidFill>
                        <a:srgbClr val="000000"/>
                      </a:solidFill>
                      <a:latin typeface="等线" panose="02010600030101010101" pitchFamily="2" charset="-122"/>
                      <a:sym typeface="等线" panose="02010600030101010101" pitchFamily="2" charset="-122"/>
                    </a:rPr>
                    <a:t>点击输入简要文字内容，文字内容需概括精炼，言简意赅的说明该项内容。</a:t>
                  </a:r>
                  <a:endParaRPr lang="zh-CN" altLang="en-US" dirty="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69" name="组合 31"/>
              <p:cNvGrpSpPr/>
              <p:nvPr/>
            </p:nvGrpSpPr>
            <p:grpSpPr bwMode="auto">
              <a:xfrm>
                <a:off x="0" y="1666562"/>
                <a:ext cx="2985579" cy="1544957"/>
                <a:chOff x="0" y="0"/>
                <a:chExt cx="2985579" cy="1544957"/>
              </a:xfrm>
            </p:grpSpPr>
            <p:sp>
              <p:nvSpPr>
                <p:cNvPr id="6170" name="文本框 32"/>
                <p:cNvSpPr>
                  <a:spLocks noChangeArrowheads="1"/>
                </p:cNvSpPr>
                <p:nvPr/>
              </p:nvSpPr>
              <p:spPr bwMode="auto">
                <a:xfrm>
                  <a:off x="986805" y="0"/>
                  <a:ext cx="1996017" cy="453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zh-CN" altLang="en-US" sz="2400" b="1" dirty="0" smtClean="0">
                      <a:solidFill>
                        <a:srgbClr val="000000"/>
                      </a:solidFill>
                      <a:latin typeface="方正兰亭黑简体" panose="02000000000000000000" pitchFamily="2" charset="-122"/>
                      <a:ea typeface="方正兰亭黑简体" panose="02000000000000000000" pitchFamily="2" charset="-122"/>
                      <a:sym typeface="方正兰亭黑简体" panose="02000000000000000000" pitchFamily="2" charset="-122"/>
                    </a:rPr>
                    <a:t>添加文字</a:t>
                  </a:r>
                  <a:endParaRPr lang="zh-CN" altLang="en-US" sz="2400" b="1" dirty="0" smtClean="0">
                    <a:solidFill>
                      <a:srgbClr val="000000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方正兰亭黑简体" panose="02000000000000000000" pitchFamily="2" charset="-122"/>
                  </a:endParaRPr>
                </a:p>
              </p:txBody>
            </p:sp>
            <p:sp>
              <p:nvSpPr>
                <p:cNvPr id="6171" name="文本框 33"/>
                <p:cNvSpPr>
                  <a:spLocks noChangeArrowheads="1"/>
                </p:cNvSpPr>
                <p:nvPr/>
              </p:nvSpPr>
              <p:spPr bwMode="auto">
                <a:xfrm>
                  <a:off x="0" y="364962"/>
                  <a:ext cx="2985579" cy="1179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lnSpc>
                      <a:spcPct val="150000"/>
                    </a:lnSpc>
                  </a:pPr>
                  <a:r>
                    <a:rPr lang="zh-CN" altLang="en-US" sz="1600" dirty="0" smtClean="0">
                      <a:solidFill>
                        <a:srgbClr val="000000"/>
                      </a:solidFill>
                      <a:latin typeface="等线" panose="02010600030101010101" pitchFamily="2" charset="-122"/>
                      <a:sym typeface="等线" panose="02010600030101010101" pitchFamily="2" charset="-122"/>
                    </a:rPr>
                    <a:t>点击输入简要文字内容，文字内容需概括精炼，言简意赅的说明该项内容。</a:t>
                  </a:r>
                  <a:endParaRPr lang="zh-CN" altLang="en-US" dirty="0"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组合 4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7170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7171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7172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3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74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7175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对角圆角矩形 11"/>
          <p:cNvSpPr>
            <a:spLocks noChangeArrowheads="1"/>
          </p:cNvSpPr>
          <p:nvPr/>
        </p:nvSpPr>
        <p:spPr bwMode="auto">
          <a:xfrm flipH="1">
            <a:off x="1190625" y="1995488"/>
            <a:ext cx="2019300" cy="2019300"/>
          </a:xfrm>
          <a:custGeom>
            <a:avLst/>
            <a:gdLst>
              <a:gd name="T0" fmla="*/ 1390 w 3180"/>
              <a:gd name="T1" fmla="*/ 0 h 3180"/>
              <a:gd name="T2" fmla="*/ 3180 w 3180"/>
              <a:gd name="T3" fmla="*/ 0 h 3180"/>
              <a:gd name="T4" fmla="*/ 3180 w 3180"/>
              <a:gd name="T5" fmla="*/ 0 h 3180"/>
              <a:gd name="T6" fmla="*/ 3180 w 3180"/>
              <a:gd name="T7" fmla="*/ 1789 h 3180"/>
              <a:gd name="T8" fmla="*/ 1790 w 3180"/>
              <a:gd name="T9" fmla="*/ 3179 h 3180"/>
              <a:gd name="T10" fmla="*/ 0 w 3180"/>
              <a:gd name="T11" fmla="*/ 3180 h 3180"/>
              <a:gd name="T12" fmla="*/ 0 w 3180"/>
              <a:gd name="T13" fmla="*/ 3180 h 3180"/>
              <a:gd name="T14" fmla="*/ 0 w 3180"/>
              <a:gd name="T15" fmla="*/ 1390 h 3180"/>
              <a:gd name="T16" fmla="*/ 1390 w 3180"/>
              <a:gd name="T17" fmla="*/ 0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0" h="3180">
                <a:moveTo>
                  <a:pt x="1390" y="0"/>
                </a:moveTo>
                <a:lnTo>
                  <a:pt x="3180" y="0"/>
                </a:lnTo>
                <a:lnTo>
                  <a:pt x="3180" y="1789"/>
                </a:lnTo>
                <a:cubicBezTo>
                  <a:pt x="3180" y="2557"/>
                  <a:pt x="2558" y="3179"/>
                  <a:pt x="1790" y="3179"/>
                </a:cubicBezTo>
                <a:lnTo>
                  <a:pt x="0" y="3180"/>
                </a:lnTo>
                <a:lnTo>
                  <a:pt x="0" y="1390"/>
                </a:lnTo>
                <a:cubicBezTo>
                  <a:pt x="0" y="622"/>
                  <a:pt x="622" y="0"/>
                  <a:pt x="1390" y="0"/>
                </a:cubicBezTo>
                <a:close/>
              </a:path>
            </a:pathLst>
          </a:cu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7177" name="对角圆角矩形 12"/>
          <p:cNvSpPr>
            <a:spLocks noChangeArrowheads="1"/>
          </p:cNvSpPr>
          <p:nvPr/>
        </p:nvSpPr>
        <p:spPr bwMode="auto">
          <a:xfrm flipH="1">
            <a:off x="3756025" y="1995488"/>
            <a:ext cx="2019300" cy="2019300"/>
          </a:xfrm>
          <a:custGeom>
            <a:avLst/>
            <a:gdLst>
              <a:gd name="T0" fmla="*/ 1390 w 3180"/>
              <a:gd name="T1" fmla="*/ 0 h 3180"/>
              <a:gd name="T2" fmla="*/ 3180 w 3180"/>
              <a:gd name="T3" fmla="*/ 0 h 3180"/>
              <a:gd name="T4" fmla="*/ 3180 w 3180"/>
              <a:gd name="T5" fmla="*/ 0 h 3180"/>
              <a:gd name="T6" fmla="*/ 3180 w 3180"/>
              <a:gd name="T7" fmla="*/ 1789 h 3180"/>
              <a:gd name="T8" fmla="*/ 1790 w 3180"/>
              <a:gd name="T9" fmla="*/ 3179 h 3180"/>
              <a:gd name="T10" fmla="*/ 0 w 3180"/>
              <a:gd name="T11" fmla="*/ 3180 h 3180"/>
              <a:gd name="T12" fmla="*/ 0 w 3180"/>
              <a:gd name="T13" fmla="*/ 3180 h 3180"/>
              <a:gd name="T14" fmla="*/ 0 w 3180"/>
              <a:gd name="T15" fmla="*/ 1390 h 3180"/>
              <a:gd name="T16" fmla="*/ 1390 w 3180"/>
              <a:gd name="T17" fmla="*/ 0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0" h="3180">
                <a:moveTo>
                  <a:pt x="1390" y="0"/>
                </a:moveTo>
                <a:lnTo>
                  <a:pt x="3180" y="0"/>
                </a:lnTo>
                <a:lnTo>
                  <a:pt x="3180" y="1789"/>
                </a:lnTo>
                <a:cubicBezTo>
                  <a:pt x="3180" y="2557"/>
                  <a:pt x="2558" y="3179"/>
                  <a:pt x="1790" y="3179"/>
                </a:cubicBezTo>
                <a:lnTo>
                  <a:pt x="0" y="3180"/>
                </a:lnTo>
                <a:lnTo>
                  <a:pt x="0" y="1390"/>
                </a:lnTo>
                <a:cubicBezTo>
                  <a:pt x="0" y="622"/>
                  <a:pt x="622" y="0"/>
                  <a:pt x="1390" y="0"/>
                </a:cubicBezTo>
                <a:close/>
              </a:path>
            </a:pathLst>
          </a:custGeom>
          <a:solidFill>
            <a:srgbClr val="0498A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7178" name="对角圆角矩形 13"/>
          <p:cNvSpPr>
            <a:spLocks noChangeArrowheads="1"/>
          </p:cNvSpPr>
          <p:nvPr/>
        </p:nvSpPr>
        <p:spPr bwMode="auto">
          <a:xfrm flipH="1">
            <a:off x="6324600" y="1995488"/>
            <a:ext cx="2019300" cy="2019300"/>
          </a:xfrm>
          <a:custGeom>
            <a:avLst/>
            <a:gdLst>
              <a:gd name="T0" fmla="*/ 1390 w 3180"/>
              <a:gd name="T1" fmla="*/ 0 h 3180"/>
              <a:gd name="T2" fmla="*/ 3180 w 3180"/>
              <a:gd name="T3" fmla="*/ 0 h 3180"/>
              <a:gd name="T4" fmla="*/ 3180 w 3180"/>
              <a:gd name="T5" fmla="*/ 0 h 3180"/>
              <a:gd name="T6" fmla="*/ 3180 w 3180"/>
              <a:gd name="T7" fmla="*/ 1789 h 3180"/>
              <a:gd name="T8" fmla="*/ 1790 w 3180"/>
              <a:gd name="T9" fmla="*/ 3179 h 3180"/>
              <a:gd name="T10" fmla="*/ 0 w 3180"/>
              <a:gd name="T11" fmla="*/ 3180 h 3180"/>
              <a:gd name="T12" fmla="*/ 0 w 3180"/>
              <a:gd name="T13" fmla="*/ 3180 h 3180"/>
              <a:gd name="T14" fmla="*/ 0 w 3180"/>
              <a:gd name="T15" fmla="*/ 1390 h 3180"/>
              <a:gd name="T16" fmla="*/ 1390 w 3180"/>
              <a:gd name="T17" fmla="*/ 0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0" h="3180">
                <a:moveTo>
                  <a:pt x="1390" y="0"/>
                </a:moveTo>
                <a:lnTo>
                  <a:pt x="3180" y="0"/>
                </a:lnTo>
                <a:lnTo>
                  <a:pt x="3180" y="1789"/>
                </a:lnTo>
                <a:cubicBezTo>
                  <a:pt x="3180" y="2557"/>
                  <a:pt x="2558" y="3179"/>
                  <a:pt x="1790" y="3179"/>
                </a:cubicBezTo>
                <a:lnTo>
                  <a:pt x="0" y="3180"/>
                </a:lnTo>
                <a:lnTo>
                  <a:pt x="0" y="1390"/>
                </a:lnTo>
                <a:cubicBezTo>
                  <a:pt x="0" y="622"/>
                  <a:pt x="622" y="0"/>
                  <a:pt x="1390" y="0"/>
                </a:cubicBezTo>
                <a:close/>
              </a:path>
            </a:pathLst>
          </a:cu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7179" name="对角圆角矩形 14"/>
          <p:cNvSpPr>
            <a:spLocks noChangeArrowheads="1"/>
          </p:cNvSpPr>
          <p:nvPr/>
        </p:nvSpPr>
        <p:spPr bwMode="auto">
          <a:xfrm flipH="1">
            <a:off x="8890000" y="1995488"/>
            <a:ext cx="2019300" cy="2019300"/>
          </a:xfrm>
          <a:custGeom>
            <a:avLst/>
            <a:gdLst>
              <a:gd name="T0" fmla="*/ 1390 w 3180"/>
              <a:gd name="T1" fmla="*/ 0 h 3180"/>
              <a:gd name="T2" fmla="*/ 3180 w 3180"/>
              <a:gd name="T3" fmla="*/ 0 h 3180"/>
              <a:gd name="T4" fmla="*/ 3180 w 3180"/>
              <a:gd name="T5" fmla="*/ 0 h 3180"/>
              <a:gd name="T6" fmla="*/ 3180 w 3180"/>
              <a:gd name="T7" fmla="*/ 1789 h 3180"/>
              <a:gd name="T8" fmla="*/ 1790 w 3180"/>
              <a:gd name="T9" fmla="*/ 3179 h 3180"/>
              <a:gd name="T10" fmla="*/ 0 w 3180"/>
              <a:gd name="T11" fmla="*/ 3180 h 3180"/>
              <a:gd name="T12" fmla="*/ 0 w 3180"/>
              <a:gd name="T13" fmla="*/ 3180 h 3180"/>
              <a:gd name="T14" fmla="*/ 0 w 3180"/>
              <a:gd name="T15" fmla="*/ 1390 h 3180"/>
              <a:gd name="T16" fmla="*/ 1390 w 3180"/>
              <a:gd name="T17" fmla="*/ 0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0" h="3180">
                <a:moveTo>
                  <a:pt x="1390" y="0"/>
                </a:moveTo>
                <a:lnTo>
                  <a:pt x="3180" y="0"/>
                </a:lnTo>
                <a:lnTo>
                  <a:pt x="3180" y="1789"/>
                </a:lnTo>
                <a:cubicBezTo>
                  <a:pt x="3180" y="2557"/>
                  <a:pt x="2558" y="3179"/>
                  <a:pt x="1790" y="3179"/>
                </a:cubicBezTo>
                <a:lnTo>
                  <a:pt x="0" y="3180"/>
                </a:lnTo>
                <a:lnTo>
                  <a:pt x="0" y="1390"/>
                </a:lnTo>
                <a:cubicBezTo>
                  <a:pt x="0" y="622"/>
                  <a:pt x="622" y="0"/>
                  <a:pt x="1390" y="0"/>
                </a:cubicBezTo>
                <a:close/>
              </a:path>
            </a:pathLst>
          </a:custGeom>
          <a:solidFill>
            <a:srgbClr val="2A555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7180" name="文本框 15"/>
          <p:cNvSpPr>
            <a:spLocks noChangeArrowheads="1"/>
          </p:cNvSpPr>
          <p:nvPr/>
        </p:nvSpPr>
        <p:spPr bwMode="auto">
          <a:xfrm>
            <a:off x="1457325" y="2176463"/>
            <a:ext cx="1485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4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60%</a:t>
            </a:r>
            <a:endParaRPr lang="zh-CN" altLang="en-US" sz="40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7181" name="文本框 16"/>
          <p:cNvSpPr>
            <a:spLocks noChangeArrowheads="1"/>
          </p:cNvSpPr>
          <p:nvPr/>
        </p:nvSpPr>
        <p:spPr bwMode="auto">
          <a:xfrm>
            <a:off x="4024313" y="2176463"/>
            <a:ext cx="1484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4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25%</a:t>
            </a:r>
            <a:endParaRPr lang="zh-CN" altLang="en-US" sz="40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7182" name="文本框 17"/>
          <p:cNvSpPr>
            <a:spLocks noChangeArrowheads="1"/>
          </p:cNvSpPr>
          <p:nvPr/>
        </p:nvSpPr>
        <p:spPr bwMode="auto">
          <a:xfrm>
            <a:off x="6672263" y="2176463"/>
            <a:ext cx="1484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4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41%</a:t>
            </a:r>
            <a:endParaRPr lang="zh-CN" altLang="en-US" sz="40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7183" name="文本框 18"/>
          <p:cNvSpPr>
            <a:spLocks noChangeArrowheads="1"/>
          </p:cNvSpPr>
          <p:nvPr/>
        </p:nvSpPr>
        <p:spPr bwMode="auto">
          <a:xfrm>
            <a:off x="9177338" y="2176463"/>
            <a:ext cx="1485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4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89%</a:t>
            </a:r>
            <a:endParaRPr lang="zh-CN" altLang="en-US" sz="40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7184" name="直接连接符 20"/>
          <p:cNvSpPr>
            <a:spLocks noChangeShapeType="1"/>
          </p:cNvSpPr>
          <p:nvPr/>
        </p:nvSpPr>
        <p:spPr bwMode="auto">
          <a:xfrm>
            <a:off x="1562100" y="2981325"/>
            <a:ext cx="1485900" cy="0"/>
          </a:xfrm>
          <a:prstGeom prst="line">
            <a:avLst/>
          </a:prstGeom>
          <a:noFill/>
          <a:ln w="6350">
            <a:solidFill>
              <a:srgbClr val="FFFFFF">
                <a:alpha val="35999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直接连接符 21"/>
          <p:cNvSpPr>
            <a:spLocks noChangeShapeType="1"/>
          </p:cNvSpPr>
          <p:nvPr/>
        </p:nvSpPr>
        <p:spPr bwMode="auto">
          <a:xfrm>
            <a:off x="4095750" y="2981325"/>
            <a:ext cx="1485900" cy="0"/>
          </a:xfrm>
          <a:prstGeom prst="line">
            <a:avLst/>
          </a:prstGeom>
          <a:noFill/>
          <a:ln w="6350">
            <a:solidFill>
              <a:srgbClr val="FFFFFF">
                <a:alpha val="35999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6" name="直接连接符 22"/>
          <p:cNvSpPr>
            <a:spLocks noChangeShapeType="1"/>
          </p:cNvSpPr>
          <p:nvPr/>
        </p:nvSpPr>
        <p:spPr bwMode="auto">
          <a:xfrm>
            <a:off x="6678613" y="2981325"/>
            <a:ext cx="1484312" cy="0"/>
          </a:xfrm>
          <a:prstGeom prst="line">
            <a:avLst/>
          </a:prstGeom>
          <a:noFill/>
          <a:ln w="6350">
            <a:solidFill>
              <a:srgbClr val="FFFFFF">
                <a:alpha val="35999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直接连接符 23"/>
          <p:cNvSpPr>
            <a:spLocks noChangeShapeType="1"/>
          </p:cNvSpPr>
          <p:nvPr/>
        </p:nvSpPr>
        <p:spPr bwMode="auto">
          <a:xfrm>
            <a:off x="9212263" y="2981325"/>
            <a:ext cx="1484312" cy="0"/>
          </a:xfrm>
          <a:prstGeom prst="line">
            <a:avLst/>
          </a:prstGeom>
          <a:noFill/>
          <a:ln w="6350">
            <a:solidFill>
              <a:srgbClr val="FFFFFF">
                <a:alpha val="35999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文本框 24"/>
          <p:cNvSpPr>
            <a:spLocks noChangeArrowheads="1"/>
          </p:cNvSpPr>
          <p:nvPr/>
        </p:nvSpPr>
        <p:spPr bwMode="auto">
          <a:xfrm>
            <a:off x="1565275" y="2997200"/>
            <a:ext cx="15462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点击输入简要文字内容，概括精炼，言简意赅。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89" name="文本框 25"/>
          <p:cNvSpPr>
            <a:spLocks noChangeArrowheads="1"/>
          </p:cNvSpPr>
          <p:nvPr/>
        </p:nvSpPr>
        <p:spPr bwMode="auto">
          <a:xfrm>
            <a:off x="4117975" y="2952750"/>
            <a:ext cx="154463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点击输入简要文字内容，概括精炼，言简意赅。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90" name="文本框 26"/>
          <p:cNvSpPr>
            <a:spLocks noChangeArrowheads="1"/>
          </p:cNvSpPr>
          <p:nvPr/>
        </p:nvSpPr>
        <p:spPr bwMode="auto">
          <a:xfrm>
            <a:off x="6729413" y="2952750"/>
            <a:ext cx="154463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点击输入简要文字内容，概括精炼，言简意赅。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91" name="文本框 27"/>
          <p:cNvSpPr>
            <a:spLocks noChangeArrowheads="1"/>
          </p:cNvSpPr>
          <p:nvPr/>
        </p:nvSpPr>
        <p:spPr bwMode="auto">
          <a:xfrm>
            <a:off x="9228138" y="2970213"/>
            <a:ext cx="15446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点击输入简要文字内容，概括精炼，言简意赅。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92" name="文本框 29"/>
          <p:cNvSpPr>
            <a:spLocks noChangeArrowheads="1"/>
          </p:cNvSpPr>
          <p:nvPr/>
        </p:nvSpPr>
        <p:spPr bwMode="auto">
          <a:xfrm>
            <a:off x="1111250" y="4349750"/>
            <a:ext cx="2309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KEY WORK</a:t>
            </a:r>
            <a:endParaRPr lang="zh-CN" altLang="en-US" sz="2400">
              <a:solidFill>
                <a:srgbClr val="00000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7193" name="文本框 32"/>
          <p:cNvSpPr>
            <a:spLocks noChangeArrowheads="1"/>
          </p:cNvSpPr>
          <p:nvPr/>
        </p:nvSpPr>
        <p:spPr bwMode="auto">
          <a:xfrm>
            <a:off x="3611563" y="4349750"/>
            <a:ext cx="2309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KEY WORK</a:t>
            </a:r>
            <a:endParaRPr lang="zh-CN" altLang="en-US" sz="2400">
              <a:solidFill>
                <a:srgbClr val="00000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7194" name="文本框 33"/>
          <p:cNvSpPr>
            <a:spLocks noChangeArrowheads="1"/>
          </p:cNvSpPr>
          <p:nvPr/>
        </p:nvSpPr>
        <p:spPr bwMode="auto">
          <a:xfrm>
            <a:off x="6259513" y="4349750"/>
            <a:ext cx="2309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KEY WORK</a:t>
            </a:r>
            <a:endParaRPr lang="zh-CN" altLang="en-US" sz="2400">
              <a:solidFill>
                <a:srgbClr val="00000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7195" name="文本框 34"/>
          <p:cNvSpPr>
            <a:spLocks noChangeArrowheads="1"/>
          </p:cNvSpPr>
          <p:nvPr/>
        </p:nvSpPr>
        <p:spPr bwMode="auto">
          <a:xfrm>
            <a:off x="8766175" y="4349750"/>
            <a:ext cx="2308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rPr>
              <a:t>KEY WORK</a:t>
            </a:r>
            <a:endParaRPr lang="zh-CN" altLang="en-US" sz="2400">
              <a:solidFill>
                <a:srgbClr val="00000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方正兰亭粗黑_GBK" panose="02000000000000000000" pitchFamily="2" charset="-122"/>
            </a:endParaRPr>
          </a:p>
        </p:txBody>
      </p:sp>
      <p:sp>
        <p:nvSpPr>
          <p:cNvPr id="7196" name="文本框 35"/>
          <p:cNvSpPr>
            <a:spLocks noChangeArrowheads="1"/>
          </p:cNvSpPr>
          <p:nvPr/>
        </p:nvSpPr>
        <p:spPr bwMode="auto">
          <a:xfrm>
            <a:off x="1190625" y="5100638"/>
            <a:ext cx="8810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点击输入简要文字内容，文字内容需概括精炼，不用多余的文字修饰，言简意赅的说明该项内容。一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站式在线演示、素材销售、服务交易系统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rPr>
              <a:t>.</a:t>
            </a:r>
            <a:endParaRPr lang="zh-CN" altLang="en-US" sz="1600" dirty="0">
              <a:solidFill>
                <a:srgbClr val="000000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等腰三角形 6"/>
          <p:cNvSpPr>
            <a:spLocks noChangeArrowheads="1"/>
          </p:cNvSpPr>
          <p:nvPr/>
        </p:nvSpPr>
        <p:spPr bwMode="auto">
          <a:xfrm flipV="1">
            <a:off x="9783763" y="2325688"/>
            <a:ext cx="2008187" cy="1731962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498A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8194" name="等腰三角形 5"/>
          <p:cNvSpPr>
            <a:spLocks noChangeArrowheads="1"/>
          </p:cNvSpPr>
          <p:nvPr/>
        </p:nvSpPr>
        <p:spPr bwMode="auto">
          <a:xfrm flipV="1">
            <a:off x="6826250" y="1449388"/>
            <a:ext cx="4565650" cy="4514850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707029">
                <a:alpha val="64999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8195" name="等腰三角形 7"/>
          <p:cNvSpPr>
            <a:spLocks noChangeArrowheads="1"/>
          </p:cNvSpPr>
          <p:nvPr/>
        </p:nvSpPr>
        <p:spPr bwMode="auto">
          <a:xfrm flipV="1">
            <a:off x="9036050" y="4508500"/>
            <a:ext cx="2555875" cy="2201863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B2AD4E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sym typeface="等线" panose="02010600030101010101" pitchFamily="2" charset="-122"/>
            </a:endParaRPr>
          </a:p>
        </p:txBody>
      </p:sp>
      <p:pic>
        <p:nvPicPr>
          <p:cNvPr id="819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6" t="4375" r="32281"/>
          <a:stretch>
            <a:fillRect/>
          </a:stretch>
        </p:blipFill>
        <p:spPr bwMode="auto">
          <a:xfrm>
            <a:off x="6610350" y="0"/>
            <a:ext cx="5581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文本框 8"/>
          <p:cNvSpPr>
            <a:spLocks noChangeArrowheads="1"/>
          </p:cNvSpPr>
          <p:nvPr/>
        </p:nvSpPr>
        <p:spPr bwMode="auto">
          <a:xfrm>
            <a:off x="8636000" y="1543050"/>
            <a:ext cx="2555875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39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经典繁毛楷" pitchFamily="1" charset="-122"/>
              </a:rPr>
              <a:t>2</a:t>
            </a:r>
            <a:endParaRPr lang="zh-CN" altLang="en-US" sz="2390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经典繁毛楷" pitchFamily="1" charset="-122"/>
            </a:endParaRPr>
          </a:p>
        </p:txBody>
      </p:sp>
      <p:grpSp>
        <p:nvGrpSpPr>
          <p:cNvPr id="8198" name="组合 19"/>
          <p:cNvGrpSpPr/>
          <p:nvPr/>
        </p:nvGrpSpPr>
        <p:grpSpPr bwMode="auto">
          <a:xfrm>
            <a:off x="630238" y="2397125"/>
            <a:ext cx="5795962" cy="2063751"/>
            <a:chOff x="0" y="0"/>
            <a:chExt cx="5795831" cy="2063386"/>
          </a:xfrm>
        </p:grpSpPr>
        <p:sp>
          <p:nvSpPr>
            <p:cNvPr id="8199" name="直接连接符 10"/>
            <p:cNvSpPr>
              <a:spLocks noChangeShapeType="1"/>
            </p:cNvSpPr>
            <p:nvPr/>
          </p:nvSpPr>
          <p:spPr bwMode="auto">
            <a:xfrm>
              <a:off x="400050" y="0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文本框 14"/>
            <p:cNvSpPr>
              <a:spLocks noChangeArrowheads="1"/>
            </p:cNvSpPr>
            <p:nvPr/>
          </p:nvSpPr>
          <p:spPr bwMode="auto">
            <a:xfrm>
              <a:off x="0" y="131852"/>
              <a:ext cx="57958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3600">
                  <a:solidFill>
                    <a:srgbClr val="00000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方正兰亭黑简体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01" name="直接连接符 17"/>
            <p:cNvSpPr>
              <a:spLocks noChangeShapeType="1"/>
            </p:cNvSpPr>
            <p:nvPr/>
          </p:nvSpPr>
          <p:spPr bwMode="auto">
            <a:xfrm>
              <a:off x="400050" y="2063385"/>
              <a:ext cx="4981666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文本框 18"/>
            <p:cNvSpPr>
              <a:spLocks noChangeArrowheads="1"/>
            </p:cNvSpPr>
            <p:nvPr/>
          </p:nvSpPr>
          <p:spPr bwMode="auto">
            <a:xfrm>
              <a:off x="313479" y="778183"/>
              <a:ext cx="5168871" cy="79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点击输入简要文字内容，文字内容需概括精炼，不用多余的文字修饰，言简意赅的说明该项内容。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组合 5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9218" name="等腰三角形 6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9219" name="等腰三角形 7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9220" name="图片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1" name="文本框 9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222" name="文本框 10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9223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4" name="组合 39"/>
          <p:cNvGrpSpPr/>
          <p:nvPr/>
        </p:nvGrpSpPr>
        <p:grpSpPr bwMode="auto">
          <a:xfrm>
            <a:off x="901700" y="1082675"/>
            <a:ext cx="10388600" cy="4692650"/>
            <a:chOff x="0" y="0"/>
            <a:chExt cx="10387851" cy="4692825"/>
          </a:xfrm>
        </p:grpSpPr>
        <p:pic>
          <p:nvPicPr>
            <p:cNvPr id="9225" name="图表 1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3893265" cy="256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图表 1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7293" y="1"/>
              <a:ext cx="3893265" cy="256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图表 18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586" y="0"/>
              <a:ext cx="3893265" cy="256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椭圆 19"/>
            <p:cNvSpPr>
              <a:spLocks noChangeArrowheads="1"/>
            </p:cNvSpPr>
            <p:nvPr/>
          </p:nvSpPr>
          <p:spPr bwMode="auto">
            <a:xfrm>
              <a:off x="718004" y="58056"/>
              <a:ext cx="2457256" cy="2457256"/>
            </a:xfrm>
            <a:prstGeom prst="ellips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9229" name="椭圆 20"/>
            <p:cNvSpPr>
              <a:spLocks noChangeArrowheads="1"/>
            </p:cNvSpPr>
            <p:nvPr/>
          </p:nvSpPr>
          <p:spPr bwMode="auto">
            <a:xfrm>
              <a:off x="1209207" y="532105"/>
              <a:ext cx="1474850" cy="1474850"/>
            </a:xfrm>
            <a:prstGeom prst="ellips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9230" name="椭圆 21"/>
            <p:cNvSpPr>
              <a:spLocks noChangeArrowheads="1"/>
            </p:cNvSpPr>
            <p:nvPr/>
          </p:nvSpPr>
          <p:spPr bwMode="auto">
            <a:xfrm>
              <a:off x="3962552" y="58056"/>
              <a:ext cx="2457256" cy="2457256"/>
            </a:xfrm>
            <a:prstGeom prst="ellips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9231" name="椭圆 22"/>
            <p:cNvSpPr>
              <a:spLocks noChangeArrowheads="1"/>
            </p:cNvSpPr>
            <p:nvPr/>
          </p:nvSpPr>
          <p:spPr bwMode="auto">
            <a:xfrm>
              <a:off x="4453755" y="532105"/>
              <a:ext cx="1474850" cy="1474850"/>
            </a:xfrm>
            <a:prstGeom prst="ellips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9232" name="椭圆 23"/>
            <p:cNvSpPr>
              <a:spLocks noChangeArrowheads="1"/>
            </p:cNvSpPr>
            <p:nvPr/>
          </p:nvSpPr>
          <p:spPr bwMode="auto">
            <a:xfrm>
              <a:off x="7209845" y="58056"/>
              <a:ext cx="2457256" cy="2457256"/>
            </a:xfrm>
            <a:prstGeom prst="ellips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9233" name="椭圆 24"/>
            <p:cNvSpPr>
              <a:spLocks noChangeArrowheads="1"/>
            </p:cNvSpPr>
            <p:nvPr/>
          </p:nvSpPr>
          <p:spPr bwMode="auto">
            <a:xfrm>
              <a:off x="7701048" y="532105"/>
              <a:ext cx="1474850" cy="1474850"/>
            </a:xfrm>
            <a:prstGeom prst="ellipse">
              <a:avLst/>
            </a:prstGeom>
            <a:noFill/>
            <a:ln w="12700">
              <a:solidFill>
                <a:srgbClr val="A5A5A5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9234" name="图片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131" y="829996"/>
              <a:ext cx="625407" cy="449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5" name="文本框 26"/>
            <p:cNvSpPr>
              <a:spLocks noChangeArrowheads="1"/>
            </p:cNvSpPr>
            <p:nvPr/>
          </p:nvSpPr>
          <p:spPr bwMode="auto">
            <a:xfrm>
              <a:off x="1436707" y="1362785"/>
              <a:ext cx="9642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60%</a:t>
              </a:r>
              <a:endParaRPr lang="zh-CN" altLang="en-US" sz="20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pic>
          <p:nvPicPr>
            <p:cNvPr id="9236" name="图片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320" y="829996"/>
              <a:ext cx="520041" cy="532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7" name="文本框 28"/>
            <p:cNvSpPr>
              <a:spLocks noChangeArrowheads="1"/>
            </p:cNvSpPr>
            <p:nvPr/>
          </p:nvSpPr>
          <p:spPr bwMode="auto">
            <a:xfrm>
              <a:off x="4727044" y="1362785"/>
              <a:ext cx="9642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80%</a:t>
              </a:r>
              <a:endParaRPr lang="zh-CN" altLang="en-US" sz="20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pic>
          <p:nvPicPr>
            <p:cNvPr id="9238" name="图片 31"/>
            <p:cNvPicPr>
              <a:picLocks noChangeAspect="1" noChangeArrowheads="1"/>
            </p:cNvPicPr>
            <p:nvPr/>
          </p:nvPicPr>
          <p:blipFill>
            <a:blip r:embed="rId8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021" y="829996"/>
              <a:ext cx="533908" cy="532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9" name="文本框 32"/>
            <p:cNvSpPr>
              <a:spLocks noChangeArrowheads="1"/>
            </p:cNvSpPr>
            <p:nvPr/>
          </p:nvSpPr>
          <p:spPr bwMode="auto">
            <a:xfrm>
              <a:off x="7975848" y="1362785"/>
              <a:ext cx="9642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70%</a:t>
              </a:r>
              <a:endParaRPr lang="zh-CN" altLang="en-US" sz="20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240" name="文本框 33"/>
            <p:cNvSpPr>
              <a:spLocks noChangeArrowheads="1"/>
            </p:cNvSpPr>
            <p:nvPr/>
          </p:nvSpPr>
          <p:spPr bwMode="auto">
            <a:xfrm>
              <a:off x="820042" y="2795923"/>
              <a:ext cx="23096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KEY WORK</a:t>
              </a:r>
              <a:endParaRPr lang="zh-CN" altLang="en-US" sz="2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241" name="文本框 34"/>
            <p:cNvSpPr>
              <a:spLocks noChangeArrowheads="1"/>
            </p:cNvSpPr>
            <p:nvPr/>
          </p:nvSpPr>
          <p:spPr bwMode="auto">
            <a:xfrm>
              <a:off x="4051836" y="2795923"/>
              <a:ext cx="23096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KEY WORK</a:t>
              </a:r>
              <a:endParaRPr lang="zh-CN" altLang="en-US" sz="2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242" name="文本框 35"/>
            <p:cNvSpPr>
              <a:spLocks noChangeArrowheads="1"/>
            </p:cNvSpPr>
            <p:nvPr/>
          </p:nvSpPr>
          <p:spPr bwMode="auto">
            <a:xfrm>
              <a:off x="7283631" y="2795923"/>
              <a:ext cx="23096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000000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KEY WORK</a:t>
              </a:r>
              <a:endParaRPr lang="zh-CN" altLang="en-US" sz="2400">
                <a:solidFill>
                  <a:srgbClr val="00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243" name="矩形 36"/>
            <p:cNvSpPr>
              <a:spLocks noChangeArrowheads="1"/>
            </p:cNvSpPr>
            <p:nvPr/>
          </p:nvSpPr>
          <p:spPr bwMode="auto">
            <a:xfrm>
              <a:off x="687207" y="3492496"/>
              <a:ext cx="256008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是点击输入简要文字内容，文字内容需概括精炼，言简意赅的说明该项内容。</a:t>
              </a:r>
              <a:endPara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9244" name="矩形 37"/>
            <p:cNvSpPr>
              <a:spLocks noChangeArrowheads="1"/>
            </p:cNvSpPr>
            <p:nvPr/>
          </p:nvSpPr>
          <p:spPr bwMode="auto">
            <a:xfrm>
              <a:off x="3910693" y="3492496"/>
              <a:ext cx="256008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是点击输入简要文字内容，文字内容需概括精炼，言简意赅的说明该项内容。</a:t>
              </a:r>
              <a:endPara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9245" name="矩形 38"/>
            <p:cNvSpPr>
              <a:spLocks noChangeArrowheads="1"/>
            </p:cNvSpPr>
            <p:nvPr/>
          </p:nvSpPr>
          <p:spPr bwMode="auto">
            <a:xfrm>
              <a:off x="7209845" y="3492496"/>
              <a:ext cx="256008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rgbClr val="000000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是点击输入简要文字内容，文字内容需概括精炼，言简意赅的说明该项内容。</a:t>
              </a:r>
              <a:endParaRPr lang="zh-CN" altLang="en-US" dirty="0">
                <a:solidFill>
                  <a:srgbClr val="000000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组合 4"/>
          <p:cNvGrpSpPr/>
          <p:nvPr/>
        </p:nvGrpSpPr>
        <p:grpSpPr bwMode="auto">
          <a:xfrm>
            <a:off x="0" y="-41275"/>
            <a:ext cx="6669088" cy="1303338"/>
            <a:chOff x="0" y="0"/>
            <a:chExt cx="6669552" cy="1304243"/>
          </a:xfrm>
        </p:grpSpPr>
        <p:sp>
          <p:nvSpPr>
            <p:cNvPr id="10242" name="等腰三角形 5"/>
            <p:cNvSpPr>
              <a:spLocks noChangeArrowheads="1"/>
            </p:cNvSpPr>
            <p:nvPr/>
          </p:nvSpPr>
          <p:spPr bwMode="auto">
            <a:xfrm flipV="1">
              <a:off x="7496" y="261610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2A555B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2A555B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0243" name="等腰三角形 6"/>
            <p:cNvSpPr>
              <a:spLocks noChangeArrowheads="1"/>
            </p:cNvSpPr>
            <p:nvPr/>
          </p:nvSpPr>
          <p:spPr bwMode="auto">
            <a:xfrm flipV="1">
              <a:off x="278685" y="480829"/>
              <a:ext cx="832662" cy="823414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rgbClr val="707029">
                  <a:alpha val="64999"/>
                </a:srgb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pic>
          <p:nvPicPr>
            <p:cNvPr id="10244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4" t="50206" r="23984"/>
            <a:stretch>
              <a:fillRect/>
            </a:stretch>
          </p:blipFill>
          <p:spPr bwMode="auto">
            <a:xfrm>
              <a:off x="0" y="0"/>
              <a:ext cx="1799771" cy="126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" name="文本框 8"/>
            <p:cNvSpPr>
              <a:spLocks noChangeArrowheads="1"/>
            </p:cNvSpPr>
            <p:nvPr/>
          </p:nvSpPr>
          <p:spPr bwMode="auto">
            <a:xfrm>
              <a:off x="1807267" y="203737"/>
              <a:ext cx="48622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>
                  <a:solidFill>
                    <a:srgbClr val="2A555B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请在此输入您的章节标题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46" name="文本框 9"/>
            <p:cNvSpPr>
              <a:spLocks noChangeArrowheads="1"/>
            </p:cNvSpPr>
            <p:nvPr/>
          </p:nvSpPr>
          <p:spPr bwMode="auto">
            <a:xfrm>
              <a:off x="596997" y="109585"/>
              <a:ext cx="8326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  <p:pic>
        <p:nvPicPr>
          <p:cNvPr id="10247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5" r="50000" b="21051"/>
          <a:stretch>
            <a:fillRect/>
          </a:stretch>
        </p:blipFill>
        <p:spPr bwMode="auto">
          <a:xfrm>
            <a:off x="9356725" y="1400175"/>
            <a:ext cx="2835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组合 20"/>
          <p:cNvGrpSpPr/>
          <p:nvPr/>
        </p:nvGrpSpPr>
        <p:grpSpPr bwMode="auto">
          <a:xfrm>
            <a:off x="1412875" y="1835150"/>
            <a:ext cx="9213850" cy="3568700"/>
            <a:chOff x="0" y="0"/>
            <a:chExt cx="9212702" cy="3568700"/>
          </a:xfrm>
        </p:grpSpPr>
        <p:pic>
          <p:nvPicPr>
            <p:cNvPr id="10249" name="图片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172258" cy="356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0" name="矩形 16"/>
            <p:cNvSpPr>
              <a:spLocks noChangeArrowheads="1"/>
            </p:cNvSpPr>
            <p:nvPr/>
          </p:nvSpPr>
          <p:spPr bwMode="auto">
            <a:xfrm>
              <a:off x="5172258" y="0"/>
              <a:ext cx="4022445" cy="3568700"/>
            </a:xfrm>
            <a:prstGeom prst="rect">
              <a:avLst/>
            </a:prstGeom>
            <a:solidFill>
              <a:srgbClr val="049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  <p:sp>
          <p:nvSpPr>
            <p:cNvPr id="10251" name="文本框 17"/>
            <p:cNvSpPr>
              <a:spLocks noChangeArrowheads="1"/>
            </p:cNvSpPr>
            <p:nvPr/>
          </p:nvSpPr>
          <p:spPr bwMode="auto">
            <a:xfrm>
              <a:off x="5382730" y="311150"/>
              <a:ext cx="2686273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80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69%</a:t>
              </a:r>
              <a:endParaRPr lang="zh-CN" altLang="en-US" sz="80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10252" name="文本框 18"/>
            <p:cNvSpPr>
              <a:spLocks noChangeArrowheads="1"/>
            </p:cNvSpPr>
            <p:nvPr/>
          </p:nvSpPr>
          <p:spPr bwMode="auto">
            <a:xfrm>
              <a:off x="5382730" y="1492250"/>
              <a:ext cx="38299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600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KEYWORDS</a:t>
              </a:r>
              <a:endParaRPr lang="zh-CN" altLang="en-US" sz="360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10253" name="矩形 19"/>
            <p:cNvSpPr>
              <a:spLocks noChangeArrowheads="1"/>
            </p:cNvSpPr>
            <p:nvPr/>
          </p:nvSpPr>
          <p:spPr bwMode="auto">
            <a:xfrm>
              <a:off x="5382730" y="2181226"/>
              <a:ext cx="3640523" cy="94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dirty="0" smtClean="0">
                  <a:solidFill>
                    <a:schemeClr val="bg1"/>
                  </a:solidFill>
                  <a:latin typeface="等线" panose="02010600030101010101" pitchFamily="2" charset="-122"/>
                  <a:sym typeface="等线" panose="02010600030101010101" pitchFamily="2" charset="-122"/>
                </a:rPr>
                <a:t>点击输入简要文字内容，文字内容需概括精炼，言简意赅的说明该项内容。</a:t>
              </a:r>
              <a:endParaRPr lang="zh-CN" altLang="en-US" dirty="0">
                <a:solidFill>
                  <a:schemeClr val="bg1"/>
                </a:solidFill>
                <a:latin typeface="等线" panose="02010600030101010101" pitchFamily="2" charset="-122"/>
                <a:sym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f9fa392-5549-4f47-8957-468477e10e82"/>
  <p:tag name="COMMONDATA" val="eyJoZGlkIjoiM2ZkYWQzMDk5M2NiMDNmYjU1MzlhMzAxZDllYmM4ODkifQ==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2572</Words>
  <Application>WPS 演示</Application>
  <PresentationFormat>自定义</PresentationFormat>
  <Paragraphs>362</Paragraphs>
  <Slides>21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等线 Light</vt:lpstr>
      <vt:lpstr>等线</vt:lpstr>
      <vt:lpstr>方正兰亭粗黑_GBK</vt:lpstr>
      <vt:lpstr>黑体</vt:lpstr>
      <vt:lpstr>方正兰亭黑简体</vt:lpstr>
      <vt:lpstr>经典繁毛楷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听</cp:lastModifiedBy>
  <cp:revision>7</cp:revision>
  <dcterms:created xsi:type="dcterms:W3CDTF">2016-03-26T06:20:00Z</dcterms:created>
  <dcterms:modified xsi:type="dcterms:W3CDTF">2023-07-27T03:41:44Z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C96357E81B4F4D4BA4347D58CEFFDF61_12</vt:lpwstr>
  </property>
</Properties>
</file>