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440.xml" ContentType="application/vnd.openxmlformats-officedocument.presentationml.tags+xml"/>
  <Override PartName="/ppt/notesSlides/notesSlide1.xml" ContentType="application/vnd.openxmlformats-officedocument.presentationml.notesSlide+xml"/>
  <Override PartName="/ppt/tags/tag441.xml" ContentType="application/vnd.openxmlformats-officedocument.presentationml.tags+xml"/>
  <Override PartName="/ppt/notesSlides/notesSlide2.xml" ContentType="application/vnd.openxmlformats-officedocument.presentationml.notesSlide+xml"/>
  <Override PartName="/ppt/tags/tag442.xml" ContentType="application/vnd.openxmlformats-officedocument.presentationml.tags+xml"/>
  <Override PartName="/ppt/notesSlides/notesSlide3.xml" ContentType="application/vnd.openxmlformats-officedocument.presentationml.notesSlide+xml"/>
  <Override PartName="/ppt/tags/tag443.xml" ContentType="application/vnd.openxmlformats-officedocument.presentationml.tags+xml"/>
  <Override PartName="/ppt/notesSlides/notesSlide4.xml" ContentType="application/vnd.openxmlformats-officedocument.presentationml.notesSlide+xml"/>
  <Override PartName="/ppt/tags/tag444.xml" ContentType="application/vnd.openxmlformats-officedocument.presentationml.tags+xml"/>
  <Override PartName="/ppt/notesSlides/notesSlide5.xml" ContentType="application/vnd.openxmlformats-officedocument.presentationml.notesSlide+xml"/>
  <Override PartName="/ppt/tags/tag445.xml" ContentType="application/vnd.openxmlformats-officedocument.presentationml.tags+xml"/>
  <Override PartName="/ppt/notesSlides/notesSlide6.xml" ContentType="application/vnd.openxmlformats-officedocument.presentationml.notesSlide+xml"/>
  <Override PartName="/ppt/tags/tag446.xml" ContentType="application/vnd.openxmlformats-officedocument.presentationml.tags+xml"/>
  <Override PartName="/ppt/notesSlides/notesSlide7.xml" ContentType="application/vnd.openxmlformats-officedocument.presentationml.notesSlide+xml"/>
  <Override PartName="/ppt/tags/tag447.xml" ContentType="application/vnd.openxmlformats-officedocument.presentationml.tags+xml"/>
  <Override PartName="/ppt/notesSlides/notesSlide8.xml" ContentType="application/vnd.openxmlformats-officedocument.presentationml.notesSlide+xml"/>
  <Override PartName="/ppt/tags/tag448.xml" ContentType="application/vnd.openxmlformats-officedocument.presentationml.tags+xml"/>
  <Override PartName="/ppt/notesSlides/notesSlide9.xml" ContentType="application/vnd.openxmlformats-officedocument.presentationml.notesSlide+xml"/>
  <Override PartName="/ppt/tags/tag449.xml" ContentType="application/vnd.openxmlformats-officedocument.presentationml.tags+xml"/>
  <Override PartName="/ppt/notesSlides/notesSlide10.xml" ContentType="application/vnd.openxmlformats-officedocument.presentationml.notesSlide+xml"/>
  <Override PartName="/ppt/tags/tag450.xml" ContentType="application/vnd.openxmlformats-officedocument.presentationml.tags+xml"/>
  <Override PartName="/ppt/notesSlides/notesSlide11.xml" ContentType="application/vnd.openxmlformats-officedocument.presentationml.notesSlide+xml"/>
  <Override PartName="/ppt/tags/tag451.xml" ContentType="application/vnd.openxmlformats-officedocument.presentationml.tags+xml"/>
  <Override PartName="/ppt/notesSlides/notesSlide12.xml" ContentType="application/vnd.openxmlformats-officedocument.presentationml.notesSlide+xml"/>
  <Override PartName="/ppt/tags/tag452.xml" ContentType="application/vnd.openxmlformats-officedocument.presentationml.tags+xml"/>
  <Override PartName="/ppt/notesSlides/notesSlide13.xml" ContentType="application/vnd.openxmlformats-officedocument.presentationml.notesSlide+xml"/>
  <Override PartName="/ppt/tags/tag453.xml" ContentType="application/vnd.openxmlformats-officedocument.presentationml.tags+xml"/>
  <Override PartName="/ppt/notesSlides/notesSlide14.xml" ContentType="application/vnd.openxmlformats-officedocument.presentationml.notesSlide+xml"/>
  <Override PartName="/ppt/tags/tag454.xml" ContentType="application/vnd.openxmlformats-officedocument.presentationml.tags+xml"/>
  <Override PartName="/ppt/notesSlides/notesSlide15.xml" ContentType="application/vnd.openxmlformats-officedocument.presentationml.notesSlide+xml"/>
  <Override PartName="/ppt/tags/tag455.xml" ContentType="application/vnd.openxmlformats-officedocument.presentationml.tags+xml"/>
  <Override PartName="/ppt/notesSlides/notesSlide16.xml" ContentType="application/vnd.openxmlformats-officedocument.presentationml.notesSlide+xml"/>
  <Override PartName="/ppt/tags/tag456.xml" ContentType="application/vnd.openxmlformats-officedocument.presentationml.tags+xml"/>
  <Override PartName="/ppt/notesSlides/notesSlide17.xml" ContentType="application/vnd.openxmlformats-officedocument.presentationml.notesSlide+xml"/>
  <Override PartName="/ppt/tags/tag457.xml" ContentType="application/vnd.openxmlformats-officedocument.presentationml.tags+xml"/>
  <Override PartName="/ppt/notesSlides/notesSlide18.xml" ContentType="application/vnd.openxmlformats-officedocument.presentationml.notesSlide+xml"/>
  <Override PartName="/ppt/tags/tag458.xml" ContentType="application/vnd.openxmlformats-officedocument.presentationml.tags+xml"/>
  <Override PartName="/ppt/notesSlides/notesSlide19.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7" r:id="rId2"/>
  </p:sldMasterIdLst>
  <p:notesMasterIdLst>
    <p:notesMasterId r:id="rId23"/>
  </p:notesMasterIdLst>
  <p:handoutMasterIdLst>
    <p:handoutMasterId r:id="rId24"/>
  </p:handout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7474"/>
    <a:srgbClr val="FFFFFF"/>
    <a:srgbClr val="FEAFAA"/>
    <a:srgbClr val="FCF0D7"/>
    <a:srgbClr val="FED6DD"/>
    <a:srgbClr val="FABD80"/>
    <a:srgbClr val="7ED0D3"/>
    <a:srgbClr val="96D7DB"/>
    <a:srgbClr val="B6E3E6"/>
    <a:srgbClr val="A1DB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p:scale>
          <a:sx n="75" d="100"/>
          <a:sy n="75" d="100"/>
        </p:scale>
        <p:origin x="1320" y="816"/>
      </p:cViewPr>
      <p:guideLst>
        <p:guide orient="horz" pos="2183"/>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2023/7/17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54783214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01680553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2.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4.xml"/><Relationship Id="rId3" Type="http://schemas.openxmlformats.org/officeDocument/2006/relationships/tags" Target="../tags/tag119.xml"/><Relationship Id="rId7" Type="http://schemas.openxmlformats.org/officeDocument/2006/relationships/tags" Target="../tags/tag123.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9"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0.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48.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9"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64.xml"/><Relationship Id="rId3" Type="http://schemas.openxmlformats.org/officeDocument/2006/relationships/tags" Target="../tags/tag159.xml"/><Relationship Id="rId7" Type="http://schemas.openxmlformats.org/officeDocument/2006/relationships/tags" Target="../tags/tag163.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9"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9"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80.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9"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88.xml"/><Relationship Id="rId3" Type="http://schemas.openxmlformats.org/officeDocument/2006/relationships/tags" Target="../tags/tag183.xml"/><Relationship Id="rId7" Type="http://schemas.openxmlformats.org/officeDocument/2006/relationships/tags" Target="../tags/tag187.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9"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9"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9"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12.xml"/><Relationship Id="rId3" Type="http://schemas.openxmlformats.org/officeDocument/2006/relationships/tags" Target="../tags/tag207.xml"/><Relationship Id="rId7" Type="http://schemas.openxmlformats.org/officeDocument/2006/relationships/tags" Target="../tags/tag211.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9"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9"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36.xml"/><Relationship Id="rId3" Type="http://schemas.openxmlformats.org/officeDocument/2006/relationships/tags" Target="../tags/tag231.xml"/><Relationship Id="rId7" Type="http://schemas.openxmlformats.org/officeDocument/2006/relationships/tags" Target="../tags/tag235.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9"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44.xml"/><Relationship Id="rId3" Type="http://schemas.openxmlformats.org/officeDocument/2006/relationships/tags" Target="../tags/tag239.xml"/><Relationship Id="rId7" Type="http://schemas.openxmlformats.org/officeDocument/2006/relationships/tags" Target="../tags/tag243.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9"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5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9"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60.xml"/><Relationship Id="rId3" Type="http://schemas.openxmlformats.org/officeDocument/2006/relationships/tags" Target="../tags/tag255.xml"/><Relationship Id="rId7" Type="http://schemas.openxmlformats.org/officeDocument/2006/relationships/tags" Target="../tags/tag259.xm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9"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68.xml"/><Relationship Id="rId3" Type="http://schemas.openxmlformats.org/officeDocument/2006/relationships/tags" Target="../tags/tag263.xml"/><Relationship Id="rId7" Type="http://schemas.openxmlformats.org/officeDocument/2006/relationships/tags" Target="../tags/tag26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9"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76.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9"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84.xml"/><Relationship Id="rId3" Type="http://schemas.openxmlformats.org/officeDocument/2006/relationships/tags" Target="../tags/tag279.xml"/><Relationship Id="rId7" Type="http://schemas.openxmlformats.org/officeDocument/2006/relationships/tags" Target="../tags/tag283.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9"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92.xml"/><Relationship Id="rId3" Type="http://schemas.openxmlformats.org/officeDocument/2006/relationships/tags" Target="../tags/tag287.xml"/><Relationship Id="rId7" Type="http://schemas.openxmlformats.org/officeDocument/2006/relationships/tags" Target="../tags/tag291.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9"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300.xml"/><Relationship Id="rId3" Type="http://schemas.openxmlformats.org/officeDocument/2006/relationships/tags" Target="../tags/tag295.xml"/><Relationship Id="rId7" Type="http://schemas.openxmlformats.org/officeDocument/2006/relationships/tags" Target="../tags/tag299.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9"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308.xml"/><Relationship Id="rId3" Type="http://schemas.openxmlformats.org/officeDocument/2006/relationships/tags" Target="../tags/tag303.xml"/><Relationship Id="rId7" Type="http://schemas.openxmlformats.org/officeDocument/2006/relationships/tags" Target="../tags/tag307.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316.xml"/><Relationship Id="rId3" Type="http://schemas.openxmlformats.org/officeDocument/2006/relationships/tags" Target="../tags/tag311.xml"/><Relationship Id="rId7" Type="http://schemas.openxmlformats.org/officeDocument/2006/relationships/tags" Target="../tags/tag315.xml"/><Relationship Id="rId2" Type="http://schemas.openxmlformats.org/officeDocument/2006/relationships/tags" Target="../tags/tag310.xml"/><Relationship Id="rId1" Type="http://schemas.openxmlformats.org/officeDocument/2006/relationships/tags" Target="../tags/tag309.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9"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324.xml"/><Relationship Id="rId3" Type="http://schemas.openxmlformats.org/officeDocument/2006/relationships/tags" Target="../tags/tag319.xml"/><Relationship Id="rId7" Type="http://schemas.openxmlformats.org/officeDocument/2006/relationships/tags" Target="../tags/tag323.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9"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332.xml"/><Relationship Id="rId3" Type="http://schemas.openxmlformats.org/officeDocument/2006/relationships/tags" Target="../tags/tag327.xml"/><Relationship Id="rId7" Type="http://schemas.openxmlformats.org/officeDocument/2006/relationships/tags" Target="../tags/tag331.xml"/><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 Id="rId9"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340.xml"/><Relationship Id="rId3" Type="http://schemas.openxmlformats.org/officeDocument/2006/relationships/tags" Target="../tags/tag335.xml"/><Relationship Id="rId7" Type="http://schemas.openxmlformats.org/officeDocument/2006/relationships/tags" Target="../tags/tag339.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9"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348.xml"/><Relationship Id="rId3" Type="http://schemas.openxmlformats.org/officeDocument/2006/relationships/tags" Target="../tags/tag343.xml"/><Relationship Id="rId7" Type="http://schemas.openxmlformats.org/officeDocument/2006/relationships/tags" Target="../tags/tag347.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 Id="rId9"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356.xml"/><Relationship Id="rId3" Type="http://schemas.openxmlformats.org/officeDocument/2006/relationships/tags" Target="../tags/tag351.xml"/><Relationship Id="rId7" Type="http://schemas.openxmlformats.org/officeDocument/2006/relationships/tags" Target="../tags/tag355.xml"/><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9"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364.xml"/><Relationship Id="rId3" Type="http://schemas.openxmlformats.org/officeDocument/2006/relationships/tags" Target="../tags/tag359.xml"/><Relationship Id="rId7" Type="http://schemas.openxmlformats.org/officeDocument/2006/relationships/tags" Target="../tags/tag363.xml"/><Relationship Id="rId2" Type="http://schemas.openxmlformats.org/officeDocument/2006/relationships/tags" Target="../tags/tag358.xml"/><Relationship Id="rId1" Type="http://schemas.openxmlformats.org/officeDocument/2006/relationships/tags" Target="../tags/tag357.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9"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372.xml"/><Relationship Id="rId3" Type="http://schemas.openxmlformats.org/officeDocument/2006/relationships/tags" Target="../tags/tag367.xml"/><Relationship Id="rId7" Type="http://schemas.openxmlformats.org/officeDocument/2006/relationships/tags" Target="../tags/tag371.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9"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380.xml"/><Relationship Id="rId3" Type="http://schemas.openxmlformats.org/officeDocument/2006/relationships/tags" Target="../tags/tag375.xml"/><Relationship Id="rId7" Type="http://schemas.openxmlformats.org/officeDocument/2006/relationships/tags" Target="../tags/tag379.xml"/><Relationship Id="rId2" Type="http://schemas.openxmlformats.org/officeDocument/2006/relationships/tags" Target="../tags/tag374.xml"/><Relationship Id="rId1" Type="http://schemas.openxmlformats.org/officeDocument/2006/relationships/tags" Target="../tags/tag373.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9"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388.xml"/><Relationship Id="rId3" Type="http://schemas.openxmlformats.org/officeDocument/2006/relationships/tags" Target="../tags/tag383.xml"/><Relationship Id="rId7" Type="http://schemas.openxmlformats.org/officeDocument/2006/relationships/tags" Target="../tags/tag387.xml"/><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396.xml"/><Relationship Id="rId3" Type="http://schemas.openxmlformats.org/officeDocument/2006/relationships/tags" Target="../tags/tag391.xml"/><Relationship Id="rId7" Type="http://schemas.openxmlformats.org/officeDocument/2006/relationships/tags" Target="../tags/tag395.xml"/><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9"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404.xml"/><Relationship Id="rId3" Type="http://schemas.openxmlformats.org/officeDocument/2006/relationships/tags" Target="../tags/tag399.xml"/><Relationship Id="rId7" Type="http://schemas.openxmlformats.org/officeDocument/2006/relationships/tags" Target="../tags/tag403.xml"/><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9"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412.xml"/><Relationship Id="rId3" Type="http://schemas.openxmlformats.org/officeDocument/2006/relationships/tags" Target="../tags/tag407.xml"/><Relationship Id="rId7" Type="http://schemas.openxmlformats.org/officeDocument/2006/relationships/tags" Target="../tags/tag411.xml"/><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tags" Target="../tags/tag410.xml"/><Relationship Id="rId5" Type="http://schemas.openxmlformats.org/officeDocument/2006/relationships/tags" Target="../tags/tag409.xml"/><Relationship Id="rId10" Type="http://schemas.openxmlformats.org/officeDocument/2006/relationships/hyperlink" Target="http://www.1ppt.com/hangye/" TargetMode="External"/><Relationship Id="rId4" Type="http://schemas.openxmlformats.org/officeDocument/2006/relationships/tags" Target="../tags/tag408.xml"/><Relationship Id="rId9"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tags" Target="../tags/tag413.xml"/><Relationship Id="rId5" Type="http://schemas.openxmlformats.org/officeDocument/2006/relationships/slideMaster" Target="../slideMasters/slideMaster1.xml"/><Relationship Id="rId4" Type="http://schemas.openxmlformats.org/officeDocument/2006/relationships/tags" Target="../tags/tag416.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419.xml"/><Relationship Id="rId2" Type="http://schemas.openxmlformats.org/officeDocument/2006/relationships/tags" Target="../tags/tag418.xml"/><Relationship Id="rId1" Type="http://schemas.openxmlformats.org/officeDocument/2006/relationships/tags" Target="../tags/tag417.xml"/><Relationship Id="rId4"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422.xml"/><Relationship Id="rId7" Type="http://schemas.openxmlformats.org/officeDocument/2006/relationships/slideMaster" Target="../slideMasters/slideMaster1.xml"/><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tags" Target="../tags/tag425.xml"/><Relationship Id="rId5" Type="http://schemas.openxmlformats.org/officeDocument/2006/relationships/tags" Target="../tags/tag424.xml"/><Relationship Id="rId4" Type="http://schemas.openxmlformats.org/officeDocument/2006/relationships/tags" Target="../tags/tag423.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 Id="rId6" Type="http://schemas.openxmlformats.org/officeDocument/2006/relationships/slideMaster" Target="../slideMasters/slideMaster1.xml"/><Relationship Id="rId5" Type="http://schemas.openxmlformats.org/officeDocument/2006/relationships/tags" Target="../tags/tag430.xml"/><Relationship Id="rId4" Type="http://schemas.openxmlformats.org/officeDocument/2006/relationships/tags" Target="../tags/tag429.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 Id="rId5" Type="http://schemas.openxmlformats.org/officeDocument/2006/relationships/slideMaster" Target="../slideMasters/slideMaster1.xml"/><Relationship Id="rId4" Type="http://schemas.openxmlformats.org/officeDocument/2006/relationships/tags" Target="../tags/tag434.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 Id="rId6" Type="http://schemas.openxmlformats.org/officeDocument/2006/relationships/slideMaster" Target="../slideMasters/slideMaster1.xml"/><Relationship Id="rId5" Type="http://schemas.openxmlformats.org/officeDocument/2006/relationships/tags" Target="../tags/tag439.xml"/><Relationship Id="rId4" Type="http://schemas.openxmlformats.org/officeDocument/2006/relationships/tags" Target="../tags/tag43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2023/7/17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17885772"/>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09121863"/>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095717376"/>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51647692"/>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330084405"/>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87402164"/>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364942804"/>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494426449"/>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54662225"/>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90729648"/>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2023/7/17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37869006"/>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451947289"/>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575852880"/>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528849865"/>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66793572"/>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42446092"/>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252358121"/>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827437270"/>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631467735"/>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0354233"/>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2023/7/17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285727102"/>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557358706"/>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760594484"/>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034772"/>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56822102"/>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125369951"/>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00135597"/>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85343755"/>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43977189"/>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46652916"/>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2023/7/17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31885152"/>
      </p:ext>
    </p:extLst>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70871377"/>
      </p:ext>
    </p:extLst>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140155621"/>
      </p:ext>
    </p:extLst>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80151497"/>
      </p:ext>
    </p:extLst>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389247839"/>
      </p:ext>
    </p:extLst>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927034601"/>
      </p:ext>
    </p:extLst>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565649418"/>
      </p:ext>
    </p:extLst>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49068095"/>
      </p:ext>
    </p:extLst>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010740425"/>
      </p:ext>
    </p:extLst>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080305476"/>
      </p:ext>
    </p:extLst>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51088503"/>
      </p:ext>
    </p:extLst>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8730581"/>
      </p:ext>
    </p:extLst>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10"/>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4166733593"/>
      </p:ext>
    </p:extLst>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2023/7/17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2023/7/17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2023/7/17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2023/7/17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2023/7/17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2023/7/17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2023/7/17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8268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72736786"/>
      </p:ext>
    </p:extLst>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2023/7/17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770274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17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4684557"/>
      </p:ext>
    </p:extLst>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171584083"/>
      </p:ext>
    </p:extLst>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44908300"/>
      </p:ext>
    </p:extLst>
  </p:cSld>
  <p:clrMapOvr>
    <a:masterClrMapping/>
  </p:clrMapOvr>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ags" Target="../tags/tag2.xml"/><Relationship Id="rId65"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6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6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6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2023/7/17</a:t>
            </a:fld>
            <a:endParaRPr lang="zh-CN" altLang="en-US"/>
          </a:p>
        </p:txBody>
      </p:sp>
      <p:sp>
        <p:nvSpPr>
          <p:cNvPr id="5" name="页脚占位符 4"/>
          <p:cNvSpPr>
            <a:spLocks noGrp="1"/>
          </p:cNvSpPr>
          <p:nvPr>
            <p:ph type="ftr" sz="quarter" idx="3"/>
            <p:custDataLst>
              <p:tags r:id="rId6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6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60"/>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654" r:id="rId53"/>
    <p:sldLayoutId id="2147483655" r:id="rId54"/>
    <p:sldLayoutId id="2147483656" r:id="rId55"/>
    <p:sldLayoutId id="2147483657" r:id="rId56"/>
    <p:sldLayoutId id="2147483658" r:id="rId57"/>
    <p:sldLayoutId id="2147483659" r:id="rId58"/>
  </p:sldLayoutIdLst>
  <p:hf sldNum="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19148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4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ags" Target="../tags/tag4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45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4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13.xml"/><Relationship Id="rId7"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ags" Target="../tags/tag45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5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5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ags" Target="../tags/tag45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5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5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5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4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0.png"/><Relationship Id="rId1" Type="http://schemas.openxmlformats.org/officeDocument/2006/relationships/slideLayout" Target="../slideLayouts/slideLayout6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customXml" Target="../ink/ink1.xm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4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4.xml"/><Relationship Id="rId7"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44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ags" Target="../tags/tag44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4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4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8.xml"/><Relationship Id="rId7"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ags" Target="../tags/tag44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4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1920" y="-2672715"/>
            <a:ext cx="6857365" cy="1220343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60" name="组合 59"/>
          <p:cNvGrpSpPr/>
          <p:nvPr/>
        </p:nvGrpSpPr>
        <p:grpSpPr>
          <a:xfrm>
            <a:off x="1683385" y="1708785"/>
            <a:ext cx="8827135" cy="1941195"/>
            <a:chOff x="1298" y="1502"/>
            <a:chExt cx="17996" cy="3957"/>
          </a:xfrm>
        </p:grpSpPr>
        <p:sp>
          <p:nvSpPr>
            <p:cNvPr id="45" name="椭圆 44"/>
            <p:cNvSpPr/>
            <p:nvPr/>
          </p:nvSpPr>
          <p:spPr>
            <a:xfrm>
              <a:off x="15338" y="1502"/>
              <a:ext cx="3956" cy="3957"/>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4" name="椭圆 43"/>
            <p:cNvSpPr/>
            <p:nvPr/>
          </p:nvSpPr>
          <p:spPr>
            <a:xfrm>
              <a:off x="12527" y="1502"/>
              <a:ext cx="3956" cy="3957"/>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2" name="椭圆 41"/>
            <p:cNvSpPr/>
            <p:nvPr/>
          </p:nvSpPr>
          <p:spPr>
            <a:xfrm>
              <a:off x="9733" y="1502"/>
              <a:ext cx="3956" cy="3957"/>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椭圆 40"/>
            <p:cNvSpPr/>
            <p:nvPr/>
          </p:nvSpPr>
          <p:spPr>
            <a:xfrm>
              <a:off x="6922" y="1502"/>
              <a:ext cx="3956" cy="3957"/>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椭圆 46"/>
            <p:cNvSpPr/>
            <p:nvPr/>
          </p:nvSpPr>
          <p:spPr>
            <a:xfrm>
              <a:off x="1298" y="1502"/>
              <a:ext cx="3956" cy="3957"/>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6" name="椭圆 45"/>
            <p:cNvSpPr/>
            <p:nvPr/>
          </p:nvSpPr>
          <p:spPr>
            <a:xfrm>
              <a:off x="4110" y="1502"/>
              <a:ext cx="3956" cy="3957"/>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27" name="组合 26"/>
          <p:cNvGrpSpPr/>
          <p:nvPr/>
        </p:nvGrpSpPr>
        <p:grpSpPr>
          <a:xfrm>
            <a:off x="3835718" y="4010025"/>
            <a:ext cx="4522470" cy="530225"/>
            <a:chOff x="6052" y="1915"/>
            <a:chExt cx="7122" cy="835"/>
          </a:xfrm>
        </p:grpSpPr>
        <p:sp>
          <p:nvSpPr>
            <p:cNvPr id="23" name="圆角矩形 22"/>
            <p:cNvSpPr/>
            <p:nvPr/>
          </p:nvSpPr>
          <p:spPr>
            <a:xfrm>
              <a:off x="6363" y="1915"/>
              <a:ext cx="6500" cy="835"/>
            </a:xfrm>
            <a:prstGeom prst="roundRect">
              <a:avLst>
                <a:gd name="adj" fmla="val 50000"/>
              </a:avLst>
            </a:prstGeom>
            <a:solidFill>
              <a:srgbClr val="FEAFAA"/>
            </a:solidFill>
            <a:ln w="22225">
              <a:solidFill>
                <a:srgbClr val="FFFFFF"/>
              </a:solidFill>
            </a:ln>
            <a:effectLst>
              <a:outerShdw blurRad="50800" dist="38100" dir="2700000" sx="101000" sy="101000" algn="tl" rotWithShape="0">
                <a:srgbClr val="FEAFA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文本框 10"/>
            <p:cNvSpPr txBox="1"/>
            <p:nvPr/>
          </p:nvSpPr>
          <p:spPr>
            <a:xfrm>
              <a:off x="6052" y="2018"/>
              <a:ext cx="7122" cy="677"/>
            </a:xfrm>
            <a:prstGeom prst="rect">
              <a:avLst/>
            </a:prstGeom>
            <a:noFill/>
          </p:spPr>
          <p:txBody>
            <a:bodyPr wrap="square" rtlCol="0">
              <a:spAutoFit/>
            </a:bodyPr>
            <a:lstStyle/>
            <a:p>
              <a:pPr algn="ctr"/>
              <a:r>
                <a:rPr lang="zh-CN" altLang="zh-CN" sz="2200" dirty="0">
                  <a:solidFill>
                    <a:schemeClr val="bg1"/>
                  </a:solidFill>
                  <a:latin typeface="Arial"/>
                  <a:ea typeface="微软雅黑"/>
                  <a:cs typeface="汉仪旗黑Y2-45W" panose="00020600040101010101" charset="-122"/>
                  <a:sym typeface="Arial"/>
                </a:rPr>
                <a:t>马卡龙配色工作总结汇报</a:t>
              </a:r>
              <a:endParaRPr lang="en-US" altLang="zh-CN" sz="2200" dirty="0">
                <a:solidFill>
                  <a:schemeClr val="bg1"/>
                </a:solidFill>
                <a:latin typeface="Arial"/>
                <a:ea typeface="微软雅黑"/>
                <a:cs typeface="汉仪旗黑Y2-45W" panose="00020600040101010101" charset="-122"/>
                <a:sym typeface="Arial"/>
              </a:endParaRPr>
            </a:p>
          </p:txBody>
        </p:sp>
      </p:gr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3" name="文本框 32"/>
          <p:cNvSpPr txBox="1"/>
          <p:nvPr/>
        </p:nvSpPr>
        <p:spPr>
          <a:xfrm>
            <a:off x="2518410" y="4734560"/>
            <a:ext cx="7157085" cy="689997"/>
          </a:xfrm>
          <a:prstGeom prst="rect">
            <a:avLst/>
          </a:prstGeom>
          <a:noFill/>
        </p:spPr>
        <p:txBody>
          <a:bodyPr wrap="square" rtlCol="0">
            <a:spAutoFit/>
          </a:bodyPr>
          <a:lstStyle/>
          <a:p>
            <a:pPr lvl="0" algn="ctr">
              <a:lnSpc>
                <a:spcPts val="2500"/>
              </a:lnSpc>
              <a:defRPr/>
            </a:pPr>
            <a:r>
              <a:rPr lang="zh-CN" altLang="en-US" sz="1200" dirty="0">
                <a:solidFill>
                  <a:srgbClr val="747474"/>
                </a:solidFill>
                <a:latin typeface="Arial"/>
                <a:ea typeface="微软雅黑"/>
                <a:sym typeface="Arial"/>
              </a:rPr>
              <a:t>在此处添加具体内容，文字尽量言简意赅，简单说明即可，不必过于繁琐，注意版面美观度。请在此处添加具体内容。</a:t>
            </a:r>
            <a:endParaRPr kumimoji="0" lang="zh-CN" altLang="en-US" sz="1200" b="0" i="0" u="none" strike="noStrike" kern="1200" cap="none" spc="0" normalizeH="0" baseline="0" noProof="0" dirty="0">
              <a:ln>
                <a:noFill/>
              </a:ln>
              <a:solidFill>
                <a:srgbClr val="747474"/>
              </a:solidFill>
              <a:effectLst/>
              <a:uLnTx/>
              <a:uFillTx/>
              <a:latin typeface="Arial"/>
              <a:ea typeface="微软雅黑"/>
              <a:cs typeface="+mn-ea"/>
              <a:sym typeface="Arial"/>
            </a:endParaRPr>
          </a:p>
        </p:txBody>
      </p:sp>
      <p:grpSp>
        <p:nvGrpSpPr>
          <p:cNvPr id="61" name="组合 60"/>
          <p:cNvGrpSpPr/>
          <p:nvPr/>
        </p:nvGrpSpPr>
        <p:grpSpPr>
          <a:xfrm>
            <a:off x="1780540" y="1663700"/>
            <a:ext cx="8590280" cy="1861185"/>
            <a:chOff x="2020" y="2483"/>
            <a:chExt cx="13528" cy="2931"/>
          </a:xfrm>
        </p:grpSpPr>
        <p:sp>
          <p:nvSpPr>
            <p:cNvPr id="12" name="文本框 11"/>
            <p:cNvSpPr txBox="1"/>
            <p:nvPr/>
          </p:nvSpPr>
          <p:spPr>
            <a:xfrm>
              <a:off x="2020" y="2483"/>
              <a:ext cx="2749" cy="2931"/>
            </a:xfrm>
            <a:prstGeom prst="rect">
              <a:avLst/>
            </a:prstGeom>
            <a:noFill/>
          </p:spPr>
          <p:txBody>
            <a:bodyPr wrap="square" rtlCol="0">
              <a:spAutoFit/>
            </a:bodyPr>
            <a:lstStyle/>
            <a:p>
              <a:pPr algn="ctr"/>
              <a:r>
                <a:rPr lang="zh-CN" altLang="en-US" sz="11500" dirty="0">
                  <a:solidFill>
                    <a:schemeClr val="bg1"/>
                  </a:solidFill>
                  <a:effectLst>
                    <a:outerShdw blurRad="50800" dist="50800" dir="5400000" algn="ctr" rotWithShape="0">
                      <a:srgbClr val="FABD80">
                        <a:alpha val="100000"/>
                      </a:srgbClr>
                    </a:outerShdw>
                  </a:effectLst>
                  <a:latin typeface="汉仪大宋简" pitchFamily="49" charset="-122"/>
                  <a:ea typeface="汉仪大宋简" pitchFamily="49" charset="-122"/>
                  <a:sym typeface="Arial"/>
                </a:rPr>
                <a:t>马</a:t>
              </a:r>
            </a:p>
          </p:txBody>
        </p:sp>
        <p:sp>
          <p:nvSpPr>
            <p:cNvPr id="14" name="文本框 13"/>
            <p:cNvSpPr txBox="1"/>
            <p:nvPr/>
          </p:nvSpPr>
          <p:spPr>
            <a:xfrm>
              <a:off x="3874" y="2483"/>
              <a:ext cx="2983" cy="2931"/>
            </a:xfrm>
            <a:prstGeom prst="rect">
              <a:avLst/>
            </a:prstGeom>
            <a:noFill/>
            <a:effectLst>
              <a:outerShdw blurRad="50800" dist="38100" dir="5400000" algn="t" rotWithShape="0">
                <a:schemeClr val="accent6">
                  <a:alpha val="40000"/>
                </a:schemeClr>
              </a:outerShdw>
            </a:effectLst>
          </p:spPr>
          <p:txBody>
            <a:bodyPr wrap="square" rtlCol="0">
              <a:spAutoFit/>
            </a:bodyPr>
            <a:lstStyle/>
            <a:p>
              <a:pPr algn="ctr">
                <a:buClrTx/>
                <a:buSzTx/>
                <a:buFontTx/>
              </a:pPr>
              <a:r>
                <a:rPr lang="zh-CN" altLang="en-US" sz="11500" dirty="0">
                  <a:solidFill>
                    <a:schemeClr val="bg1"/>
                  </a:solidFill>
                  <a:latin typeface="汉仪大宋简" pitchFamily="49" charset="-122"/>
                  <a:ea typeface="汉仪大宋简" pitchFamily="49" charset="-122"/>
                  <a:sym typeface="Arial"/>
                </a:rPr>
                <a:t>卡</a:t>
              </a:r>
            </a:p>
          </p:txBody>
        </p:sp>
        <p:sp>
          <p:nvSpPr>
            <p:cNvPr id="15" name="文本框 14"/>
            <p:cNvSpPr txBox="1"/>
            <p:nvPr/>
          </p:nvSpPr>
          <p:spPr>
            <a:xfrm>
              <a:off x="5962" y="2483"/>
              <a:ext cx="3118" cy="2931"/>
            </a:xfrm>
            <a:prstGeom prst="rect">
              <a:avLst/>
            </a:prstGeom>
            <a:noFill/>
            <a:effectLst>
              <a:outerShdw blurRad="50800" dist="38100" dir="5400000" algn="t" rotWithShape="0">
                <a:schemeClr val="accent6">
                  <a:alpha val="40000"/>
                </a:schemeClr>
              </a:outerShdw>
            </a:effectLst>
          </p:spPr>
          <p:txBody>
            <a:bodyPr wrap="square" rtlCol="0">
              <a:spAutoFit/>
            </a:bodyPr>
            <a:lstStyle/>
            <a:p>
              <a:pPr algn="ctr">
                <a:buClrTx/>
                <a:buSzTx/>
                <a:buFontTx/>
              </a:pPr>
              <a:r>
                <a:rPr lang="zh-CN" altLang="en-US" sz="11500" dirty="0">
                  <a:solidFill>
                    <a:schemeClr val="bg1"/>
                  </a:solidFill>
                  <a:latin typeface="汉仪大宋简" pitchFamily="49" charset="-122"/>
                  <a:ea typeface="汉仪大宋简" pitchFamily="49" charset="-122"/>
                  <a:sym typeface="Arial"/>
                </a:rPr>
                <a:t>龙</a:t>
              </a:r>
            </a:p>
          </p:txBody>
        </p:sp>
        <p:sp>
          <p:nvSpPr>
            <p:cNvPr id="24" name="文本框 23"/>
            <p:cNvSpPr txBox="1"/>
            <p:nvPr/>
          </p:nvSpPr>
          <p:spPr>
            <a:xfrm>
              <a:off x="10408" y="2483"/>
              <a:ext cx="3400" cy="2931"/>
            </a:xfrm>
            <a:prstGeom prst="rect">
              <a:avLst/>
            </a:prstGeom>
            <a:noFill/>
            <a:effectLst>
              <a:outerShdw blurRad="50800" dist="38100" dir="5400000" algn="t" rotWithShape="0">
                <a:schemeClr val="accent6">
                  <a:alpha val="40000"/>
                </a:schemeClr>
              </a:outerShdw>
            </a:effectLst>
          </p:spPr>
          <p:txBody>
            <a:bodyPr wrap="square" rtlCol="0">
              <a:spAutoFit/>
            </a:bodyPr>
            <a:lstStyle/>
            <a:p>
              <a:pPr algn="ctr">
                <a:buClrTx/>
                <a:buSzTx/>
                <a:buFontTx/>
              </a:pPr>
              <a:r>
                <a:rPr lang="zh-CN" altLang="en-US" sz="11500" dirty="0">
                  <a:solidFill>
                    <a:schemeClr val="bg1"/>
                  </a:solidFill>
                  <a:latin typeface="汉仪大宋简" pitchFamily="49" charset="-122"/>
                  <a:ea typeface="汉仪大宋简" pitchFamily="49" charset="-122"/>
                  <a:sym typeface="Arial"/>
                </a:rPr>
                <a:t>色</a:t>
              </a:r>
            </a:p>
          </p:txBody>
        </p:sp>
        <p:sp>
          <p:nvSpPr>
            <p:cNvPr id="25" name="文本框 24"/>
            <p:cNvSpPr txBox="1"/>
            <p:nvPr/>
          </p:nvSpPr>
          <p:spPr>
            <a:xfrm>
              <a:off x="12913" y="2483"/>
              <a:ext cx="2635" cy="2931"/>
            </a:xfrm>
            <a:prstGeom prst="rect">
              <a:avLst/>
            </a:prstGeom>
            <a:noFill/>
            <a:effectLst>
              <a:outerShdw blurRad="50800" dist="38100" dir="5400000" algn="t" rotWithShape="0">
                <a:schemeClr val="accent3">
                  <a:lumMod val="50000"/>
                  <a:alpha val="40000"/>
                </a:schemeClr>
              </a:outerShdw>
            </a:effectLst>
          </p:spPr>
          <p:txBody>
            <a:bodyPr wrap="square" rtlCol="0">
              <a:spAutoFit/>
            </a:bodyPr>
            <a:lstStyle/>
            <a:p>
              <a:pPr algn="ctr">
                <a:buClrTx/>
                <a:buSzTx/>
                <a:buFontTx/>
              </a:pPr>
              <a:r>
                <a:rPr lang="zh-CN" altLang="en-US" sz="11500" dirty="0">
                  <a:solidFill>
                    <a:schemeClr val="bg1"/>
                  </a:solidFill>
                  <a:latin typeface="汉仪大宋简" pitchFamily="49" charset="-122"/>
                  <a:ea typeface="汉仪大宋简" pitchFamily="49" charset="-122"/>
                  <a:sym typeface="Arial"/>
                </a:rPr>
                <a:t>系</a:t>
              </a:r>
            </a:p>
          </p:txBody>
        </p:sp>
        <p:sp>
          <p:nvSpPr>
            <p:cNvPr id="39" name="文本框 14"/>
            <p:cNvSpPr txBox="1"/>
            <p:nvPr/>
          </p:nvSpPr>
          <p:spPr>
            <a:xfrm>
              <a:off x="8185" y="2483"/>
              <a:ext cx="3118" cy="2931"/>
            </a:xfrm>
            <a:prstGeom prst="rect">
              <a:avLst/>
            </a:prstGeom>
            <a:noFill/>
            <a:effectLst>
              <a:outerShdw blurRad="50800" dist="38100" dir="5400000" algn="t" rotWithShape="0">
                <a:schemeClr val="accent6">
                  <a:alpha val="40000"/>
                </a:schemeClr>
              </a:outerShdw>
            </a:effectLst>
          </p:spPr>
          <p:txBody>
            <a:bodyPr wrap="square" rtlCol="0">
              <a:spAutoFit/>
            </a:bodyPr>
            <a:lstStyle/>
            <a:p>
              <a:pPr algn="ctr">
                <a:buClrTx/>
                <a:buSzTx/>
                <a:buFontTx/>
              </a:pPr>
              <a:r>
                <a:rPr lang="zh-CN" altLang="en-US" sz="11500" dirty="0">
                  <a:solidFill>
                    <a:schemeClr val="bg1"/>
                  </a:solidFill>
                  <a:latin typeface="汉仪大宋简" pitchFamily="49" charset="-122"/>
                  <a:ea typeface="汉仪大宋简" pitchFamily="49" charset="-122"/>
                  <a:sym typeface="Arial"/>
                </a:rPr>
                <a:t>纯</a:t>
              </a: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left)">
                                      <p:cBhvr>
                                        <p:cTn id="23" dur="500"/>
                                        <p:tgtEl>
                                          <p:spTgt spid="60"/>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500" fill="hold"/>
                                        <p:tgtEl>
                                          <p:spTgt spid="61"/>
                                        </p:tgtEl>
                                        <p:attrNameLst>
                                          <p:attrName>ppt_w</p:attrName>
                                        </p:attrNameLst>
                                      </p:cBhvr>
                                      <p:tavLst>
                                        <p:tav tm="0">
                                          <p:val>
                                            <p:fltVal val="0"/>
                                          </p:val>
                                        </p:tav>
                                        <p:tav tm="100000">
                                          <p:val>
                                            <p:strVal val="#ppt_w"/>
                                          </p:val>
                                        </p:tav>
                                      </p:tavLst>
                                    </p:anim>
                                    <p:anim calcmode="lin" valueType="num">
                                      <p:cBhvr>
                                        <p:cTn id="28" dur="500" fill="hold"/>
                                        <p:tgtEl>
                                          <p:spTgt spid="61"/>
                                        </p:tgtEl>
                                        <p:attrNameLst>
                                          <p:attrName>ppt_h</p:attrName>
                                        </p:attrNameLst>
                                      </p:cBhvr>
                                      <p:tavLst>
                                        <p:tav tm="0">
                                          <p:val>
                                            <p:fltVal val="0"/>
                                          </p:val>
                                        </p:tav>
                                        <p:tav tm="100000">
                                          <p:val>
                                            <p:strVal val="#ppt_h"/>
                                          </p:val>
                                        </p:tav>
                                      </p:tavLst>
                                    </p:anim>
                                    <p:animEffect transition="in" filter="fade">
                                      <p:cBhvr>
                                        <p:cTn id="29" dur="500"/>
                                        <p:tgtEl>
                                          <p:spTgt spid="61"/>
                                        </p:tgtEl>
                                      </p:cBhvr>
                                    </p:animEffect>
                                  </p:childTnLst>
                                </p:cTn>
                              </p:par>
                            </p:childTnLst>
                          </p:cTn>
                        </p:par>
                        <p:par>
                          <p:cTn id="30" fill="hold">
                            <p:stCondLst>
                              <p:cond delay="2500"/>
                            </p:stCondLst>
                            <p:childTnLst>
                              <p:par>
                                <p:cTn id="31" presetID="4" presetClass="entr" presetSubtype="16" fill="hold" nodeType="afterEffect">
                                  <p:stCondLst>
                                    <p:cond delay="0"/>
                                  </p:stCondLst>
                                  <p:childTnLst>
                                    <p:set>
                                      <p:cBhvr>
                                        <p:cTn id="32" dur="500" fill="hold">
                                          <p:stCondLst>
                                            <p:cond delay="0"/>
                                          </p:stCondLst>
                                        </p:cTn>
                                        <p:tgtEl>
                                          <p:spTgt spid="27"/>
                                        </p:tgtEl>
                                        <p:attrNameLst>
                                          <p:attrName>style.visibility</p:attrName>
                                        </p:attrNameLst>
                                      </p:cBhvr>
                                      <p:to>
                                        <p:strVal val="visible"/>
                                      </p:to>
                                    </p:set>
                                    <p:animEffect transition="in" filter="box(in)">
                                      <p:cBhvr>
                                        <p:cTn id="33" dur="500"/>
                                        <p:tgtEl>
                                          <p:spTgt spid="27"/>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500"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anim calcmode="lin" valueType="num">
                                      <p:cBhvr>
                                        <p:cTn id="38" dur="500" fill="hold"/>
                                        <p:tgtEl>
                                          <p:spTgt spid="33"/>
                                        </p:tgtEl>
                                        <p:attrNameLst>
                                          <p:attrName>ppt_x</p:attrName>
                                        </p:attrNameLst>
                                      </p:cBhvr>
                                      <p:tavLst>
                                        <p:tav tm="0">
                                          <p:val>
                                            <p:strVal val="#ppt_x"/>
                                          </p:val>
                                        </p:tav>
                                        <p:tav tm="100000">
                                          <p:val>
                                            <p:strVal val="#ppt_x"/>
                                          </p:val>
                                        </p:tav>
                                      </p:tavLst>
                                    </p:anim>
                                    <p:anim calcmode="lin" valueType="num">
                                      <p:cBhvr>
                                        <p:cTn id="39" dur="500" fill="hold"/>
                                        <p:tgtEl>
                                          <p:spTgt spid="33"/>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2" presetClass="entr" presetSubtype="1"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0-#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ppt_x"/>
                                          </p:val>
                                        </p:tav>
                                        <p:tav tm="100000">
                                          <p:val>
                                            <p:strVal val="#ppt_x"/>
                                          </p:val>
                                        </p:tav>
                                      </p:tavLst>
                                    </p:anim>
                                    <p:anim calcmode="lin" valueType="num">
                                      <p:cBhvr additive="base">
                                        <p:cTn id="4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a:buClrTx/>
              <a:buSzTx/>
              <a:buFontTx/>
            </a:pPr>
            <a:r>
              <a:rPr lang="zh-CN" altLang="en-US" sz="2400" spc="300" dirty="0">
                <a:solidFill>
                  <a:schemeClr val="tx1">
                    <a:lumMod val="75000"/>
                    <a:lumOff val="25000"/>
                  </a:schemeClr>
                </a:solidFill>
                <a:uFillTx/>
                <a:latin typeface="Arial"/>
                <a:ea typeface="微软雅黑"/>
                <a:sym typeface="Arial"/>
              </a:rPr>
              <a:t>工作业绩展示</a:t>
            </a:r>
          </a:p>
        </p:txBody>
      </p:sp>
      <p:grpSp>
        <p:nvGrpSpPr>
          <p:cNvPr id="10" name="图片 1"/>
          <p:cNvGrpSpPr/>
          <p:nvPr/>
        </p:nvGrpSpPr>
        <p:grpSpPr>
          <a:xfrm>
            <a:off x="5560060" y="1575435"/>
            <a:ext cx="5295900" cy="3709035"/>
            <a:chOff x="5454154" y="1159100"/>
            <a:chExt cx="6746240" cy="4724118"/>
          </a:xfrm>
          <a:effectLst>
            <a:outerShdw blurRad="177800" dist="12700" dir="5400000" algn="t" rotWithShape="0">
              <a:srgbClr val="FEAFAA">
                <a:alpha val="40000"/>
              </a:srgbClr>
            </a:outerShdw>
          </a:effectLst>
        </p:grpSpPr>
        <p:sp>
          <p:nvSpPr>
            <p:cNvPr id="11" name="Rectangle 14"/>
            <p:cNvSpPr/>
            <p:nvPr/>
          </p:nvSpPr>
          <p:spPr>
            <a:xfrm>
              <a:off x="5454154" y="1634614"/>
              <a:ext cx="6737846" cy="424860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Arial"/>
                <a:ea typeface="微软雅黑"/>
                <a:sym typeface="Arial"/>
              </a:endParaRPr>
            </a:p>
          </p:txBody>
        </p:sp>
        <p:grpSp>
          <p:nvGrpSpPr>
            <p:cNvPr id="12" name="Group 3"/>
            <p:cNvGrpSpPr/>
            <p:nvPr/>
          </p:nvGrpSpPr>
          <p:grpSpPr>
            <a:xfrm>
              <a:off x="5454154" y="1159100"/>
              <a:ext cx="6746240" cy="475614"/>
              <a:chOff x="3179887" y="2083564"/>
              <a:chExt cx="5397044" cy="369428"/>
            </a:xfrm>
            <a:effectLst/>
          </p:grpSpPr>
          <p:grpSp>
            <p:nvGrpSpPr>
              <p:cNvPr id="13" name="Group 4"/>
              <p:cNvGrpSpPr/>
              <p:nvPr/>
            </p:nvGrpSpPr>
            <p:grpSpPr>
              <a:xfrm>
                <a:off x="3179887" y="2083564"/>
                <a:ext cx="5397044" cy="369428"/>
                <a:chOff x="3179887" y="2083564"/>
                <a:chExt cx="5397044" cy="369428"/>
              </a:xfrm>
            </p:grpSpPr>
            <p:sp>
              <p:nvSpPr>
                <p:cNvPr id="14" name="Round Same Side Corner Rectangle 1"/>
                <p:cNvSpPr/>
                <p:nvPr/>
              </p:nvSpPr>
              <p:spPr>
                <a:xfrm>
                  <a:off x="3179887" y="2083564"/>
                  <a:ext cx="5397044" cy="369428"/>
                </a:xfrm>
                <a:prstGeom prst="round2SameRect">
                  <a:avLst>
                    <a:gd name="adj1" fmla="val 14928"/>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75" dirty="0">
                    <a:latin typeface="Arial"/>
                    <a:ea typeface="微软雅黑"/>
                    <a:sym typeface="Arial"/>
                  </a:endParaRPr>
                </a:p>
              </p:txBody>
            </p:sp>
            <p:grpSp>
              <p:nvGrpSpPr>
                <p:cNvPr id="15" name="Group 7"/>
                <p:cNvGrpSpPr/>
                <p:nvPr/>
              </p:nvGrpSpPr>
              <p:grpSpPr>
                <a:xfrm>
                  <a:off x="3382010" y="2233949"/>
                  <a:ext cx="341854" cy="82531"/>
                  <a:chOff x="3382010" y="2233949"/>
                  <a:chExt cx="341854" cy="82531"/>
                </a:xfrm>
              </p:grpSpPr>
              <p:sp>
                <p:nvSpPr>
                  <p:cNvPr id="17" name="Oval 8"/>
                  <p:cNvSpPr/>
                  <p:nvPr/>
                </p:nvSpPr>
                <p:spPr>
                  <a:xfrm>
                    <a:off x="3382010" y="2233949"/>
                    <a:ext cx="82531" cy="825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75" dirty="0">
                      <a:latin typeface="Arial"/>
                      <a:ea typeface="微软雅黑"/>
                      <a:sym typeface="Arial"/>
                    </a:endParaRPr>
                  </a:p>
                </p:txBody>
              </p:sp>
              <p:sp>
                <p:nvSpPr>
                  <p:cNvPr id="18" name="Oval 9"/>
                  <p:cNvSpPr/>
                  <p:nvPr/>
                </p:nvSpPr>
                <p:spPr>
                  <a:xfrm>
                    <a:off x="3511671" y="2233949"/>
                    <a:ext cx="82531" cy="8253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75" dirty="0">
                      <a:latin typeface="Arial"/>
                      <a:ea typeface="微软雅黑"/>
                      <a:sym typeface="Arial"/>
                    </a:endParaRPr>
                  </a:p>
                </p:txBody>
              </p:sp>
              <p:sp>
                <p:nvSpPr>
                  <p:cNvPr id="30" name="Oval 10"/>
                  <p:cNvSpPr/>
                  <p:nvPr/>
                </p:nvSpPr>
                <p:spPr>
                  <a:xfrm>
                    <a:off x="3641333" y="2233949"/>
                    <a:ext cx="82531" cy="8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75" dirty="0">
                      <a:latin typeface="Arial"/>
                      <a:ea typeface="微软雅黑"/>
                      <a:sym typeface="Arial"/>
                    </a:endParaRPr>
                  </a:p>
                </p:txBody>
              </p:sp>
            </p:grpSp>
          </p:grpSp>
          <p:sp>
            <p:nvSpPr>
              <p:cNvPr id="31" name="Rounded Rectangle 23"/>
              <p:cNvSpPr/>
              <p:nvPr/>
            </p:nvSpPr>
            <p:spPr>
              <a:xfrm>
                <a:off x="3965020" y="2182834"/>
                <a:ext cx="2674620" cy="18475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IN" sz="800" dirty="0">
                  <a:solidFill>
                    <a:schemeClr val="bg1">
                      <a:lumMod val="75000"/>
                    </a:schemeClr>
                  </a:solidFill>
                  <a:latin typeface="Arial"/>
                  <a:ea typeface="微软雅黑"/>
                  <a:sym typeface="Arial"/>
                </a:endParaRPr>
              </a:p>
            </p:txBody>
          </p:sp>
        </p:grpSp>
      </p:grpSp>
      <p:grpSp>
        <p:nvGrpSpPr>
          <p:cNvPr id="32" name="组合 31"/>
          <p:cNvGrpSpPr/>
          <p:nvPr/>
        </p:nvGrpSpPr>
        <p:grpSpPr>
          <a:xfrm>
            <a:off x="1536429" y="3791534"/>
            <a:ext cx="3668728" cy="613694"/>
            <a:chOff x="957944" y="4264609"/>
            <a:chExt cx="3668728" cy="613694"/>
          </a:xfrm>
        </p:grpSpPr>
        <p:sp>
          <p:nvSpPr>
            <p:cNvPr id="33" name="Rectangle 15"/>
            <p:cNvSpPr/>
            <p:nvPr/>
          </p:nvSpPr>
          <p:spPr>
            <a:xfrm>
              <a:off x="957944" y="4323134"/>
              <a:ext cx="651915" cy="460375"/>
            </a:xfrm>
            <a:prstGeom prst="rect">
              <a:avLst/>
            </a:prstGeom>
          </p:spPr>
          <p:txBody>
            <a:bodyPr wrap="square" anchor="ctr">
              <a:spAutoFit/>
            </a:bodyPr>
            <a:lstStyle/>
            <a:p>
              <a:r>
                <a:rPr lang="zh-CN" altLang="en-US" sz="2400" spc="300" dirty="0">
                  <a:solidFill>
                    <a:schemeClr val="tx1">
                      <a:lumMod val="75000"/>
                      <a:lumOff val="25000"/>
                    </a:schemeClr>
                  </a:solidFill>
                  <a:uFillTx/>
                  <a:latin typeface="Arial"/>
                  <a:ea typeface="微软雅黑"/>
                  <a:sym typeface="Arial"/>
                </a:rPr>
                <a:t>01</a:t>
              </a:r>
            </a:p>
          </p:txBody>
        </p:sp>
        <p:sp>
          <p:nvSpPr>
            <p:cNvPr id="35" name="Rectangle 17"/>
            <p:cNvSpPr/>
            <p:nvPr/>
          </p:nvSpPr>
          <p:spPr>
            <a:xfrm>
              <a:off x="1540652" y="4264609"/>
              <a:ext cx="3086020" cy="613694"/>
            </a:xfrm>
            <a:prstGeom prst="rect">
              <a:avLst/>
            </a:prstGeom>
          </p:spPr>
          <p:txBody>
            <a:bodyPr wrap="square">
              <a:spAutoFit/>
            </a:bodyPr>
            <a:lstStyle/>
            <a:p>
              <a:pPr algn="l">
                <a:lnSpc>
                  <a:spcPct val="150000"/>
                </a:lnSpc>
                <a:buClrTx/>
                <a:buSzTx/>
                <a:buFontTx/>
              </a:pPr>
              <a:r>
                <a:rPr lang="zh-CN" altLang="en-US" sz="1200" spc="160" dirty="0">
                  <a:solidFill>
                    <a:srgbClr val="747474"/>
                  </a:solidFill>
                  <a:uFillTx/>
                  <a:latin typeface="Arial"/>
                  <a:ea typeface="微软雅黑"/>
                  <a:sym typeface="Arial"/>
                </a:rPr>
                <a:t>您的内容打在这里，或者通过复制您的文本后，在此框中选择粘贴</a:t>
              </a:r>
            </a:p>
          </p:txBody>
        </p:sp>
      </p:grpSp>
      <p:grpSp>
        <p:nvGrpSpPr>
          <p:cNvPr id="36" name="组合 35"/>
          <p:cNvGrpSpPr/>
          <p:nvPr/>
        </p:nvGrpSpPr>
        <p:grpSpPr>
          <a:xfrm>
            <a:off x="1536429" y="4573521"/>
            <a:ext cx="3514181" cy="625131"/>
            <a:chOff x="957944" y="5160261"/>
            <a:chExt cx="3514181" cy="625131"/>
          </a:xfrm>
        </p:grpSpPr>
        <p:sp>
          <p:nvSpPr>
            <p:cNvPr id="37" name="Rectangle 16"/>
            <p:cNvSpPr/>
            <p:nvPr/>
          </p:nvSpPr>
          <p:spPr>
            <a:xfrm>
              <a:off x="957944" y="5160261"/>
              <a:ext cx="651915" cy="460375"/>
            </a:xfrm>
            <a:prstGeom prst="rect">
              <a:avLst/>
            </a:prstGeom>
          </p:spPr>
          <p:txBody>
            <a:bodyPr wrap="square" anchor="ctr">
              <a:spAutoFit/>
            </a:bodyPr>
            <a:lstStyle/>
            <a:p>
              <a:r>
                <a:rPr lang="zh-CN" altLang="en-US" sz="2400" spc="300" dirty="0">
                  <a:solidFill>
                    <a:schemeClr val="tx1">
                      <a:lumMod val="75000"/>
                      <a:lumOff val="25000"/>
                    </a:schemeClr>
                  </a:solidFill>
                  <a:uFillTx/>
                  <a:latin typeface="Arial"/>
                  <a:ea typeface="微软雅黑"/>
                  <a:sym typeface="Arial"/>
                </a:rPr>
                <a:t>02</a:t>
              </a:r>
              <a:endParaRPr lang="en-US" sz="2400" dirty="0">
                <a:solidFill>
                  <a:srgbClr val="3C3E43"/>
                </a:solidFill>
                <a:latin typeface="Arial"/>
                <a:ea typeface="微软雅黑"/>
                <a:sym typeface="Arial"/>
              </a:endParaRPr>
            </a:p>
          </p:txBody>
        </p:sp>
        <p:sp>
          <p:nvSpPr>
            <p:cNvPr id="40" name="Rectangle 18"/>
            <p:cNvSpPr/>
            <p:nvPr/>
          </p:nvSpPr>
          <p:spPr>
            <a:xfrm>
              <a:off x="1540652" y="5171698"/>
              <a:ext cx="2931473" cy="613694"/>
            </a:xfrm>
            <a:prstGeom prst="rect">
              <a:avLst/>
            </a:prstGeom>
          </p:spPr>
          <p:txBody>
            <a:bodyPr wrap="square">
              <a:spAutoFit/>
            </a:bodyPr>
            <a:lstStyle/>
            <a:p>
              <a:pPr algn="l">
                <a:lnSpc>
                  <a:spcPct val="150000"/>
                </a:lnSpc>
                <a:buClrTx/>
                <a:buSzTx/>
                <a:buFontTx/>
              </a:pPr>
              <a:r>
                <a:rPr lang="zh-CN" altLang="en-US" sz="1200" spc="160" dirty="0">
                  <a:solidFill>
                    <a:srgbClr val="747474"/>
                  </a:solidFill>
                  <a:uFillTx/>
                  <a:latin typeface="Arial"/>
                  <a:ea typeface="微软雅黑"/>
                  <a:sym typeface="Arial"/>
                </a:rPr>
                <a:t>您的内容打在这里，或者通过复制您的文本后，在此框中选择粘贴</a:t>
              </a:r>
            </a:p>
          </p:txBody>
        </p:sp>
      </p:grpSp>
      <p:sp>
        <p:nvSpPr>
          <p:cNvPr id="44" name="文字 1"/>
          <p:cNvSpPr/>
          <p:nvPr/>
        </p:nvSpPr>
        <p:spPr>
          <a:xfrm>
            <a:off x="1536429" y="2746849"/>
            <a:ext cx="3775981" cy="922020"/>
          </a:xfrm>
          <a:prstGeom prst="rect">
            <a:avLst/>
          </a:prstGeom>
        </p:spPr>
        <p:txBody>
          <a:bodyPr wrap="square">
            <a:spAutoFit/>
          </a:bodyPr>
          <a:lstStyle/>
          <a:p>
            <a:pPr>
              <a:lnSpc>
                <a:spcPct val="150000"/>
              </a:lnSpc>
            </a:pPr>
            <a:r>
              <a:rPr lang="zh-CN" altLang="en-US" sz="1200" spc="160" dirty="0">
                <a:solidFill>
                  <a:srgbClr val="747474"/>
                </a:solidFill>
                <a:uFillTx/>
                <a:latin typeface="Arial"/>
                <a:ea typeface="微软雅黑"/>
                <a:sym typeface="Arial"/>
              </a:rPr>
              <a:t>您的内容打在这里，或者通过复制您的文本后，在此框中选择粘贴，并选择只保留文字。您的内容打在这里，或者通过复制您的文本后</a:t>
            </a:r>
          </a:p>
        </p:txBody>
      </p:sp>
      <p:grpSp>
        <p:nvGrpSpPr>
          <p:cNvPr id="47" name="组合 46"/>
          <p:cNvGrpSpPr/>
          <p:nvPr/>
        </p:nvGrpSpPr>
        <p:grpSpPr>
          <a:xfrm>
            <a:off x="1574529" y="1810170"/>
            <a:ext cx="3022407" cy="784721"/>
            <a:chOff x="957944" y="1576490"/>
            <a:chExt cx="3022407" cy="784721"/>
          </a:xfrm>
        </p:grpSpPr>
        <p:sp>
          <p:nvSpPr>
            <p:cNvPr id="48" name="Rectangle 2"/>
            <p:cNvSpPr/>
            <p:nvPr/>
          </p:nvSpPr>
          <p:spPr>
            <a:xfrm>
              <a:off x="957944" y="1576490"/>
              <a:ext cx="3022407" cy="521970"/>
            </a:xfrm>
            <a:prstGeom prst="rect">
              <a:avLst/>
            </a:prstGeom>
          </p:spPr>
          <p:txBody>
            <a:bodyPr wrap="square">
              <a:spAutoFit/>
            </a:bodyPr>
            <a:lstStyle/>
            <a:p>
              <a:r>
                <a:rPr lang="zh-CN" altLang="en-US" sz="2800" spc="300" dirty="0">
                  <a:solidFill>
                    <a:schemeClr val="tx1">
                      <a:lumMod val="75000"/>
                      <a:lumOff val="25000"/>
                    </a:schemeClr>
                  </a:solidFill>
                  <a:uFillTx/>
                  <a:latin typeface="Arial"/>
                  <a:ea typeface="微软雅黑"/>
                  <a:sym typeface="Arial"/>
                </a:rPr>
                <a:t>项目成果展示</a:t>
              </a:r>
            </a:p>
          </p:txBody>
        </p:sp>
        <p:sp>
          <p:nvSpPr>
            <p:cNvPr id="49" name="Rectangle 3"/>
            <p:cNvSpPr/>
            <p:nvPr/>
          </p:nvSpPr>
          <p:spPr>
            <a:xfrm>
              <a:off x="965564" y="2085621"/>
              <a:ext cx="1717375" cy="275590"/>
            </a:xfrm>
            <a:prstGeom prst="rect">
              <a:avLst/>
            </a:prstGeom>
          </p:spPr>
          <p:txBody>
            <a:bodyPr wrap="square">
              <a:spAutoFit/>
            </a:bodyPr>
            <a:lstStyle/>
            <a:p>
              <a:r>
                <a:rPr lang="en-US" sz="1200" dirty="0">
                  <a:solidFill>
                    <a:srgbClr val="3C3E43"/>
                  </a:solidFill>
                  <a:latin typeface="Arial"/>
                  <a:ea typeface="微软雅黑"/>
                  <a:sym typeface="Arial"/>
                </a:rPr>
                <a:t>GENERAL  VIEW</a:t>
              </a:r>
            </a:p>
          </p:txBody>
        </p:sp>
      </p:grpSp>
      <p:pic>
        <p:nvPicPr>
          <p:cNvPr id="3" name="图片 2" descr="2019103114375911215.jpg!860"/>
          <p:cNvPicPr>
            <a:picLocks noChangeAspect="1"/>
          </p:cNvPicPr>
          <p:nvPr/>
        </p:nvPicPr>
        <p:blipFill>
          <a:blip r:embed="rId7"/>
          <a:srcRect t="5404"/>
          <a:stretch>
            <a:fillRect/>
          </a:stretch>
        </p:blipFill>
        <p:spPr>
          <a:xfrm>
            <a:off x="5560060" y="1950085"/>
            <a:ext cx="5289550" cy="3334385"/>
          </a:xfrm>
          <a:prstGeom prst="rect">
            <a:avLst/>
          </a:prstGeom>
        </p:spPr>
      </p:pic>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anim calcmode="lin" valueType="num">
                                      <p:cBhvr>
                                        <p:cTn id="37" dur="500" fill="hold"/>
                                        <p:tgtEl>
                                          <p:spTgt spid="10"/>
                                        </p:tgtEl>
                                        <p:attrNameLst>
                                          <p:attrName>ppt_x</p:attrName>
                                        </p:attrNameLst>
                                      </p:cBhvr>
                                      <p:tavLst>
                                        <p:tav tm="0">
                                          <p:val>
                                            <p:strVal val="#ppt_x"/>
                                          </p:val>
                                        </p:tav>
                                        <p:tav tm="100000">
                                          <p:val>
                                            <p:strVal val="#ppt_x"/>
                                          </p:val>
                                        </p:tav>
                                      </p:tavLst>
                                    </p:anim>
                                    <p:anim calcmode="lin" valueType="num">
                                      <p:cBhvr>
                                        <p:cTn id="38" dur="5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anim calcmode="lin" valueType="num">
                                      <p:cBhvr>
                                        <p:cTn id="42" dur="500" fill="hold"/>
                                        <p:tgtEl>
                                          <p:spTgt spid="32"/>
                                        </p:tgtEl>
                                        <p:attrNameLst>
                                          <p:attrName>ppt_x</p:attrName>
                                        </p:attrNameLst>
                                      </p:cBhvr>
                                      <p:tavLst>
                                        <p:tav tm="0">
                                          <p:val>
                                            <p:strVal val="#ppt_x"/>
                                          </p:val>
                                        </p:tav>
                                        <p:tav tm="100000">
                                          <p:val>
                                            <p:strVal val="#ppt_x"/>
                                          </p:val>
                                        </p:tav>
                                      </p:tavLst>
                                    </p:anim>
                                    <p:anim calcmode="lin" valueType="num">
                                      <p:cBhvr>
                                        <p:cTn id="43" dur="500" fill="hold"/>
                                        <p:tgtEl>
                                          <p:spTgt spid="3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anim calcmode="lin" valueType="num">
                                      <p:cBhvr>
                                        <p:cTn id="47" dur="500" fill="hold"/>
                                        <p:tgtEl>
                                          <p:spTgt spid="36"/>
                                        </p:tgtEl>
                                        <p:attrNameLst>
                                          <p:attrName>ppt_x</p:attrName>
                                        </p:attrNameLst>
                                      </p:cBhvr>
                                      <p:tavLst>
                                        <p:tav tm="0">
                                          <p:val>
                                            <p:strVal val="#ppt_x"/>
                                          </p:val>
                                        </p:tav>
                                        <p:tav tm="100000">
                                          <p:val>
                                            <p:strVal val="#ppt_x"/>
                                          </p:val>
                                        </p:tav>
                                      </p:tavLst>
                                    </p:anim>
                                    <p:anim calcmode="lin" valueType="num">
                                      <p:cBhvr>
                                        <p:cTn id="48" dur="500" fill="hold"/>
                                        <p:tgtEl>
                                          <p:spTgt spid="3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anim calcmode="lin" valueType="num">
                                      <p:cBhvr>
                                        <p:cTn id="52" dur="500" fill="hold"/>
                                        <p:tgtEl>
                                          <p:spTgt spid="44"/>
                                        </p:tgtEl>
                                        <p:attrNameLst>
                                          <p:attrName>ppt_x</p:attrName>
                                        </p:attrNameLst>
                                      </p:cBhvr>
                                      <p:tavLst>
                                        <p:tav tm="0">
                                          <p:val>
                                            <p:strVal val="#ppt_x"/>
                                          </p:val>
                                        </p:tav>
                                        <p:tav tm="100000">
                                          <p:val>
                                            <p:strVal val="#ppt_x"/>
                                          </p:val>
                                        </p:tav>
                                      </p:tavLst>
                                    </p:anim>
                                    <p:anim calcmode="lin" valueType="num">
                                      <p:cBhvr>
                                        <p:cTn id="53" dur="500" fill="hold"/>
                                        <p:tgtEl>
                                          <p:spTgt spid="44"/>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anim calcmode="lin" valueType="num">
                                      <p:cBhvr>
                                        <p:cTn id="57" dur="500" fill="hold"/>
                                        <p:tgtEl>
                                          <p:spTgt spid="47"/>
                                        </p:tgtEl>
                                        <p:attrNameLst>
                                          <p:attrName>ppt_x</p:attrName>
                                        </p:attrNameLst>
                                      </p:cBhvr>
                                      <p:tavLst>
                                        <p:tav tm="0">
                                          <p:val>
                                            <p:strVal val="#ppt_x"/>
                                          </p:val>
                                        </p:tav>
                                        <p:tav tm="100000">
                                          <p:val>
                                            <p:strVal val="#ppt_x"/>
                                          </p:val>
                                        </p:tav>
                                      </p:tavLst>
                                    </p:anim>
                                    <p:anim calcmode="lin" valueType="num">
                                      <p:cBhvr>
                                        <p:cTn id="58"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3190" y="-2672080"/>
            <a:ext cx="6857365" cy="12202795"/>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文本 1"/>
          <p:cNvSpPr txBox="1"/>
          <p:nvPr/>
        </p:nvSpPr>
        <p:spPr>
          <a:xfrm>
            <a:off x="1273175" y="3049270"/>
            <a:ext cx="9641205" cy="1198880"/>
          </a:xfrm>
          <a:prstGeom prst="rect">
            <a:avLst/>
          </a:prstGeom>
        </p:spPr>
        <p:txBody>
          <a:bodyPr wrap="square" rtlCol="0">
            <a:spAutoFit/>
          </a:bodyPr>
          <a:lstStyle>
            <a:defPPr>
              <a:defRPr lang="zh-CN"/>
            </a:defPPr>
            <a:lvl1pPr algn="ctr" defTabSz="905510" hangingPunct="0">
              <a:buClrTx/>
              <a:buSzTx/>
              <a:buFontTx/>
              <a:defRPr sz="7200">
                <a:solidFill>
                  <a:srgbClr val="FEAFAA"/>
                </a:solidFill>
                <a:latin typeface="汉仪大宋简" pitchFamily="49" charset="-122"/>
                <a:ea typeface="汉仪大宋简" pitchFamily="49" charset="-122"/>
              </a:defRPr>
            </a:lvl1pPr>
          </a:lstStyle>
          <a:p>
            <a:r>
              <a:rPr lang="zh-CN" altLang="en-US" dirty="0">
                <a:sym typeface="Arial"/>
              </a:rPr>
              <a:t>工作经验总结</a:t>
            </a:r>
          </a:p>
        </p:txBody>
      </p:sp>
      <p:sp>
        <p:nvSpPr>
          <p:cNvPr id="12" name="矩形 11"/>
          <p:cNvSpPr/>
          <p:nvPr/>
        </p:nvSpPr>
        <p:spPr>
          <a:xfrm>
            <a:off x="2832100" y="4377690"/>
            <a:ext cx="6527165" cy="577787"/>
          </a:xfrm>
          <a:prstGeom prst="rect">
            <a:avLst/>
          </a:prstGeom>
        </p:spPr>
        <p:txBody>
          <a:bodyPr wrap="square">
            <a:spAutoFit/>
          </a:bodyPr>
          <a:lstStyle/>
          <a:p>
            <a:pPr lvl="0" algn="ctr" defTabSz="457200">
              <a:lnSpc>
                <a:spcPts val="2000"/>
              </a:lnSpc>
              <a:defRPr/>
            </a:pPr>
            <a:r>
              <a:rPr lang="zh-CN" altLang="en-US" sz="1200" dirty="0">
                <a:solidFill>
                  <a:srgbClr val="747474"/>
                </a:solidFill>
                <a:latin typeface="Arial"/>
                <a:ea typeface="微软雅黑"/>
                <a:sym typeface="Arial"/>
              </a:rPr>
              <a:t>请在此处添加具体内容，文字尽量言简意赅，简单描述即可，不必过于繁琐，注意版面美观度。请在此处添加具体内容，文字尽量言简意赅，简单描述即可。</a:t>
            </a:r>
          </a:p>
        </p:txBody>
      </p:sp>
      <p:grpSp>
        <p:nvGrpSpPr>
          <p:cNvPr id="14" name="组合 13"/>
          <p:cNvGrpSpPr/>
          <p:nvPr/>
        </p:nvGrpSpPr>
        <p:grpSpPr>
          <a:xfrm>
            <a:off x="5360670" y="1430020"/>
            <a:ext cx="1470660" cy="1470660"/>
            <a:chOff x="8442" y="2252"/>
            <a:chExt cx="2316" cy="2316"/>
          </a:xfrm>
        </p:grpSpPr>
        <p:sp>
          <p:nvSpPr>
            <p:cNvPr id="23" name="椭圆 22"/>
            <p:cNvSpPr/>
            <p:nvPr/>
          </p:nvSpPr>
          <p:spPr>
            <a:xfrm>
              <a:off x="8442" y="2252"/>
              <a:ext cx="2316" cy="2316"/>
            </a:xfrm>
            <a:prstGeom prst="ellipse">
              <a:avLst/>
            </a:prstGeom>
            <a:solidFill>
              <a:srgbClr val="FEAF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85000"/>
                    <a:lumOff val="15000"/>
                  </a:schemeClr>
                </a:solidFill>
                <a:latin typeface="Arial"/>
                <a:ea typeface="微软雅黑"/>
                <a:cs typeface="+mn-ea"/>
                <a:sym typeface="Arial"/>
              </a:endParaRPr>
            </a:p>
          </p:txBody>
        </p:sp>
        <p:sp>
          <p:nvSpPr>
            <p:cNvPr id="25" name="文本框 24"/>
            <p:cNvSpPr txBox="1"/>
            <p:nvPr/>
          </p:nvSpPr>
          <p:spPr>
            <a:xfrm>
              <a:off x="8747" y="2684"/>
              <a:ext cx="1705" cy="1452"/>
            </a:xfrm>
            <a:prstGeom prst="rect">
              <a:avLst/>
            </a:prstGeom>
            <a:noFill/>
          </p:spPr>
          <p:txBody>
            <a:bodyPr wrap="square" rtlCol="0">
              <a:spAutoFit/>
            </a:bodyPr>
            <a:lstStyle/>
            <a:p>
              <a:pPr algn="ctr" defTabSz="914400">
                <a:buClrTx/>
                <a:buSzTx/>
                <a:buFontTx/>
              </a:pPr>
              <a:r>
                <a:rPr lang="zh-CN" altLang="en-US" sz="5400">
                  <a:solidFill>
                    <a:schemeClr val="bg1"/>
                  </a:solidFill>
                  <a:latin typeface="Arial"/>
                  <a:ea typeface="微软雅黑"/>
                  <a:sym typeface="Arial"/>
                </a:rPr>
                <a:t>03</a:t>
              </a:r>
            </a:p>
          </p:txBody>
        </p:sp>
      </p:gr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1"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0-#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 presetClass="entr" presetSubtype="16" fill="hold" nodeType="afterEffect">
                                  <p:stCondLst>
                                    <p:cond delay="0"/>
                                  </p:stCondLst>
                                  <p:childTnLst>
                                    <p:set>
                                      <p:cBhvr>
                                        <p:cTn id="31" dur="500"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3190" y="-2672080"/>
            <a:ext cx="6857365" cy="12202795"/>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a:buClrTx/>
              <a:buSzTx/>
              <a:buFontTx/>
            </a:pPr>
            <a:r>
              <a:rPr lang="zh-CN" altLang="en-US" sz="2400" spc="300" dirty="0">
                <a:solidFill>
                  <a:schemeClr val="tx1">
                    <a:lumMod val="75000"/>
                    <a:lumOff val="25000"/>
                  </a:schemeClr>
                </a:solidFill>
                <a:uFillTx/>
                <a:latin typeface="Arial"/>
                <a:ea typeface="微软雅黑"/>
                <a:sym typeface="Arial"/>
              </a:rPr>
              <a:t>工作经验总结</a:t>
            </a:r>
          </a:p>
        </p:txBody>
      </p:sp>
      <p:grpSp>
        <p:nvGrpSpPr>
          <p:cNvPr id="10" name="组合 9"/>
          <p:cNvGrpSpPr/>
          <p:nvPr/>
        </p:nvGrpSpPr>
        <p:grpSpPr>
          <a:xfrm>
            <a:off x="1374140" y="2207260"/>
            <a:ext cx="3068955" cy="2877820"/>
            <a:chOff x="860272" y="2883830"/>
            <a:chExt cx="3069169" cy="2592243"/>
          </a:xfrm>
        </p:grpSpPr>
        <p:sp>
          <p:nvSpPr>
            <p:cNvPr id="11" name="Rectangle 4"/>
            <p:cNvSpPr/>
            <p:nvPr/>
          </p:nvSpPr>
          <p:spPr>
            <a:xfrm>
              <a:off x="860272" y="3398046"/>
              <a:ext cx="2827852" cy="2078027"/>
            </a:xfrm>
            <a:prstGeom prst="rect">
              <a:avLst/>
            </a:prstGeom>
          </p:spPr>
          <p:txBody>
            <a:bodyPr wrap="square">
              <a:spAutoFit/>
            </a:bodyPr>
            <a:lstStyle/>
            <a:p>
              <a:pPr algn="just">
                <a:lnSpc>
                  <a:spcPct val="150000"/>
                </a:lnSpc>
                <a:spcBef>
                  <a:spcPts val="1200"/>
                </a:spcBef>
              </a:pPr>
              <a:r>
                <a:rPr lang="zh-CN" altLang="en-US" sz="1200" spc="160" dirty="0">
                  <a:solidFill>
                    <a:srgbClr val="747474"/>
                  </a:solidFill>
                  <a:uFillTx/>
                  <a:latin typeface="Arial"/>
                  <a:ea typeface="微软雅黑"/>
                  <a:sym typeface="Arial"/>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p:txBody>
        </p:sp>
        <p:sp>
          <p:nvSpPr>
            <p:cNvPr id="12" name="Rectangle 7"/>
            <p:cNvSpPr/>
            <p:nvPr/>
          </p:nvSpPr>
          <p:spPr>
            <a:xfrm>
              <a:off x="860272" y="2883830"/>
              <a:ext cx="3069169" cy="523397"/>
            </a:xfrm>
            <a:prstGeom prst="rect">
              <a:avLst/>
            </a:prstGeom>
          </p:spPr>
          <p:txBody>
            <a:bodyPr wrap="square">
              <a:spAutoFit/>
            </a:bodyPr>
            <a:lstStyle/>
            <a:p>
              <a:pPr>
                <a:lnSpc>
                  <a:spcPct val="150000"/>
                </a:lnSpc>
              </a:pPr>
              <a:r>
                <a:rPr lang="zh-CN" altLang="en-US" sz="2400" spc="300" dirty="0">
                  <a:solidFill>
                    <a:schemeClr val="tx1">
                      <a:lumMod val="75000"/>
                      <a:lumOff val="25000"/>
                    </a:schemeClr>
                  </a:solidFill>
                  <a:uFillTx/>
                  <a:latin typeface="Arial"/>
                  <a:ea typeface="微软雅黑"/>
                  <a:sym typeface="Arial"/>
                </a:rPr>
                <a:t>01添加标题内容</a:t>
              </a:r>
            </a:p>
          </p:txBody>
        </p:sp>
      </p:grpSp>
      <p:cxnSp>
        <p:nvCxnSpPr>
          <p:cNvPr id="13" name="线 2"/>
          <p:cNvCxnSpPr/>
          <p:nvPr/>
        </p:nvCxnSpPr>
        <p:spPr>
          <a:xfrm>
            <a:off x="4500880" y="2132330"/>
            <a:ext cx="0" cy="3148965"/>
          </a:xfrm>
          <a:prstGeom prst="line">
            <a:avLst/>
          </a:prstGeom>
          <a:ln w="12700">
            <a:solidFill>
              <a:srgbClr val="3C3E43"/>
            </a:solidFill>
            <a:prstDash val="dash"/>
          </a:ln>
        </p:spPr>
        <p:style>
          <a:lnRef idx="1">
            <a:schemeClr val="accent1"/>
          </a:lnRef>
          <a:fillRef idx="0">
            <a:schemeClr val="accent1"/>
          </a:fillRef>
          <a:effectRef idx="0">
            <a:schemeClr val="accent1"/>
          </a:effectRef>
          <a:fontRef idx="minor">
            <a:schemeClr val="tx1"/>
          </a:fontRef>
        </p:style>
      </p:cxnSp>
      <p:cxnSp>
        <p:nvCxnSpPr>
          <p:cNvPr id="14" name="线 1"/>
          <p:cNvCxnSpPr/>
          <p:nvPr/>
        </p:nvCxnSpPr>
        <p:spPr>
          <a:xfrm>
            <a:off x="7821295" y="2132330"/>
            <a:ext cx="0" cy="3180715"/>
          </a:xfrm>
          <a:prstGeom prst="line">
            <a:avLst/>
          </a:prstGeom>
          <a:ln w="12700">
            <a:solidFill>
              <a:srgbClr val="3C3E43"/>
            </a:solidFill>
            <a:prstDash val="dash"/>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4798695" y="2207260"/>
            <a:ext cx="3023234" cy="2877820"/>
            <a:chOff x="4661745" y="2745409"/>
            <a:chExt cx="3024305" cy="2877820"/>
          </a:xfrm>
        </p:grpSpPr>
        <p:sp>
          <p:nvSpPr>
            <p:cNvPr id="17" name="Rectangle 4"/>
            <p:cNvSpPr/>
            <p:nvPr/>
          </p:nvSpPr>
          <p:spPr>
            <a:xfrm>
              <a:off x="4661745" y="3316274"/>
              <a:ext cx="2843902" cy="2306955"/>
            </a:xfrm>
            <a:prstGeom prst="rect">
              <a:avLst/>
            </a:prstGeom>
          </p:spPr>
          <p:txBody>
            <a:bodyPr wrap="square">
              <a:spAutoFit/>
            </a:bodyPr>
            <a:lstStyle/>
            <a:p>
              <a:pPr algn="just">
                <a:lnSpc>
                  <a:spcPct val="150000"/>
                </a:lnSpc>
                <a:spcBef>
                  <a:spcPts val="1200"/>
                </a:spcBef>
                <a:buClrTx/>
                <a:buSzTx/>
                <a:buFontTx/>
              </a:pPr>
              <a:r>
                <a:rPr lang="zh-CN" altLang="en-US" sz="1200" spc="160" dirty="0">
                  <a:solidFill>
                    <a:srgbClr val="747474"/>
                  </a:solidFill>
                  <a:uFillTx/>
                  <a:latin typeface="Arial"/>
                  <a:ea typeface="微软雅黑"/>
                  <a:sym typeface="Arial"/>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p:txBody>
        </p:sp>
        <p:sp>
          <p:nvSpPr>
            <p:cNvPr id="18" name="Rectangle 7"/>
            <p:cNvSpPr/>
            <p:nvPr/>
          </p:nvSpPr>
          <p:spPr>
            <a:xfrm>
              <a:off x="4663015" y="2745409"/>
              <a:ext cx="3023035" cy="581057"/>
            </a:xfrm>
            <a:prstGeom prst="rect">
              <a:avLst/>
            </a:prstGeom>
          </p:spPr>
          <p:txBody>
            <a:bodyPr wrap="square">
              <a:spAutoFit/>
            </a:bodyPr>
            <a:lstStyle/>
            <a:p>
              <a:pPr algn="l">
                <a:lnSpc>
                  <a:spcPct val="150000"/>
                </a:lnSpc>
                <a:buClrTx/>
                <a:buSzTx/>
                <a:buFontTx/>
              </a:pPr>
              <a:r>
                <a:rPr lang="zh-CN" altLang="en-US" sz="2400" spc="300" dirty="0">
                  <a:solidFill>
                    <a:schemeClr val="tx1">
                      <a:lumMod val="75000"/>
                      <a:lumOff val="25000"/>
                    </a:schemeClr>
                  </a:solidFill>
                  <a:uFillTx/>
                  <a:latin typeface="Arial"/>
                  <a:ea typeface="微软雅黑"/>
                  <a:sym typeface="Arial"/>
                </a:rPr>
                <a:t>02添加标题内容</a:t>
              </a:r>
            </a:p>
          </p:txBody>
        </p:sp>
      </p:grpSp>
      <p:grpSp>
        <p:nvGrpSpPr>
          <p:cNvPr id="30" name="组合 29"/>
          <p:cNvGrpSpPr/>
          <p:nvPr/>
        </p:nvGrpSpPr>
        <p:grpSpPr>
          <a:xfrm>
            <a:off x="7999730" y="2207260"/>
            <a:ext cx="2873375" cy="2877820"/>
            <a:chOff x="8436729" y="2745409"/>
            <a:chExt cx="2874386" cy="2877820"/>
          </a:xfrm>
        </p:grpSpPr>
        <p:sp>
          <p:nvSpPr>
            <p:cNvPr id="31" name="Rectangle 4"/>
            <p:cNvSpPr/>
            <p:nvPr/>
          </p:nvSpPr>
          <p:spPr>
            <a:xfrm>
              <a:off x="8436729" y="3316274"/>
              <a:ext cx="2874386" cy="2306955"/>
            </a:xfrm>
            <a:prstGeom prst="rect">
              <a:avLst/>
            </a:prstGeom>
          </p:spPr>
          <p:txBody>
            <a:bodyPr wrap="square">
              <a:spAutoFit/>
            </a:bodyPr>
            <a:lstStyle/>
            <a:p>
              <a:pPr algn="just">
                <a:lnSpc>
                  <a:spcPct val="150000"/>
                </a:lnSpc>
                <a:spcBef>
                  <a:spcPts val="1200"/>
                </a:spcBef>
                <a:buClrTx/>
                <a:buSzTx/>
                <a:buFontTx/>
              </a:pPr>
              <a:r>
                <a:rPr lang="zh-CN" altLang="en-US" sz="1200" spc="160" dirty="0">
                  <a:solidFill>
                    <a:srgbClr val="747474"/>
                  </a:solidFill>
                  <a:uFillTx/>
                  <a:latin typeface="Arial"/>
                  <a:ea typeface="微软雅黑"/>
                  <a:sym typeface="Arial"/>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p:txBody>
        </p:sp>
        <p:sp>
          <p:nvSpPr>
            <p:cNvPr id="32" name="Rectangle 7"/>
            <p:cNvSpPr/>
            <p:nvPr/>
          </p:nvSpPr>
          <p:spPr>
            <a:xfrm>
              <a:off x="8436729" y="2745409"/>
              <a:ext cx="2861682" cy="581057"/>
            </a:xfrm>
            <a:prstGeom prst="rect">
              <a:avLst/>
            </a:prstGeom>
          </p:spPr>
          <p:txBody>
            <a:bodyPr wrap="square">
              <a:spAutoFit/>
            </a:bodyPr>
            <a:lstStyle/>
            <a:p>
              <a:pPr algn="l">
                <a:lnSpc>
                  <a:spcPct val="150000"/>
                </a:lnSpc>
                <a:buClrTx/>
                <a:buSzTx/>
                <a:buFontTx/>
              </a:pPr>
              <a:r>
                <a:rPr lang="zh-CN" altLang="en-US" sz="2400" spc="300" dirty="0">
                  <a:solidFill>
                    <a:schemeClr val="tx1">
                      <a:lumMod val="75000"/>
                      <a:lumOff val="25000"/>
                    </a:schemeClr>
                  </a:solidFill>
                  <a:uFillTx/>
                  <a:latin typeface="Arial"/>
                  <a:ea typeface="微软雅黑"/>
                  <a:sym typeface="Arial"/>
                </a:rPr>
                <a:t>03添加标题内容</a:t>
              </a:r>
            </a:p>
          </p:txBody>
        </p:sp>
      </p:gr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anim calcmode="lin" valueType="num">
                                      <p:cBhvr>
                                        <p:cTn id="37" dur="500" fill="hold"/>
                                        <p:tgtEl>
                                          <p:spTgt spid="10"/>
                                        </p:tgtEl>
                                        <p:attrNameLst>
                                          <p:attrName>ppt_x</p:attrName>
                                        </p:attrNameLst>
                                      </p:cBhvr>
                                      <p:tavLst>
                                        <p:tav tm="0">
                                          <p:val>
                                            <p:strVal val="#ppt_x"/>
                                          </p:val>
                                        </p:tav>
                                        <p:tav tm="100000">
                                          <p:val>
                                            <p:strVal val="#ppt_x"/>
                                          </p:val>
                                        </p:tav>
                                      </p:tavLst>
                                    </p:anim>
                                    <p:anim calcmode="lin" valueType="num">
                                      <p:cBhvr>
                                        <p:cTn id="38" dur="5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anim calcmode="lin" valueType="num">
                                      <p:cBhvr>
                                        <p:cTn id="42" dur="500" fill="hold"/>
                                        <p:tgtEl>
                                          <p:spTgt spid="13"/>
                                        </p:tgtEl>
                                        <p:attrNameLst>
                                          <p:attrName>ppt_x</p:attrName>
                                        </p:attrNameLst>
                                      </p:cBhvr>
                                      <p:tavLst>
                                        <p:tav tm="0">
                                          <p:val>
                                            <p:strVal val="#ppt_x"/>
                                          </p:val>
                                        </p:tav>
                                        <p:tav tm="100000">
                                          <p:val>
                                            <p:strVal val="#ppt_x"/>
                                          </p:val>
                                        </p:tav>
                                      </p:tavLst>
                                    </p:anim>
                                    <p:anim calcmode="lin" valueType="num">
                                      <p:cBhvr>
                                        <p:cTn id="43" dur="500" fill="hold"/>
                                        <p:tgtEl>
                                          <p:spTgt spid="1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anim calcmode="lin" valueType="num">
                                      <p:cBhvr>
                                        <p:cTn id="47" dur="500" fill="hold"/>
                                        <p:tgtEl>
                                          <p:spTgt spid="14"/>
                                        </p:tgtEl>
                                        <p:attrNameLst>
                                          <p:attrName>ppt_x</p:attrName>
                                        </p:attrNameLst>
                                      </p:cBhvr>
                                      <p:tavLst>
                                        <p:tav tm="0">
                                          <p:val>
                                            <p:strVal val="#ppt_x"/>
                                          </p:val>
                                        </p:tav>
                                        <p:tav tm="100000">
                                          <p:val>
                                            <p:strVal val="#ppt_x"/>
                                          </p:val>
                                        </p:tav>
                                      </p:tavLst>
                                    </p:anim>
                                    <p:anim calcmode="lin" valueType="num">
                                      <p:cBhvr>
                                        <p:cTn id="48" dur="500" fill="hold"/>
                                        <p:tgtEl>
                                          <p:spTgt spid="1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anim calcmode="lin" valueType="num">
                                      <p:cBhvr>
                                        <p:cTn id="52" dur="500" fill="hold"/>
                                        <p:tgtEl>
                                          <p:spTgt spid="15"/>
                                        </p:tgtEl>
                                        <p:attrNameLst>
                                          <p:attrName>ppt_x</p:attrName>
                                        </p:attrNameLst>
                                      </p:cBhvr>
                                      <p:tavLst>
                                        <p:tav tm="0">
                                          <p:val>
                                            <p:strVal val="#ppt_x"/>
                                          </p:val>
                                        </p:tav>
                                        <p:tav tm="100000">
                                          <p:val>
                                            <p:strVal val="#ppt_x"/>
                                          </p:val>
                                        </p:tav>
                                      </p:tavLst>
                                    </p:anim>
                                    <p:anim calcmode="lin" valueType="num">
                                      <p:cBhvr>
                                        <p:cTn id="53" dur="5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anim calcmode="lin" valueType="num">
                                      <p:cBhvr>
                                        <p:cTn id="57" dur="500" fill="hold"/>
                                        <p:tgtEl>
                                          <p:spTgt spid="30"/>
                                        </p:tgtEl>
                                        <p:attrNameLst>
                                          <p:attrName>ppt_x</p:attrName>
                                        </p:attrNameLst>
                                      </p:cBhvr>
                                      <p:tavLst>
                                        <p:tav tm="0">
                                          <p:val>
                                            <p:strVal val="#ppt_x"/>
                                          </p:val>
                                        </p:tav>
                                        <p:tav tm="100000">
                                          <p:val>
                                            <p:strVal val="#ppt_x"/>
                                          </p:val>
                                        </p:tav>
                                      </p:tavLst>
                                    </p:anim>
                                    <p:anim calcmode="lin" valueType="num">
                                      <p:cBhvr>
                                        <p:cTn id="5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1445"/>
            <a:ext cx="6857365" cy="12201525"/>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a:buClrTx/>
              <a:buSzTx/>
              <a:buFontTx/>
            </a:pPr>
            <a:r>
              <a:rPr lang="zh-CN" altLang="en-US" sz="2400" spc="300" dirty="0">
                <a:solidFill>
                  <a:schemeClr val="tx1">
                    <a:lumMod val="75000"/>
                    <a:lumOff val="25000"/>
                  </a:schemeClr>
                </a:solidFill>
                <a:uFillTx/>
                <a:latin typeface="Arial"/>
                <a:ea typeface="微软雅黑"/>
                <a:sym typeface="Arial"/>
              </a:rPr>
              <a:t>工作经验总结</a:t>
            </a:r>
          </a:p>
        </p:txBody>
      </p:sp>
      <p:sp>
        <p:nvSpPr>
          <p:cNvPr id="29" name="矩形 28"/>
          <p:cNvSpPr/>
          <p:nvPr/>
        </p:nvSpPr>
        <p:spPr>
          <a:xfrm>
            <a:off x="6615430" y="3277870"/>
            <a:ext cx="3538855" cy="864870"/>
          </a:xfrm>
          <a:prstGeom prst="rect">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文字 1"/>
          <p:cNvSpPr txBox="1"/>
          <p:nvPr/>
        </p:nvSpPr>
        <p:spPr>
          <a:xfrm>
            <a:off x="2056130" y="4836160"/>
            <a:ext cx="8308340" cy="1045848"/>
          </a:xfrm>
          <a:prstGeom prst="rect">
            <a:avLst/>
          </a:prstGeom>
          <a:noFill/>
        </p:spPr>
        <p:txBody>
          <a:bodyPr wrap="square" lIns="91423" tIns="45712" rIns="91423" bIns="45712" rtlCol="0">
            <a:spAutoFit/>
          </a:bodyPr>
          <a:lstStyle/>
          <a:p>
            <a:pPr>
              <a:lnSpc>
                <a:spcPts val="2600"/>
              </a:lnSpc>
            </a:pPr>
            <a:r>
              <a:rPr lang="zh-CN" altLang="en-US" sz="1200" spc="160" dirty="0">
                <a:solidFill>
                  <a:srgbClr val="747474"/>
                </a:solidFill>
                <a:uFillTx/>
                <a:latin typeface="Arial"/>
                <a:ea typeface="微软雅黑"/>
                <a:sym typeface="Arial"/>
              </a:rPr>
              <a:t>请在此处添加具体内容，文字尽量言简意赅，简单说明即可，不必过于繁琐，注意版面美观度。请在此处添加具体内容。请在此处添加具体内容，文字尽量言简意赅，简单说明即可，不必过于繁琐，注意版面美观度。请在此处添加具体内容。</a:t>
            </a:r>
            <a:endParaRPr kumimoji="0" lang="zh-CN" altLang="en-US" sz="1200" b="0" i="0" u="none" strike="noStrike" kern="1200" cap="none" spc="160" normalizeH="0" baseline="0" dirty="0">
              <a:solidFill>
                <a:srgbClr val="747474"/>
              </a:solidFill>
              <a:uFillTx/>
              <a:latin typeface="Arial"/>
              <a:ea typeface="微软雅黑"/>
              <a:sym typeface="Arial"/>
            </a:endParaRPr>
          </a:p>
        </p:txBody>
      </p:sp>
      <p:sp>
        <p:nvSpPr>
          <p:cNvPr id="37" name="矩形 36"/>
          <p:cNvSpPr/>
          <p:nvPr/>
        </p:nvSpPr>
        <p:spPr>
          <a:xfrm>
            <a:off x="2219960" y="3277870"/>
            <a:ext cx="3544570" cy="864870"/>
          </a:xfrm>
          <a:prstGeom prst="rect">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0" name="文字 2"/>
          <p:cNvSpPr txBox="1"/>
          <p:nvPr/>
        </p:nvSpPr>
        <p:spPr>
          <a:xfrm>
            <a:off x="2053590" y="4493895"/>
            <a:ext cx="3420745" cy="460375"/>
          </a:xfrm>
          <a:prstGeom prst="rect">
            <a:avLst/>
          </a:prstGeom>
          <a:noFill/>
        </p:spPr>
        <p:txBody>
          <a:bodyPr wrap="square" rtlCol="0">
            <a:spAutoFit/>
          </a:bodyPr>
          <a:lstStyle/>
          <a:p>
            <a:r>
              <a:rPr lang="zh-CN" altLang="en-US" sz="2400" spc="300" dirty="0">
                <a:solidFill>
                  <a:schemeClr val="tx1">
                    <a:lumMod val="75000"/>
                    <a:lumOff val="25000"/>
                  </a:schemeClr>
                </a:solidFill>
                <a:uFillTx/>
                <a:latin typeface="Arial"/>
                <a:ea typeface="微软雅黑"/>
                <a:sym typeface="Arial"/>
              </a:rPr>
              <a:t>添加页面标题内容</a:t>
            </a:r>
          </a:p>
        </p:txBody>
      </p:sp>
      <p:pic>
        <p:nvPicPr>
          <p:cNvPr id="5" name="图片 4" descr="2019110115045780510.jpg!860"/>
          <p:cNvPicPr>
            <a:picLocks noChangeAspect="1"/>
          </p:cNvPicPr>
          <p:nvPr/>
        </p:nvPicPr>
        <p:blipFill>
          <a:blip r:embed="rId7"/>
          <a:stretch>
            <a:fillRect/>
          </a:stretch>
        </p:blipFill>
        <p:spPr>
          <a:xfrm>
            <a:off x="2219960" y="1702435"/>
            <a:ext cx="3545205" cy="2362200"/>
          </a:xfrm>
          <a:prstGeom prst="rect">
            <a:avLst/>
          </a:prstGeom>
        </p:spPr>
      </p:pic>
      <p:pic>
        <p:nvPicPr>
          <p:cNvPr id="6" name="图片 5" descr="2019103114375911215.jpg!860"/>
          <p:cNvPicPr>
            <a:picLocks noChangeAspect="1"/>
          </p:cNvPicPr>
          <p:nvPr/>
        </p:nvPicPr>
        <p:blipFill>
          <a:blip r:embed="rId8"/>
          <a:stretch>
            <a:fillRect/>
          </a:stretch>
        </p:blipFill>
        <p:spPr>
          <a:xfrm>
            <a:off x="6615430" y="1703070"/>
            <a:ext cx="3539490" cy="2360930"/>
          </a:xfrm>
          <a:prstGeom prst="rect">
            <a:avLst/>
          </a:prstGeom>
        </p:spPr>
      </p:pic>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par>
                                <p:cTn id="29" presetID="3"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par>
                          <p:cTn id="32" fill="hold">
                            <p:stCondLst>
                              <p:cond delay="2500"/>
                            </p:stCondLst>
                            <p:childTnLst>
                              <p:par>
                                <p:cTn id="33" presetID="2" presetClass="entr" presetSubtype="1" fill="hold" nodeType="after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0-#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additive="base">
                                        <p:cTn id="39" dur="500" fill="hold"/>
                                        <p:tgtEl>
                                          <p:spTgt spid="57"/>
                                        </p:tgtEl>
                                        <p:attrNameLst>
                                          <p:attrName>ppt_x</p:attrName>
                                        </p:attrNameLst>
                                      </p:cBhvr>
                                      <p:tavLst>
                                        <p:tav tm="0">
                                          <p:val>
                                            <p:strVal val="#ppt_x"/>
                                          </p:val>
                                        </p:tav>
                                        <p:tav tm="100000">
                                          <p:val>
                                            <p:strVal val="#ppt_x"/>
                                          </p:val>
                                        </p:tav>
                                      </p:tavLst>
                                    </p:anim>
                                    <p:anim calcmode="lin" valueType="num">
                                      <p:cBhvr additive="base">
                                        <p:cTn id="40" dur="500" fill="hold"/>
                                        <p:tgtEl>
                                          <p:spTgt spid="57"/>
                                        </p:tgtEl>
                                        <p:attrNameLst>
                                          <p:attrName>ppt_y</p:attrName>
                                        </p:attrNameLst>
                                      </p:cBhvr>
                                      <p:tavLst>
                                        <p:tav tm="0">
                                          <p:val>
                                            <p:strVal val="1+#ppt_h/2"/>
                                          </p:val>
                                        </p:tav>
                                        <p:tav tm="100000">
                                          <p:val>
                                            <p:strVal val="#ppt_y"/>
                                          </p:val>
                                        </p:tav>
                                      </p:tavLst>
                                    </p:anim>
                                  </p:childTnLst>
                                </p:cTn>
                              </p:par>
                              <p:par>
                                <p:cTn id="41" presetID="22" presetClass="entr" presetSubtype="8"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par>
                                <p:cTn id="44" presetID="21" presetClass="entr" presetSubtype="1" fill="hold" grpId="0" nodeType="withEffect">
                                  <p:stCondLst>
                                    <p:cond delay="0"/>
                                  </p:stCondLst>
                                  <p:childTnLst>
                                    <p:set>
                                      <p:cBhvr>
                                        <p:cTn id="45" dur="500" fill="hold">
                                          <p:stCondLst>
                                            <p:cond delay="0"/>
                                          </p:stCondLst>
                                        </p:cTn>
                                        <p:tgtEl>
                                          <p:spTgt spid="29"/>
                                        </p:tgtEl>
                                        <p:attrNameLst>
                                          <p:attrName>style.visibility</p:attrName>
                                        </p:attrNameLst>
                                      </p:cBhvr>
                                      <p:to>
                                        <p:strVal val="visible"/>
                                      </p:to>
                                    </p:set>
                                    <p:animEffect transition="in" filter="wheel(1)">
                                      <p:cBhvr>
                                        <p:cTn id="46" dur="500"/>
                                        <p:tgtEl>
                                          <p:spTgt spid="29"/>
                                        </p:tgtEl>
                                      </p:cBhvr>
                                    </p:animEffect>
                                  </p:childTnLst>
                                </p:cTn>
                              </p:par>
                              <p:par>
                                <p:cTn id="47" presetID="21" presetClass="entr" presetSubtype="1" fill="hold" grpId="0" nodeType="withEffect">
                                  <p:stCondLst>
                                    <p:cond delay="0"/>
                                  </p:stCondLst>
                                  <p:childTnLst>
                                    <p:set>
                                      <p:cBhvr>
                                        <p:cTn id="48" dur="500" fill="hold">
                                          <p:stCondLst>
                                            <p:cond delay="0"/>
                                          </p:stCondLst>
                                        </p:cTn>
                                        <p:tgtEl>
                                          <p:spTgt spid="37"/>
                                        </p:tgtEl>
                                        <p:attrNameLst>
                                          <p:attrName>style.visibility</p:attrName>
                                        </p:attrNameLst>
                                      </p:cBhvr>
                                      <p:to>
                                        <p:strVal val="visible"/>
                                      </p:to>
                                    </p:set>
                                    <p:animEffect transition="in" filter="wheel(1)">
                                      <p:cBhvr>
                                        <p:cTn id="49" dur="500"/>
                                        <p:tgtEl>
                                          <p:spTgt spid="3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P spid="29" grpId="0" bldLvl="0" animBg="1"/>
      <p:bldP spid="3" grpId="0"/>
      <p:bldP spid="37" grpId="0" bldLvl="0" animBg="1"/>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a:buClrTx/>
              <a:buSzTx/>
              <a:buFontTx/>
            </a:pPr>
            <a:r>
              <a:rPr lang="zh-CN" altLang="en-US" sz="2400" spc="300" dirty="0">
                <a:solidFill>
                  <a:schemeClr val="tx1">
                    <a:lumMod val="75000"/>
                    <a:lumOff val="25000"/>
                  </a:schemeClr>
                </a:solidFill>
                <a:uFillTx/>
                <a:latin typeface="Arial"/>
                <a:ea typeface="微软雅黑"/>
                <a:sym typeface="Arial"/>
              </a:rPr>
              <a:t>工作经验总结</a:t>
            </a:r>
          </a:p>
        </p:txBody>
      </p:sp>
      <p:grpSp>
        <p:nvGrpSpPr>
          <p:cNvPr id="30" name="组合 29"/>
          <p:cNvGrpSpPr/>
          <p:nvPr/>
        </p:nvGrpSpPr>
        <p:grpSpPr>
          <a:xfrm>
            <a:off x="1402045" y="1613448"/>
            <a:ext cx="2413178" cy="2413178"/>
            <a:chOff x="1505599" y="1967143"/>
            <a:chExt cx="2413178" cy="2413178"/>
          </a:xfrm>
        </p:grpSpPr>
        <p:sp>
          <p:nvSpPr>
            <p:cNvPr id="5" name="椭圆 4"/>
            <p:cNvSpPr/>
            <p:nvPr/>
          </p:nvSpPr>
          <p:spPr>
            <a:xfrm>
              <a:off x="1633390" y="2094934"/>
              <a:ext cx="2157594" cy="2157594"/>
            </a:xfrm>
            <a:prstGeom prst="ellipse">
              <a:avLst/>
            </a:prstGeom>
            <a:solidFill>
              <a:srgbClr val="96D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32" name="椭圆 31"/>
            <p:cNvSpPr/>
            <p:nvPr/>
          </p:nvSpPr>
          <p:spPr>
            <a:xfrm>
              <a:off x="1505599" y="1967143"/>
              <a:ext cx="2413178" cy="2413178"/>
            </a:xfrm>
            <a:prstGeom prst="ellipse">
              <a:avLst/>
            </a:prstGeom>
            <a:noFill/>
            <a:ln>
              <a:solidFill>
                <a:srgbClr val="96D7DB"/>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33" name="Freeform 109"/>
            <p:cNvSpPr>
              <a:spLocks noEditPoints="1"/>
            </p:cNvSpPr>
            <p:nvPr/>
          </p:nvSpPr>
          <p:spPr bwMode="auto">
            <a:xfrm>
              <a:off x="2324838" y="2759131"/>
              <a:ext cx="774699" cy="829201"/>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a:ea typeface="微软雅黑"/>
                <a:sym typeface="Arial"/>
              </a:endParaRPr>
            </a:p>
          </p:txBody>
        </p:sp>
      </p:grpSp>
      <p:grpSp>
        <p:nvGrpSpPr>
          <p:cNvPr id="34" name="组合 33"/>
          <p:cNvGrpSpPr/>
          <p:nvPr/>
        </p:nvGrpSpPr>
        <p:grpSpPr>
          <a:xfrm>
            <a:off x="4889410" y="1613448"/>
            <a:ext cx="2413178" cy="2413178"/>
            <a:chOff x="5103909" y="1967143"/>
            <a:chExt cx="2413178" cy="2413178"/>
          </a:xfrm>
        </p:grpSpPr>
        <p:sp>
          <p:nvSpPr>
            <p:cNvPr id="35" name="椭圆 34"/>
            <p:cNvSpPr/>
            <p:nvPr/>
          </p:nvSpPr>
          <p:spPr>
            <a:xfrm>
              <a:off x="5231700" y="2094934"/>
              <a:ext cx="2157594" cy="2157594"/>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36" name="椭圆 35"/>
            <p:cNvSpPr/>
            <p:nvPr/>
          </p:nvSpPr>
          <p:spPr>
            <a:xfrm>
              <a:off x="5103909" y="1967143"/>
              <a:ext cx="2413178" cy="2413178"/>
            </a:xfrm>
            <a:prstGeom prst="ellipse">
              <a:avLst/>
            </a:prstGeom>
            <a:noFill/>
            <a:ln>
              <a:solidFill>
                <a:srgbClr val="FEAFA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6" name="Freeform 134"/>
            <p:cNvSpPr/>
            <p:nvPr/>
          </p:nvSpPr>
          <p:spPr bwMode="auto">
            <a:xfrm>
              <a:off x="5928666" y="2780502"/>
              <a:ext cx="763663" cy="786459"/>
            </a:xfrm>
            <a:custGeom>
              <a:avLst/>
              <a:gdLst>
                <a:gd name="connsiteX0" fmla="*/ 140277 w 319088"/>
                <a:gd name="connsiteY0" fmla="*/ 225425 h 328613"/>
                <a:gd name="connsiteX1" fmla="*/ 101311 w 319088"/>
                <a:gd name="connsiteY1" fmla="*/ 229351 h 328613"/>
                <a:gd name="connsiteX2" fmla="*/ 100012 w 319088"/>
                <a:gd name="connsiteY2" fmla="*/ 230660 h 328613"/>
                <a:gd name="connsiteX3" fmla="*/ 100012 w 319088"/>
                <a:gd name="connsiteY3" fmla="*/ 319646 h 328613"/>
                <a:gd name="connsiteX4" fmla="*/ 100012 w 319088"/>
                <a:gd name="connsiteY4" fmla="*/ 322263 h 328613"/>
                <a:gd name="connsiteX5" fmla="*/ 101311 w 319088"/>
                <a:gd name="connsiteY5" fmla="*/ 322263 h 328613"/>
                <a:gd name="connsiteX6" fmla="*/ 102610 w 319088"/>
                <a:gd name="connsiteY6" fmla="*/ 322263 h 328613"/>
                <a:gd name="connsiteX7" fmla="*/ 140277 w 319088"/>
                <a:gd name="connsiteY7" fmla="*/ 311794 h 328613"/>
                <a:gd name="connsiteX8" fmla="*/ 142875 w 319088"/>
                <a:gd name="connsiteY8" fmla="*/ 310485 h 328613"/>
                <a:gd name="connsiteX9" fmla="*/ 142875 w 319088"/>
                <a:gd name="connsiteY9" fmla="*/ 228042 h 328613"/>
                <a:gd name="connsiteX10" fmla="*/ 141576 w 319088"/>
                <a:gd name="connsiteY10" fmla="*/ 226734 h 328613"/>
                <a:gd name="connsiteX11" fmla="*/ 140277 w 319088"/>
                <a:gd name="connsiteY11" fmla="*/ 225425 h 328613"/>
                <a:gd name="connsiteX12" fmla="*/ 49212 w 319088"/>
                <a:gd name="connsiteY12" fmla="*/ 223838 h 328613"/>
                <a:gd name="connsiteX13" fmla="*/ 49212 w 319088"/>
                <a:gd name="connsiteY13" fmla="*/ 226378 h 328613"/>
                <a:gd name="connsiteX14" fmla="*/ 49212 w 319088"/>
                <a:gd name="connsiteY14" fmla="*/ 263208 h 328613"/>
                <a:gd name="connsiteX15" fmla="*/ 50497 w 319088"/>
                <a:gd name="connsiteY15" fmla="*/ 265748 h 328613"/>
                <a:gd name="connsiteX16" fmla="*/ 74915 w 319088"/>
                <a:gd name="connsiteY16" fmla="*/ 274638 h 328613"/>
                <a:gd name="connsiteX17" fmla="*/ 76200 w 319088"/>
                <a:gd name="connsiteY17" fmla="*/ 273368 h 328613"/>
                <a:gd name="connsiteX18" fmla="*/ 76200 w 319088"/>
                <a:gd name="connsiteY18" fmla="*/ 272098 h 328613"/>
                <a:gd name="connsiteX19" fmla="*/ 76200 w 319088"/>
                <a:gd name="connsiteY19" fmla="*/ 230188 h 328613"/>
                <a:gd name="connsiteX20" fmla="*/ 74915 w 319088"/>
                <a:gd name="connsiteY20" fmla="*/ 228918 h 328613"/>
                <a:gd name="connsiteX21" fmla="*/ 50497 w 319088"/>
                <a:gd name="connsiteY21" fmla="*/ 223838 h 328613"/>
                <a:gd name="connsiteX22" fmla="*/ 49212 w 319088"/>
                <a:gd name="connsiteY22" fmla="*/ 223838 h 328613"/>
                <a:gd name="connsiteX23" fmla="*/ 189206 w 319088"/>
                <a:gd name="connsiteY23" fmla="*/ 222250 h 328613"/>
                <a:gd name="connsiteX24" fmla="*/ 156868 w 319088"/>
                <a:gd name="connsiteY24" fmla="*/ 224848 h 328613"/>
                <a:gd name="connsiteX25" fmla="*/ 155575 w 319088"/>
                <a:gd name="connsiteY25" fmla="*/ 226147 h 328613"/>
                <a:gd name="connsiteX26" fmla="*/ 155575 w 319088"/>
                <a:gd name="connsiteY26" fmla="*/ 305377 h 328613"/>
                <a:gd name="connsiteX27" fmla="*/ 156868 w 319088"/>
                <a:gd name="connsiteY27" fmla="*/ 307975 h 328613"/>
                <a:gd name="connsiteX28" fmla="*/ 158162 w 319088"/>
                <a:gd name="connsiteY28" fmla="*/ 307975 h 328613"/>
                <a:gd name="connsiteX29" fmla="*/ 189206 w 319088"/>
                <a:gd name="connsiteY29" fmla="*/ 300182 h 328613"/>
                <a:gd name="connsiteX30" fmla="*/ 190500 w 319088"/>
                <a:gd name="connsiteY30" fmla="*/ 297584 h 328613"/>
                <a:gd name="connsiteX31" fmla="*/ 190500 w 319088"/>
                <a:gd name="connsiteY31" fmla="*/ 223549 h 328613"/>
                <a:gd name="connsiteX32" fmla="*/ 190500 w 319088"/>
                <a:gd name="connsiteY32" fmla="*/ 222250 h 328613"/>
                <a:gd name="connsiteX33" fmla="*/ 189206 w 319088"/>
                <a:gd name="connsiteY33" fmla="*/ 222250 h 328613"/>
                <a:gd name="connsiteX34" fmla="*/ 12700 w 319088"/>
                <a:gd name="connsiteY34" fmla="*/ 217488 h 328613"/>
                <a:gd name="connsiteX35" fmla="*/ 12700 w 319088"/>
                <a:gd name="connsiteY35" fmla="*/ 218778 h 328613"/>
                <a:gd name="connsiteX36" fmla="*/ 12700 w 319088"/>
                <a:gd name="connsiteY36" fmla="*/ 251024 h 328613"/>
                <a:gd name="connsiteX37" fmla="*/ 13970 w 319088"/>
                <a:gd name="connsiteY37" fmla="*/ 252314 h 328613"/>
                <a:gd name="connsiteX38" fmla="*/ 29210 w 319088"/>
                <a:gd name="connsiteY38" fmla="*/ 258763 h 328613"/>
                <a:gd name="connsiteX39" fmla="*/ 30480 w 319088"/>
                <a:gd name="connsiteY39" fmla="*/ 258763 h 328613"/>
                <a:gd name="connsiteX40" fmla="*/ 31750 w 319088"/>
                <a:gd name="connsiteY40" fmla="*/ 258763 h 328613"/>
                <a:gd name="connsiteX41" fmla="*/ 31750 w 319088"/>
                <a:gd name="connsiteY41" fmla="*/ 257473 h 328613"/>
                <a:gd name="connsiteX42" fmla="*/ 31750 w 319088"/>
                <a:gd name="connsiteY42" fmla="*/ 222647 h 328613"/>
                <a:gd name="connsiteX43" fmla="*/ 30480 w 319088"/>
                <a:gd name="connsiteY43" fmla="*/ 220068 h 328613"/>
                <a:gd name="connsiteX44" fmla="*/ 13970 w 319088"/>
                <a:gd name="connsiteY44" fmla="*/ 217488 h 328613"/>
                <a:gd name="connsiteX45" fmla="*/ 12700 w 319088"/>
                <a:gd name="connsiteY45" fmla="*/ 217488 h 328613"/>
                <a:gd name="connsiteX46" fmla="*/ 280105 w 319088"/>
                <a:gd name="connsiteY46" fmla="*/ 214313 h 328613"/>
                <a:gd name="connsiteX47" fmla="*/ 261584 w 319088"/>
                <a:gd name="connsiteY47" fmla="*/ 215595 h 328613"/>
                <a:gd name="connsiteX48" fmla="*/ 260350 w 319088"/>
                <a:gd name="connsiteY48" fmla="*/ 216877 h 328613"/>
                <a:gd name="connsiteX49" fmla="*/ 260350 w 319088"/>
                <a:gd name="connsiteY49" fmla="*/ 278424 h 328613"/>
                <a:gd name="connsiteX50" fmla="*/ 260350 w 319088"/>
                <a:gd name="connsiteY50" fmla="*/ 279706 h 328613"/>
                <a:gd name="connsiteX51" fmla="*/ 261584 w 319088"/>
                <a:gd name="connsiteY51" fmla="*/ 280988 h 328613"/>
                <a:gd name="connsiteX52" fmla="*/ 262819 w 319088"/>
                <a:gd name="connsiteY52" fmla="*/ 280988 h 328613"/>
                <a:gd name="connsiteX53" fmla="*/ 280105 w 319088"/>
                <a:gd name="connsiteY53" fmla="*/ 275859 h 328613"/>
                <a:gd name="connsiteX54" fmla="*/ 282575 w 319088"/>
                <a:gd name="connsiteY54" fmla="*/ 273295 h 328613"/>
                <a:gd name="connsiteX55" fmla="*/ 282575 w 319088"/>
                <a:gd name="connsiteY55" fmla="*/ 215595 h 328613"/>
                <a:gd name="connsiteX56" fmla="*/ 281340 w 319088"/>
                <a:gd name="connsiteY56" fmla="*/ 214313 h 328613"/>
                <a:gd name="connsiteX57" fmla="*/ 280105 w 319088"/>
                <a:gd name="connsiteY57" fmla="*/ 214313 h 328613"/>
                <a:gd name="connsiteX58" fmla="*/ 306983 w 319088"/>
                <a:gd name="connsiteY58" fmla="*/ 211138 h 328613"/>
                <a:gd name="connsiteX59" fmla="*/ 290215 w 319088"/>
                <a:gd name="connsiteY59" fmla="*/ 212428 h 328613"/>
                <a:gd name="connsiteX60" fmla="*/ 288925 w 319088"/>
                <a:gd name="connsiteY60" fmla="*/ 215008 h 328613"/>
                <a:gd name="connsiteX61" fmla="*/ 288925 w 319088"/>
                <a:gd name="connsiteY61" fmla="*/ 271761 h 328613"/>
                <a:gd name="connsiteX62" fmla="*/ 288925 w 319088"/>
                <a:gd name="connsiteY62" fmla="*/ 273051 h 328613"/>
                <a:gd name="connsiteX63" fmla="*/ 290215 w 319088"/>
                <a:gd name="connsiteY63" fmla="*/ 273051 h 328613"/>
                <a:gd name="connsiteX64" fmla="*/ 308273 w 319088"/>
                <a:gd name="connsiteY64" fmla="*/ 269181 h 328613"/>
                <a:gd name="connsiteX65" fmla="*/ 309563 w 319088"/>
                <a:gd name="connsiteY65" fmla="*/ 266602 h 328613"/>
                <a:gd name="connsiteX66" fmla="*/ 308273 w 319088"/>
                <a:gd name="connsiteY66" fmla="*/ 212428 h 328613"/>
                <a:gd name="connsiteX67" fmla="*/ 308273 w 319088"/>
                <a:gd name="connsiteY67" fmla="*/ 211138 h 328613"/>
                <a:gd name="connsiteX68" fmla="*/ 306983 w 319088"/>
                <a:gd name="connsiteY68" fmla="*/ 211138 h 328613"/>
                <a:gd name="connsiteX69" fmla="*/ 290195 w 319088"/>
                <a:gd name="connsiteY69" fmla="*/ 169863 h 328613"/>
                <a:gd name="connsiteX70" fmla="*/ 288925 w 319088"/>
                <a:gd name="connsiteY70" fmla="*/ 171196 h 328613"/>
                <a:gd name="connsiteX71" fmla="*/ 288925 w 319088"/>
                <a:gd name="connsiteY71" fmla="*/ 172530 h 328613"/>
                <a:gd name="connsiteX72" fmla="*/ 288925 w 319088"/>
                <a:gd name="connsiteY72" fmla="*/ 201867 h 328613"/>
                <a:gd name="connsiteX73" fmla="*/ 288925 w 319088"/>
                <a:gd name="connsiteY73" fmla="*/ 203201 h 328613"/>
                <a:gd name="connsiteX74" fmla="*/ 290195 w 319088"/>
                <a:gd name="connsiteY74" fmla="*/ 203201 h 328613"/>
                <a:gd name="connsiteX75" fmla="*/ 306705 w 319088"/>
                <a:gd name="connsiteY75" fmla="*/ 201867 h 328613"/>
                <a:gd name="connsiteX76" fmla="*/ 307975 w 319088"/>
                <a:gd name="connsiteY76" fmla="*/ 200534 h 328613"/>
                <a:gd name="connsiteX77" fmla="*/ 307975 w 319088"/>
                <a:gd name="connsiteY77" fmla="*/ 172530 h 328613"/>
                <a:gd name="connsiteX78" fmla="*/ 306705 w 319088"/>
                <a:gd name="connsiteY78" fmla="*/ 171196 h 328613"/>
                <a:gd name="connsiteX79" fmla="*/ 290195 w 319088"/>
                <a:gd name="connsiteY79" fmla="*/ 169863 h 328613"/>
                <a:gd name="connsiteX80" fmla="*/ 261584 w 319088"/>
                <a:gd name="connsiteY80" fmla="*/ 168275 h 328613"/>
                <a:gd name="connsiteX81" fmla="*/ 260350 w 319088"/>
                <a:gd name="connsiteY81" fmla="*/ 169568 h 328613"/>
                <a:gd name="connsiteX82" fmla="*/ 260350 w 319088"/>
                <a:gd name="connsiteY82" fmla="*/ 170862 h 328613"/>
                <a:gd name="connsiteX83" fmla="*/ 260350 w 319088"/>
                <a:gd name="connsiteY83" fmla="*/ 201906 h 328613"/>
                <a:gd name="connsiteX84" fmla="*/ 260350 w 319088"/>
                <a:gd name="connsiteY84" fmla="*/ 203200 h 328613"/>
                <a:gd name="connsiteX85" fmla="*/ 261584 w 319088"/>
                <a:gd name="connsiteY85" fmla="*/ 203200 h 328613"/>
                <a:gd name="connsiteX86" fmla="*/ 280105 w 319088"/>
                <a:gd name="connsiteY86" fmla="*/ 201906 h 328613"/>
                <a:gd name="connsiteX87" fmla="*/ 282575 w 319088"/>
                <a:gd name="connsiteY87" fmla="*/ 200613 h 328613"/>
                <a:gd name="connsiteX88" fmla="*/ 282575 w 319088"/>
                <a:gd name="connsiteY88" fmla="*/ 170862 h 328613"/>
                <a:gd name="connsiteX89" fmla="*/ 280105 w 319088"/>
                <a:gd name="connsiteY89" fmla="*/ 169568 h 328613"/>
                <a:gd name="connsiteX90" fmla="*/ 261584 w 319088"/>
                <a:gd name="connsiteY90" fmla="*/ 168275 h 328613"/>
                <a:gd name="connsiteX91" fmla="*/ 214024 w 319088"/>
                <a:gd name="connsiteY91" fmla="*/ 168275 h 328613"/>
                <a:gd name="connsiteX92" fmla="*/ 212725 w 319088"/>
                <a:gd name="connsiteY92" fmla="*/ 169567 h 328613"/>
                <a:gd name="connsiteX93" fmla="*/ 212725 w 319088"/>
                <a:gd name="connsiteY93" fmla="*/ 222546 h 328613"/>
                <a:gd name="connsiteX94" fmla="*/ 214024 w 319088"/>
                <a:gd name="connsiteY94" fmla="*/ 223838 h 328613"/>
                <a:gd name="connsiteX95" fmla="*/ 215322 w 319088"/>
                <a:gd name="connsiteY95" fmla="*/ 223838 h 328613"/>
                <a:gd name="connsiteX96" fmla="*/ 240001 w 319088"/>
                <a:gd name="connsiteY96" fmla="*/ 221254 h 328613"/>
                <a:gd name="connsiteX97" fmla="*/ 241300 w 319088"/>
                <a:gd name="connsiteY97" fmla="*/ 219962 h 328613"/>
                <a:gd name="connsiteX98" fmla="*/ 241300 w 319088"/>
                <a:gd name="connsiteY98" fmla="*/ 170859 h 328613"/>
                <a:gd name="connsiteX99" fmla="*/ 240001 w 319088"/>
                <a:gd name="connsiteY99" fmla="*/ 169567 h 328613"/>
                <a:gd name="connsiteX100" fmla="*/ 215322 w 319088"/>
                <a:gd name="connsiteY100" fmla="*/ 168275 h 328613"/>
                <a:gd name="connsiteX101" fmla="*/ 214024 w 319088"/>
                <a:gd name="connsiteY101" fmla="*/ 168275 h 328613"/>
                <a:gd name="connsiteX102" fmla="*/ 30480 w 319088"/>
                <a:gd name="connsiteY102" fmla="*/ 168275 h 328613"/>
                <a:gd name="connsiteX103" fmla="*/ 13970 w 319088"/>
                <a:gd name="connsiteY103" fmla="*/ 169545 h 328613"/>
                <a:gd name="connsiteX104" fmla="*/ 12700 w 319088"/>
                <a:gd name="connsiteY104" fmla="*/ 170815 h 328613"/>
                <a:gd name="connsiteX105" fmla="*/ 12700 w 319088"/>
                <a:gd name="connsiteY105" fmla="*/ 202565 h 328613"/>
                <a:gd name="connsiteX106" fmla="*/ 13970 w 319088"/>
                <a:gd name="connsiteY106" fmla="*/ 203835 h 328613"/>
                <a:gd name="connsiteX107" fmla="*/ 30480 w 319088"/>
                <a:gd name="connsiteY107" fmla="*/ 206375 h 328613"/>
                <a:gd name="connsiteX108" fmla="*/ 31750 w 319088"/>
                <a:gd name="connsiteY108" fmla="*/ 205105 h 328613"/>
                <a:gd name="connsiteX109" fmla="*/ 31750 w 319088"/>
                <a:gd name="connsiteY109" fmla="*/ 203835 h 328613"/>
                <a:gd name="connsiteX110" fmla="*/ 31750 w 319088"/>
                <a:gd name="connsiteY110" fmla="*/ 169545 h 328613"/>
                <a:gd name="connsiteX111" fmla="*/ 31750 w 319088"/>
                <a:gd name="connsiteY111" fmla="*/ 168275 h 328613"/>
                <a:gd name="connsiteX112" fmla="*/ 30480 w 319088"/>
                <a:gd name="connsiteY112" fmla="*/ 168275 h 328613"/>
                <a:gd name="connsiteX113" fmla="*/ 158162 w 319088"/>
                <a:gd name="connsiteY113" fmla="*/ 165100 h 328613"/>
                <a:gd name="connsiteX114" fmla="*/ 156868 w 319088"/>
                <a:gd name="connsiteY114" fmla="*/ 166407 h 328613"/>
                <a:gd name="connsiteX115" fmla="*/ 155575 w 319088"/>
                <a:gd name="connsiteY115" fmla="*/ 167715 h 328613"/>
                <a:gd name="connsiteX116" fmla="*/ 155575 w 319088"/>
                <a:gd name="connsiteY116" fmla="*/ 206935 h 328613"/>
                <a:gd name="connsiteX117" fmla="*/ 156868 w 319088"/>
                <a:gd name="connsiteY117" fmla="*/ 208243 h 328613"/>
                <a:gd name="connsiteX118" fmla="*/ 158162 w 319088"/>
                <a:gd name="connsiteY118" fmla="*/ 209550 h 328613"/>
                <a:gd name="connsiteX119" fmla="*/ 189206 w 319088"/>
                <a:gd name="connsiteY119" fmla="*/ 208243 h 328613"/>
                <a:gd name="connsiteX120" fmla="*/ 190500 w 319088"/>
                <a:gd name="connsiteY120" fmla="*/ 205628 h 328613"/>
                <a:gd name="connsiteX121" fmla="*/ 190500 w 319088"/>
                <a:gd name="connsiteY121" fmla="*/ 169022 h 328613"/>
                <a:gd name="connsiteX122" fmla="*/ 189206 w 319088"/>
                <a:gd name="connsiteY122" fmla="*/ 166407 h 328613"/>
                <a:gd name="connsiteX123" fmla="*/ 158162 w 319088"/>
                <a:gd name="connsiteY123" fmla="*/ 165100 h 328613"/>
                <a:gd name="connsiteX124" fmla="*/ 100012 w 319088"/>
                <a:gd name="connsiteY124" fmla="*/ 163513 h 328613"/>
                <a:gd name="connsiteX125" fmla="*/ 100012 w 319088"/>
                <a:gd name="connsiteY125" fmla="*/ 164800 h 328613"/>
                <a:gd name="connsiteX126" fmla="*/ 100012 w 319088"/>
                <a:gd name="connsiteY126" fmla="*/ 208564 h 328613"/>
                <a:gd name="connsiteX127" fmla="*/ 100012 w 319088"/>
                <a:gd name="connsiteY127" fmla="*/ 209851 h 328613"/>
                <a:gd name="connsiteX128" fmla="*/ 101311 w 319088"/>
                <a:gd name="connsiteY128" fmla="*/ 211138 h 328613"/>
                <a:gd name="connsiteX129" fmla="*/ 140277 w 319088"/>
                <a:gd name="connsiteY129" fmla="*/ 208564 h 328613"/>
                <a:gd name="connsiteX130" fmla="*/ 142875 w 319088"/>
                <a:gd name="connsiteY130" fmla="*/ 207276 h 328613"/>
                <a:gd name="connsiteX131" fmla="*/ 142875 w 319088"/>
                <a:gd name="connsiteY131" fmla="*/ 166087 h 328613"/>
                <a:gd name="connsiteX132" fmla="*/ 140277 w 319088"/>
                <a:gd name="connsiteY132" fmla="*/ 164800 h 328613"/>
                <a:gd name="connsiteX133" fmla="*/ 101311 w 319088"/>
                <a:gd name="connsiteY133" fmla="*/ 163513 h 328613"/>
                <a:gd name="connsiteX134" fmla="*/ 100012 w 319088"/>
                <a:gd name="connsiteY134" fmla="*/ 163513 h 328613"/>
                <a:gd name="connsiteX135" fmla="*/ 74915 w 319088"/>
                <a:gd name="connsiteY135" fmla="*/ 163513 h 328613"/>
                <a:gd name="connsiteX136" fmla="*/ 50497 w 319088"/>
                <a:gd name="connsiteY136" fmla="*/ 166159 h 328613"/>
                <a:gd name="connsiteX137" fmla="*/ 49212 w 319088"/>
                <a:gd name="connsiteY137" fmla="*/ 167482 h 328613"/>
                <a:gd name="connsiteX138" fmla="*/ 49212 w 319088"/>
                <a:gd name="connsiteY138" fmla="*/ 207169 h 328613"/>
                <a:gd name="connsiteX139" fmla="*/ 50497 w 319088"/>
                <a:gd name="connsiteY139" fmla="*/ 208492 h 328613"/>
                <a:gd name="connsiteX140" fmla="*/ 74915 w 319088"/>
                <a:gd name="connsiteY140" fmla="*/ 211138 h 328613"/>
                <a:gd name="connsiteX141" fmla="*/ 76200 w 319088"/>
                <a:gd name="connsiteY141" fmla="*/ 211138 h 328613"/>
                <a:gd name="connsiteX142" fmla="*/ 76200 w 319088"/>
                <a:gd name="connsiteY142" fmla="*/ 209815 h 328613"/>
                <a:gd name="connsiteX143" fmla="*/ 76200 w 319088"/>
                <a:gd name="connsiteY143" fmla="*/ 164836 h 328613"/>
                <a:gd name="connsiteX144" fmla="*/ 76200 w 319088"/>
                <a:gd name="connsiteY144" fmla="*/ 163513 h 328613"/>
                <a:gd name="connsiteX145" fmla="*/ 74915 w 319088"/>
                <a:gd name="connsiteY145" fmla="*/ 163513 h 328613"/>
                <a:gd name="connsiteX146" fmla="*/ 288925 w 319088"/>
                <a:gd name="connsiteY146" fmla="*/ 127000 h 328613"/>
                <a:gd name="connsiteX147" fmla="*/ 288925 w 319088"/>
                <a:gd name="connsiteY147" fmla="*/ 129687 h 328613"/>
                <a:gd name="connsiteX148" fmla="*/ 288925 w 319088"/>
                <a:gd name="connsiteY148" fmla="*/ 159238 h 328613"/>
                <a:gd name="connsiteX149" fmla="*/ 290195 w 319088"/>
                <a:gd name="connsiteY149" fmla="*/ 160582 h 328613"/>
                <a:gd name="connsiteX150" fmla="*/ 306705 w 319088"/>
                <a:gd name="connsiteY150" fmla="*/ 161925 h 328613"/>
                <a:gd name="connsiteX151" fmla="*/ 307975 w 319088"/>
                <a:gd name="connsiteY151" fmla="*/ 161925 h 328613"/>
                <a:gd name="connsiteX152" fmla="*/ 307975 w 319088"/>
                <a:gd name="connsiteY152" fmla="*/ 160582 h 328613"/>
                <a:gd name="connsiteX153" fmla="*/ 307975 w 319088"/>
                <a:gd name="connsiteY153" fmla="*/ 132373 h 328613"/>
                <a:gd name="connsiteX154" fmla="*/ 306705 w 319088"/>
                <a:gd name="connsiteY154" fmla="*/ 129687 h 328613"/>
                <a:gd name="connsiteX155" fmla="*/ 290195 w 319088"/>
                <a:gd name="connsiteY155" fmla="*/ 127000 h 328613"/>
                <a:gd name="connsiteX156" fmla="*/ 288925 w 319088"/>
                <a:gd name="connsiteY156" fmla="*/ 127000 h 328613"/>
                <a:gd name="connsiteX157" fmla="*/ 260350 w 319088"/>
                <a:gd name="connsiteY157" fmla="*/ 123542 h 328613"/>
                <a:gd name="connsiteX158" fmla="*/ 260350 w 319088"/>
                <a:gd name="connsiteY158" fmla="*/ 124846 h 328613"/>
                <a:gd name="connsiteX159" fmla="*/ 260350 w 319088"/>
                <a:gd name="connsiteY159" fmla="*/ 156143 h 328613"/>
                <a:gd name="connsiteX160" fmla="*/ 261584 w 319088"/>
                <a:gd name="connsiteY160" fmla="*/ 157447 h 328613"/>
                <a:gd name="connsiteX161" fmla="*/ 280105 w 319088"/>
                <a:gd name="connsiteY161" fmla="*/ 158751 h 328613"/>
                <a:gd name="connsiteX162" fmla="*/ 281340 w 319088"/>
                <a:gd name="connsiteY162" fmla="*/ 158751 h 328613"/>
                <a:gd name="connsiteX163" fmla="*/ 282575 w 319088"/>
                <a:gd name="connsiteY163" fmla="*/ 157447 h 328613"/>
                <a:gd name="connsiteX164" fmla="*/ 282575 w 319088"/>
                <a:gd name="connsiteY164" fmla="*/ 127454 h 328613"/>
                <a:gd name="connsiteX165" fmla="*/ 280105 w 319088"/>
                <a:gd name="connsiteY165" fmla="*/ 126150 h 328613"/>
                <a:gd name="connsiteX166" fmla="*/ 261584 w 319088"/>
                <a:gd name="connsiteY166" fmla="*/ 123542 h 328613"/>
                <a:gd name="connsiteX167" fmla="*/ 260350 w 319088"/>
                <a:gd name="connsiteY167" fmla="*/ 123542 h 328613"/>
                <a:gd name="connsiteX168" fmla="*/ 29210 w 319088"/>
                <a:gd name="connsiteY168" fmla="*/ 115590 h 328613"/>
                <a:gd name="connsiteX169" fmla="*/ 13970 w 319088"/>
                <a:gd name="connsiteY169" fmla="*/ 120749 h 328613"/>
                <a:gd name="connsiteX170" fmla="*/ 12700 w 319088"/>
                <a:gd name="connsiteY170" fmla="*/ 122039 h 328613"/>
                <a:gd name="connsiteX171" fmla="*/ 12700 w 319088"/>
                <a:gd name="connsiteY171" fmla="*/ 154285 h 328613"/>
                <a:gd name="connsiteX172" fmla="*/ 12700 w 319088"/>
                <a:gd name="connsiteY172" fmla="*/ 155575 h 328613"/>
                <a:gd name="connsiteX173" fmla="*/ 13970 w 319088"/>
                <a:gd name="connsiteY173" fmla="*/ 155575 h 328613"/>
                <a:gd name="connsiteX174" fmla="*/ 30480 w 319088"/>
                <a:gd name="connsiteY174" fmla="*/ 152995 h 328613"/>
                <a:gd name="connsiteX175" fmla="*/ 31750 w 319088"/>
                <a:gd name="connsiteY175" fmla="*/ 151705 h 328613"/>
                <a:gd name="connsiteX176" fmla="*/ 31750 w 319088"/>
                <a:gd name="connsiteY176" fmla="*/ 116880 h 328613"/>
                <a:gd name="connsiteX177" fmla="*/ 31750 w 319088"/>
                <a:gd name="connsiteY177" fmla="*/ 115590 h 328613"/>
                <a:gd name="connsiteX178" fmla="*/ 29210 w 319088"/>
                <a:gd name="connsiteY178" fmla="*/ 115590 h 328613"/>
                <a:gd name="connsiteX179" fmla="*/ 158162 w 319088"/>
                <a:gd name="connsiteY179" fmla="*/ 104775 h 328613"/>
                <a:gd name="connsiteX180" fmla="*/ 156868 w 319088"/>
                <a:gd name="connsiteY180" fmla="*/ 106098 h 328613"/>
                <a:gd name="connsiteX181" fmla="*/ 155575 w 319088"/>
                <a:gd name="connsiteY181" fmla="*/ 107421 h 328613"/>
                <a:gd name="connsiteX182" fmla="*/ 155575 w 319088"/>
                <a:gd name="connsiteY182" fmla="*/ 147108 h 328613"/>
                <a:gd name="connsiteX183" fmla="*/ 156868 w 319088"/>
                <a:gd name="connsiteY183" fmla="*/ 149754 h 328613"/>
                <a:gd name="connsiteX184" fmla="*/ 189206 w 319088"/>
                <a:gd name="connsiteY184" fmla="*/ 152400 h 328613"/>
                <a:gd name="connsiteX185" fmla="*/ 190500 w 319088"/>
                <a:gd name="connsiteY185" fmla="*/ 151077 h 328613"/>
                <a:gd name="connsiteX186" fmla="*/ 190500 w 319088"/>
                <a:gd name="connsiteY186" fmla="*/ 149754 h 328613"/>
                <a:gd name="connsiteX187" fmla="*/ 190500 w 319088"/>
                <a:gd name="connsiteY187" fmla="*/ 112712 h 328613"/>
                <a:gd name="connsiteX188" fmla="*/ 189206 w 319088"/>
                <a:gd name="connsiteY188" fmla="*/ 110067 h 328613"/>
                <a:gd name="connsiteX189" fmla="*/ 158162 w 319088"/>
                <a:gd name="connsiteY189" fmla="*/ 104775 h 328613"/>
                <a:gd name="connsiteX190" fmla="*/ 74915 w 319088"/>
                <a:gd name="connsiteY190" fmla="*/ 99735 h 328613"/>
                <a:gd name="connsiteX191" fmla="*/ 50497 w 319088"/>
                <a:gd name="connsiteY191" fmla="*/ 107593 h 328613"/>
                <a:gd name="connsiteX192" fmla="*/ 49212 w 319088"/>
                <a:gd name="connsiteY192" fmla="*/ 110212 h 328613"/>
                <a:gd name="connsiteX193" fmla="*/ 49212 w 319088"/>
                <a:gd name="connsiteY193" fmla="*/ 148194 h 328613"/>
                <a:gd name="connsiteX194" fmla="*/ 49212 w 319088"/>
                <a:gd name="connsiteY194" fmla="*/ 149503 h 328613"/>
                <a:gd name="connsiteX195" fmla="*/ 50497 w 319088"/>
                <a:gd name="connsiteY195" fmla="*/ 150813 h 328613"/>
                <a:gd name="connsiteX196" fmla="*/ 74915 w 319088"/>
                <a:gd name="connsiteY196" fmla="*/ 145574 h 328613"/>
                <a:gd name="connsiteX197" fmla="*/ 76200 w 319088"/>
                <a:gd name="connsiteY197" fmla="*/ 144264 h 328613"/>
                <a:gd name="connsiteX198" fmla="*/ 76200 w 319088"/>
                <a:gd name="connsiteY198" fmla="*/ 101044 h 328613"/>
                <a:gd name="connsiteX199" fmla="*/ 76200 w 319088"/>
                <a:gd name="connsiteY199" fmla="*/ 99735 h 328613"/>
                <a:gd name="connsiteX200" fmla="*/ 74915 w 319088"/>
                <a:gd name="connsiteY200" fmla="*/ 99735 h 328613"/>
                <a:gd name="connsiteX201" fmla="*/ 215322 w 319088"/>
                <a:gd name="connsiteY201" fmla="*/ 98425 h 328613"/>
                <a:gd name="connsiteX202" fmla="*/ 214024 w 319088"/>
                <a:gd name="connsiteY202" fmla="*/ 99695 h 328613"/>
                <a:gd name="connsiteX203" fmla="*/ 212725 w 319088"/>
                <a:gd name="connsiteY203" fmla="*/ 100965 h 328613"/>
                <a:gd name="connsiteX204" fmla="*/ 212725 w 319088"/>
                <a:gd name="connsiteY204" fmla="*/ 151765 h 328613"/>
                <a:gd name="connsiteX205" fmla="*/ 215322 w 319088"/>
                <a:gd name="connsiteY205" fmla="*/ 153035 h 328613"/>
                <a:gd name="connsiteX206" fmla="*/ 238702 w 319088"/>
                <a:gd name="connsiteY206" fmla="*/ 155575 h 328613"/>
                <a:gd name="connsiteX207" fmla="*/ 240001 w 319088"/>
                <a:gd name="connsiteY207" fmla="*/ 155575 h 328613"/>
                <a:gd name="connsiteX208" fmla="*/ 241300 w 319088"/>
                <a:gd name="connsiteY208" fmla="*/ 155575 h 328613"/>
                <a:gd name="connsiteX209" fmla="*/ 241300 w 319088"/>
                <a:gd name="connsiteY209" fmla="*/ 153035 h 328613"/>
                <a:gd name="connsiteX210" fmla="*/ 241300 w 319088"/>
                <a:gd name="connsiteY210" fmla="*/ 106045 h 328613"/>
                <a:gd name="connsiteX211" fmla="*/ 240001 w 319088"/>
                <a:gd name="connsiteY211" fmla="*/ 103505 h 328613"/>
                <a:gd name="connsiteX212" fmla="*/ 215322 w 319088"/>
                <a:gd name="connsiteY212" fmla="*/ 98425 h 328613"/>
                <a:gd name="connsiteX213" fmla="*/ 101311 w 319088"/>
                <a:gd name="connsiteY213" fmla="*/ 96838 h 328613"/>
                <a:gd name="connsiteX214" fmla="*/ 100012 w 319088"/>
                <a:gd name="connsiteY214" fmla="*/ 98108 h 328613"/>
                <a:gd name="connsiteX215" fmla="*/ 100012 w 319088"/>
                <a:gd name="connsiteY215" fmla="*/ 99378 h 328613"/>
                <a:gd name="connsiteX216" fmla="*/ 100012 w 319088"/>
                <a:gd name="connsiteY216" fmla="*/ 142558 h 328613"/>
                <a:gd name="connsiteX217" fmla="*/ 101311 w 319088"/>
                <a:gd name="connsiteY217" fmla="*/ 143828 h 328613"/>
                <a:gd name="connsiteX218" fmla="*/ 140277 w 319088"/>
                <a:gd name="connsiteY218" fmla="*/ 147638 h 328613"/>
                <a:gd name="connsiteX219" fmla="*/ 141576 w 319088"/>
                <a:gd name="connsiteY219" fmla="*/ 146368 h 328613"/>
                <a:gd name="connsiteX220" fmla="*/ 142875 w 319088"/>
                <a:gd name="connsiteY220" fmla="*/ 145098 h 328613"/>
                <a:gd name="connsiteX221" fmla="*/ 142875 w 319088"/>
                <a:gd name="connsiteY221" fmla="*/ 105728 h 328613"/>
                <a:gd name="connsiteX222" fmla="*/ 140277 w 319088"/>
                <a:gd name="connsiteY222" fmla="*/ 103188 h 328613"/>
                <a:gd name="connsiteX223" fmla="*/ 101311 w 319088"/>
                <a:gd name="connsiteY223" fmla="*/ 96838 h 328613"/>
                <a:gd name="connsiteX224" fmla="*/ 288925 w 319088"/>
                <a:gd name="connsiteY224" fmla="*/ 84138 h 328613"/>
                <a:gd name="connsiteX225" fmla="*/ 288925 w 319088"/>
                <a:gd name="connsiteY225" fmla="*/ 85442 h 328613"/>
                <a:gd name="connsiteX226" fmla="*/ 288925 w 319088"/>
                <a:gd name="connsiteY226" fmla="*/ 115435 h 328613"/>
                <a:gd name="connsiteX227" fmla="*/ 290195 w 319088"/>
                <a:gd name="connsiteY227" fmla="*/ 116739 h 328613"/>
                <a:gd name="connsiteX228" fmla="*/ 305435 w 319088"/>
                <a:gd name="connsiteY228" fmla="*/ 120651 h 328613"/>
                <a:gd name="connsiteX229" fmla="*/ 306705 w 319088"/>
                <a:gd name="connsiteY229" fmla="*/ 120651 h 328613"/>
                <a:gd name="connsiteX230" fmla="*/ 307975 w 319088"/>
                <a:gd name="connsiteY230" fmla="*/ 119347 h 328613"/>
                <a:gd name="connsiteX231" fmla="*/ 307975 w 319088"/>
                <a:gd name="connsiteY231" fmla="*/ 118043 h 328613"/>
                <a:gd name="connsiteX232" fmla="*/ 307975 w 319088"/>
                <a:gd name="connsiteY232" fmla="*/ 90658 h 328613"/>
                <a:gd name="connsiteX233" fmla="*/ 306705 w 319088"/>
                <a:gd name="connsiteY233" fmla="*/ 89354 h 328613"/>
                <a:gd name="connsiteX234" fmla="*/ 290195 w 319088"/>
                <a:gd name="connsiteY234" fmla="*/ 84138 h 328613"/>
                <a:gd name="connsiteX235" fmla="*/ 288925 w 319088"/>
                <a:gd name="connsiteY235" fmla="*/ 84138 h 328613"/>
                <a:gd name="connsiteX236" fmla="*/ 260350 w 319088"/>
                <a:gd name="connsiteY236" fmla="*/ 77788 h 328613"/>
                <a:gd name="connsiteX237" fmla="*/ 260350 w 319088"/>
                <a:gd name="connsiteY237" fmla="*/ 79058 h 328613"/>
                <a:gd name="connsiteX238" fmla="*/ 260350 w 319088"/>
                <a:gd name="connsiteY238" fmla="*/ 109538 h 328613"/>
                <a:gd name="connsiteX239" fmla="*/ 261584 w 319088"/>
                <a:gd name="connsiteY239" fmla="*/ 110808 h 328613"/>
                <a:gd name="connsiteX240" fmla="*/ 280105 w 319088"/>
                <a:gd name="connsiteY240" fmla="*/ 115888 h 328613"/>
                <a:gd name="connsiteX241" fmla="*/ 281340 w 319088"/>
                <a:gd name="connsiteY241" fmla="*/ 114618 h 328613"/>
                <a:gd name="connsiteX242" fmla="*/ 282575 w 319088"/>
                <a:gd name="connsiteY242" fmla="*/ 113348 h 328613"/>
                <a:gd name="connsiteX243" fmla="*/ 282575 w 319088"/>
                <a:gd name="connsiteY243" fmla="*/ 85408 h 328613"/>
                <a:gd name="connsiteX244" fmla="*/ 281340 w 319088"/>
                <a:gd name="connsiteY244" fmla="*/ 82868 h 328613"/>
                <a:gd name="connsiteX245" fmla="*/ 262819 w 319088"/>
                <a:gd name="connsiteY245" fmla="*/ 77788 h 328613"/>
                <a:gd name="connsiteX246" fmla="*/ 260350 w 319088"/>
                <a:gd name="connsiteY246" fmla="*/ 77788 h 328613"/>
                <a:gd name="connsiteX247" fmla="*/ 29210 w 319088"/>
                <a:gd name="connsiteY247" fmla="*/ 63500 h 328613"/>
                <a:gd name="connsiteX248" fmla="*/ 12700 w 319088"/>
                <a:gd name="connsiteY248" fmla="*/ 73731 h 328613"/>
                <a:gd name="connsiteX249" fmla="*/ 12700 w 319088"/>
                <a:gd name="connsiteY249" fmla="*/ 75009 h 328613"/>
                <a:gd name="connsiteX250" fmla="*/ 12700 w 319088"/>
                <a:gd name="connsiteY250" fmla="*/ 106980 h 328613"/>
                <a:gd name="connsiteX251" fmla="*/ 12700 w 319088"/>
                <a:gd name="connsiteY251" fmla="*/ 108259 h 328613"/>
                <a:gd name="connsiteX252" fmla="*/ 13970 w 319088"/>
                <a:gd name="connsiteY252" fmla="*/ 109538 h 328613"/>
                <a:gd name="connsiteX253" fmla="*/ 15240 w 319088"/>
                <a:gd name="connsiteY253" fmla="*/ 108259 h 328613"/>
                <a:gd name="connsiteX254" fmla="*/ 31750 w 319088"/>
                <a:gd name="connsiteY254" fmla="*/ 101865 h 328613"/>
                <a:gd name="connsiteX255" fmla="*/ 31750 w 319088"/>
                <a:gd name="connsiteY255" fmla="*/ 99307 h 328613"/>
                <a:gd name="connsiteX256" fmla="*/ 31750 w 319088"/>
                <a:gd name="connsiteY256" fmla="*/ 66058 h 328613"/>
                <a:gd name="connsiteX257" fmla="*/ 31750 w 319088"/>
                <a:gd name="connsiteY257" fmla="*/ 63500 h 328613"/>
                <a:gd name="connsiteX258" fmla="*/ 29210 w 319088"/>
                <a:gd name="connsiteY258" fmla="*/ 63500 h 328613"/>
                <a:gd name="connsiteX259" fmla="*/ 156868 w 319088"/>
                <a:gd name="connsiteY259" fmla="*/ 47625 h 328613"/>
                <a:gd name="connsiteX260" fmla="*/ 155575 w 319088"/>
                <a:gd name="connsiteY260" fmla="*/ 48920 h 328613"/>
                <a:gd name="connsiteX261" fmla="*/ 155575 w 319088"/>
                <a:gd name="connsiteY261" fmla="*/ 89067 h 328613"/>
                <a:gd name="connsiteX262" fmla="*/ 156868 w 319088"/>
                <a:gd name="connsiteY262" fmla="*/ 90363 h 328613"/>
                <a:gd name="connsiteX263" fmla="*/ 187913 w 319088"/>
                <a:gd name="connsiteY263" fmla="*/ 96838 h 328613"/>
                <a:gd name="connsiteX264" fmla="*/ 189206 w 319088"/>
                <a:gd name="connsiteY264" fmla="*/ 96838 h 328613"/>
                <a:gd name="connsiteX265" fmla="*/ 190500 w 319088"/>
                <a:gd name="connsiteY265" fmla="*/ 96838 h 328613"/>
                <a:gd name="connsiteX266" fmla="*/ 190500 w 319088"/>
                <a:gd name="connsiteY266" fmla="*/ 95543 h 328613"/>
                <a:gd name="connsiteX267" fmla="*/ 190500 w 319088"/>
                <a:gd name="connsiteY267" fmla="*/ 57986 h 328613"/>
                <a:gd name="connsiteX268" fmla="*/ 189206 w 319088"/>
                <a:gd name="connsiteY268" fmla="*/ 56691 h 328613"/>
                <a:gd name="connsiteX269" fmla="*/ 158162 w 319088"/>
                <a:gd name="connsiteY269" fmla="*/ 47625 h 328613"/>
                <a:gd name="connsiteX270" fmla="*/ 156868 w 319088"/>
                <a:gd name="connsiteY270" fmla="*/ 47625 h 328613"/>
                <a:gd name="connsiteX271" fmla="*/ 73629 w 319088"/>
                <a:gd name="connsiteY271" fmla="*/ 34925 h 328613"/>
                <a:gd name="connsiteX272" fmla="*/ 49212 w 319088"/>
                <a:gd name="connsiteY272" fmla="*/ 50511 h 328613"/>
                <a:gd name="connsiteX273" fmla="*/ 49212 w 319088"/>
                <a:gd name="connsiteY273" fmla="*/ 51810 h 328613"/>
                <a:gd name="connsiteX274" fmla="*/ 49212 w 319088"/>
                <a:gd name="connsiteY274" fmla="*/ 90776 h 328613"/>
                <a:gd name="connsiteX275" fmla="*/ 49212 w 319088"/>
                <a:gd name="connsiteY275" fmla="*/ 92075 h 328613"/>
                <a:gd name="connsiteX276" fmla="*/ 50497 w 319088"/>
                <a:gd name="connsiteY276" fmla="*/ 92075 h 328613"/>
                <a:gd name="connsiteX277" fmla="*/ 51782 w 319088"/>
                <a:gd name="connsiteY277" fmla="*/ 92075 h 328613"/>
                <a:gd name="connsiteX278" fmla="*/ 76200 w 319088"/>
                <a:gd name="connsiteY278" fmla="*/ 81684 h 328613"/>
                <a:gd name="connsiteX279" fmla="*/ 76200 w 319088"/>
                <a:gd name="connsiteY279" fmla="*/ 79086 h 328613"/>
                <a:gd name="connsiteX280" fmla="*/ 76200 w 319088"/>
                <a:gd name="connsiteY280" fmla="*/ 36224 h 328613"/>
                <a:gd name="connsiteX281" fmla="*/ 76200 w 319088"/>
                <a:gd name="connsiteY281" fmla="*/ 34925 h 328613"/>
                <a:gd name="connsiteX282" fmla="*/ 73629 w 319088"/>
                <a:gd name="connsiteY282" fmla="*/ 34925 h 328613"/>
                <a:gd name="connsiteX283" fmla="*/ 100012 w 319088"/>
                <a:gd name="connsiteY283" fmla="*/ 30163 h 328613"/>
                <a:gd name="connsiteX284" fmla="*/ 100012 w 319088"/>
                <a:gd name="connsiteY284" fmla="*/ 32747 h 328613"/>
                <a:gd name="connsiteX285" fmla="*/ 100012 w 319088"/>
                <a:gd name="connsiteY285" fmla="*/ 76681 h 328613"/>
                <a:gd name="connsiteX286" fmla="*/ 101311 w 319088"/>
                <a:gd name="connsiteY286" fmla="*/ 77973 h 328613"/>
                <a:gd name="connsiteX287" fmla="*/ 140277 w 319088"/>
                <a:gd name="connsiteY287" fmla="*/ 85726 h 328613"/>
                <a:gd name="connsiteX288" fmla="*/ 141576 w 319088"/>
                <a:gd name="connsiteY288" fmla="*/ 85726 h 328613"/>
                <a:gd name="connsiteX289" fmla="*/ 142875 w 319088"/>
                <a:gd name="connsiteY289" fmla="*/ 84434 h 328613"/>
                <a:gd name="connsiteX290" fmla="*/ 142875 w 319088"/>
                <a:gd name="connsiteY290" fmla="*/ 43085 h 328613"/>
                <a:gd name="connsiteX291" fmla="*/ 141576 w 319088"/>
                <a:gd name="connsiteY291" fmla="*/ 41792 h 328613"/>
                <a:gd name="connsiteX292" fmla="*/ 102610 w 319088"/>
                <a:gd name="connsiteY292" fmla="*/ 30163 h 328613"/>
                <a:gd name="connsiteX293" fmla="*/ 100012 w 319088"/>
                <a:gd name="connsiteY293" fmla="*/ 30163 h 328613"/>
                <a:gd name="connsiteX294" fmla="*/ 87846 w 319088"/>
                <a:gd name="connsiteY294" fmla="*/ 0 h 328613"/>
                <a:gd name="connsiteX295" fmla="*/ 90430 w 319088"/>
                <a:gd name="connsiteY295" fmla="*/ 0 h 328613"/>
                <a:gd name="connsiteX296" fmla="*/ 204113 w 319088"/>
                <a:gd name="connsiteY296" fmla="*/ 37667 h 328613"/>
                <a:gd name="connsiteX297" fmla="*/ 207988 w 319088"/>
                <a:gd name="connsiteY297" fmla="*/ 42863 h 328613"/>
                <a:gd name="connsiteX298" fmla="*/ 207988 w 319088"/>
                <a:gd name="connsiteY298" fmla="*/ 70139 h 328613"/>
                <a:gd name="connsiteX299" fmla="*/ 248036 w 319088"/>
                <a:gd name="connsiteY299" fmla="*/ 54552 h 328613"/>
                <a:gd name="connsiteX300" fmla="*/ 250619 w 319088"/>
                <a:gd name="connsiteY300" fmla="*/ 53253 h 328613"/>
                <a:gd name="connsiteX301" fmla="*/ 251911 w 319088"/>
                <a:gd name="connsiteY301" fmla="*/ 53253 h 328613"/>
                <a:gd name="connsiteX302" fmla="*/ 315213 w 319088"/>
                <a:gd name="connsiteY302" fmla="*/ 74035 h 328613"/>
                <a:gd name="connsiteX303" fmla="*/ 319088 w 319088"/>
                <a:gd name="connsiteY303" fmla="*/ 80530 h 328613"/>
                <a:gd name="connsiteX304" fmla="*/ 319088 w 319088"/>
                <a:gd name="connsiteY304" fmla="*/ 266267 h 328613"/>
                <a:gd name="connsiteX305" fmla="*/ 315213 w 319088"/>
                <a:gd name="connsiteY305" fmla="*/ 271463 h 328613"/>
                <a:gd name="connsiteX306" fmla="*/ 251911 w 319088"/>
                <a:gd name="connsiteY306" fmla="*/ 287049 h 328613"/>
                <a:gd name="connsiteX307" fmla="*/ 204113 w 319088"/>
                <a:gd name="connsiteY307" fmla="*/ 300038 h 328613"/>
                <a:gd name="connsiteX308" fmla="*/ 89138 w 319088"/>
                <a:gd name="connsiteY308" fmla="*/ 328613 h 328613"/>
                <a:gd name="connsiteX309" fmla="*/ 87846 w 319088"/>
                <a:gd name="connsiteY309" fmla="*/ 328613 h 328613"/>
                <a:gd name="connsiteX310" fmla="*/ 85262 w 319088"/>
                <a:gd name="connsiteY310" fmla="*/ 328613 h 328613"/>
                <a:gd name="connsiteX311" fmla="*/ 2583 w 319088"/>
                <a:gd name="connsiteY311" fmla="*/ 281854 h 328613"/>
                <a:gd name="connsiteX312" fmla="*/ 0 w 319088"/>
                <a:gd name="connsiteY312" fmla="*/ 277957 h 328613"/>
                <a:gd name="connsiteX313" fmla="*/ 0 w 319088"/>
                <a:gd name="connsiteY313" fmla="*/ 64943 h 328613"/>
                <a:gd name="connsiteX314" fmla="*/ 1292 w 319088"/>
                <a:gd name="connsiteY314" fmla="*/ 61047 h 328613"/>
                <a:gd name="connsiteX315" fmla="*/ 85262 w 319088"/>
                <a:gd name="connsiteY315" fmla="*/ 1299 h 328613"/>
                <a:gd name="connsiteX316" fmla="*/ 87846 w 319088"/>
                <a:gd name="connsiteY31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319088" h="328613">
                  <a:moveTo>
                    <a:pt x="140277" y="225425"/>
                  </a:moveTo>
                  <a:cubicBezTo>
                    <a:pt x="140277" y="225425"/>
                    <a:pt x="140277" y="225425"/>
                    <a:pt x="101311" y="229351"/>
                  </a:cubicBezTo>
                  <a:cubicBezTo>
                    <a:pt x="100012" y="229351"/>
                    <a:pt x="100012" y="229351"/>
                    <a:pt x="100012" y="230660"/>
                  </a:cubicBezTo>
                  <a:cubicBezTo>
                    <a:pt x="100012" y="230660"/>
                    <a:pt x="100012" y="230660"/>
                    <a:pt x="100012" y="319646"/>
                  </a:cubicBezTo>
                  <a:cubicBezTo>
                    <a:pt x="100012" y="320954"/>
                    <a:pt x="100012" y="320954"/>
                    <a:pt x="100012" y="322263"/>
                  </a:cubicBezTo>
                  <a:cubicBezTo>
                    <a:pt x="101311" y="322263"/>
                    <a:pt x="101311" y="322263"/>
                    <a:pt x="101311" y="322263"/>
                  </a:cubicBezTo>
                  <a:cubicBezTo>
                    <a:pt x="101311" y="322263"/>
                    <a:pt x="101311" y="322263"/>
                    <a:pt x="102610" y="322263"/>
                  </a:cubicBezTo>
                  <a:cubicBezTo>
                    <a:pt x="102610" y="322263"/>
                    <a:pt x="102610" y="322263"/>
                    <a:pt x="140277" y="311794"/>
                  </a:cubicBezTo>
                  <a:cubicBezTo>
                    <a:pt x="141576" y="311794"/>
                    <a:pt x="142875" y="311794"/>
                    <a:pt x="142875" y="310485"/>
                  </a:cubicBezTo>
                  <a:lnTo>
                    <a:pt x="142875" y="228042"/>
                  </a:lnTo>
                  <a:cubicBezTo>
                    <a:pt x="142875" y="226734"/>
                    <a:pt x="141576" y="226734"/>
                    <a:pt x="141576" y="226734"/>
                  </a:cubicBezTo>
                  <a:cubicBezTo>
                    <a:pt x="141576" y="225425"/>
                    <a:pt x="140277" y="225425"/>
                    <a:pt x="140277" y="225425"/>
                  </a:cubicBezTo>
                  <a:close/>
                  <a:moveTo>
                    <a:pt x="49212" y="223838"/>
                  </a:moveTo>
                  <a:cubicBezTo>
                    <a:pt x="49212" y="225108"/>
                    <a:pt x="49212" y="225108"/>
                    <a:pt x="49212" y="226378"/>
                  </a:cubicBezTo>
                  <a:cubicBezTo>
                    <a:pt x="49212" y="226378"/>
                    <a:pt x="49212" y="226378"/>
                    <a:pt x="49212" y="263208"/>
                  </a:cubicBezTo>
                  <a:cubicBezTo>
                    <a:pt x="49212" y="264478"/>
                    <a:pt x="49212" y="264478"/>
                    <a:pt x="50497" y="265748"/>
                  </a:cubicBezTo>
                  <a:cubicBezTo>
                    <a:pt x="50497" y="265748"/>
                    <a:pt x="50497" y="265748"/>
                    <a:pt x="74915" y="274638"/>
                  </a:cubicBezTo>
                  <a:cubicBezTo>
                    <a:pt x="74915" y="274638"/>
                    <a:pt x="76200" y="274638"/>
                    <a:pt x="76200" y="273368"/>
                  </a:cubicBezTo>
                  <a:cubicBezTo>
                    <a:pt x="76200" y="273368"/>
                    <a:pt x="76200" y="273368"/>
                    <a:pt x="76200" y="272098"/>
                  </a:cubicBezTo>
                  <a:lnTo>
                    <a:pt x="76200" y="230188"/>
                  </a:lnTo>
                  <a:cubicBezTo>
                    <a:pt x="76200" y="228918"/>
                    <a:pt x="76200" y="228918"/>
                    <a:pt x="74915" y="228918"/>
                  </a:cubicBezTo>
                  <a:cubicBezTo>
                    <a:pt x="74915" y="228918"/>
                    <a:pt x="74915" y="228918"/>
                    <a:pt x="50497" y="223838"/>
                  </a:cubicBezTo>
                  <a:cubicBezTo>
                    <a:pt x="50497" y="223838"/>
                    <a:pt x="50497" y="223838"/>
                    <a:pt x="49212" y="223838"/>
                  </a:cubicBezTo>
                  <a:close/>
                  <a:moveTo>
                    <a:pt x="189206" y="222250"/>
                  </a:moveTo>
                  <a:cubicBezTo>
                    <a:pt x="189206" y="222250"/>
                    <a:pt x="189206" y="222250"/>
                    <a:pt x="156868" y="224848"/>
                  </a:cubicBezTo>
                  <a:cubicBezTo>
                    <a:pt x="156868" y="224848"/>
                    <a:pt x="155575" y="226147"/>
                    <a:pt x="155575" y="226147"/>
                  </a:cubicBezTo>
                  <a:cubicBezTo>
                    <a:pt x="155575" y="226147"/>
                    <a:pt x="155575" y="226147"/>
                    <a:pt x="155575" y="305377"/>
                  </a:cubicBezTo>
                  <a:cubicBezTo>
                    <a:pt x="155575" y="306676"/>
                    <a:pt x="155575" y="306676"/>
                    <a:pt x="156868" y="307975"/>
                  </a:cubicBezTo>
                  <a:cubicBezTo>
                    <a:pt x="156868" y="307975"/>
                    <a:pt x="156868" y="307975"/>
                    <a:pt x="158162" y="307975"/>
                  </a:cubicBezTo>
                  <a:cubicBezTo>
                    <a:pt x="158162" y="307975"/>
                    <a:pt x="158162" y="307975"/>
                    <a:pt x="189206" y="300182"/>
                  </a:cubicBezTo>
                  <a:cubicBezTo>
                    <a:pt x="190500" y="300182"/>
                    <a:pt x="190500" y="298883"/>
                    <a:pt x="190500" y="297584"/>
                  </a:cubicBezTo>
                  <a:lnTo>
                    <a:pt x="190500" y="223549"/>
                  </a:lnTo>
                  <a:cubicBezTo>
                    <a:pt x="190500" y="223549"/>
                    <a:pt x="190500" y="223549"/>
                    <a:pt x="190500" y="222250"/>
                  </a:cubicBezTo>
                  <a:cubicBezTo>
                    <a:pt x="189206" y="222250"/>
                    <a:pt x="189206" y="222250"/>
                    <a:pt x="189206" y="222250"/>
                  </a:cubicBezTo>
                  <a:close/>
                  <a:moveTo>
                    <a:pt x="12700" y="217488"/>
                  </a:moveTo>
                  <a:cubicBezTo>
                    <a:pt x="12700" y="217488"/>
                    <a:pt x="12700" y="218778"/>
                    <a:pt x="12700" y="218778"/>
                  </a:cubicBezTo>
                  <a:cubicBezTo>
                    <a:pt x="12700" y="218778"/>
                    <a:pt x="12700" y="218778"/>
                    <a:pt x="12700" y="251024"/>
                  </a:cubicBezTo>
                  <a:cubicBezTo>
                    <a:pt x="12700" y="252314"/>
                    <a:pt x="12700" y="252314"/>
                    <a:pt x="13970" y="252314"/>
                  </a:cubicBezTo>
                  <a:cubicBezTo>
                    <a:pt x="13970" y="252314"/>
                    <a:pt x="13970" y="252314"/>
                    <a:pt x="29210" y="258763"/>
                  </a:cubicBezTo>
                  <a:cubicBezTo>
                    <a:pt x="30480" y="258763"/>
                    <a:pt x="30480" y="258763"/>
                    <a:pt x="30480" y="258763"/>
                  </a:cubicBezTo>
                  <a:cubicBezTo>
                    <a:pt x="30480" y="258763"/>
                    <a:pt x="31750" y="258763"/>
                    <a:pt x="31750" y="258763"/>
                  </a:cubicBezTo>
                  <a:cubicBezTo>
                    <a:pt x="31750" y="258763"/>
                    <a:pt x="31750" y="257473"/>
                    <a:pt x="31750" y="257473"/>
                  </a:cubicBezTo>
                  <a:lnTo>
                    <a:pt x="31750" y="222647"/>
                  </a:lnTo>
                  <a:cubicBezTo>
                    <a:pt x="31750" y="221358"/>
                    <a:pt x="31750" y="220068"/>
                    <a:pt x="30480" y="220068"/>
                  </a:cubicBezTo>
                  <a:cubicBezTo>
                    <a:pt x="30480" y="220068"/>
                    <a:pt x="30480" y="220068"/>
                    <a:pt x="13970" y="217488"/>
                  </a:cubicBezTo>
                  <a:cubicBezTo>
                    <a:pt x="13970" y="217488"/>
                    <a:pt x="13970" y="217488"/>
                    <a:pt x="12700" y="217488"/>
                  </a:cubicBezTo>
                  <a:close/>
                  <a:moveTo>
                    <a:pt x="280105" y="214313"/>
                  </a:moveTo>
                  <a:cubicBezTo>
                    <a:pt x="280105" y="214313"/>
                    <a:pt x="280105" y="214313"/>
                    <a:pt x="261584" y="215595"/>
                  </a:cubicBezTo>
                  <a:cubicBezTo>
                    <a:pt x="260350" y="215595"/>
                    <a:pt x="260350" y="216877"/>
                    <a:pt x="260350" y="216877"/>
                  </a:cubicBezTo>
                  <a:cubicBezTo>
                    <a:pt x="260350" y="216877"/>
                    <a:pt x="260350" y="216877"/>
                    <a:pt x="260350" y="278424"/>
                  </a:cubicBezTo>
                  <a:cubicBezTo>
                    <a:pt x="260350" y="279706"/>
                    <a:pt x="260350" y="279706"/>
                    <a:pt x="260350" y="279706"/>
                  </a:cubicBezTo>
                  <a:cubicBezTo>
                    <a:pt x="261584" y="279706"/>
                    <a:pt x="261584" y="280988"/>
                    <a:pt x="261584" y="280988"/>
                  </a:cubicBezTo>
                  <a:cubicBezTo>
                    <a:pt x="261584" y="280988"/>
                    <a:pt x="261584" y="280988"/>
                    <a:pt x="262819" y="280988"/>
                  </a:cubicBezTo>
                  <a:cubicBezTo>
                    <a:pt x="262819" y="280988"/>
                    <a:pt x="262819" y="280988"/>
                    <a:pt x="280105" y="275859"/>
                  </a:cubicBezTo>
                  <a:cubicBezTo>
                    <a:pt x="281340" y="275859"/>
                    <a:pt x="282575" y="274577"/>
                    <a:pt x="282575" y="273295"/>
                  </a:cubicBezTo>
                  <a:lnTo>
                    <a:pt x="282575" y="215595"/>
                  </a:lnTo>
                  <a:cubicBezTo>
                    <a:pt x="282575" y="215595"/>
                    <a:pt x="281340" y="214313"/>
                    <a:pt x="281340" y="214313"/>
                  </a:cubicBezTo>
                  <a:cubicBezTo>
                    <a:pt x="281340" y="214313"/>
                    <a:pt x="280105" y="214313"/>
                    <a:pt x="280105" y="214313"/>
                  </a:cubicBezTo>
                  <a:close/>
                  <a:moveTo>
                    <a:pt x="306983" y="211138"/>
                  </a:moveTo>
                  <a:cubicBezTo>
                    <a:pt x="306983" y="211138"/>
                    <a:pt x="306983" y="211138"/>
                    <a:pt x="290215" y="212428"/>
                  </a:cubicBezTo>
                  <a:cubicBezTo>
                    <a:pt x="288925" y="212428"/>
                    <a:pt x="288925" y="213718"/>
                    <a:pt x="288925" y="215008"/>
                  </a:cubicBezTo>
                  <a:cubicBezTo>
                    <a:pt x="288925" y="215008"/>
                    <a:pt x="288925" y="215008"/>
                    <a:pt x="288925" y="271761"/>
                  </a:cubicBezTo>
                  <a:cubicBezTo>
                    <a:pt x="288925" y="271761"/>
                    <a:pt x="288925" y="273051"/>
                    <a:pt x="288925" y="273051"/>
                  </a:cubicBezTo>
                  <a:cubicBezTo>
                    <a:pt x="288925" y="273051"/>
                    <a:pt x="290215" y="273051"/>
                    <a:pt x="290215" y="273051"/>
                  </a:cubicBezTo>
                  <a:cubicBezTo>
                    <a:pt x="290215" y="273051"/>
                    <a:pt x="290215" y="273051"/>
                    <a:pt x="308273" y="269181"/>
                  </a:cubicBezTo>
                  <a:cubicBezTo>
                    <a:pt x="308273" y="269181"/>
                    <a:pt x="309563" y="267892"/>
                    <a:pt x="309563" y="266602"/>
                  </a:cubicBezTo>
                  <a:cubicBezTo>
                    <a:pt x="309563" y="266602"/>
                    <a:pt x="309563" y="266602"/>
                    <a:pt x="308273" y="212428"/>
                  </a:cubicBezTo>
                  <a:cubicBezTo>
                    <a:pt x="308273" y="212428"/>
                    <a:pt x="308273" y="212428"/>
                    <a:pt x="308273" y="211138"/>
                  </a:cubicBezTo>
                  <a:cubicBezTo>
                    <a:pt x="306983" y="211138"/>
                    <a:pt x="306983" y="211138"/>
                    <a:pt x="306983" y="211138"/>
                  </a:cubicBezTo>
                  <a:close/>
                  <a:moveTo>
                    <a:pt x="290195" y="169863"/>
                  </a:moveTo>
                  <a:cubicBezTo>
                    <a:pt x="290195" y="169863"/>
                    <a:pt x="288925" y="169863"/>
                    <a:pt x="288925" y="171196"/>
                  </a:cubicBezTo>
                  <a:cubicBezTo>
                    <a:pt x="288925" y="171196"/>
                    <a:pt x="288925" y="171196"/>
                    <a:pt x="288925" y="172530"/>
                  </a:cubicBezTo>
                  <a:lnTo>
                    <a:pt x="288925" y="201867"/>
                  </a:lnTo>
                  <a:cubicBezTo>
                    <a:pt x="288925" y="201867"/>
                    <a:pt x="288925" y="201867"/>
                    <a:pt x="288925" y="203201"/>
                  </a:cubicBezTo>
                  <a:cubicBezTo>
                    <a:pt x="288925" y="203201"/>
                    <a:pt x="290195" y="203201"/>
                    <a:pt x="290195" y="203201"/>
                  </a:cubicBezTo>
                  <a:cubicBezTo>
                    <a:pt x="290195" y="203201"/>
                    <a:pt x="290195" y="203201"/>
                    <a:pt x="306705" y="201867"/>
                  </a:cubicBezTo>
                  <a:cubicBezTo>
                    <a:pt x="307975" y="201867"/>
                    <a:pt x="307975" y="201867"/>
                    <a:pt x="307975" y="200534"/>
                  </a:cubicBezTo>
                  <a:cubicBezTo>
                    <a:pt x="307975" y="200534"/>
                    <a:pt x="307975" y="200534"/>
                    <a:pt x="307975" y="172530"/>
                  </a:cubicBezTo>
                  <a:cubicBezTo>
                    <a:pt x="307975" y="171196"/>
                    <a:pt x="307975" y="171196"/>
                    <a:pt x="306705" y="171196"/>
                  </a:cubicBezTo>
                  <a:cubicBezTo>
                    <a:pt x="306705" y="171196"/>
                    <a:pt x="306705" y="171196"/>
                    <a:pt x="290195" y="169863"/>
                  </a:cubicBezTo>
                  <a:close/>
                  <a:moveTo>
                    <a:pt x="261584" y="168275"/>
                  </a:moveTo>
                  <a:cubicBezTo>
                    <a:pt x="261584" y="168275"/>
                    <a:pt x="260350" y="168275"/>
                    <a:pt x="260350" y="169568"/>
                  </a:cubicBezTo>
                  <a:cubicBezTo>
                    <a:pt x="260350" y="169568"/>
                    <a:pt x="260350" y="169568"/>
                    <a:pt x="260350" y="170862"/>
                  </a:cubicBezTo>
                  <a:cubicBezTo>
                    <a:pt x="260350" y="170862"/>
                    <a:pt x="260350" y="170862"/>
                    <a:pt x="260350" y="201906"/>
                  </a:cubicBezTo>
                  <a:cubicBezTo>
                    <a:pt x="260350" y="201906"/>
                    <a:pt x="260350" y="201906"/>
                    <a:pt x="260350" y="203200"/>
                  </a:cubicBezTo>
                  <a:cubicBezTo>
                    <a:pt x="260350" y="203200"/>
                    <a:pt x="261584" y="203200"/>
                    <a:pt x="261584" y="203200"/>
                  </a:cubicBezTo>
                  <a:cubicBezTo>
                    <a:pt x="261584" y="203200"/>
                    <a:pt x="261584" y="203200"/>
                    <a:pt x="280105" y="201906"/>
                  </a:cubicBezTo>
                  <a:cubicBezTo>
                    <a:pt x="281340" y="201906"/>
                    <a:pt x="282575" y="201906"/>
                    <a:pt x="282575" y="200613"/>
                  </a:cubicBezTo>
                  <a:lnTo>
                    <a:pt x="282575" y="170862"/>
                  </a:lnTo>
                  <a:cubicBezTo>
                    <a:pt x="282575" y="170862"/>
                    <a:pt x="281340" y="169568"/>
                    <a:pt x="280105" y="169568"/>
                  </a:cubicBezTo>
                  <a:cubicBezTo>
                    <a:pt x="280105" y="169568"/>
                    <a:pt x="280105" y="169568"/>
                    <a:pt x="261584" y="168275"/>
                  </a:cubicBezTo>
                  <a:close/>
                  <a:moveTo>
                    <a:pt x="214024" y="168275"/>
                  </a:moveTo>
                  <a:cubicBezTo>
                    <a:pt x="214024" y="169567"/>
                    <a:pt x="212725" y="169567"/>
                    <a:pt x="212725" y="169567"/>
                  </a:cubicBezTo>
                  <a:cubicBezTo>
                    <a:pt x="212725" y="169567"/>
                    <a:pt x="212725" y="169567"/>
                    <a:pt x="212725" y="222546"/>
                  </a:cubicBezTo>
                  <a:cubicBezTo>
                    <a:pt x="212725" y="222546"/>
                    <a:pt x="214024" y="222546"/>
                    <a:pt x="214024" y="223838"/>
                  </a:cubicBezTo>
                  <a:cubicBezTo>
                    <a:pt x="214024" y="223838"/>
                    <a:pt x="214024" y="223838"/>
                    <a:pt x="215322" y="223838"/>
                  </a:cubicBezTo>
                  <a:cubicBezTo>
                    <a:pt x="215322" y="223838"/>
                    <a:pt x="215322" y="223838"/>
                    <a:pt x="240001" y="221254"/>
                  </a:cubicBezTo>
                  <a:cubicBezTo>
                    <a:pt x="240001" y="221254"/>
                    <a:pt x="241300" y="221254"/>
                    <a:pt x="241300" y="219962"/>
                  </a:cubicBezTo>
                  <a:lnTo>
                    <a:pt x="241300" y="170859"/>
                  </a:lnTo>
                  <a:cubicBezTo>
                    <a:pt x="241300" y="169567"/>
                    <a:pt x="240001" y="169567"/>
                    <a:pt x="240001" y="169567"/>
                  </a:cubicBezTo>
                  <a:cubicBezTo>
                    <a:pt x="240001" y="169567"/>
                    <a:pt x="240001" y="169567"/>
                    <a:pt x="215322" y="168275"/>
                  </a:cubicBezTo>
                  <a:cubicBezTo>
                    <a:pt x="214024" y="168275"/>
                    <a:pt x="214024" y="168275"/>
                    <a:pt x="214024" y="168275"/>
                  </a:cubicBezTo>
                  <a:close/>
                  <a:moveTo>
                    <a:pt x="30480" y="168275"/>
                  </a:moveTo>
                  <a:cubicBezTo>
                    <a:pt x="30480" y="168275"/>
                    <a:pt x="30480" y="168275"/>
                    <a:pt x="13970" y="169545"/>
                  </a:cubicBezTo>
                  <a:cubicBezTo>
                    <a:pt x="12700" y="169545"/>
                    <a:pt x="12700" y="170815"/>
                    <a:pt x="12700" y="170815"/>
                  </a:cubicBezTo>
                  <a:cubicBezTo>
                    <a:pt x="12700" y="170815"/>
                    <a:pt x="12700" y="170815"/>
                    <a:pt x="12700" y="202565"/>
                  </a:cubicBezTo>
                  <a:cubicBezTo>
                    <a:pt x="12700" y="203835"/>
                    <a:pt x="12700" y="203835"/>
                    <a:pt x="13970" y="203835"/>
                  </a:cubicBezTo>
                  <a:cubicBezTo>
                    <a:pt x="13970" y="203835"/>
                    <a:pt x="13970" y="203835"/>
                    <a:pt x="30480" y="206375"/>
                  </a:cubicBezTo>
                  <a:cubicBezTo>
                    <a:pt x="30480" y="206375"/>
                    <a:pt x="31750" y="206375"/>
                    <a:pt x="31750" y="205105"/>
                  </a:cubicBezTo>
                  <a:cubicBezTo>
                    <a:pt x="31750" y="205105"/>
                    <a:pt x="31750" y="205105"/>
                    <a:pt x="31750" y="203835"/>
                  </a:cubicBezTo>
                  <a:lnTo>
                    <a:pt x="31750" y="169545"/>
                  </a:lnTo>
                  <a:cubicBezTo>
                    <a:pt x="31750" y="169545"/>
                    <a:pt x="31750" y="169545"/>
                    <a:pt x="31750" y="168275"/>
                  </a:cubicBezTo>
                  <a:cubicBezTo>
                    <a:pt x="31750" y="168275"/>
                    <a:pt x="30480" y="168275"/>
                    <a:pt x="30480" y="168275"/>
                  </a:cubicBezTo>
                  <a:close/>
                  <a:moveTo>
                    <a:pt x="158162" y="165100"/>
                  </a:moveTo>
                  <a:cubicBezTo>
                    <a:pt x="156868" y="165100"/>
                    <a:pt x="156868" y="165100"/>
                    <a:pt x="156868" y="166407"/>
                  </a:cubicBezTo>
                  <a:cubicBezTo>
                    <a:pt x="155575" y="166407"/>
                    <a:pt x="155575" y="166407"/>
                    <a:pt x="155575" y="167715"/>
                  </a:cubicBezTo>
                  <a:cubicBezTo>
                    <a:pt x="155575" y="167715"/>
                    <a:pt x="155575" y="167715"/>
                    <a:pt x="155575" y="206935"/>
                  </a:cubicBezTo>
                  <a:cubicBezTo>
                    <a:pt x="155575" y="208243"/>
                    <a:pt x="155575" y="208243"/>
                    <a:pt x="156868" y="208243"/>
                  </a:cubicBezTo>
                  <a:cubicBezTo>
                    <a:pt x="156868" y="208243"/>
                    <a:pt x="156868" y="209550"/>
                    <a:pt x="158162" y="209550"/>
                  </a:cubicBezTo>
                  <a:cubicBezTo>
                    <a:pt x="158162" y="209550"/>
                    <a:pt x="158162" y="209550"/>
                    <a:pt x="189206" y="208243"/>
                  </a:cubicBezTo>
                  <a:cubicBezTo>
                    <a:pt x="190500" y="208243"/>
                    <a:pt x="190500" y="206935"/>
                    <a:pt x="190500" y="205628"/>
                  </a:cubicBezTo>
                  <a:lnTo>
                    <a:pt x="190500" y="169022"/>
                  </a:lnTo>
                  <a:cubicBezTo>
                    <a:pt x="190500" y="167715"/>
                    <a:pt x="189206" y="166407"/>
                    <a:pt x="189206" y="166407"/>
                  </a:cubicBezTo>
                  <a:cubicBezTo>
                    <a:pt x="189206" y="166407"/>
                    <a:pt x="189206" y="166407"/>
                    <a:pt x="158162" y="165100"/>
                  </a:cubicBezTo>
                  <a:close/>
                  <a:moveTo>
                    <a:pt x="100012" y="163513"/>
                  </a:moveTo>
                  <a:cubicBezTo>
                    <a:pt x="100012" y="163513"/>
                    <a:pt x="100012" y="164800"/>
                    <a:pt x="100012" y="164800"/>
                  </a:cubicBezTo>
                  <a:cubicBezTo>
                    <a:pt x="100012" y="164800"/>
                    <a:pt x="100012" y="164800"/>
                    <a:pt x="100012" y="208564"/>
                  </a:cubicBezTo>
                  <a:cubicBezTo>
                    <a:pt x="100012" y="209851"/>
                    <a:pt x="100012" y="209851"/>
                    <a:pt x="100012" y="209851"/>
                  </a:cubicBezTo>
                  <a:cubicBezTo>
                    <a:pt x="100012" y="209851"/>
                    <a:pt x="101311" y="211138"/>
                    <a:pt x="101311" y="211138"/>
                  </a:cubicBezTo>
                  <a:cubicBezTo>
                    <a:pt x="101311" y="211138"/>
                    <a:pt x="101311" y="211138"/>
                    <a:pt x="140277" y="208564"/>
                  </a:cubicBezTo>
                  <a:cubicBezTo>
                    <a:pt x="141576" y="208564"/>
                    <a:pt x="142875" y="208564"/>
                    <a:pt x="142875" y="207276"/>
                  </a:cubicBezTo>
                  <a:lnTo>
                    <a:pt x="142875" y="166087"/>
                  </a:lnTo>
                  <a:cubicBezTo>
                    <a:pt x="142875" y="164800"/>
                    <a:pt x="141576" y="164800"/>
                    <a:pt x="140277" y="164800"/>
                  </a:cubicBezTo>
                  <a:cubicBezTo>
                    <a:pt x="140277" y="164800"/>
                    <a:pt x="140277" y="164800"/>
                    <a:pt x="101311" y="163513"/>
                  </a:cubicBezTo>
                  <a:cubicBezTo>
                    <a:pt x="101311" y="163513"/>
                    <a:pt x="100012" y="163513"/>
                    <a:pt x="100012" y="163513"/>
                  </a:cubicBezTo>
                  <a:close/>
                  <a:moveTo>
                    <a:pt x="74915" y="163513"/>
                  </a:moveTo>
                  <a:cubicBezTo>
                    <a:pt x="74915" y="163513"/>
                    <a:pt x="74915" y="163513"/>
                    <a:pt x="50497" y="166159"/>
                  </a:cubicBezTo>
                  <a:cubicBezTo>
                    <a:pt x="49212" y="166159"/>
                    <a:pt x="49212" y="166159"/>
                    <a:pt x="49212" y="167482"/>
                  </a:cubicBezTo>
                  <a:cubicBezTo>
                    <a:pt x="49212" y="167482"/>
                    <a:pt x="49212" y="167482"/>
                    <a:pt x="49212" y="207169"/>
                  </a:cubicBezTo>
                  <a:cubicBezTo>
                    <a:pt x="49212" y="207169"/>
                    <a:pt x="49212" y="208492"/>
                    <a:pt x="50497" y="208492"/>
                  </a:cubicBezTo>
                  <a:cubicBezTo>
                    <a:pt x="50497" y="208492"/>
                    <a:pt x="50497" y="208492"/>
                    <a:pt x="74915" y="211138"/>
                  </a:cubicBezTo>
                  <a:cubicBezTo>
                    <a:pt x="74915" y="211138"/>
                    <a:pt x="76200" y="211138"/>
                    <a:pt x="76200" y="211138"/>
                  </a:cubicBezTo>
                  <a:cubicBezTo>
                    <a:pt x="76200" y="209815"/>
                    <a:pt x="76200" y="209815"/>
                    <a:pt x="76200" y="209815"/>
                  </a:cubicBezTo>
                  <a:lnTo>
                    <a:pt x="76200" y="164836"/>
                  </a:lnTo>
                  <a:cubicBezTo>
                    <a:pt x="76200" y="164836"/>
                    <a:pt x="76200" y="164836"/>
                    <a:pt x="76200" y="163513"/>
                  </a:cubicBezTo>
                  <a:cubicBezTo>
                    <a:pt x="76200" y="163513"/>
                    <a:pt x="74915" y="163513"/>
                    <a:pt x="74915" y="163513"/>
                  </a:cubicBezTo>
                  <a:close/>
                  <a:moveTo>
                    <a:pt x="288925" y="127000"/>
                  </a:moveTo>
                  <a:cubicBezTo>
                    <a:pt x="288925" y="128343"/>
                    <a:pt x="288925" y="128343"/>
                    <a:pt x="288925" y="129687"/>
                  </a:cubicBezTo>
                  <a:lnTo>
                    <a:pt x="288925" y="159238"/>
                  </a:lnTo>
                  <a:cubicBezTo>
                    <a:pt x="288925" y="159238"/>
                    <a:pt x="288925" y="160582"/>
                    <a:pt x="290195" y="160582"/>
                  </a:cubicBezTo>
                  <a:cubicBezTo>
                    <a:pt x="290195" y="160582"/>
                    <a:pt x="290195" y="160582"/>
                    <a:pt x="306705" y="161925"/>
                  </a:cubicBezTo>
                  <a:cubicBezTo>
                    <a:pt x="306705" y="161925"/>
                    <a:pt x="307975" y="161925"/>
                    <a:pt x="307975" y="161925"/>
                  </a:cubicBezTo>
                  <a:cubicBezTo>
                    <a:pt x="307975" y="160582"/>
                    <a:pt x="307975" y="160582"/>
                    <a:pt x="307975" y="160582"/>
                  </a:cubicBezTo>
                  <a:cubicBezTo>
                    <a:pt x="307975" y="160582"/>
                    <a:pt x="307975" y="160582"/>
                    <a:pt x="307975" y="132373"/>
                  </a:cubicBezTo>
                  <a:cubicBezTo>
                    <a:pt x="307975" y="131030"/>
                    <a:pt x="307975" y="129687"/>
                    <a:pt x="306705" y="129687"/>
                  </a:cubicBezTo>
                  <a:cubicBezTo>
                    <a:pt x="306705" y="129687"/>
                    <a:pt x="306705" y="129687"/>
                    <a:pt x="290195" y="127000"/>
                  </a:cubicBezTo>
                  <a:cubicBezTo>
                    <a:pt x="290195" y="127000"/>
                    <a:pt x="288925" y="127000"/>
                    <a:pt x="288925" y="127000"/>
                  </a:cubicBezTo>
                  <a:close/>
                  <a:moveTo>
                    <a:pt x="260350" y="123542"/>
                  </a:moveTo>
                  <a:cubicBezTo>
                    <a:pt x="260350" y="123542"/>
                    <a:pt x="260350" y="124846"/>
                    <a:pt x="260350" y="124846"/>
                  </a:cubicBezTo>
                  <a:cubicBezTo>
                    <a:pt x="260350" y="124846"/>
                    <a:pt x="260350" y="124846"/>
                    <a:pt x="260350" y="156143"/>
                  </a:cubicBezTo>
                  <a:cubicBezTo>
                    <a:pt x="260350" y="157447"/>
                    <a:pt x="260350" y="157447"/>
                    <a:pt x="261584" y="157447"/>
                  </a:cubicBezTo>
                  <a:cubicBezTo>
                    <a:pt x="261584" y="157447"/>
                    <a:pt x="261584" y="157447"/>
                    <a:pt x="280105" y="158751"/>
                  </a:cubicBezTo>
                  <a:cubicBezTo>
                    <a:pt x="280105" y="158751"/>
                    <a:pt x="281340" y="158751"/>
                    <a:pt x="281340" y="158751"/>
                  </a:cubicBezTo>
                  <a:cubicBezTo>
                    <a:pt x="281340" y="158751"/>
                    <a:pt x="282575" y="157447"/>
                    <a:pt x="282575" y="157447"/>
                  </a:cubicBezTo>
                  <a:lnTo>
                    <a:pt x="282575" y="127454"/>
                  </a:lnTo>
                  <a:cubicBezTo>
                    <a:pt x="282575" y="127454"/>
                    <a:pt x="281340" y="126150"/>
                    <a:pt x="280105" y="126150"/>
                  </a:cubicBezTo>
                  <a:cubicBezTo>
                    <a:pt x="280105" y="126150"/>
                    <a:pt x="280105" y="126150"/>
                    <a:pt x="261584" y="123542"/>
                  </a:cubicBezTo>
                  <a:cubicBezTo>
                    <a:pt x="261584" y="122238"/>
                    <a:pt x="261584" y="123542"/>
                    <a:pt x="260350" y="123542"/>
                  </a:cubicBezTo>
                  <a:close/>
                  <a:moveTo>
                    <a:pt x="29210" y="115590"/>
                  </a:moveTo>
                  <a:cubicBezTo>
                    <a:pt x="29210" y="115590"/>
                    <a:pt x="29210" y="115590"/>
                    <a:pt x="13970" y="120749"/>
                  </a:cubicBezTo>
                  <a:cubicBezTo>
                    <a:pt x="12700" y="120749"/>
                    <a:pt x="12700" y="122039"/>
                    <a:pt x="12700" y="122039"/>
                  </a:cubicBezTo>
                  <a:cubicBezTo>
                    <a:pt x="12700" y="122039"/>
                    <a:pt x="12700" y="122039"/>
                    <a:pt x="12700" y="154285"/>
                  </a:cubicBezTo>
                  <a:cubicBezTo>
                    <a:pt x="12700" y="154285"/>
                    <a:pt x="12700" y="155575"/>
                    <a:pt x="12700" y="155575"/>
                  </a:cubicBezTo>
                  <a:cubicBezTo>
                    <a:pt x="13970" y="155575"/>
                    <a:pt x="13970" y="155575"/>
                    <a:pt x="13970" y="155575"/>
                  </a:cubicBezTo>
                  <a:cubicBezTo>
                    <a:pt x="13970" y="155575"/>
                    <a:pt x="13970" y="155575"/>
                    <a:pt x="30480" y="152995"/>
                  </a:cubicBezTo>
                  <a:cubicBezTo>
                    <a:pt x="31750" y="152995"/>
                    <a:pt x="31750" y="152995"/>
                    <a:pt x="31750" y="151705"/>
                  </a:cubicBezTo>
                  <a:lnTo>
                    <a:pt x="31750" y="116880"/>
                  </a:lnTo>
                  <a:cubicBezTo>
                    <a:pt x="31750" y="115590"/>
                    <a:pt x="31750" y="115590"/>
                    <a:pt x="31750" y="115590"/>
                  </a:cubicBezTo>
                  <a:cubicBezTo>
                    <a:pt x="30480" y="114300"/>
                    <a:pt x="30480" y="114300"/>
                    <a:pt x="29210" y="115590"/>
                  </a:cubicBezTo>
                  <a:close/>
                  <a:moveTo>
                    <a:pt x="158162" y="104775"/>
                  </a:moveTo>
                  <a:cubicBezTo>
                    <a:pt x="156868" y="104775"/>
                    <a:pt x="156868" y="104775"/>
                    <a:pt x="156868" y="106098"/>
                  </a:cubicBezTo>
                  <a:cubicBezTo>
                    <a:pt x="155575" y="106098"/>
                    <a:pt x="155575" y="106098"/>
                    <a:pt x="155575" y="107421"/>
                  </a:cubicBezTo>
                  <a:cubicBezTo>
                    <a:pt x="155575" y="107421"/>
                    <a:pt x="155575" y="107421"/>
                    <a:pt x="155575" y="147108"/>
                  </a:cubicBezTo>
                  <a:cubicBezTo>
                    <a:pt x="155575" y="148431"/>
                    <a:pt x="156868" y="149754"/>
                    <a:pt x="156868" y="149754"/>
                  </a:cubicBezTo>
                  <a:cubicBezTo>
                    <a:pt x="156868" y="149754"/>
                    <a:pt x="156868" y="149754"/>
                    <a:pt x="189206" y="152400"/>
                  </a:cubicBezTo>
                  <a:cubicBezTo>
                    <a:pt x="189206" y="152400"/>
                    <a:pt x="189206" y="152400"/>
                    <a:pt x="190500" y="151077"/>
                  </a:cubicBezTo>
                  <a:cubicBezTo>
                    <a:pt x="190500" y="151077"/>
                    <a:pt x="190500" y="151077"/>
                    <a:pt x="190500" y="149754"/>
                  </a:cubicBezTo>
                  <a:lnTo>
                    <a:pt x="190500" y="112712"/>
                  </a:lnTo>
                  <a:cubicBezTo>
                    <a:pt x="190500" y="111390"/>
                    <a:pt x="190500" y="110067"/>
                    <a:pt x="189206" y="110067"/>
                  </a:cubicBezTo>
                  <a:cubicBezTo>
                    <a:pt x="189206" y="110067"/>
                    <a:pt x="189206" y="110067"/>
                    <a:pt x="158162" y="104775"/>
                  </a:cubicBezTo>
                  <a:close/>
                  <a:moveTo>
                    <a:pt x="74915" y="99735"/>
                  </a:moveTo>
                  <a:cubicBezTo>
                    <a:pt x="74915" y="99735"/>
                    <a:pt x="74915" y="99735"/>
                    <a:pt x="50497" y="107593"/>
                  </a:cubicBezTo>
                  <a:cubicBezTo>
                    <a:pt x="49212" y="107593"/>
                    <a:pt x="49212" y="108903"/>
                    <a:pt x="49212" y="110212"/>
                  </a:cubicBezTo>
                  <a:cubicBezTo>
                    <a:pt x="49212" y="110212"/>
                    <a:pt x="49212" y="110212"/>
                    <a:pt x="49212" y="148194"/>
                  </a:cubicBezTo>
                  <a:cubicBezTo>
                    <a:pt x="49212" y="149503"/>
                    <a:pt x="49212" y="149503"/>
                    <a:pt x="49212" y="149503"/>
                  </a:cubicBezTo>
                  <a:cubicBezTo>
                    <a:pt x="50497" y="150813"/>
                    <a:pt x="50497" y="150813"/>
                    <a:pt x="50497" y="150813"/>
                  </a:cubicBezTo>
                  <a:cubicBezTo>
                    <a:pt x="50497" y="150813"/>
                    <a:pt x="50497" y="150813"/>
                    <a:pt x="74915" y="145574"/>
                  </a:cubicBezTo>
                  <a:cubicBezTo>
                    <a:pt x="76200" y="145574"/>
                    <a:pt x="76200" y="145574"/>
                    <a:pt x="76200" y="144264"/>
                  </a:cubicBezTo>
                  <a:cubicBezTo>
                    <a:pt x="76200" y="144264"/>
                    <a:pt x="76200" y="144264"/>
                    <a:pt x="76200" y="101044"/>
                  </a:cubicBezTo>
                  <a:cubicBezTo>
                    <a:pt x="76200" y="99735"/>
                    <a:pt x="76200" y="99735"/>
                    <a:pt x="76200" y="99735"/>
                  </a:cubicBezTo>
                  <a:cubicBezTo>
                    <a:pt x="74915" y="98425"/>
                    <a:pt x="74915" y="98425"/>
                    <a:pt x="74915" y="99735"/>
                  </a:cubicBezTo>
                  <a:close/>
                  <a:moveTo>
                    <a:pt x="215322" y="98425"/>
                  </a:moveTo>
                  <a:cubicBezTo>
                    <a:pt x="215322" y="98425"/>
                    <a:pt x="214024" y="98425"/>
                    <a:pt x="214024" y="99695"/>
                  </a:cubicBezTo>
                  <a:cubicBezTo>
                    <a:pt x="214024" y="99695"/>
                    <a:pt x="212725" y="99695"/>
                    <a:pt x="212725" y="100965"/>
                  </a:cubicBezTo>
                  <a:cubicBezTo>
                    <a:pt x="212725" y="100965"/>
                    <a:pt x="212725" y="100965"/>
                    <a:pt x="212725" y="151765"/>
                  </a:cubicBezTo>
                  <a:cubicBezTo>
                    <a:pt x="212725" y="153035"/>
                    <a:pt x="214024" y="153035"/>
                    <a:pt x="215322" y="153035"/>
                  </a:cubicBezTo>
                  <a:cubicBezTo>
                    <a:pt x="215322" y="153035"/>
                    <a:pt x="215322" y="153035"/>
                    <a:pt x="238702" y="155575"/>
                  </a:cubicBezTo>
                  <a:cubicBezTo>
                    <a:pt x="238702" y="155575"/>
                    <a:pt x="238702" y="155575"/>
                    <a:pt x="240001" y="155575"/>
                  </a:cubicBezTo>
                  <a:cubicBezTo>
                    <a:pt x="240001" y="155575"/>
                    <a:pt x="240001" y="155575"/>
                    <a:pt x="241300" y="155575"/>
                  </a:cubicBezTo>
                  <a:cubicBezTo>
                    <a:pt x="241300" y="154305"/>
                    <a:pt x="241300" y="154305"/>
                    <a:pt x="241300" y="153035"/>
                  </a:cubicBezTo>
                  <a:lnTo>
                    <a:pt x="241300" y="106045"/>
                  </a:lnTo>
                  <a:cubicBezTo>
                    <a:pt x="241300" y="104775"/>
                    <a:pt x="241300" y="103505"/>
                    <a:pt x="240001" y="103505"/>
                  </a:cubicBezTo>
                  <a:cubicBezTo>
                    <a:pt x="240001" y="103505"/>
                    <a:pt x="240001" y="103505"/>
                    <a:pt x="215322" y="98425"/>
                  </a:cubicBezTo>
                  <a:close/>
                  <a:moveTo>
                    <a:pt x="101311" y="96838"/>
                  </a:moveTo>
                  <a:cubicBezTo>
                    <a:pt x="101311" y="96838"/>
                    <a:pt x="101311" y="96838"/>
                    <a:pt x="100012" y="98108"/>
                  </a:cubicBezTo>
                  <a:cubicBezTo>
                    <a:pt x="100012" y="98108"/>
                    <a:pt x="100012" y="98108"/>
                    <a:pt x="100012" y="99378"/>
                  </a:cubicBezTo>
                  <a:cubicBezTo>
                    <a:pt x="100012" y="99378"/>
                    <a:pt x="100012" y="99378"/>
                    <a:pt x="100012" y="142558"/>
                  </a:cubicBezTo>
                  <a:cubicBezTo>
                    <a:pt x="100012" y="143828"/>
                    <a:pt x="100012" y="143828"/>
                    <a:pt x="101311" y="143828"/>
                  </a:cubicBezTo>
                  <a:cubicBezTo>
                    <a:pt x="101311" y="143828"/>
                    <a:pt x="101311" y="143828"/>
                    <a:pt x="140277" y="147638"/>
                  </a:cubicBezTo>
                  <a:cubicBezTo>
                    <a:pt x="141576" y="147638"/>
                    <a:pt x="141576" y="147638"/>
                    <a:pt x="141576" y="146368"/>
                  </a:cubicBezTo>
                  <a:cubicBezTo>
                    <a:pt x="141576" y="146368"/>
                    <a:pt x="142875" y="146368"/>
                    <a:pt x="142875" y="145098"/>
                  </a:cubicBezTo>
                  <a:lnTo>
                    <a:pt x="142875" y="105728"/>
                  </a:lnTo>
                  <a:cubicBezTo>
                    <a:pt x="142875" y="104458"/>
                    <a:pt x="141576" y="103188"/>
                    <a:pt x="140277" y="103188"/>
                  </a:cubicBezTo>
                  <a:cubicBezTo>
                    <a:pt x="140277" y="103188"/>
                    <a:pt x="140277" y="103188"/>
                    <a:pt x="101311" y="96838"/>
                  </a:cubicBezTo>
                  <a:close/>
                  <a:moveTo>
                    <a:pt x="288925" y="84138"/>
                  </a:moveTo>
                  <a:cubicBezTo>
                    <a:pt x="288925" y="85442"/>
                    <a:pt x="288925" y="85442"/>
                    <a:pt x="288925" y="85442"/>
                  </a:cubicBezTo>
                  <a:lnTo>
                    <a:pt x="288925" y="115435"/>
                  </a:lnTo>
                  <a:cubicBezTo>
                    <a:pt x="288925" y="115435"/>
                    <a:pt x="288925" y="116739"/>
                    <a:pt x="290195" y="116739"/>
                  </a:cubicBezTo>
                  <a:cubicBezTo>
                    <a:pt x="290195" y="116739"/>
                    <a:pt x="290195" y="116739"/>
                    <a:pt x="305435" y="120651"/>
                  </a:cubicBezTo>
                  <a:cubicBezTo>
                    <a:pt x="306705" y="120651"/>
                    <a:pt x="306705" y="120651"/>
                    <a:pt x="306705" y="120651"/>
                  </a:cubicBezTo>
                  <a:cubicBezTo>
                    <a:pt x="306705" y="120651"/>
                    <a:pt x="306705" y="119347"/>
                    <a:pt x="307975" y="119347"/>
                  </a:cubicBezTo>
                  <a:cubicBezTo>
                    <a:pt x="307975" y="119347"/>
                    <a:pt x="307975" y="119347"/>
                    <a:pt x="307975" y="118043"/>
                  </a:cubicBezTo>
                  <a:cubicBezTo>
                    <a:pt x="307975" y="118043"/>
                    <a:pt x="307975" y="118043"/>
                    <a:pt x="307975" y="90658"/>
                  </a:cubicBezTo>
                  <a:cubicBezTo>
                    <a:pt x="307975" y="90658"/>
                    <a:pt x="307975" y="89354"/>
                    <a:pt x="306705" y="89354"/>
                  </a:cubicBezTo>
                  <a:cubicBezTo>
                    <a:pt x="306705" y="89354"/>
                    <a:pt x="306705" y="89354"/>
                    <a:pt x="290195" y="84138"/>
                  </a:cubicBezTo>
                  <a:cubicBezTo>
                    <a:pt x="290195" y="84138"/>
                    <a:pt x="288925" y="84138"/>
                    <a:pt x="288925" y="84138"/>
                  </a:cubicBezTo>
                  <a:close/>
                  <a:moveTo>
                    <a:pt x="260350" y="77788"/>
                  </a:moveTo>
                  <a:cubicBezTo>
                    <a:pt x="260350" y="77788"/>
                    <a:pt x="260350" y="79058"/>
                    <a:pt x="260350" y="79058"/>
                  </a:cubicBezTo>
                  <a:cubicBezTo>
                    <a:pt x="260350" y="79058"/>
                    <a:pt x="260350" y="79058"/>
                    <a:pt x="260350" y="109538"/>
                  </a:cubicBezTo>
                  <a:cubicBezTo>
                    <a:pt x="260350" y="110808"/>
                    <a:pt x="260350" y="110808"/>
                    <a:pt x="261584" y="110808"/>
                  </a:cubicBezTo>
                  <a:cubicBezTo>
                    <a:pt x="261584" y="110808"/>
                    <a:pt x="261584" y="110808"/>
                    <a:pt x="280105" y="115888"/>
                  </a:cubicBezTo>
                  <a:cubicBezTo>
                    <a:pt x="280105" y="115888"/>
                    <a:pt x="281340" y="114618"/>
                    <a:pt x="281340" y="114618"/>
                  </a:cubicBezTo>
                  <a:cubicBezTo>
                    <a:pt x="281340" y="114618"/>
                    <a:pt x="282575" y="114618"/>
                    <a:pt x="282575" y="113348"/>
                  </a:cubicBezTo>
                  <a:cubicBezTo>
                    <a:pt x="282575" y="113348"/>
                    <a:pt x="282575" y="113348"/>
                    <a:pt x="282575" y="85408"/>
                  </a:cubicBezTo>
                  <a:cubicBezTo>
                    <a:pt x="282575" y="84138"/>
                    <a:pt x="281340" y="82868"/>
                    <a:pt x="281340" y="82868"/>
                  </a:cubicBezTo>
                  <a:cubicBezTo>
                    <a:pt x="281340" y="82868"/>
                    <a:pt x="281340" y="82868"/>
                    <a:pt x="262819" y="77788"/>
                  </a:cubicBezTo>
                  <a:cubicBezTo>
                    <a:pt x="261584" y="77788"/>
                    <a:pt x="261584" y="77788"/>
                    <a:pt x="260350" y="77788"/>
                  </a:cubicBezTo>
                  <a:close/>
                  <a:moveTo>
                    <a:pt x="29210" y="63500"/>
                  </a:moveTo>
                  <a:cubicBezTo>
                    <a:pt x="29210" y="63500"/>
                    <a:pt x="29210" y="63500"/>
                    <a:pt x="12700" y="73731"/>
                  </a:cubicBezTo>
                  <a:cubicBezTo>
                    <a:pt x="12700" y="73731"/>
                    <a:pt x="12700" y="75009"/>
                    <a:pt x="12700" y="75009"/>
                  </a:cubicBezTo>
                  <a:cubicBezTo>
                    <a:pt x="12700" y="75009"/>
                    <a:pt x="12700" y="75009"/>
                    <a:pt x="12700" y="106980"/>
                  </a:cubicBezTo>
                  <a:cubicBezTo>
                    <a:pt x="12700" y="108259"/>
                    <a:pt x="12700" y="108259"/>
                    <a:pt x="12700" y="108259"/>
                  </a:cubicBezTo>
                  <a:cubicBezTo>
                    <a:pt x="13970" y="108259"/>
                    <a:pt x="13970" y="109538"/>
                    <a:pt x="13970" y="109538"/>
                  </a:cubicBezTo>
                  <a:cubicBezTo>
                    <a:pt x="13970" y="109538"/>
                    <a:pt x="15240" y="108259"/>
                    <a:pt x="15240" y="108259"/>
                  </a:cubicBezTo>
                  <a:cubicBezTo>
                    <a:pt x="15240" y="108259"/>
                    <a:pt x="15240" y="108259"/>
                    <a:pt x="31750" y="101865"/>
                  </a:cubicBezTo>
                  <a:cubicBezTo>
                    <a:pt x="31750" y="101865"/>
                    <a:pt x="31750" y="100586"/>
                    <a:pt x="31750" y="99307"/>
                  </a:cubicBezTo>
                  <a:lnTo>
                    <a:pt x="31750" y="66058"/>
                  </a:lnTo>
                  <a:cubicBezTo>
                    <a:pt x="31750" y="64779"/>
                    <a:pt x="31750" y="64779"/>
                    <a:pt x="31750" y="63500"/>
                  </a:cubicBezTo>
                  <a:cubicBezTo>
                    <a:pt x="30480" y="63500"/>
                    <a:pt x="30480" y="63500"/>
                    <a:pt x="29210" y="63500"/>
                  </a:cubicBezTo>
                  <a:close/>
                  <a:moveTo>
                    <a:pt x="156868" y="47625"/>
                  </a:moveTo>
                  <a:cubicBezTo>
                    <a:pt x="155575" y="47625"/>
                    <a:pt x="155575" y="48920"/>
                    <a:pt x="155575" y="48920"/>
                  </a:cubicBezTo>
                  <a:cubicBezTo>
                    <a:pt x="155575" y="48920"/>
                    <a:pt x="155575" y="48920"/>
                    <a:pt x="155575" y="89067"/>
                  </a:cubicBezTo>
                  <a:cubicBezTo>
                    <a:pt x="155575" y="89067"/>
                    <a:pt x="156868" y="90363"/>
                    <a:pt x="156868" y="90363"/>
                  </a:cubicBezTo>
                  <a:cubicBezTo>
                    <a:pt x="156868" y="90363"/>
                    <a:pt x="156868" y="90363"/>
                    <a:pt x="187913" y="96838"/>
                  </a:cubicBezTo>
                  <a:cubicBezTo>
                    <a:pt x="187913" y="96838"/>
                    <a:pt x="189206" y="96838"/>
                    <a:pt x="189206" y="96838"/>
                  </a:cubicBezTo>
                  <a:cubicBezTo>
                    <a:pt x="189206" y="96838"/>
                    <a:pt x="189206" y="96838"/>
                    <a:pt x="190500" y="96838"/>
                  </a:cubicBezTo>
                  <a:cubicBezTo>
                    <a:pt x="190500" y="95543"/>
                    <a:pt x="190500" y="95543"/>
                    <a:pt x="190500" y="95543"/>
                  </a:cubicBezTo>
                  <a:cubicBezTo>
                    <a:pt x="190500" y="95543"/>
                    <a:pt x="190500" y="95543"/>
                    <a:pt x="190500" y="57986"/>
                  </a:cubicBezTo>
                  <a:cubicBezTo>
                    <a:pt x="190500" y="56691"/>
                    <a:pt x="190500" y="56691"/>
                    <a:pt x="189206" y="56691"/>
                  </a:cubicBezTo>
                  <a:cubicBezTo>
                    <a:pt x="189206" y="56691"/>
                    <a:pt x="189206" y="56691"/>
                    <a:pt x="158162" y="47625"/>
                  </a:cubicBezTo>
                  <a:cubicBezTo>
                    <a:pt x="156868" y="47625"/>
                    <a:pt x="156868" y="47625"/>
                    <a:pt x="156868" y="47625"/>
                  </a:cubicBezTo>
                  <a:close/>
                  <a:moveTo>
                    <a:pt x="73629" y="34925"/>
                  </a:moveTo>
                  <a:cubicBezTo>
                    <a:pt x="73629" y="34925"/>
                    <a:pt x="73629" y="34925"/>
                    <a:pt x="49212" y="50511"/>
                  </a:cubicBezTo>
                  <a:cubicBezTo>
                    <a:pt x="49212" y="50511"/>
                    <a:pt x="49212" y="50511"/>
                    <a:pt x="49212" y="51810"/>
                  </a:cubicBezTo>
                  <a:cubicBezTo>
                    <a:pt x="49212" y="51810"/>
                    <a:pt x="49212" y="51810"/>
                    <a:pt x="49212" y="90776"/>
                  </a:cubicBezTo>
                  <a:cubicBezTo>
                    <a:pt x="49212" y="90776"/>
                    <a:pt x="49212" y="92075"/>
                    <a:pt x="49212" y="92075"/>
                  </a:cubicBezTo>
                  <a:cubicBezTo>
                    <a:pt x="50497" y="92075"/>
                    <a:pt x="50497" y="92075"/>
                    <a:pt x="50497" y="92075"/>
                  </a:cubicBezTo>
                  <a:cubicBezTo>
                    <a:pt x="50497" y="92075"/>
                    <a:pt x="51782" y="92075"/>
                    <a:pt x="51782" y="92075"/>
                  </a:cubicBezTo>
                  <a:cubicBezTo>
                    <a:pt x="51782" y="92075"/>
                    <a:pt x="51782" y="92075"/>
                    <a:pt x="76200" y="81684"/>
                  </a:cubicBezTo>
                  <a:cubicBezTo>
                    <a:pt x="76200" y="80385"/>
                    <a:pt x="76200" y="80385"/>
                    <a:pt x="76200" y="79086"/>
                  </a:cubicBezTo>
                  <a:lnTo>
                    <a:pt x="76200" y="36224"/>
                  </a:lnTo>
                  <a:cubicBezTo>
                    <a:pt x="76200" y="36224"/>
                    <a:pt x="76200" y="34925"/>
                    <a:pt x="76200" y="34925"/>
                  </a:cubicBezTo>
                  <a:cubicBezTo>
                    <a:pt x="74915" y="34925"/>
                    <a:pt x="74915" y="34925"/>
                    <a:pt x="73629" y="34925"/>
                  </a:cubicBezTo>
                  <a:close/>
                  <a:moveTo>
                    <a:pt x="100012" y="30163"/>
                  </a:moveTo>
                  <a:cubicBezTo>
                    <a:pt x="100012" y="31455"/>
                    <a:pt x="100012" y="31455"/>
                    <a:pt x="100012" y="32747"/>
                  </a:cubicBezTo>
                  <a:cubicBezTo>
                    <a:pt x="100012" y="32747"/>
                    <a:pt x="100012" y="32747"/>
                    <a:pt x="100012" y="76681"/>
                  </a:cubicBezTo>
                  <a:cubicBezTo>
                    <a:pt x="100012" y="76681"/>
                    <a:pt x="100012" y="77973"/>
                    <a:pt x="101311" y="77973"/>
                  </a:cubicBezTo>
                  <a:cubicBezTo>
                    <a:pt x="101311" y="77973"/>
                    <a:pt x="101311" y="77973"/>
                    <a:pt x="140277" y="85726"/>
                  </a:cubicBezTo>
                  <a:cubicBezTo>
                    <a:pt x="140277" y="85726"/>
                    <a:pt x="141576" y="85726"/>
                    <a:pt x="141576" y="85726"/>
                  </a:cubicBezTo>
                  <a:cubicBezTo>
                    <a:pt x="141576" y="85726"/>
                    <a:pt x="142875" y="84434"/>
                    <a:pt x="142875" y="84434"/>
                  </a:cubicBezTo>
                  <a:lnTo>
                    <a:pt x="142875" y="43085"/>
                  </a:lnTo>
                  <a:cubicBezTo>
                    <a:pt x="142875" y="43085"/>
                    <a:pt x="141576" y="41792"/>
                    <a:pt x="141576" y="41792"/>
                  </a:cubicBezTo>
                  <a:cubicBezTo>
                    <a:pt x="141576" y="41792"/>
                    <a:pt x="141576" y="41792"/>
                    <a:pt x="102610" y="30163"/>
                  </a:cubicBezTo>
                  <a:cubicBezTo>
                    <a:pt x="101311" y="30163"/>
                    <a:pt x="101311" y="30163"/>
                    <a:pt x="100012" y="30163"/>
                  </a:cubicBezTo>
                  <a:close/>
                  <a:moveTo>
                    <a:pt x="87846" y="0"/>
                  </a:moveTo>
                  <a:cubicBezTo>
                    <a:pt x="89138" y="0"/>
                    <a:pt x="90430" y="0"/>
                    <a:pt x="90430" y="0"/>
                  </a:cubicBezTo>
                  <a:cubicBezTo>
                    <a:pt x="90430" y="0"/>
                    <a:pt x="90430" y="0"/>
                    <a:pt x="204113" y="37667"/>
                  </a:cubicBezTo>
                  <a:cubicBezTo>
                    <a:pt x="206696" y="38966"/>
                    <a:pt x="207988" y="40265"/>
                    <a:pt x="207988" y="42863"/>
                  </a:cubicBezTo>
                  <a:cubicBezTo>
                    <a:pt x="207988" y="42863"/>
                    <a:pt x="207988" y="42863"/>
                    <a:pt x="207988" y="70139"/>
                  </a:cubicBezTo>
                  <a:cubicBezTo>
                    <a:pt x="207988" y="70139"/>
                    <a:pt x="207988" y="70139"/>
                    <a:pt x="248036" y="54552"/>
                  </a:cubicBezTo>
                  <a:cubicBezTo>
                    <a:pt x="248036" y="54552"/>
                    <a:pt x="249328" y="53253"/>
                    <a:pt x="250619" y="53253"/>
                  </a:cubicBezTo>
                  <a:cubicBezTo>
                    <a:pt x="251911" y="53253"/>
                    <a:pt x="251911" y="53253"/>
                    <a:pt x="251911" y="53253"/>
                  </a:cubicBezTo>
                  <a:cubicBezTo>
                    <a:pt x="251911" y="53253"/>
                    <a:pt x="251911" y="53253"/>
                    <a:pt x="315213" y="74035"/>
                  </a:cubicBezTo>
                  <a:cubicBezTo>
                    <a:pt x="317796" y="75334"/>
                    <a:pt x="319088" y="77932"/>
                    <a:pt x="319088" y="80530"/>
                  </a:cubicBezTo>
                  <a:cubicBezTo>
                    <a:pt x="319088" y="80530"/>
                    <a:pt x="319088" y="80530"/>
                    <a:pt x="319088" y="266267"/>
                  </a:cubicBezTo>
                  <a:cubicBezTo>
                    <a:pt x="319088" y="268865"/>
                    <a:pt x="317796" y="271463"/>
                    <a:pt x="315213" y="271463"/>
                  </a:cubicBezTo>
                  <a:cubicBezTo>
                    <a:pt x="315213" y="271463"/>
                    <a:pt x="315213" y="271463"/>
                    <a:pt x="251911" y="287049"/>
                  </a:cubicBezTo>
                  <a:cubicBezTo>
                    <a:pt x="251911" y="287049"/>
                    <a:pt x="251911" y="287049"/>
                    <a:pt x="204113" y="300038"/>
                  </a:cubicBezTo>
                  <a:cubicBezTo>
                    <a:pt x="204113" y="300038"/>
                    <a:pt x="204113" y="300038"/>
                    <a:pt x="89138" y="328613"/>
                  </a:cubicBezTo>
                  <a:cubicBezTo>
                    <a:pt x="89138" y="328613"/>
                    <a:pt x="89138" y="328613"/>
                    <a:pt x="87846" y="328613"/>
                  </a:cubicBezTo>
                  <a:cubicBezTo>
                    <a:pt x="86554" y="328613"/>
                    <a:pt x="85262" y="328613"/>
                    <a:pt x="85262" y="328613"/>
                  </a:cubicBezTo>
                  <a:cubicBezTo>
                    <a:pt x="85262" y="328613"/>
                    <a:pt x="85262" y="328613"/>
                    <a:pt x="2583" y="281854"/>
                  </a:cubicBezTo>
                  <a:cubicBezTo>
                    <a:pt x="0" y="281854"/>
                    <a:pt x="0" y="279256"/>
                    <a:pt x="0" y="277957"/>
                  </a:cubicBezTo>
                  <a:cubicBezTo>
                    <a:pt x="0" y="277957"/>
                    <a:pt x="0" y="277957"/>
                    <a:pt x="0" y="64943"/>
                  </a:cubicBezTo>
                  <a:cubicBezTo>
                    <a:pt x="0" y="63644"/>
                    <a:pt x="0" y="62346"/>
                    <a:pt x="1292" y="61047"/>
                  </a:cubicBezTo>
                  <a:cubicBezTo>
                    <a:pt x="1292" y="61047"/>
                    <a:pt x="1292" y="61047"/>
                    <a:pt x="85262" y="1299"/>
                  </a:cubicBezTo>
                  <a:cubicBezTo>
                    <a:pt x="85262" y="1299"/>
                    <a:pt x="86554" y="0"/>
                    <a:pt x="87846" y="0"/>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a:ea typeface="微软雅黑"/>
                <a:sym typeface="Arial"/>
              </a:endParaRPr>
            </a:p>
          </p:txBody>
        </p:sp>
      </p:grpSp>
      <p:grpSp>
        <p:nvGrpSpPr>
          <p:cNvPr id="8" name="组合 7"/>
          <p:cNvGrpSpPr/>
          <p:nvPr/>
        </p:nvGrpSpPr>
        <p:grpSpPr>
          <a:xfrm>
            <a:off x="8376776" y="1613448"/>
            <a:ext cx="2413178" cy="2413178"/>
            <a:chOff x="8480330" y="1967143"/>
            <a:chExt cx="2413178" cy="2413178"/>
          </a:xfrm>
        </p:grpSpPr>
        <p:sp>
          <p:nvSpPr>
            <p:cNvPr id="39" name="椭圆 38"/>
            <p:cNvSpPr/>
            <p:nvPr/>
          </p:nvSpPr>
          <p:spPr>
            <a:xfrm>
              <a:off x="8608121" y="2094934"/>
              <a:ext cx="2157594" cy="2157594"/>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9" name="椭圆 8"/>
            <p:cNvSpPr/>
            <p:nvPr/>
          </p:nvSpPr>
          <p:spPr>
            <a:xfrm>
              <a:off x="8480330" y="1967143"/>
              <a:ext cx="2413178" cy="2413178"/>
            </a:xfrm>
            <a:prstGeom prst="ellipse">
              <a:avLst/>
            </a:prstGeom>
            <a:noFill/>
            <a:ln>
              <a:solidFill>
                <a:srgbClr val="B2B2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10" name="Freeform 135"/>
            <p:cNvSpPr/>
            <p:nvPr/>
          </p:nvSpPr>
          <p:spPr bwMode="auto">
            <a:xfrm>
              <a:off x="9291551" y="2804350"/>
              <a:ext cx="790734" cy="738761"/>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a:ea typeface="微软雅黑"/>
                <a:sym typeface="Arial"/>
              </a:endParaRPr>
            </a:p>
          </p:txBody>
        </p:sp>
      </p:grpSp>
      <p:cxnSp>
        <p:nvCxnSpPr>
          <p:cNvPr id="44" name="直接连接符 43"/>
          <p:cNvCxnSpPr/>
          <p:nvPr/>
        </p:nvCxnSpPr>
        <p:spPr>
          <a:xfrm>
            <a:off x="1402045" y="4293237"/>
            <a:ext cx="2413178" cy="0"/>
          </a:xfrm>
          <a:prstGeom prst="line">
            <a:avLst/>
          </a:prstGeom>
          <a:noFill/>
          <a:ln w="9525">
            <a:solidFill>
              <a:srgbClr val="96D7DB"/>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4889411" y="4293237"/>
            <a:ext cx="2413178" cy="0"/>
          </a:xfrm>
          <a:prstGeom prst="line">
            <a:avLst/>
          </a:prstGeom>
          <a:noFill/>
          <a:ln w="9525">
            <a:solidFill>
              <a:srgbClr val="FEAFAA"/>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8376775" y="4293237"/>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grpSp>
        <p:nvGrpSpPr>
          <p:cNvPr id="11" name="组合 10"/>
          <p:cNvGrpSpPr/>
          <p:nvPr/>
        </p:nvGrpSpPr>
        <p:grpSpPr>
          <a:xfrm>
            <a:off x="1057480" y="4455873"/>
            <a:ext cx="3105898" cy="1228289"/>
            <a:chOff x="1057480" y="4580968"/>
            <a:chExt cx="3105898" cy="1228289"/>
          </a:xfrm>
        </p:grpSpPr>
        <p:sp>
          <p:nvSpPr>
            <p:cNvPr id="48" name="矩形 47"/>
            <p:cNvSpPr/>
            <p:nvPr/>
          </p:nvSpPr>
          <p:spPr>
            <a:xfrm>
              <a:off x="1057480" y="5054242"/>
              <a:ext cx="3105898" cy="755015"/>
            </a:xfrm>
            <a:prstGeom prst="rect">
              <a:avLst/>
            </a:prstGeom>
          </p:spPr>
          <p:txBody>
            <a:bodyPr wrap="square">
              <a:spAutoFit/>
              <a:scene3d>
                <a:camera prst="orthographicFront"/>
                <a:lightRig rig="threePt" dir="t"/>
              </a:scene3d>
              <a:sp3d contourW="12700"/>
            </a:bodyPr>
            <a:lstStyle/>
            <a:p>
              <a:pPr algn="ctr">
                <a:lnSpc>
                  <a:spcPct val="120000"/>
                </a:lnSpc>
                <a:buClrTx/>
                <a:buSzTx/>
                <a:buFontTx/>
              </a:pPr>
              <a:r>
                <a:rPr lang="zh-CN" altLang="en-US" sz="1200" spc="160" dirty="0">
                  <a:solidFill>
                    <a:srgbClr val="747474"/>
                  </a:solidFill>
                  <a:uFillTx/>
                  <a:latin typeface="Arial"/>
                  <a:ea typeface="微软雅黑"/>
                  <a:sym typeface="Arial"/>
                </a:rPr>
                <a:t>用户可以在投影仪或者计算机上进行演示也可以将演示文稿打印出来制作成胶片以便应用到更广泛</a:t>
              </a:r>
            </a:p>
          </p:txBody>
        </p:sp>
        <p:sp>
          <p:nvSpPr>
            <p:cNvPr id="49" name="矩形 48"/>
            <p:cNvSpPr/>
            <p:nvPr/>
          </p:nvSpPr>
          <p:spPr>
            <a:xfrm>
              <a:off x="1489442" y="4580968"/>
              <a:ext cx="2241974" cy="430374"/>
            </a:xfrm>
            <a:prstGeom prst="rect">
              <a:avLst/>
            </a:prstGeom>
          </p:spPr>
          <p:txBody>
            <a:bodyPr wrap="square">
              <a:spAutoFit/>
              <a:scene3d>
                <a:camera prst="orthographicFront"/>
                <a:lightRig rig="threePt" dir="t"/>
              </a:scene3d>
              <a:sp3d contourW="12700"/>
            </a:bodyPr>
            <a:lstStyle/>
            <a:p>
              <a:pPr algn="ctr">
                <a:lnSpc>
                  <a:spcPct val="120000"/>
                </a:lnSpc>
                <a:buClrTx/>
                <a:buSzTx/>
                <a:buFontTx/>
              </a:pPr>
              <a:r>
                <a:rPr lang="zh-CN" altLang="en-US" sz="2000" spc="300" dirty="0">
                  <a:solidFill>
                    <a:schemeClr val="tx1">
                      <a:lumMod val="75000"/>
                      <a:lumOff val="25000"/>
                    </a:schemeClr>
                  </a:solidFill>
                  <a:uFillTx/>
                  <a:latin typeface="Arial"/>
                  <a:ea typeface="微软雅黑"/>
                  <a:sym typeface="Arial"/>
                </a:rPr>
                <a:t>标题文字添加</a:t>
              </a:r>
            </a:p>
          </p:txBody>
        </p:sp>
      </p:grpSp>
      <p:grpSp>
        <p:nvGrpSpPr>
          <p:cNvPr id="12" name="组合 11"/>
          <p:cNvGrpSpPr/>
          <p:nvPr/>
        </p:nvGrpSpPr>
        <p:grpSpPr>
          <a:xfrm>
            <a:off x="4543051" y="4455873"/>
            <a:ext cx="3105898" cy="1228289"/>
            <a:chOff x="4543051" y="4580968"/>
            <a:chExt cx="3105898" cy="1228289"/>
          </a:xfrm>
        </p:grpSpPr>
        <p:sp>
          <p:nvSpPr>
            <p:cNvPr id="13" name="矩形 12"/>
            <p:cNvSpPr/>
            <p:nvPr/>
          </p:nvSpPr>
          <p:spPr>
            <a:xfrm>
              <a:off x="4543051" y="5054242"/>
              <a:ext cx="3105898" cy="755015"/>
            </a:xfrm>
            <a:prstGeom prst="rect">
              <a:avLst/>
            </a:prstGeom>
          </p:spPr>
          <p:txBody>
            <a:bodyPr wrap="square">
              <a:spAutoFit/>
              <a:scene3d>
                <a:camera prst="orthographicFront"/>
                <a:lightRig rig="threePt" dir="t"/>
              </a:scene3d>
              <a:sp3d contourW="12700"/>
            </a:bodyPr>
            <a:lstStyle/>
            <a:p>
              <a:pPr algn="ctr">
                <a:lnSpc>
                  <a:spcPct val="120000"/>
                </a:lnSpc>
                <a:buClrTx/>
                <a:buSzTx/>
                <a:buFontTx/>
              </a:pPr>
              <a:r>
                <a:rPr lang="zh-CN" altLang="en-US" sz="1200" spc="160" dirty="0">
                  <a:solidFill>
                    <a:srgbClr val="747474"/>
                  </a:solidFill>
                  <a:uFillTx/>
                  <a:latin typeface="Arial"/>
                  <a:ea typeface="微软雅黑"/>
                  <a:sym typeface="Arial"/>
                </a:rPr>
                <a:t>用户可以在投影仪或者计算机上进行演示也可以将演示文稿打印出来制作成胶片以便应用到更广泛</a:t>
              </a:r>
            </a:p>
          </p:txBody>
        </p:sp>
        <p:sp>
          <p:nvSpPr>
            <p:cNvPr id="14" name="矩形 13"/>
            <p:cNvSpPr/>
            <p:nvPr/>
          </p:nvSpPr>
          <p:spPr>
            <a:xfrm>
              <a:off x="4975013" y="4580968"/>
              <a:ext cx="2241974" cy="430374"/>
            </a:xfrm>
            <a:prstGeom prst="rect">
              <a:avLst/>
            </a:prstGeom>
          </p:spPr>
          <p:txBody>
            <a:bodyPr wrap="square">
              <a:spAutoFit/>
              <a:scene3d>
                <a:camera prst="orthographicFront"/>
                <a:lightRig rig="threePt" dir="t"/>
              </a:scene3d>
              <a:sp3d contourW="12700"/>
            </a:bodyPr>
            <a:lstStyle/>
            <a:p>
              <a:pPr algn="ctr">
                <a:lnSpc>
                  <a:spcPct val="120000"/>
                </a:lnSpc>
                <a:buClrTx/>
                <a:buSzTx/>
                <a:buFontTx/>
              </a:pPr>
              <a:r>
                <a:rPr lang="zh-CN" altLang="en-US" sz="2000" spc="300" dirty="0">
                  <a:solidFill>
                    <a:schemeClr val="tx1">
                      <a:lumMod val="75000"/>
                      <a:lumOff val="25000"/>
                    </a:schemeClr>
                  </a:solidFill>
                  <a:uFillTx/>
                  <a:latin typeface="Arial"/>
                  <a:ea typeface="微软雅黑"/>
                  <a:sym typeface="Arial"/>
                </a:rPr>
                <a:t>标题文字添加</a:t>
              </a:r>
            </a:p>
          </p:txBody>
        </p:sp>
      </p:grpSp>
      <p:grpSp>
        <p:nvGrpSpPr>
          <p:cNvPr id="15" name="组合 14"/>
          <p:cNvGrpSpPr/>
          <p:nvPr/>
        </p:nvGrpSpPr>
        <p:grpSpPr>
          <a:xfrm>
            <a:off x="8030415" y="4455873"/>
            <a:ext cx="3105898" cy="1228289"/>
            <a:chOff x="8030415" y="4580968"/>
            <a:chExt cx="3105898" cy="1228289"/>
          </a:xfrm>
        </p:grpSpPr>
        <p:sp>
          <p:nvSpPr>
            <p:cNvPr id="17" name="矩形 16"/>
            <p:cNvSpPr/>
            <p:nvPr/>
          </p:nvSpPr>
          <p:spPr>
            <a:xfrm>
              <a:off x="8030415" y="5054242"/>
              <a:ext cx="3105898" cy="75501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spc="160" dirty="0">
                  <a:solidFill>
                    <a:srgbClr val="747474"/>
                  </a:solidFill>
                  <a:uFillTx/>
                  <a:latin typeface="Arial"/>
                  <a:ea typeface="微软雅黑"/>
                  <a:sym typeface="Arial"/>
                </a:rPr>
                <a:t>用户可以在投影仪或者计算机上进行演示也可以将演示文稿打印出来制作成胶片以便应用到更广泛</a:t>
              </a:r>
            </a:p>
          </p:txBody>
        </p:sp>
        <p:sp>
          <p:nvSpPr>
            <p:cNvPr id="18" name="矩形 17"/>
            <p:cNvSpPr/>
            <p:nvPr/>
          </p:nvSpPr>
          <p:spPr>
            <a:xfrm>
              <a:off x="8462377" y="4580968"/>
              <a:ext cx="2241974" cy="430374"/>
            </a:xfrm>
            <a:prstGeom prst="rect">
              <a:avLst/>
            </a:prstGeom>
          </p:spPr>
          <p:txBody>
            <a:bodyPr wrap="square">
              <a:spAutoFit/>
              <a:scene3d>
                <a:camera prst="orthographicFront"/>
                <a:lightRig rig="threePt" dir="t"/>
              </a:scene3d>
              <a:sp3d contourW="12700"/>
            </a:bodyPr>
            <a:lstStyle/>
            <a:p>
              <a:pPr algn="ctr">
                <a:lnSpc>
                  <a:spcPct val="120000"/>
                </a:lnSpc>
                <a:buClrTx/>
                <a:buSzTx/>
                <a:buFontTx/>
              </a:pPr>
              <a:r>
                <a:rPr lang="zh-CN" altLang="en-US" sz="2000" spc="300" dirty="0">
                  <a:solidFill>
                    <a:schemeClr val="tx1">
                      <a:lumMod val="75000"/>
                      <a:lumOff val="25000"/>
                    </a:schemeClr>
                  </a:solidFill>
                  <a:uFillTx/>
                  <a:latin typeface="Arial"/>
                  <a:ea typeface="微软雅黑"/>
                  <a:sym typeface="Arial"/>
                </a:rPr>
                <a:t>标题文字添加</a:t>
              </a:r>
            </a:p>
          </p:txBody>
        </p:sp>
      </p:gr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500"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anim calcmode="lin" valueType="num">
                                      <p:cBhvr>
                                        <p:cTn id="38" dur="500" fill="hold"/>
                                        <p:tgtEl>
                                          <p:spTgt spid="30"/>
                                        </p:tgtEl>
                                        <p:attrNameLst>
                                          <p:attrName>ppt_x</p:attrName>
                                        </p:attrNameLst>
                                      </p:cBhvr>
                                      <p:tavLst>
                                        <p:tav tm="0">
                                          <p:val>
                                            <p:strVal val="#ppt_x"/>
                                          </p:val>
                                        </p:tav>
                                        <p:tav tm="100000">
                                          <p:val>
                                            <p:strVal val="#ppt_x"/>
                                          </p:val>
                                        </p:tav>
                                      </p:tavLst>
                                    </p:anim>
                                    <p:anim calcmode="lin" valueType="num">
                                      <p:cBhvr>
                                        <p:cTn id="39" dur="500" fill="hold"/>
                                        <p:tgtEl>
                                          <p:spTgt spid="30"/>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16" presetClass="entr" presetSubtype="21"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barn(inVertical)">
                                      <p:cBhvr>
                                        <p:cTn id="43" dur="500"/>
                                        <p:tgtEl>
                                          <p:spTgt spid="44"/>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par>
                          <p:cTn id="48" fill="hold">
                            <p:stCondLst>
                              <p:cond delay="4000"/>
                            </p:stCondLst>
                            <p:childTnLst>
                              <p:par>
                                <p:cTn id="49" presetID="42" presetClass="entr" presetSubtype="0" fill="hold" nodeType="afterEffect">
                                  <p:stCondLst>
                                    <p:cond delay="0"/>
                                  </p:stCondLst>
                                  <p:childTnLst>
                                    <p:set>
                                      <p:cBhvr>
                                        <p:cTn id="50" dur="500"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anim calcmode="lin" valueType="num">
                                      <p:cBhvr>
                                        <p:cTn id="52" dur="500" fill="hold"/>
                                        <p:tgtEl>
                                          <p:spTgt spid="34"/>
                                        </p:tgtEl>
                                        <p:attrNameLst>
                                          <p:attrName>ppt_x</p:attrName>
                                        </p:attrNameLst>
                                      </p:cBhvr>
                                      <p:tavLst>
                                        <p:tav tm="0">
                                          <p:val>
                                            <p:strVal val="#ppt_x"/>
                                          </p:val>
                                        </p:tav>
                                        <p:tav tm="100000">
                                          <p:val>
                                            <p:strVal val="#ppt_x"/>
                                          </p:val>
                                        </p:tav>
                                      </p:tavLst>
                                    </p:anim>
                                    <p:anim calcmode="lin" valueType="num">
                                      <p:cBhvr>
                                        <p:cTn id="53" dur="500" fill="hold"/>
                                        <p:tgtEl>
                                          <p:spTgt spid="34"/>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16" presetClass="entr" presetSubtype="21" fill="hold" nodeType="after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barn(inVertical)">
                                      <p:cBhvr>
                                        <p:cTn id="57" dur="500"/>
                                        <p:tgtEl>
                                          <p:spTgt spid="45"/>
                                        </p:tgtEl>
                                      </p:cBhvr>
                                    </p:animEffect>
                                  </p:childTnLst>
                                </p:cTn>
                              </p:par>
                            </p:childTnLst>
                          </p:cTn>
                        </p:par>
                        <p:par>
                          <p:cTn id="58" fill="hold">
                            <p:stCondLst>
                              <p:cond delay="5000"/>
                            </p:stCondLst>
                            <p:childTnLst>
                              <p:par>
                                <p:cTn id="59" presetID="22" presetClass="entr" presetSubtype="1"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up)">
                                      <p:cBhvr>
                                        <p:cTn id="61" dur="500"/>
                                        <p:tgtEl>
                                          <p:spTgt spid="12"/>
                                        </p:tgtEl>
                                      </p:cBhvr>
                                    </p:animEffect>
                                  </p:childTnLst>
                                </p:cTn>
                              </p:par>
                            </p:childTnLst>
                          </p:cTn>
                        </p:par>
                        <p:par>
                          <p:cTn id="62" fill="hold">
                            <p:stCondLst>
                              <p:cond delay="5500"/>
                            </p:stCondLst>
                            <p:childTnLst>
                              <p:par>
                                <p:cTn id="63" presetID="42" presetClass="entr" presetSubtype="0" fill="hold" nodeType="afterEffect">
                                  <p:stCondLst>
                                    <p:cond delay="0"/>
                                  </p:stCondLst>
                                  <p:childTnLst>
                                    <p:set>
                                      <p:cBhvr>
                                        <p:cTn id="64" dur="500"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anim calcmode="lin" valueType="num">
                                      <p:cBhvr>
                                        <p:cTn id="66" dur="500" fill="hold"/>
                                        <p:tgtEl>
                                          <p:spTgt spid="8"/>
                                        </p:tgtEl>
                                        <p:attrNameLst>
                                          <p:attrName>ppt_x</p:attrName>
                                        </p:attrNameLst>
                                      </p:cBhvr>
                                      <p:tavLst>
                                        <p:tav tm="0">
                                          <p:val>
                                            <p:strVal val="#ppt_x"/>
                                          </p:val>
                                        </p:tav>
                                        <p:tav tm="100000">
                                          <p:val>
                                            <p:strVal val="#ppt_x"/>
                                          </p:val>
                                        </p:tav>
                                      </p:tavLst>
                                    </p:anim>
                                    <p:anim calcmode="lin" valueType="num">
                                      <p:cBhvr>
                                        <p:cTn id="67" dur="500" fill="hold"/>
                                        <p:tgtEl>
                                          <p:spTgt spid="8"/>
                                        </p:tgtEl>
                                        <p:attrNameLst>
                                          <p:attrName>ppt_y</p:attrName>
                                        </p:attrNameLst>
                                      </p:cBhvr>
                                      <p:tavLst>
                                        <p:tav tm="0">
                                          <p:val>
                                            <p:strVal val="#ppt_y+.1"/>
                                          </p:val>
                                        </p:tav>
                                        <p:tav tm="100000">
                                          <p:val>
                                            <p:strVal val="#ppt_y"/>
                                          </p:val>
                                        </p:tav>
                                      </p:tavLst>
                                    </p:anim>
                                  </p:childTnLst>
                                </p:cTn>
                              </p:par>
                            </p:childTnLst>
                          </p:cTn>
                        </p:par>
                        <p:par>
                          <p:cTn id="68" fill="hold">
                            <p:stCondLst>
                              <p:cond delay="6000"/>
                            </p:stCondLst>
                            <p:childTnLst>
                              <p:par>
                                <p:cTn id="69" presetID="16" presetClass="entr" presetSubtype="21" fill="hold"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barn(inVertical)">
                                      <p:cBhvr>
                                        <p:cTn id="71" dur="500"/>
                                        <p:tgtEl>
                                          <p:spTgt spid="46"/>
                                        </p:tgtEl>
                                      </p:cBhvr>
                                    </p:animEffect>
                                  </p:childTnLst>
                                </p:cTn>
                              </p:par>
                            </p:childTnLst>
                          </p:cTn>
                        </p:par>
                        <p:par>
                          <p:cTn id="72" fill="hold">
                            <p:stCondLst>
                              <p:cond delay="6500"/>
                            </p:stCondLst>
                            <p:childTnLst>
                              <p:par>
                                <p:cTn id="73" presetID="22" presetClass="entr" presetSubtype="1"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up)">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文本 1"/>
          <p:cNvSpPr txBox="1"/>
          <p:nvPr/>
        </p:nvSpPr>
        <p:spPr>
          <a:xfrm>
            <a:off x="1273175" y="3049270"/>
            <a:ext cx="9641205" cy="1198880"/>
          </a:xfrm>
          <a:prstGeom prst="rect">
            <a:avLst/>
          </a:prstGeom>
        </p:spPr>
        <p:txBody>
          <a:bodyPr wrap="square" rtlCol="0">
            <a:spAutoFit/>
          </a:bodyPr>
          <a:lstStyle>
            <a:defPPr>
              <a:defRPr lang="zh-CN"/>
            </a:defPPr>
            <a:lvl1pPr algn="ctr" defTabSz="905510" hangingPunct="0">
              <a:buClrTx/>
              <a:buSzTx/>
              <a:buFontTx/>
              <a:defRPr sz="7200">
                <a:solidFill>
                  <a:srgbClr val="FEAFAA"/>
                </a:solidFill>
                <a:latin typeface="汉仪大宋简" pitchFamily="49" charset="-122"/>
                <a:ea typeface="汉仪大宋简" pitchFamily="49" charset="-122"/>
              </a:defRPr>
            </a:lvl1pPr>
          </a:lstStyle>
          <a:p>
            <a:r>
              <a:rPr lang="zh-CN" altLang="en-US" dirty="0">
                <a:sym typeface="Arial"/>
              </a:rPr>
              <a:t>下步工作计划</a:t>
            </a:r>
          </a:p>
        </p:txBody>
      </p:sp>
      <p:sp>
        <p:nvSpPr>
          <p:cNvPr id="12" name="矩形 11"/>
          <p:cNvSpPr/>
          <p:nvPr/>
        </p:nvSpPr>
        <p:spPr>
          <a:xfrm>
            <a:off x="2832100" y="4377690"/>
            <a:ext cx="6527165" cy="577787"/>
          </a:xfrm>
          <a:prstGeom prst="rect">
            <a:avLst/>
          </a:prstGeom>
        </p:spPr>
        <p:txBody>
          <a:bodyPr wrap="square">
            <a:spAutoFit/>
          </a:bodyPr>
          <a:lstStyle/>
          <a:p>
            <a:pPr lvl="0" algn="ctr" defTabSz="457200">
              <a:lnSpc>
                <a:spcPts val="2000"/>
              </a:lnSpc>
              <a:defRPr/>
            </a:pPr>
            <a:r>
              <a:rPr lang="zh-CN" altLang="en-US" sz="1200" dirty="0">
                <a:solidFill>
                  <a:srgbClr val="747474"/>
                </a:solidFill>
                <a:latin typeface="Arial"/>
                <a:ea typeface="微软雅黑"/>
                <a:sym typeface="Arial"/>
              </a:rPr>
              <a:t>请在此处添加具体内容，文字尽量言简意赅，简单描述即可，不必过于繁琐，注意版面美观度。请在此处添加具体内容，文字尽量言简意赅，简单描述即可。</a:t>
            </a:r>
          </a:p>
        </p:txBody>
      </p:sp>
      <p:grpSp>
        <p:nvGrpSpPr>
          <p:cNvPr id="14" name="组合 13"/>
          <p:cNvGrpSpPr/>
          <p:nvPr/>
        </p:nvGrpSpPr>
        <p:grpSpPr>
          <a:xfrm>
            <a:off x="5360670" y="1430020"/>
            <a:ext cx="1470660" cy="1470660"/>
            <a:chOff x="8442" y="2252"/>
            <a:chExt cx="2316" cy="2316"/>
          </a:xfrm>
        </p:grpSpPr>
        <p:sp>
          <p:nvSpPr>
            <p:cNvPr id="23" name="椭圆 22"/>
            <p:cNvSpPr/>
            <p:nvPr/>
          </p:nvSpPr>
          <p:spPr>
            <a:xfrm>
              <a:off x="8442" y="2252"/>
              <a:ext cx="2316" cy="2316"/>
            </a:xfrm>
            <a:prstGeom prst="ellipse">
              <a:avLst/>
            </a:prstGeom>
            <a:solidFill>
              <a:srgbClr val="FEAF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85000"/>
                    <a:lumOff val="15000"/>
                  </a:schemeClr>
                </a:solidFill>
                <a:latin typeface="Arial"/>
                <a:ea typeface="微软雅黑"/>
                <a:cs typeface="+mn-ea"/>
                <a:sym typeface="Arial"/>
              </a:endParaRPr>
            </a:p>
          </p:txBody>
        </p:sp>
        <p:sp>
          <p:nvSpPr>
            <p:cNvPr id="25" name="文本框 24"/>
            <p:cNvSpPr txBox="1"/>
            <p:nvPr/>
          </p:nvSpPr>
          <p:spPr>
            <a:xfrm>
              <a:off x="8747" y="2684"/>
              <a:ext cx="1705" cy="1452"/>
            </a:xfrm>
            <a:prstGeom prst="rect">
              <a:avLst/>
            </a:prstGeom>
            <a:noFill/>
          </p:spPr>
          <p:txBody>
            <a:bodyPr wrap="square" rtlCol="0">
              <a:spAutoFit/>
            </a:bodyPr>
            <a:lstStyle/>
            <a:p>
              <a:pPr algn="ctr" defTabSz="914400">
                <a:buClrTx/>
                <a:buSzTx/>
                <a:buFontTx/>
              </a:pPr>
              <a:r>
                <a:rPr lang="zh-CN" altLang="en-US" sz="5400">
                  <a:solidFill>
                    <a:schemeClr val="bg1"/>
                  </a:solidFill>
                  <a:latin typeface="Arial"/>
                  <a:ea typeface="微软雅黑"/>
                  <a:sym typeface="Arial"/>
                </a:rPr>
                <a:t>04</a:t>
              </a:r>
            </a:p>
          </p:txBody>
        </p:sp>
      </p:gr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1"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0-#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 presetClass="entr" presetSubtype="16" fill="hold" nodeType="afterEffect">
                                  <p:stCondLst>
                                    <p:cond delay="0"/>
                                  </p:stCondLst>
                                  <p:childTnLst>
                                    <p:set>
                                      <p:cBhvr>
                                        <p:cTn id="31" dur="500"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a:buClrTx/>
              <a:buSzTx/>
              <a:buFontTx/>
            </a:pPr>
            <a:r>
              <a:rPr lang="zh-CN" altLang="en-US" sz="2400" spc="300" dirty="0">
                <a:solidFill>
                  <a:schemeClr val="tx1">
                    <a:lumMod val="75000"/>
                    <a:lumOff val="25000"/>
                  </a:schemeClr>
                </a:solidFill>
                <a:uFillTx/>
                <a:latin typeface="Arial"/>
                <a:ea typeface="微软雅黑"/>
                <a:sym typeface="Arial"/>
              </a:rPr>
              <a:t>工作经验总结</a:t>
            </a:r>
          </a:p>
        </p:txBody>
      </p:sp>
      <p:sp>
        <p:nvSpPr>
          <p:cNvPr id="4" name="矩形 3"/>
          <p:cNvSpPr/>
          <p:nvPr/>
        </p:nvSpPr>
        <p:spPr>
          <a:xfrm>
            <a:off x="440300" y="1520684"/>
            <a:ext cx="2061391" cy="1838325"/>
          </a:xfrm>
          <a:prstGeom prst="rect">
            <a:avLst/>
          </a:prstGeom>
        </p:spPr>
        <p:txBody>
          <a:bodyPr wrap="square" lIns="68580" tIns="34290" rIns="68580" bIns="34290">
            <a:spAutoFit/>
          </a:bodyPr>
          <a:lstStyle/>
          <a:p>
            <a:pPr algn="ctr">
              <a:defRPr/>
            </a:pPr>
            <a:r>
              <a:rPr lang="zh-CN" altLang="en-US" sz="11500" spc="225" dirty="0">
                <a:solidFill>
                  <a:srgbClr val="FEAFAA"/>
                </a:solidFill>
                <a:latin typeface="Arial"/>
                <a:ea typeface="微软雅黑"/>
                <a:cs typeface="+mn-ea"/>
                <a:sym typeface="Arial"/>
              </a:rPr>
              <a:t>“</a:t>
            </a:r>
          </a:p>
        </p:txBody>
      </p:sp>
      <p:sp>
        <p:nvSpPr>
          <p:cNvPr id="3" name="矩形 2"/>
          <p:cNvSpPr/>
          <p:nvPr/>
        </p:nvSpPr>
        <p:spPr>
          <a:xfrm>
            <a:off x="9621446" y="2641461"/>
            <a:ext cx="2061391" cy="1838325"/>
          </a:xfrm>
          <a:prstGeom prst="rect">
            <a:avLst/>
          </a:prstGeom>
        </p:spPr>
        <p:txBody>
          <a:bodyPr wrap="square" lIns="68580" tIns="34290" rIns="68580" bIns="34290">
            <a:spAutoFit/>
          </a:bodyPr>
          <a:lstStyle/>
          <a:p>
            <a:pPr algn="ctr">
              <a:defRPr/>
            </a:pPr>
            <a:r>
              <a:rPr lang="zh-CN" altLang="en-US" sz="11500" spc="225" dirty="0">
                <a:solidFill>
                  <a:srgbClr val="FEAFAA"/>
                </a:solidFill>
                <a:latin typeface="Arial"/>
                <a:ea typeface="微软雅黑"/>
                <a:cs typeface="+mn-ea"/>
                <a:sym typeface="Arial"/>
              </a:rPr>
              <a:t>”</a:t>
            </a:r>
            <a:endParaRPr lang="en-US" sz="11500" spc="225" dirty="0">
              <a:solidFill>
                <a:srgbClr val="FEAFAA"/>
              </a:solidFill>
              <a:latin typeface="Arial"/>
              <a:ea typeface="微软雅黑"/>
              <a:cs typeface="+mn-ea"/>
              <a:sym typeface="Arial"/>
            </a:endParaRPr>
          </a:p>
        </p:txBody>
      </p:sp>
      <p:sp>
        <p:nvSpPr>
          <p:cNvPr id="7" name="文本框 6"/>
          <p:cNvSpPr txBox="1"/>
          <p:nvPr/>
        </p:nvSpPr>
        <p:spPr>
          <a:xfrm>
            <a:off x="2333625" y="1614805"/>
            <a:ext cx="7454265" cy="201485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lvl="0" algn="l">
              <a:lnSpc>
                <a:spcPts val="2500"/>
              </a:lnSpc>
              <a:defRPr/>
            </a:pPr>
            <a:r>
              <a:rPr lang="zh-CN" altLang="en-US" sz="1200" spc="160" dirty="0">
                <a:solidFill>
                  <a:srgbClr val="747474"/>
                </a:solidFill>
                <a:uFillTx/>
                <a:latin typeface="Arial"/>
                <a:ea typeface="微软雅黑"/>
                <a:sym typeface="Arial"/>
              </a:rPr>
              <a:t>在此处添加具体内容，文字尽量言简意赅，简单说明即可，不必过于繁琐，注意版面美观度。请在此处添加具体内容。在此处添加具体内容，文字尽量言简意赅，简单说明即可，不必过于繁琐，注意版面美观度。请在此处添加具体内容。在此处添加具体内容，文字尽量言简意赅，简单说明即可，不必过于繁琐，注意版面美观度。请在此处添加具体内容。在此处添加具体内容，文字尽量言简意赅，简单说明即可，不必过于繁琐，注意版面美观度。请在此处添加具体内容。</a:t>
            </a:r>
            <a:endParaRPr kumimoji="0" lang="zh-CN" altLang="en-US" sz="1200" b="0" i="0" u="none" strike="noStrike" kern="1200" cap="none" spc="160" normalizeH="0" baseline="0" dirty="0">
              <a:solidFill>
                <a:srgbClr val="747474"/>
              </a:solidFill>
              <a:uFillTx/>
              <a:latin typeface="Arial"/>
              <a:ea typeface="微软雅黑"/>
              <a:sym typeface="Arial"/>
            </a:endParaRPr>
          </a:p>
          <a:p>
            <a:pPr lvl="0" algn="l">
              <a:lnSpc>
                <a:spcPts val="2500"/>
              </a:lnSpc>
              <a:defRPr/>
            </a:pPr>
            <a:endParaRPr lang="zh-CN" altLang="en-US" sz="1200" dirty="0">
              <a:solidFill>
                <a:schemeClr val="tx1">
                  <a:lumMod val="65000"/>
                  <a:lumOff val="35000"/>
                </a:schemeClr>
              </a:solidFill>
              <a:latin typeface="Arial"/>
              <a:ea typeface="微软雅黑"/>
              <a:sym typeface="Arial"/>
            </a:endParaRPr>
          </a:p>
        </p:txBody>
      </p:sp>
      <p:pic>
        <p:nvPicPr>
          <p:cNvPr id="5" name="图片 4" descr="201910282345058693.jpg!860"/>
          <p:cNvPicPr>
            <a:picLocks noChangeAspect="1"/>
          </p:cNvPicPr>
          <p:nvPr/>
        </p:nvPicPr>
        <p:blipFill>
          <a:blip r:embed="rId7"/>
          <a:srcRect l="236" t="30106" r="-236" b="3255"/>
          <a:stretch>
            <a:fillRect/>
          </a:stretch>
        </p:blipFill>
        <p:spPr>
          <a:xfrm>
            <a:off x="2148205" y="3496310"/>
            <a:ext cx="2246630" cy="2246630"/>
          </a:xfrm>
          <a:prstGeom prst="rect">
            <a:avLst/>
          </a:prstGeom>
        </p:spPr>
      </p:pic>
      <p:pic>
        <p:nvPicPr>
          <p:cNvPr id="6" name="图片 5" descr="201910282345058693.jpg!860"/>
          <p:cNvPicPr>
            <a:picLocks noChangeAspect="1"/>
          </p:cNvPicPr>
          <p:nvPr/>
        </p:nvPicPr>
        <p:blipFill>
          <a:blip r:embed="rId7"/>
          <a:srcRect l="236" t="30106" r="-236" b="3255"/>
          <a:stretch>
            <a:fillRect/>
          </a:stretch>
        </p:blipFill>
        <p:spPr>
          <a:xfrm>
            <a:off x="4973955" y="3496310"/>
            <a:ext cx="2246630" cy="2246630"/>
          </a:xfrm>
          <a:prstGeom prst="rect">
            <a:avLst/>
          </a:prstGeom>
        </p:spPr>
      </p:pic>
      <p:pic>
        <p:nvPicPr>
          <p:cNvPr id="8" name="图片 7" descr="201910282345058693.jpg!860"/>
          <p:cNvPicPr>
            <a:picLocks noChangeAspect="1"/>
          </p:cNvPicPr>
          <p:nvPr/>
        </p:nvPicPr>
        <p:blipFill>
          <a:blip r:embed="rId7"/>
          <a:srcRect l="236" t="30106" r="-236" b="3255"/>
          <a:stretch>
            <a:fillRect/>
          </a:stretch>
        </p:blipFill>
        <p:spPr>
          <a:xfrm>
            <a:off x="7799705" y="3496310"/>
            <a:ext cx="2246630" cy="2246630"/>
          </a:xfrm>
          <a:prstGeom prst="rect">
            <a:avLst/>
          </a:prstGeom>
        </p:spPr>
      </p:pic>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p:tgtEl>
                                          <p:spTgt spid="7"/>
                                        </p:tgtEl>
                                        <p:attrNameLst>
                                          <p:attrName>ppt_y</p:attrName>
                                        </p:attrNameLst>
                                      </p:cBhvr>
                                      <p:tavLst>
                                        <p:tav tm="0">
                                          <p:val>
                                            <p:strVal val="#ppt_y+#ppt_h*1.125000"/>
                                          </p:val>
                                        </p:tav>
                                        <p:tav tm="100000">
                                          <p:val>
                                            <p:strVal val="#ppt_y"/>
                                          </p:val>
                                        </p:tav>
                                      </p:tavLst>
                                    </p:anim>
                                    <p:animEffect transition="in" filter="wipe(up)">
                                      <p:cBhvr>
                                        <p:cTn id="46" dur="500"/>
                                        <p:tgtEl>
                                          <p:spTgt spid="7"/>
                                        </p:tgtEl>
                                      </p:cBhvr>
                                    </p:animEffect>
                                  </p:childTnLst>
                                </p:cTn>
                              </p:par>
                            </p:childTnLst>
                          </p:cTn>
                        </p:par>
                        <p:par>
                          <p:cTn id="47" fill="hold">
                            <p:stCondLst>
                              <p:cond delay="4000"/>
                            </p:stCondLst>
                            <p:childTnLst>
                              <p:par>
                                <p:cTn id="48" presetID="4" presetClass="entr" presetSubtype="16" fill="hold" nodeType="afterEffect">
                                  <p:stCondLst>
                                    <p:cond delay="0"/>
                                  </p:stCondLst>
                                  <p:childTnLst>
                                    <p:set>
                                      <p:cBhvr>
                                        <p:cTn id="49" dur="500" fill="hold">
                                          <p:stCondLst>
                                            <p:cond delay="0"/>
                                          </p:stCondLst>
                                        </p:cTn>
                                        <p:tgtEl>
                                          <p:spTgt spid="5"/>
                                        </p:tgtEl>
                                        <p:attrNameLst>
                                          <p:attrName>style.visibility</p:attrName>
                                        </p:attrNameLst>
                                      </p:cBhvr>
                                      <p:to>
                                        <p:strVal val="visible"/>
                                      </p:to>
                                    </p:set>
                                    <p:animEffect transition="in" filter="box(in)">
                                      <p:cBhvr>
                                        <p:cTn id="50" dur="500"/>
                                        <p:tgtEl>
                                          <p:spTgt spid="5"/>
                                        </p:tgtEl>
                                      </p:cBhvr>
                                    </p:animEffect>
                                  </p:childTnLst>
                                </p:cTn>
                              </p:par>
                              <p:par>
                                <p:cTn id="51" presetID="4" presetClass="entr" presetSubtype="16" fill="hold" nodeType="withEffect">
                                  <p:stCondLst>
                                    <p:cond delay="0"/>
                                  </p:stCondLst>
                                  <p:childTnLst>
                                    <p:set>
                                      <p:cBhvr>
                                        <p:cTn id="52" dur="500" fill="hold">
                                          <p:stCondLst>
                                            <p:cond delay="0"/>
                                          </p:stCondLst>
                                        </p:cTn>
                                        <p:tgtEl>
                                          <p:spTgt spid="6"/>
                                        </p:tgtEl>
                                        <p:attrNameLst>
                                          <p:attrName>style.visibility</p:attrName>
                                        </p:attrNameLst>
                                      </p:cBhvr>
                                      <p:to>
                                        <p:strVal val="visible"/>
                                      </p:to>
                                    </p:set>
                                    <p:animEffect transition="in" filter="box(in)">
                                      <p:cBhvr>
                                        <p:cTn id="53" dur="500"/>
                                        <p:tgtEl>
                                          <p:spTgt spid="6"/>
                                        </p:tgtEl>
                                      </p:cBhvr>
                                    </p:animEffect>
                                  </p:childTnLst>
                                </p:cTn>
                              </p:par>
                              <p:par>
                                <p:cTn id="54" presetID="4" presetClass="entr" presetSubtype="16" fill="hold" nodeType="withEffect">
                                  <p:stCondLst>
                                    <p:cond delay="0"/>
                                  </p:stCondLst>
                                  <p:childTnLst>
                                    <p:set>
                                      <p:cBhvr>
                                        <p:cTn id="55" dur="500" fill="hold">
                                          <p:stCondLst>
                                            <p:cond delay="0"/>
                                          </p:stCondLst>
                                        </p:cTn>
                                        <p:tgtEl>
                                          <p:spTgt spid="8"/>
                                        </p:tgtEl>
                                        <p:attrNameLst>
                                          <p:attrName>style.visibility</p:attrName>
                                        </p:attrNameLst>
                                      </p:cBhvr>
                                      <p:to>
                                        <p:strVal val="visible"/>
                                      </p:to>
                                    </p:set>
                                    <p:animEffect transition="in" filter="box(in)">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P spid="4" grpId="0"/>
      <p:bldP spid="3" grpId="0"/>
      <p:bldP spid="7"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a:buClrTx/>
              <a:buSzTx/>
              <a:buFontTx/>
            </a:pPr>
            <a:r>
              <a:rPr lang="zh-CN" altLang="en-US" sz="2400" spc="300" dirty="0">
                <a:solidFill>
                  <a:schemeClr val="tx1">
                    <a:lumMod val="75000"/>
                    <a:lumOff val="25000"/>
                  </a:schemeClr>
                </a:solidFill>
                <a:uFillTx/>
                <a:latin typeface="Arial"/>
                <a:ea typeface="微软雅黑"/>
                <a:sym typeface="Arial"/>
              </a:rPr>
              <a:t>工作经验总结</a:t>
            </a:r>
          </a:p>
        </p:txBody>
      </p:sp>
      <p:grpSp>
        <p:nvGrpSpPr>
          <p:cNvPr id="45" name="组合 44"/>
          <p:cNvGrpSpPr/>
          <p:nvPr/>
        </p:nvGrpSpPr>
        <p:grpSpPr>
          <a:xfrm>
            <a:off x="1462405" y="2052955"/>
            <a:ext cx="1812290" cy="2259330"/>
            <a:chOff x="1177272" y="1274531"/>
            <a:chExt cx="1387353" cy="1729267"/>
          </a:xfrm>
          <a:gradFill flip="none" rotWithShape="1">
            <a:gsLst>
              <a:gs pos="0">
                <a:srgbClr val="4EE4D2"/>
              </a:gs>
              <a:gs pos="100000">
                <a:srgbClr val="006382"/>
              </a:gs>
            </a:gsLst>
            <a:lin ang="2700000" scaled="1"/>
            <a:tileRect/>
          </a:gradFill>
        </p:grpSpPr>
        <p:sp>
          <p:nvSpPr>
            <p:cNvPr id="18" name="Freeform 196"/>
            <p:cNvSpPr>
              <a:spLocks noChangeArrowheads="1"/>
            </p:cNvSpPr>
            <p:nvPr/>
          </p:nvSpPr>
          <p:spPr bwMode="auto">
            <a:xfrm>
              <a:off x="1193800" y="1274531"/>
              <a:ext cx="1362075" cy="1729267"/>
            </a:xfrm>
            <a:custGeom>
              <a:avLst/>
              <a:gdLst>
                <a:gd name="T0" fmla="*/ 1391708 w 416"/>
                <a:gd name="T1" fmla="*/ 0 h 528"/>
                <a:gd name="T2" fmla="*/ 165054 w 416"/>
                <a:gd name="T3" fmla="*/ 0 h 528"/>
                <a:gd name="T4" fmla="*/ 0 w 416"/>
                <a:gd name="T5" fmla="*/ 168852 h 528"/>
                <a:gd name="T6" fmla="*/ 0 w 416"/>
                <a:gd name="T7" fmla="*/ 1395845 h 528"/>
                <a:gd name="T8" fmla="*/ 165054 w 416"/>
                <a:gd name="T9" fmla="*/ 1564698 h 528"/>
                <a:gd name="T10" fmla="*/ 600197 w 416"/>
                <a:gd name="T11" fmla="*/ 1564698 h 528"/>
                <a:gd name="T12" fmla="*/ 780257 w 416"/>
                <a:gd name="T13" fmla="*/ 1981200 h 528"/>
                <a:gd name="T14" fmla="*/ 964067 w 416"/>
                <a:gd name="T15" fmla="*/ 1564698 h 528"/>
                <a:gd name="T16" fmla="*/ 1391708 w 416"/>
                <a:gd name="T17" fmla="*/ 1564698 h 528"/>
                <a:gd name="T18" fmla="*/ 1560513 w 416"/>
                <a:gd name="T19" fmla="*/ 1395845 h 528"/>
                <a:gd name="T20" fmla="*/ 1560513 w 416"/>
                <a:gd name="T21" fmla="*/ 168852 h 528"/>
                <a:gd name="T22" fmla="*/ 1391708 w 416"/>
                <a:gd name="T23" fmla="*/ 0 h 5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528"/>
                <a:gd name="T38" fmla="*/ 416 w 416"/>
                <a:gd name="T39" fmla="*/ 528 h 5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528">
                  <a:moveTo>
                    <a:pt x="371" y="0"/>
                  </a:moveTo>
                  <a:cubicBezTo>
                    <a:pt x="44" y="0"/>
                    <a:pt x="44" y="0"/>
                    <a:pt x="44" y="0"/>
                  </a:cubicBezTo>
                  <a:cubicBezTo>
                    <a:pt x="20" y="0"/>
                    <a:pt x="0" y="21"/>
                    <a:pt x="0" y="45"/>
                  </a:cubicBezTo>
                  <a:cubicBezTo>
                    <a:pt x="0" y="372"/>
                    <a:pt x="0" y="372"/>
                    <a:pt x="0" y="372"/>
                  </a:cubicBezTo>
                  <a:cubicBezTo>
                    <a:pt x="0" y="397"/>
                    <a:pt x="20" y="417"/>
                    <a:pt x="44" y="417"/>
                  </a:cubicBezTo>
                  <a:cubicBezTo>
                    <a:pt x="160" y="417"/>
                    <a:pt x="160" y="417"/>
                    <a:pt x="160" y="417"/>
                  </a:cubicBezTo>
                  <a:cubicBezTo>
                    <a:pt x="208" y="528"/>
                    <a:pt x="208" y="528"/>
                    <a:pt x="208" y="528"/>
                  </a:cubicBezTo>
                  <a:cubicBezTo>
                    <a:pt x="257" y="417"/>
                    <a:pt x="257" y="417"/>
                    <a:pt x="257" y="417"/>
                  </a:cubicBezTo>
                  <a:cubicBezTo>
                    <a:pt x="371" y="417"/>
                    <a:pt x="371" y="417"/>
                    <a:pt x="371" y="417"/>
                  </a:cubicBezTo>
                  <a:cubicBezTo>
                    <a:pt x="396" y="417"/>
                    <a:pt x="416" y="397"/>
                    <a:pt x="416" y="372"/>
                  </a:cubicBezTo>
                  <a:cubicBezTo>
                    <a:pt x="416" y="45"/>
                    <a:pt x="416" y="45"/>
                    <a:pt x="416" y="45"/>
                  </a:cubicBezTo>
                  <a:cubicBezTo>
                    <a:pt x="416" y="21"/>
                    <a:pt x="396" y="0"/>
                    <a:pt x="371" y="0"/>
                  </a:cubicBezTo>
                  <a:close/>
                </a:path>
              </a:pathLst>
            </a:custGeom>
            <a:solidFill>
              <a:srgbClr val="FEAFAA"/>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solidFill>
                  <a:schemeClr val="bg1"/>
                </a:solidFill>
                <a:latin typeface="Arial"/>
                <a:ea typeface="微软雅黑"/>
                <a:sym typeface="Arial"/>
              </a:endParaRPr>
            </a:p>
          </p:txBody>
        </p:sp>
        <p:sp>
          <p:nvSpPr>
            <p:cNvPr id="5" name="TextBox 821"/>
            <p:cNvSpPr>
              <a:spLocks noChangeArrowheads="1"/>
            </p:cNvSpPr>
            <p:nvPr/>
          </p:nvSpPr>
          <p:spPr bwMode="auto">
            <a:xfrm>
              <a:off x="1177272" y="2128472"/>
              <a:ext cx="1387353" cy="30522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2000" spc="100" dirty="0">
                  <a:solidFill>
                    <a:schemeClr val="bg1"/>
                  </a:solidFill>
                  <a:uFillTx/>
                  <a:latin typeface="Arial"/>
                  <a:ea typeface="微软雅黑"/>
                  <a:sym typeface="Arial"/>
                </a:rPr>
                <a:t>单击添加标题</a:t>
              </a:r>
            </a:p>
          </p:txBody>
        </p:sp>
        <p:sp>
          <p:nvSpPr>
            <p:cNvPr id="48" name="TextBox 682"/>
            <p:cNvSpPr>
              <a:spLocks noChangeArrowheads="1"/>
            </p:cNvSpPr>
            <p:nvPr/>
          </p:nvSpPr>
          <p:spPr bwMode="auto">
            <a:xfrm>
              <a:off x="1558085" y="1441108"/>
              <a:ext cx="633507" cy="4937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buClrTx/>
                <a:buSzTx/>
                <a:buFontTx/>
              </a:pPr>
              <a:r>
                <a:rPr lang="en-US" altLang="zh-CN" sz="3600" dirty="0">
                  <a:solidFill>
                    <a:schemeClr val="bg1"/>
                  </a:solidFill>
                  <a:latin typeface="Arial"/>
                  <a:ea typeface="微软雅黑"/>
                  <a:sym typeface="Arial"/>
                </a:rPr>
                <a:t>01</a:t>
              </a:r>
            </a:p>
          </p:txBody>
        </p:sp>
        <p:sp>
          <p:nvSpPr>
            <p:cNvPr id="6" name="直接连接符 849"/>
            <p:cNvSpPr>
              <a:spLocks noChangeShapeType="1"/>
            </p:cNvSpPr>
            <p:nvPr/>
          </p:nvSpPr>
          <p:spPr bwMode="auto">
            <a:xfrm>
              <a:off x="1360488" y="2086766"/>
              <a:ext cx="1028700" cy="0"/>
            </a:xfrm>
            <a:prstGeom prst="line">
              <a:avLst/>
            </a:prstGeom>
            <a:grpFill/>
            <a:ln w="9525">
              <a:solidFill>
                <a:schemeClr val="bg1"/>
              </a:solidFill>
              <a:bevel/>
            </a:ln>
          </p:spPr>
          <p:txBody>
            <a:bodyPr/>
            <a:lstStyle/>
            <a:p>
              <a:endParaRPr lang="zh-CN" altLang="en-US" sz="1350" dirty="0">
                <a:solidFill>
                  <a:schemeClr val="bg1"/>
                </a:solidFill>
                <a:latin typeface="Arial"/>
                <a:ea typeface="微软雅黑"/>
                <a:sym typeface="Arial"/>
              </a:endParaRPr>
            </a:p>
          </p:txBody>
        </p:sp>
      </p:grpSp>
      <p:sp>
        <p:nvSpPr>
          <p:cNvPr id="8" name="矩形 1"/>
          <p:cNvSpPr>
            <a:spLocks noChangeArrowheads="1"/>
          </p:cNvSpPr>
          <p:nvPr/>
        </p:nvSpPr>
        <p:spPr bwMode="auto">
          <a:xfrm>
            <a:off x="1189355" y="4594860"/>
            <a:ext cx="2369185"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8" tIns="45719" rIns="91438" bIns="45719">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lnSpc>
                <a:spcPct val="140000"/>
              </a:lnSpc>
              <a:spcBef>
                <a:spcPct val="0"/>
              </a:spcBef>
            </a:pPr>
            <a:r>
              <a:rPr lang="zh-CN" altLang="en-US" sz="1200" spc="160" dirty="0">
                <a:solidFill>
                  <a:srgbClr val="747474"/>
                </a:solidFill>
                <a:uFillTx/>
                <a:latin typeface="Arial"/>
                <a:ea typeface="微软雅黑"/>
                <a:sym typeface="Arial"/>
              </a:rPr>
              <a:t>在此录入上述图表的综合描述说明，在此录入上述图表的综合描述说明。</a:t>
            </a:r>
          </a:p>
        </p:txBody>
      </p:sp>
      <p:sp>
        <p:nvSpPr>
          <p:cNvPr id="9" name="矩形 8"/>
          <p:cNvSpPr>
            <a:spLocks noChangeArrowheads="1"/>
          </p:cNvSpPr>
          <p:nvPr/>
        </p:nvSpPr>
        <p:spPr bwMode="auto">
          <a:xfrm>
            <a:off x="3742690" y="4594860"/>
            <a:ext cx="2369185"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8" tIns="45719" rIns="91438" bIns="45719">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lnSpc>
                <a:spcPct val="140000"/>
              </a:lnSpc>
              <a:buClrTx/>
              <a:buSzTx/>
              <a:buFontTx/>
            </a:pPr>
            <a:r>
              <a:rPr lang="zh-CN" altLang="en-US" sz="1200" spc="160" dirty="0">
                <a:solidFill>
                  <a:srgbClr val="747474"/>
                </a:solidFill>
                <a:uFillTx/>
                <a:latin typeface="Arial"/>
                <a:ea typeface="微软雅黑"/>
                <a:sym typeface="Arial"/>
              </a:rPr>
              <a:t>在此录入上述图表的综合描述说明，在此录入上述图表的综合描述说明。</a:t>
            </a:r>
          </a:p>
        </p:txBody>
      </p:sp>
      <p:sp>
        <p:nvSpPr>
          <p:cNvPr id="23" name="矩形 1"/>
          <p:cNvSpPr>
            <a:spLocks noChangeArrowheads="1"/>
          </p:cNvSpPr>
          <p:nvPr/>
        </p:nvSpPr>
        <p:spPr bwMode="auto">
          <a:xfrm>
            <a:off x="6296025" y="4594860"/>
            <a:ext cx="2369185"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8" tIns="45719" rIns="91438" bIns="45719">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lnSpc>
                <a:spcPct val="140000"/>
              </a:lnSpc>
              <a:buClrTx/>
              <a:buSzTx/>
              <a:buFontTx/>
            </a:pPr>
            <a:r>
              <a:rPr lang="zh-CN" altLang="en-US" sz="1200" spc="160" dirty="0">
                <a:solidFill>
                  <a:srgbClr val="747474"/>
                </a:solidFill>
                <a:uFillTx/>
                <a:latin typeface="Arial"/>
                <a:ea typeface="微软雅黑"/>
                <a:sym typeface="Arial"/>
              </a:rPr>
              <a:t>在此录入上述图表的综合描述说明，在此录入上述图表的综合描述说明。</a:t>
            </a:r>
          </a:p>
        </p:txBody>
      </p:sp>
      <p:sp>
        <p:nvSpPr>
          <p:cNvPr id="10" name="矩形 1"/>
          <p:cNvSpPr>
            <a:spLocks noChangeArrowheads="1"/>
          </p:cNvSpPr>
          <p:nvPr/>
        </p:nvSpPr>
        <p:spPr bwMode="auto">
          <a:xfrm>
            <a:off x="8849995" y="4594860"/>
            <a:ext cx="2369185"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8" tIns="45719" rIns="91438" bIns="45719">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lnSpc>
                <a:spcPct val="140000"/>
              </a:lnSpc>
              <a:buClrTx/>
              <a:buSzTx/>
              <a:buFontTx/>
            </a:pPr>
            <a:r>
              <a:rPr lang="zh-CN" altLang="en-US" sz="1200" spc="160" dirty="0">
                <a:solidFill>
                  <a:srgbClr val="747474"/>
                </a:solidFill>
                <a:uFillTx/>
                <a:latin typeface="Arial"/>
                <a:ea typeface="微软雅黑"/>
                <a:sym typeface="Arial"/>
              </a:rPr>
              <a:t>在此录入上述图表的综合描述说明，在此录入上述图表的综合描述说明。</a:t>
            </a:r>
          </a:p>
        </p:txBody>
      </p:sp>
      <p:grpSp>
        <p:nvGrpSpPr>
          <p:cNvPr id="11" name="组合 10"/>
          <p:cNvGrpSpPr/>
          <p:nvPr/>
        </p:nvGrpSpPr>
        <p:grpSpPr>
          <a:xfrm>
            <a:off x="4015740" y="2052955"/>
            <a:ext cx="1800860" cy="2259330"/>
            <a:chOff x="1177272" y="1274531"/>
            <a:chExt cx="1378603" cy="1729267"/>
          </a:xfrm>
        </p:grpSpPr>
        <p:sp>
          <p:nvSpPr>
            <p:cNvPr id="12" name="Freeform 196"/>
            <p:cNvSpPr>
              <a:spLocks noChangeArrowheads="1"/>
            </p:cNvSpPr>
            <p:nvPr/>
          </p:nvSpPr>
          <p:spPr bwMode="auto">
            <a:xfrm>
              <a:off x="1193800" y="1274531"/>
              <a:ext cx="1362075" cy="1729267"/>
            </a:xfrm>
            <a:custGeom>
              <a:avLst/>
              <a:gdLst>
                <a:gd name="T0" fmla="*/ 1391708 w 416"/>
                <a:gd name="T1" fmla="*/ 0 h 528"/>
                <a:gd name="T2" fmla="*/ 165054 w 416"/>
                <a:gd name="T3" fmla="*/ 0 h 528"/>
                <a:gd name="T4" fmla="*/ 0 w 416"/>
                <a:gd name="T5" fmla="*/ 168852 h 528"/>
                <a:gd name="T6" fmla="*/ 0 w 416"/>
                <a:gd name="T7" fmla="*/ 1395845 h 528"/>
                <a:gd name="T8" fmla="*/ 165054 w 416"/>
                <a:gd name="T9" fmla="*/ 1564698 h 528"/>
                <a:gd name="T10" fmla="*/ 600197 w 416"/>
                <a:gd name="T11" fmla="*/ 1564698 h 528"/>
                <a:gd name="T12" fmla="*/ 780257 w 416"/>
                <a:gd name="T13" fmla="*/ 1981200 h 528"/>
                <a:gd name="T14" fmla="*/ 964067 w 416"/>
                <a:gd name="T15" fmla="*/ 1564698 h 528"/>
                <a:gd name="T16" fmla="*/ 1391708 w 416"/>
                <a:gd name="T17" fmla="*/ 1564698 h 528"/>
                <a:gd name="T18" fmla="*/ 1560513 w 416"/>
                <a:gd name="T19" fmla="*/ 1395845 h 528"/>
                <a:gd name="T20" fmla="*/ 1560513 w 416"/>
                <a:gd name="T21" fmla="*/ 168852 h 528"/>
                <a:gd name="T22" fmla="*/ 1391708 w 416"/>
                <a:gd name="T23" fmla="*/ 0 h 5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528"/>
                <a:gd name="T38" fmla="*/ 416 w 416"/>
                <a:gd name="T39" fmla="*/ 528 h 5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528">
                  <a:moveTo>
                    <a:pt x="371" y="0"/>
                  </a:moveTo>
                  <a:cubicBezTo>
                    <a:pt x="44" y="0"/>
                    <a:pt x="44" y="0"/>
                    <a:pt x="44" y="0"/>
                  </a:cubicBezTo>
                  <a:cubicBezTo>
                    <a:pt x="20" y="0"/>
                    <a:pt x="0" y="21"/>
                    <a:pt x="0" y="45"/>
                  </a:cubicBezTo>
                  <a:cubicBezTo>
                    <a:pt x="0" y="372"/>
                    <a:pt x="0" y="372"/>
                    <a:pt x="0" y="372"/>
                  </a:cubicBezTo>
                  <a:cubicBezTo>
                    <a:pt x="0" y="397"/>
                    <a:pt x="20" y="417"/>
                    <a:pt x="44" y="417"/>
                  </a:cubicBezTo>
                  <a:cubicBezTo>
                    <a:pt x="160" y="417"/>
                    <a:pt x="160" y="417"/>
                    <a:pt x="160" y="417"/>
                  </a:cubicBezTo>
                  <a:cubicBezTo>
                    <a:pt x="208" y="528"/>
                    <a:pt x="208" y="528"/>
                    <a:pt x="208" y="528"/>
                  </a:cubicBezTo>
                  <a:cubicBezTo>
                    <a:pt x="257" y="417"/>
                    <a:pt x="257" y="417"/>
                    <a:pt x="257" y="417"/>
                  </a:cubicBezTo>
                  <a:cubicBezTo>
                    <a:pt x="371" y="417"/>
                    <a:pt x="371" y="417"/>
                    <a:pt x="371" y="417"/>
                  </a:cubicBezTo>
                  <a:cubicBezTo>
                    <a:pt x="396" y="417"/>
                    <a:pt x="416" y="397"/>
                    <a:pt x="416" y="372"/>
                  </a:cubicBezTo>
                  <a:cubicBezTo>
                    <a:pt x="416" y="45"/>
                    <a:pt x="416" y="45"/>
                    <a:pt x="416" y="45"/>
                  </a:cubicBezTo>
                  <a:cubicBezTo>
                    <a:pt x="416" y="21"/>
                    <a:pt x="396" y="0"/>
                    <a:pt x="371" y="0"/>
                  </a:cubicBezTo>
                  <a:close/>
                </a:path>
              </a:pathLst>
            </a:custGeom>
            <a:solidFill>
              <a:srgbClr val="FED6DD"/>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solidFill>
                  <a:schemeClr val="bg1"/>
                </a:solidFill>
                <a:latin typeface="Arial"/>
                <a:ea typeface="微软雅黑"/>
                <a:sym typeface="Arial"/>
              </a:endParaRPr>
            </a:p>
          </p:txBody>
        </p:sp>
        <p:sp>
          <p:nvSpPr>
            <p:cNvPr id="13" name="TextBox 821"/>
            <p:cNvSpPr>
              <a:spLocks noChangeArrowheads="1"/>
            </p:cNvSpPr>
            <p:nvPr/>
          </p:nvSpPr>
          <p:spPr bwMode="auto">
            <a:xfrm>
              <a:off x="1177272" y="2128472"/>
              <a:ext cx="1378603" cy="30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buClrTx/>
                <a:buSzTx/>
                <a:buFontTx/>
              </a:pPr>
              <a:r>
                <a:rPr lang="zh-CN" altLang="en-US" sz="2000" spc="100" dirty="0">
                  <a:solidFill>
                    <a:schemeClr val="bg1"/>
                  </a:solidFill>
                  <a:uFillTx/>
                  <a:latin typeface="Arial"/>
                  <a:ea typeface="微软雅黑"/>
                  <a:sym typeface="Arial"/>
                </a:rPr>
                <a:t>单击添加标题</a:t>
              </a:r>
            </a:p>
          </p:txBody>
        </p:sp>
        <p:sp>
          <p:nvSpPr>
            <p:cNvPr id="14" name="TextBox 682"/>
            <p:cNvSpPr>
              <a:spLocks noChangeArrowheads="1"/>
            </p:cNvSpPr>
            <p:nvPr/>
          </p:nvSpPr>
          <p:spPr bwMode="auto">
            <a:xfrm>
              <a:off x="1514003" y="1441108"/>
              <a:ext cx="721672" cy="49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buClrTx/>
                <a:buSzTx/>
                <a:buFontTx/>
              </a:pPr>
              <a:r>
                <a:rPr lang="en-US" altLang="zh-CN" sz="3600" dirty="0">
                  <a:solidFill>
                    <a:schemeClr val="bg1"/>
                  </a:solidFill>
                  <a:latin typeface="Arial"/>
                  <a:ea typeface="微软雅黑"/>
                  <a:sym typeface="Arial"/>
                </a:rPr>
                <a:t>02</a:t>
              </a:r>
            </a:p>
          </p:txBody>
        </p:sp>
        <p:sp>
          <p:nvSpPr>
            <p:cNvPr id="15" name="直接连接符 849"/>
            <p:cNvSpPr>
              <a:spLocks noChangeShapeType="1"/>
            </p:cNvSpPr>
            <p:nvPr/>
          </p:nvSpPr>
          <p:spPr bwMode="auto">
            <a:xfrm>
              <a:off x="1360488" y="2086766"/>
              <a:ext cx="1028700" cy="0"/>
            </a:xfrm>
            <a:prstGeom prst="line">
              <a:avLst/>
            </a:prstGeom>
            <a:noFill/>
            <a:ln w="9525">
              <a:solidFill>
                <a:schemeClr val="bg1"/>
              </a:solidFill>
              <a:bevel/>
            </a:ln>
            <a:extLst>
              <a:ext uri="{909E8E84-426E-40DD-AFC4-6F175D3DCCD1}">
                <a14:hiddenFill xmlns:a14="http://schemas.microsoft.com/office/drawing/2010/main">
                  <a:noFill/>
                </a14:hiddenFill>
              </a:ext>
            </a:extLst>
          </p:spPr>
          <p:txBody>
            <a:bodyPr/>
            <a:lstStyle/>
            <a:p>
              <a:endParaRPr lang="zh-CN" altLang="en-US" sz="1350" dirty="0">
                <a:ln>
                  <a:gradFill>
                    <a:gsLst>
                      <a:gs pos="0">
                        <a:srgbClr val="4EE4D2"/>
                      </a:gs>
                      <a:gs pos="100000">
                        <a:srgbClr val="006382"/>
                      </a:gs>
                    </a:gsLst>
                    <a:lin ang="5400000" scaled="0"/>
                  </a:gradFill>
                </a:ln>
                <a:solidFill>
                  <a:schemeClr val="bg1"/>
                </a:solidFill>
                <a:latin typeface="Arial"/>
                <a:ea typeface="微软雅黑"/>
                <a:sym typeface="Arial"/>
              </a:endParaRPr>
            </a:p>
          </p:txBody>
        </p:sp>
      </p:grpSp>
      <p:grpSp>
        <p:nvGrpSpPr>
          <p:cNvPr id="70" name="组合 69"/>
          <p:cNvGrpSpPr/>
          <p:nvPr/>
        </p:nvGrpSpPr>
        <p:grpSpPr>
          <a:xfrm>
            <a:off x="6563360" y="2052955"/>
            <a:ext cx="1807210" cy="2259330"/>
            <a:chOff x="1172411" y="1274531"/>
            <a:chExt cx="1383464" cy="1729267"/>
          </a:xfrm>
          <a:gradFill flip="none" rotWithShape="1">
            <a:gsLst>
              <a:gs pos="0">
                <a:srgbClr val="4EE4D2"/>
              </a:gs>
              <a:gs pos="100000">
                <a:srgbClr val="006382"/>
              </a:gs>
            </a:gsLst>
            <a:lin ang="2700000" scaled="1"/>
            <a:tileRect/>
          </a:gradFill>
        </p:grpSpPr>
        <p:sp>
          <p:nvSpPr>
            <p:cNvPr id="71" name="Freeform 196"/>
            <p:cNvSpPr>
              <a:spLocks noChangeArrowheads="1"/>
            </p:cNvSpPr>
            <p:nvPr/>
          </p:nvSpPr>
          <p:spPr bwMode="auto">
            <a:xfrm>
              <a:off x="1193800" y="1274531"/>
              <a:ext cx="1362075" cy="1729267"/>
            </a:xfrm>
            <a:custGeom>
              <a:avLst/>
              <a:gdLst>
                <a:gd name="T0" fmla="*/ 1391708 w 416"/>
                <a:gd name="T1" fmla="*/ 0 h 528"/>
                <a:gd name="T2" fmla="*/ 165054 w 416"/>
                <a:gd name="T3" fmla="*/ 0 h 528"/>
                <a:gd name="T4" fmla="*/ 0 w 416"/>
                <a:gd name="T5" fmla="*/ 168852 h 528"/>
                <a:gd name="T6" fmla="*/ 0 w 416"/>
                <a:gd name="T7" fmla="*/ 1395845 h 528"/>
                <a:gd name="T8" fmla="*/ 165054 w 416"/>
                <a:gd name="T9" fmla="*/ 1564698 h 528"/>
                <a:gd name="T10" fmla="*/ 600197 w 416"/>
                <a:gd name="T11" fmla="*/ 1564698 h 528"/>
                <a:gd name="T12" fmla="*/ 780257 w 416"/>
                <a:gd name="T13" fmla="*/ 1981200 h 528"/>
                <a:gd name="T14" fmla="*/ 964067 w 416"/>
                <a:gd name="T15" fmla="*/ 1564698 h 528"/>
                <a:gd name="T16" fmla="*/ 1391708 w 416"/>
                <a:gd name="T17" fmla="*/ 1564698 h 528"/>
                <a:gd name="T18" fmla="*/ 1560513 w 416"/>
                <a:gd name="T19" fmla="*/ 1395845 h 528"/>
                <a:gd name="T20" fmla="*/ 1560513 w 416"/>
                <a:gd name="T21" fmla="*/ 168852 h 528"/>
                <a:gd name="T22" fmla="*/ 1391708 w 416"/>
                <a:gd name="T23" fmla="*/ 0 h 5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528"/>
                <a:gd name="T38" fmla="*/ 416 w 416"/>
                <a:gd name="T39" fmla="*/ 528 h 5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528">
                  <a:moveTo>
                    <a:pt x="371" y="0"/>
                  </a:moveTo>
                  <a:cubicBezTo>
                    <a:pt x="44" y="0"/>
                    <a:pt x="44" y="0"/>
                    <a:pt x="44" y="0"/>
                  </a:cubicBezTo>
                  <a:cubicBezTo>
                    <a:pt x="20" y="0"/>
                    <a:pt x="0" y="21"/>
                    <a:pt x="0" y="45"/>
                  </a:cubicBezTo>
                  <a:cubicBezTo>
                    <a:pt x="0" y="372"/>
                    <a:pt x="0" y="372"/>
                    <a:pt x="0" y="372"/>
                  </a:cubicBezTo>
                  <a:cubicBezTo>
                    <a:pt x="0" y="397"/>
                    <a:pt x="20" y="417"/>
                    <a:pt x="44" y="417"/>
                  </a:cubicBezTo>
                  <a:cubicBezTo>
                    <a:pt x="160" y="417"/>
                    <a:pt x="160" y="417"/>
                    <a:pt x="160" y="417"/>
                  </a:cubicBezTo>
                  <a:cubicBezTo>
                    <a:pt x="208" y="528"/>
                    <a:pt x="208" y="528"/>
                    <a:pt x="208" y="528"/>
                  </a:cubicBezTo>
                  <a:cubicBezTo>
                    <a:pt x="257" y="417"/>
                    <a:pt x="257" y="417"/>
                    <a:pt x="257" y="417"/>
                  </a:cubicBezTo>
                  <a:cubicBezTo>
                    <a:pt x="371" y="417"/>
                    <a:pt x="371" y="417"/>
                    <a:pt x="371" y="417"/>
                  </a:cubicBezTo>
                  <a:cubicBezTo>
                    <a:pt x="396" y="417"/>
                    <a:pt x="416" y="397"/>
                    <a:pt x="416" y="372"/>
                  </a:cubicBezTo>
                  <a:cubicBezTo>
                    <a:pt x="416" y="45"/>
                    <a:pt x="416" y="45"/>
                    <a:pt x="416" y="45"/>
                  </a:cubicBezTo>
                  <a:cubicBezTo>
                    <a:pt x="416" y="21"/>
                    <a:pt x="396" y="0"/>
                    <a:pt x="371" y="0"/>
                  </a:cubicBezTo>
                  <a:close/>
                </a:path>
              </a:pathLst>
            </a:custGeom>
            <a:solidFill>
              <a:srgbClr val="B6E3E6"/>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solidFill>
                  <a:schemeClr val="bg1"/>
                </a:solidFill>
                <a:latin typeface="Arial"/>
                <a:ea typeface="微软雅黑"/>
                <a:sym typeface="Arial"/>
              </a:endParaRPr>
            </a:p>
          </p:txBody>
        </p:sp>
        <p:sp>
          <p:nvSpPr>
            <p:cNvPr id="72" name="TextBox 821"/>
            <p:cNvSpPr>
              <a:spLocks noChangeArrowheads="1"/>
            </p:cNvSpPr>
            <p:nvPr/>
          </p:nvSpPr>
          <p:spPr bwMode="auto">
            <a:xfrm>
              <a:off x="1172411" y="2128472"/>
              <a:ext cx="1369853" cy="30522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buClrTx/>
                <a:buSzTx/>
                <a:buFontTx/>
              </a:pPr>
              <a:r>
                <a:rPr lang="zh-CN" altLang="en-US" sz="2000" spc="100" dirty="0">
                  <a:solidFill>
                    <a:schemeClr val="bg1"/>
                  </a:solidFill>
                  <a:uFillTx/>
                  <a:latin typeface="Arial"/>
                  <a:ea typeface="微软雅黑"/>
                  <a:sym typeface="Arial"/>
                </a:rPr>
                <a:t>单击添加标题</a:t>
              </a:r>
            </a:p>
          </p:txBody>
        </p:sp>
        <p:sp>
          <p:nvSpPr>
            <p:cNvPr id="73" name="TextBox 682"/>
            <p:cNvSpPr>
              <a:spLocks noChangeArrowheads="1"/>
            </p:cNvSpPr>
            <p:nvPr/>
          </p:nvSpPr>
          <p:spPr bwMode="auto">
            <a:xfrm>
              <a:off x="1497478" y="1438694"/>
              <a:ext cx="720069" cy="4937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en-US" altLang="zh-CN" sz="3600" dirty="0">
                  <a:solidFill>
                    <a:schemeClr val="bg1"/>
                  </a:solidFill>
                  <a:latin typeface="Arial"/>
                  <a:ea typeface="微软雅黑"/>
                  <a:sym typeface="Arial"/>
                </a:rPr>
                <a:t>03</a:t>
              </a:r>
            </a:p>
          </p:txBody>
        </p:sp>
        <p:sp>
          <p:nvSpPr>
            <p:cNvPr id="74" name="直接连接符 849"/>
            <p:cNvSpPr>
              <a:spLocks noChangeShapeType="1"/>
            </p:cNvSpPr>
            <p:nvPr/>
          </p:nvSpPr>
          <p:spPr bwMode="auto">
            <a:xfrm>
              <a:off x="1360488" y="2086766"/>
              <a:ext cx="1028700" cy="0"/>
            </a:xfrm>
            <a:prstGeom prst="line">
              <a:avLst/>
            </a:prstGeom>
            <a:grpFill/>
            <a:ln w="9525">
              <a:solidFill>
                <a:schemeClr val="bg1"/>
              </a:solidFill>
              <a:bevel/>
            </a:ln>
          </p:spPr>
          <p:txBody>
            <a:bodyPr/>
            <a:lstStyle/>
            <a:p>
              <a:endParaRPr lang="zh-CN" altLang="en-US" sz="1350" dirty="0">
                <a:solidFill>
                  <a:schemeClr val="bg1"/>
                </a:solidFill>
                <a:latin typeface="Arial"/>
                <a:ea typeface="微软雅黑"/>
                <a:sym typeface="Arial"/>
              </a:endParaRPr>
            </a:p>
          </p:txBody>
        </p:sp>
      </p:grpSp>
      <p:grpSp>
        <p:nvGrpSpPr>
          <p:cNvPr id="75" name="组合 74"/>
          <p:cNvGrpSpPr/>
          <p:nvPr/>
        </p:nvGrpSpPr>
        <p:grpSpPr>
          <a:xfrm>
            <a:off x="9121775" y="2052955"/>
            <a:ext cx="1885950" cy="2259330"/>
            <a:chOff x="1176300" y="1274531"/>
            <a:chExt cx="1443741" cy="1729267"/>
          </a:xfrm>
          <a:solidFill>
            <a:schemeClr val="accent4"/>
          </a:solidFill>
          <a:effectLst/>
        </p:grpSpPr>
        <p:sp>
          <p:nvSpPr>
            <p:cNvPr id="76" name="Freeform 196"/>
            <p:cNvSpPr>
              <a:spLocks noChangeArrowheads="1"/>
            </p:cNvSpPr>
            <p:nvPr/>
          </p:nvSpPr>
          <p:spPr bwMode="auto">
            <a:xfrm>
              <a:off x="1193800" y="1274531"/>
              <a:ext cx="1362075" cy="1729267"/>
            </a:xfrm>
            <a:custGeom>
              <a:avLst/>
              <a:gdLst>
                <a:gd name="T0" fmla="*/ 1391708 w 416"/>
                <a:gd name="T1" fmla="*/ 0 h 528"/>
                <a:gd name="T2" fmla="*/ 165054 w 416"/>
                <a:gd name="T3" fmla="*/ 0 h 528"/>
                <a:gd name="T4" fmla="*/ 0 w 416"/>
                <a:gd name="T5" fmla="*/ 168852 h 528"/>
                <a:gd name="T6" fmla="*/ 0 w 416"/>
                <a:gd name="T7" fmla="*/ 1395845 h 528"/>
                <a:gd name="T8" fmla="*/ 165054 w 416"/>
                <a:gd name="T9" fmla="*/ 1564698 h 528"/>
                <a:gd name="T10" fmla="*/ 600197 w 416"/>
                <a:gd name="T11" fmla="*/ 1564698 h 528"/>
                <a:gd name="T12" fmla="*/ 780257 w 416"/>
                <a:gd name="T13" fmla="*/ 1981200 h 528"/>
                <a:gd name="T14" fmla="*/ 964067 w 416"/>
                <a:gd name="T15" fmla="*/ 1564698 h 528"/>
                <a:gd name="T16" fmla="*/ 1391708 w 416"/>
                <a:gd name="T17" fmla="*/ 1564698 h 528"/>
                <a:gd name="T18" fmla="*/ 1560513 w 416"/>
                <a:gd name="T19" fmla="*/ 1395845 h 528"/>
                <a:gd name="T20" fmla="*/ 1560513 w 416"/>
                <a:gd name="T21" fmla="*/ 168852 h 528"/>
                <a:gd name="T22" fmla="*/ 1391708 w 416"/>
                <a:gd name="T23" fmla="*/ 0 h 5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
                <a:gd name="T37" fmla="*/ 0 h 528"/>
                <a:gd name="T38" fmla="*/ 416 w 416"/>
                <a:gd name="T39" fmla="*/ 528 h 5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 h="528">
                  <a:moveTo>
                    <a:pt x="371" y="0"/>
                  </a:moveTo>
                  <a:cubicBezTo>
                    <a:pt x="44" y="0"/>
                    <a:pt x="44" y="0"/>
                    <a:pt x="44" y="0"/>
                  </a:cubicBezTo>
                  <a:cubicBezTo>
                    <a:pt x="20" y="0"/>
                    <a:pt x="0" y="21"/>
                    <a:pt x="0" y="45"/>
                  </a:cubicBezTo>
                  <a:cubicBezTo>
                    <a:pt x="0" y="372"/>
                    <a:pt x="0" y="372"/>
                    <a:pt x="0" y="372"/>
                  </a:cubicBezTo>
                  <a:cubicBezTo>
                    <a:pt x="0" y="397"/>
                    <a:pt x="20" y="417"/>
                    <a:pt x="44" y="417"/>
                  </a:cubicBezTo>
                  <a:cubicBezTo>
                    <a:pt x="160" y="417"/>
                    <a:pt x="160" y="417"/>
                    <a:pt x="160" y="417"/>
                  </a:cubicBezTo>
                  <a:cubicBezTo>
                    <a:pt x="208" y="528"/>
                    <a:pt x="208" y="528"/>
                    <a:pt x="208" y="528"/>
                  </a:cubicBezTo>
                  <a:cubicBezTo>
                    <a:pt x="257" y="417"/>
                    <a:pt x="257" y="417"/>
                    <a:pt x="257" y="417"/>
                  </a:cubicBezTo>
                  <a:cubicBezTo>
                    <a:pt x="371" y="417"/>
                    <a:pt x="371" y="417"/>
                    <a:pt x="371" y="417"/>
                  </a:cubicBezTo>
                  <a:cubicBezTo>
                    <a:pt x="396" y="417"/>
                    <a:pt x="416" y="397"/>
                    <a:pt x="416" y="372"/>
                  </a:cubicBezTo>
                  <a:cubicBezTo>
                    <a:pt x="416" y="45"/>
                    <a:pt x="416" y="45"/>
                    <a:pt x="416" y="45"/>
                  </a:cubicBezTo>
                  <a:cubicBezTo>
                    <a:pt x="416" y="21"/>
                    <a:pt x="396" y="0"/>
                    <a:pt x="371" y="0"/>
                  </a:cubicBezTo>
                  <a:close/>
                </a:path>
              </a:pathLst>
            </a:custGeom>
            <a:solidFill>
              <a:srgbClr val="96D7DB"/>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solidFill>
                  <a:schemeClr val="bg1"/>
                </a:solidFill>
                <a:latin typeface="Arial"/>
                <a:ea typeface="微软雅黑"/>
                <a:sym typeface="Arial"/>
              </a:endParaRPr>
            </a:p>
          </p:txBody>
        </p:sp>
        <p:sp>
          <p:nvSpPr>
            <p:cNvPr id="77" name="TextBox 821"/>
            <p:cNvSpPr>
              <a:spLocks noChangeArrowheads="1"/>
            </p:cNvSpPr>
            <p:nvPr/>
          </p:nvSpPr>
          <p:spPr bwMode="auto">
            <a:xfrm>
              <a:off x="1176300" y="2128472"/>
              <a:ext cx="1443741" cy="305222"/>
            </a:xfrm>
            <a:prstGeom prst="rect">
              <a:avLst/>
            </a:prstGeom>
            <a:noFill/>
            <a:ln w="9525">
              <a:noFill/>
              <a:miter lim="800000"/>
            </a:ln>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2000" spc="100" dirty="0">
                  <a:solidFill>
                    <a:schemeClr val="bg1"/>
                  </a:solidFill>
                  <a:uFillTx/>
                  <a:latin typeface="Arial"/>
                  <a:ea typeface="微软雅黑"/>
                  <a:sym typeface="Arial"/>
                </a:rPr>
                <a:t>单击添加标题</a:t>
              </a:r>
            </a:p>
          </p:txBody>
        </p:sp>
        <p:sp>
          <p:nvSpPr>
            <p:cNvPr id="78" name="TextBox 682"/>
            <p:cNvSpPr>
              <a:spLocks noChangeArrowheads="1"/>
            </p:cNvSpPr>
            <p:nvPr/>
          </p:nvSpPr>
          <p:spPr bwMode="auto">
            <a:xfrm>
              <a:off x="1506228" y="1441108"/>
              <a:ext cx="736099" cy="493799"/>
            </a:xfrm>
            <a:prstGeom prst="rect">
              <a:avLst/>
            </a:prstGeom>
            <a:noFill/>
            <a:ln w="9525">
              <a:noFill/>
              <a:miter lim="800000"/>
            </a:ln>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en-US" altLang="zh-CN" sz="3600" dirty="0">
                  <a:solidFill>
                    <a:schemeClr val="bg1"/>
                  </a:solidFill>
                  <a:latin typeface="Arial"/>
                  <a:ea typeface="微软雅黑"/>
                  <a:sym typeface="Arial"/>
                </a:rPr>
                <a:t>04</a:t>
              </a:r>
            </a:p>
          </p:txBody>
        </p:sp>
        <p:sp>
          <p:nvSpPr>
            <p:cNvPr id="93" name="直接连接符 849"/>
            <p:cNvSpPr>
              <a:spLocks noChangeShapeType="1"/>
            </p:cNvSpPr>
            <p:nvPr/>
          </p:nvSpPr>
          <p:spPr bwMode="auto">
            <a:xfrm>
              <a:off x="1360488" y="2086766"/>
              <a:ext cx="1028700" cy="0"/>
            </a:xfrm>
            <a:prstGeom prst="line">
              <a:avLst/>
            </a:prstGeom>
            <a:grpFill/>
            <a:ln w="9525">
              <a:solidFill>
                <a:schemeClr val="bg1"/>
              </a:solidFill>
              <a:bevel/>
            </a:ln>
          </p:spPr>
          <p:txBody>
            <a:bodyPr/>
            <a:lstStyle/>
            <a:p>
              <a:endParaRPr lang="zh-CN" altLang="en-US" sz="1350" dirty="0">
                <a:solidFill>
                  <a:schemeClr val="bg1"/>
                </a:solidFill>
                <a:latin typeface="Arial"/>
                <a:ea typeface="微软雅黑"/>
                <a:sym typeface="Arial"/>
              </a:endParaRPr>
            </a:p>
          </p:txBody>
        </p:sp>
      </p:gr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up)">
                                      <p:cBhvr>
                                        <p:cTn id="37" dur="500"/>
                                        <p:tgtEl>
                                          <p:spTgt spid="45"/>
                                        </p:tgtEl>
                                      </p:cBhvr>
                                    </p:animEffect>
                                  </p:childTnLst>
                                </p:cTn>
                              </p:par>
                              <p:par>
                                <p:cTn id="38" presetID="22" presetClass="entr" presetSubtype="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par>
                                <p:cTn id="41" presetID="22" presetClass="entr" presetSubtype="1"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wipe(up)">
                                      <p:cBhvr>
                                        <p:cTn id="43" dur="500"/>
                                        <p:tgtEl>
                                          <p:spTgt spid="70"/>
                                        </p:tgtEl>
                                      </p:cBhvr>
                                    </p:animEffect>
                                  </p:childTnLst>
                                </p:cTn>
                              </p:par>
                              <p:par>
                                <p:cTn id="44" presetID="22" presetClass="entr" presetSubtype="1"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up)">
                                      <p:cBhvr>
                                        <p:cTn id="46" dur="500"/>
                                        <p:tgtEl>
                                          <p:spTgt spid="75"/>
                                        </p:tgtEl>
                                      </p:cBhvr>
                                    </p:animEffect>
                                  </p:childTnLst>
                                </p:cTn>
                              </p:par>
                            </p:childTnLst>
                          </p:cTn>
                        </p:par>
                        <p:par>
                          <p:cTn id="47" fill="hold">
                            <p:stCondLst>
                              <p:cond delay="3000"/>
                            </p:stCondLst>
                            <p:childTnLst>
                              <p:par>
                                <p:cTn id="48" presetID="42" presetClass="entr" presetSubtype="0" fill="hold" grpId="0" nodeType="afterEffect">
                                  <p:stCondLst>
                                    <p:cond delay="0"/>
                                  </p:stCondLst>
                                  <p:childTnLst>
                                    <p:set>
                                      <p:cBhvr>
                                        <p:cTn id="49" dur="500"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anim calcmode="lin" valueType="num">
                                      <p:cBhvr>
                                        <p:cTn id="51" dur="500" fill="hold"/>
                                        <p:tgtEl>
                                          <p:spTgt spid="8"/>
                                        </p:tgtEl>
                                        <p:attrNameLst>
                                          <p:attrName>ppt_x</p:attrName>
                                        </p:attrNameLst>
                                      </p:cBhvr>
                                      <p:tavLst>
                                        <p:tav tm="0">
                                          <p:val>
                                            <p:strVal val="#ppt_x"/>
                                          </p:val>
                                        </p:tav>
                                        <p:tav tm="100000">
                                          <p:val>
                                            <p:strVal val="#ppt_x"/>
                                          </p:val>
                                        </p:tav>
                                      </p:tavLst>
                                    </p:anim>
                                    <p:anim calcmode="lin" valueType="num">
                                      <p:cBhvr>
                                        <p:cTn id="52" dur="500" fill="hold"/>
                                        <p:tgtEl>
                                          <p:spTgt spid="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500"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anim calcmode="lin" valueType="num">
                                      <p:cBhvr>
                                        <p:cTn id="56" dur="500" fill="hold"/>
                                        <p:tgtEl>
                                          <p:spTgt spid="9"/>
                                        </p:tgtEl>
                                        <p:attrNameLst>
                                          <p:attrName>ppt_x</p:attrName>
                                        </p:attrNameLst>
                                      </p:cBhvr>
                                      <p:tavLst>
                                        <p:tav tm="0">
                                          <p:val>
                                            <p:strVal val="#ppt_x"/>
                                          </p:val>
                                        </p:tav>
                                        <p:tav tm="100000">
                                          <p:val>
                                            <p:strVal val="#ppt_x"/>
                                          </p:val>
                                        </p:tav>
                                      </p:tavLst>
                                    </p:anim>
                                    <p:anim calcmode="lin" valueType="num">
                                      <p:cBhvr>
                                        <p:cTn id="57" dur="500" fill="hold"/>
                                        <p:tgtEl>
                                          <p:spTgt spid="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500"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anim calcmode="lin" valueType="num">
                                      <p:cBhvr>
                                        <p:cTn id="61" dur="500" fill="hold"/>
                                        <p:tgtEl>
                                          <p:spTgt spid="23"/>
                                        </p:tgtEl>
                                        <p:attrNameLst>
                                          <p:attrName>ppt_x</p:attrName>
                                        </p:attrNameLst>
                                      </p:cBhvr>
                                      <p:tavLst>
                                        <p:tav tm="0">
                                          <p:val>
                                            <p:strVal val="#ppt_x"/>
                                          </p:val>
                                        </p:tav>
                                        <p:tav tm="100000">
                                          <p:val>
                                            <p:strVal val="#ppt_x"/>
                                          </p:val>
                                        </p:tav>
                                      </p:tavLst>
                                    </p:anim>
                                    <p:anim calcmode="lin" valueType="num">
                                      <p:cBhvr>
                                        <p:cTn id="62" dur="500" fill="hold"/>
                                        <p:tgtEl>
                                          <p:spTgt spid="2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500"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anim calcmode="lin" valueType="num">
                                      <p:cBhvr>
                                        <p:cTn id="66" dur="500" fill="hold"/>
                                        <p:tgtEl>
                                          <p:spTgt spid="10"/>
                                        </p:tgtEl>
                                        <p:attrNameLst>
                                          <p:attrName>ppt_x</p:attrName>
                                        </p:attrNameLst>
                                      </p:cBhvr>
                                      <p:tavLst>
                                        <p:tav tm="0">
                                          <p:val>
                                            <p:strVal val="#ppt_x"/>
                                          </p:val>
                                        </p:tav>
                                        <p:tav tm="100000">
                                          <p:val>
                                            <p:strVal val="#ppt_x"/>
                                          </p:val>
                                        </p:tav>
                                      </p:tavLst>
                                    </p:anim>
                                    <p:anim calcmode="lin" valueType="num">
                                      <p:cBhvr>
                                        <p:cTn id="6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P spid="8" grpId="0"/>
      <p:bldP spid="9" grpId="0"/>
      <p:bldP spid="23"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3190" y="-2672715"/>
            <a:ext cx="6857365" cy="12202795"/>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a:buClrTx/>
              <a:buSzTx/>
              <a:buFontTx/>
            </a:pPr>
            <a:r>
              <a:rPr lang="zh-CN" altLang="en-US" sz="2400" spc="300" dirty="0">
                <a:solidFill>
                  <a:schemeClr val="tx1">
                    <a:lumMod val="75000"/>
                    <a:lumOff val="25000"/>
                  </a:schemeClr>
                </a:solidFill>
                <a:uFillTx/>
                <a:latin typeface="Arial"/>
                <a:ea typeface="微软雅黑"/>
                <a:sym typeface="Arial"/>
              </a:rPr>
              <a:t>工作经验总结</a:t>
            </a:r>
          </a:p>
        </p:txBody>
      </p:sp>
      <p:cxnSp>
        <p:nvCxnSpPr>
          <p:cNvPr id="17" name="直接连接符 16"/>
          <p:cNvCxnSpPr/>
          <p:nvPr/>
        </p:nvCxnSpPr>
        <p:spPr>
          <a:xfrm>
            <a:off x="1467394" y="1820636"/>
            <a:ext cx="0" cy="3756482"/>
          </a:xfrm>
          <a:prstGeom prst="line">
            <a:avLst/>
          </a:prstGeom>
          <a:ln w="25400">
            <a:solidFill>
              <a:srgbClr val="FEAFAA"/>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03705" y="1743075"/>
            <a:ext cx="2725420" cy="430374"/>
          </a:xfrm>
          <a:prstGeom prst="rect">
            <a:avLst/>
          </a:prstGeom>
        </p:spPr>
        <p:txBody>
          <a:bodyPr wrap="square">
            <a:spAutoFit/>
          </a:bodyPr>
          <a:lstStyle/>
          <a:p>
            <a:pPr algn="l">
              <a:lnSpc>
                <a:spcPct val="120000"/>
              </a:lnSpc>
              <a:buClrTx/>
              <a:buSzTx/>
              <a:buFontTx/>
            </a:pPr>
            <a:r>
              <a:rPr lang="zh-CN" altLang="en-US" sz="2000" spc="300" dirty="0">
                <a:solidFill>
                  <a:schemeClr val="tx1">
                    <a:lumMod val="75000"/>
                    <a:lumOff val="25000"/>
                  </a:schemeClr>
                </a:solidFill>
                <a:uFillTx/>
                <a:latin typeface="Arial"/>
                <a:ea typeface="微软雅黑"/>
                <a:sym typeface="Arial"/>
              </a:rPr>
              <a:t>请输入您的标题</a:t>
            </a:r>
          </a:p>
        </p:txBody>
      </p:sp>
      <p:sp>
        <p:nvSpPr>
          <p:cNvPr id="19" name="矩形 18"/>
          <p:cNvSpPr/>
          <p:nvPr/>
        </p:nvSpPr>
        <p:spPr>
          <a:xfrm>
            <a:off x="1733549" y="2198101"/>
            <a:ext cx="3676651" cy="613694"/>
          </a:xfrm>
          <a:prstGeom prst="rect">
            <a:avLst/>
          </a:prstGeom>
        </p:spPr>
        <p:txBody>
          <a:bodyPr wrap="square">
            <a:spAutoFit/>
          </a:bodyPr>
          <a:lstStyle/>
          <a:p>
            <a:pPr>
              <a:lnSpc>
                <a:spcPct val="150000"/>
              </a:lnSpc>
            </a:pPr>
            <a:r>
              <a:rPr lang="zh-CN" altLang="en-US" sz="1200" spc="160" dirty="0">
                <a:solidFill>
                  <a:srgbClr val="747474"/>
                </a:solidFill>
                <a:uFillTx/>
                <a:latin typeface="Arial"/>
                <a:ea typeface="微软雅黑"/>
                <a:sym typeface="Arial"/>
              </a:rPr>
              <a:t>单击此处编辑您要的内容，建议您在展示时采用合适的字体。</a:t>
            </a:r>
          </a:p>
        </p:txBody>
      </p:sp>
      <p:sp>
        <p:nvSpPr>
          <p:cNvPr id="20" name="矩形 19"/>
          <p:cNvSpPr/>
          <p:nvPr/>
        </p:nvSpPr>
        <p:spPr>
          <a:xfrm>
            <a:off x="1715135" y="3047365"/>
            <a:ext cx="2797810" cy="430374"/>
          </a:xfrm>
          <a:prstGeom prst="rect">
            <a:avLst/>
          </a:prstGeom>
        </p:spPr>
        <p:txBody>
          <a:bodyPr wrap="square">
            <a:spAutoFit/>
          </a:bodyPr>
          <a:lstStyle/>
          <a:p>
            <a:pPr algn="l">
              <a:lnSpc>
                <a:spcPct val="120000"/>
              </a:lnSpc>
              <a:buClrTx/>
              <a:buSzTx/>
              <a:buFontTx/>
            </a:pPr>
            <a:r>
              <a:rPr lang="zh-CN" altLang="en-US" sz="2000" spc="300" dirty="0">
                <a:solidFill>
                  <a:schemeClr val="tx1">
                    <a:lumMod val="75000"/>
                    <a:lumOff val="25000"/>
                  </a:schemeClr>
                </a:solidFill>
                <a:uFillTx/>
                <a:latin typeface="Arial"/>
                <a:ea typeface="微软雅黑"/>
                <a:sym typeface="Arial"/>
              </a:rPr>
              <a:t>请输入您的标题</a:t>
            </a:r>
          </a:p>
        </p:txBody>
      </p:sp>
      <p:sp>
        <p:nvSpPr>
          <p:cNvPr id="21" name="矩形 20"/>
          <p:cNvSpPr/>
          <p:nvPr/>
        </p:nvSpPr>
        <p:spPr>
          <a:xfrm>
            <a:off x="1733549" y="3497759"/>
            <a:ext cx="3676651" cy="613694"/>
          </a:xfrm>
          <a:prstGeom prst="rect">
            <a:avLst/>
          </a:prstGeom>
        </p:spPr>
        <p:txBody>
          <a:bodyPr wrap="square">
            <a:spAutoFit/>
          </a:bodyPr>
          <a:lstStyle/>
          <a:p>
            <a:pPr algn="l">
              <a:lnSpc>
                <a:spcPct val="150000"/>
              </a:lnSpc>
              <a:buClrTx/>
              <a:buSzTx/>
              <a:buFontTx/>
            </a:pPr>
            <a:r>
              <a:rPr lang="zh-CN" altLang="en-US" sz="1200" spc="160" dirty="0">
                <a:solidFill>
                  <a:srgbClr val="747474"/>
                </a:solidFill>
                <a:uFillTx/>
                <a:latin typeface="Arial"/>
                <a:ea typeface="微软雅黑"/>
                <a:sym typeface="Arial"/>
              </a:rPr>
              <a:t>单击此处编辑您要的内容，建议您在展示时采用合适的字体。</a:t>
            </a:r>
          </a:p>
        </p:txBody>
      </p:sp>
      <p:sp>
        <p:nvSpPr>
          <p:cNvPr id="22" name="矩形 21"/>
          <p:cNvSpPr/>
          <p:nvPr/>
        </p:nvSpPr>
        <p:spPr>
          <a:xfrm>
            <a:off x="1715135" y="4369435"/>
            <a:ext cx="2956560" cy="430374"/>
          </a:xfrm>
          <a:prstGeom prst="rect">
            <a:avLst/>
          </a:prstGeom>
        </p:spPr>
        <p:txBody>
          <a:bodyPr wrap="square">
            <a:spAutoFit/>
          </a:bodyPr>
          <a:lstStyle/>
          <a:p>
            <a:pPr algn="l">
              <a:lnSpc>
                <a:spcPct val="120000"/>
              </a:lnSpc>
              <a:buClrTx/>
              <a:buSzTx/>
              <a:buFontTx/>
            </a:pPr>
            <a:r>
              <a:rPr lang="zh-CN" altLang="en-US" sz="2000" spc="300" dirty="0">
                <a:solidFill>
                  <a:schemeClr val="tx1">
                    <a:lumMod val="75000"/>
                    <a:lumOff val="25000"/>
                  </a:schemeClr>
                </a:solidFill>
                <a:uFillTx/>
                <a:latin typeface="Arial"/>
                <a:ea typeface="微软雅黑"/>
                <a:sym typeface="Arial"/>
              </a:rPr>
              <a:t>请输入您的标题</a:t>
            </a:r>
          </a:p>
        </p:txBody>
      </p:sp>
      <p:sp>
        <p:nvSpPr>
          <p:cNvPr id="4" name="矩形 3"/>
          <p:cNvSpPr/>
          <p:nvPr/>
        </p:nvSpPr>
        <p:spPr>
          <a:xfrm>
            <a:off x="1733549" y="4797417"/>
            <a:ext cx="3676651" cy="613694"/>
          </a:xfrm>
          <a:prstGeom prst="rect">
            <a:avLst/>
          </a:prstGeom>
        </p:spPr>
        <p:txBody>
          <a:bodyPr wrap="square">
            <a:spAutoFit/>
          </a:bodyPr>
          <a:lstStyle/>
          <a:p>
            <a:pPr algn="l">
              <a:lnSpc>
                <a:spcPct val="150000"/>
              </a:lnSpc>
              <a:buClrTx/>
              <a:buSzTx/>
              <a:buFontTx/>
            </a:pPr>
            <a:r>
              <a:rPr lang="zh-CN" altLang="en-US" sz="1200" spc="160" dirty="0">
                <a:solidFill>
                  <a:srgbClr val="747474"/>
                </a:solidFill>
                <a:uFillTx/>
                <a:latin typeface="Arial"/>
                <a:ea typeface="微软雅黑"/>
                <a:sym typeface="Arial"/>
              </a:rPr>
              <a:t>单击此处编辑您要的内容，建议您在展示时采用合适的字体。</a:t>
            </a:r>
          </a:p>
        </p:txBody>
      </p:sp>
      <p:grpSp>
        <p:nvGrpSpPr>
          <p:cNvPr id="24" name="组合 23"/>
          <p:cNvGrpSpPr/>
          <p:nvPr/>
        </p:nvGrpSpPr>
        <p:grpSpPr>
          <a:xfrm>
            <a:off x="8043018" y="3671727"/>
            <a:ext cx="2332423" cy="2073769"/>
            <a:chOff x="8740248" y="3854607"/>
            <a:chExt cx="2332423" cy="2073769"/>
          </a:xfrm>
        </p:grpSpPr>
        <p:sp>
          <p:nvSpPr>
            <p:cNvPr id="27" name="椭圆 26"/>
            <p:cNvSpPr/>
            <p:nvPr/>
          </p:nvSpPr>
          <p:spPr>
            <a:xfrm>
              <a:off x="8803476" y="3854607"/>
              <a:ext cx="2075520" cy="2073769"/>
            </a:xfrm>
            <a:prstGeom prst="ellipse">
              <a:avLst/>
            </a:prstGeom>
            <a:solidFill>
              <a:srgbClr val="A1DBDF">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1" name="iconfont-1187-868620"/>
            <p:cNvSpPr>
              <a:spLocks noChangeAspect="1"/>
            </p:cNvSpPr>
            <p:nvPr/>
          </p:nvSpPr>
          <p:spPr bwMode="auto">
            <a:xfrm>
              <a:off x="9536391" y="4370543"/>
              <a:ext cx="609685" cy="508270"/>
            </a:xfrm>
            <a:custGeom>
              <a:avLst/>
              <a:gdLst>
                <a:gd name="T0" fmla="*/ 9600 w 12799"/>
                <a:gd name="T1" fmla="*/ 9396 h 10669"/>
                <a:gd name="T2" fmla="*/ 1280 w 12799"/>
                <a:gd name="T3" fmla="*/ 9396 h 10669"/>
                <a:gd name="T4" fmla="*/ 1280 w 12799"/>
                <a:gd name="T5" fmla="*/ 3407 h 10669"/>
                <a:gd name="T6" fmla="*/ 3197 w 12799"/>
                <a:gd name="T7" fmla="*/ 3407 h 10669"/>
                <a:gd name="T8" fmla="*/ 4620 w 12799"/>
                <a:gd name="T9" fmla="*/ 2133 h 10669"/>
                <a:gd name="T10" fmla="*/ 640 w 12799"/>
                <a:gd name="T11" fmla="*/ 2133 h 10669"/>
                <a:gd name="T12" fmla="*/ 0 w 12799"/>
                <a:gd name="T13" fmla="*/ 2770 h 10669"/>
                <a:gd name="T14" fmla="*/ 0 w 12799"/>
                <a:gd name="T15" fmla="*/ 10032 h 10669"/>
                <a:gd name="T16" fmla="*/ 640 w 12799"/>
                <a:gd name="T17" fmla="*/ 10669 h 10669"/>
                <a:gd name="T18" fmla="*/ 10240 w 12799"/>
                <a:gd name="T19" fmla="*/ 10669 h 10669"/>
                <a:gd name="T20" fmla="*/ 10880 w 12799"/>
                <a:gd name="T21" fmla="*/ 10032 h 10669"/>
                <a:gd name="T22" fmla="*/ 10880 w 12799"/>
                <a:gd name="T23" fmla="*/ 6400 h 10669"/>
                <a:gd name="T24" fmla="*/ 9600 w 12799"/>
                <a:gd name="T25" fmla="*/ 7447 h 10669"/>
                <a:gd name="T26" fmla="*/ 9600 w 12799"/>
                <a:gd name="T27" fmla="*/ 9396 h 10669"/>
                <a:gd name="T28" fmla="*/ 8533 w 12799"/>
                <a:gd name="T29" fmla="*/ 4266 h 10669"/>
                <a:gd name="T30" fmla="*/ 8533 w 12799"/>
                <a:gd name="T31" fmla="*/ 6396 h 10669"/>
                <a:gd name="T32" fmla="*/ 12799 w 12799"/>
                <a:gd name="T33" fmla="*/ 3213 h 10669"/>
                <a:gd name="T34" fmla="*/ 8533 w 12799"/>
                <a:gd name="T35" fmla="*/ 0 h 10669"/>
                <a:gd name="T36" fmla="*/ 8533 w 12799"/>
                <a:gd name="T37" fmla="*/ 1990 h 10669"/>
                <a:gd name="T38" fmla="*/ 3200 w 12799"/>
                <a:gd name="T39" fmla="*/ 7466 h 10669"/>
                <a:gd name="T40" fmla="*/ 8533 w 12799"/>
                <a:gd name="T41" fmla="*/ 4266 h 10669"/>
                <a:gd name="T42" fmla="*/ 8533 w 12799"/>
                <a:gd name="T43" fmla="*/ 4266 h 10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99" h="10669">
                  <a:moveTo>
                    <a:pt x="9600" y="9396"/>
                  </a:moveTo>
                  <a:lnTo>
                    <a:pt x="1280" y="9396"/>
                  </a:lnTo>
                  <a:lnTo>
                    <a:pt x="1280" y="3407"/>
                  </a:lnTo>
                  <a:lnTo>
                    <a:pt x="3197" y="3407"/>
                  </a:lnTo>
                  <a:cubicBezTo>
                    <a:pt x="3197" y="3407"/>
                    <a:pt x="3667" y="2750"/>
                    <a:pt x="4620" y="2133"/>
                  </a:cubicBezTo>
                  <a:lnTo>
                    <a:pt x="640" y="2133"/>
                  </a:lnTo>
                  <a:cubicBezTo>
                    <a:pt x="287" y="2133"/>
                    <a:pt x="0" y="2416"/>
                    <a:pt x="0" y="2770"/>
                  </a:cubicBezTo>
                  <a:lnTo>
                    <a:pt x="0" y="10032"/>
                  </a:lnTo>
                  <a:cubicBezTo>
                    <a:pt x="0" y="10382"/>
                    <a:pt x="287" y="10669"/>
                    <a:pt x="640" y="10669"/>
                  </a:cubicBezTo>
                  <a:lnTo>
                    <a:pt x="10240" y="10669"/>
                  </a:lnTo>
                  <a:cubicBezTo>
                    <a:pt x="10593" y="10669"/>
                    <a:pt x="10880" y="10386"/>
                    <a:pt x="10880" y="10032"/>
                  </a:cubicBezTo>
                  <a:lnTo>
                    <a:pt x="10880" y="6400"/>
                  </a:lnTo>
                  <a:lnTo>
                    <a:pt x="9600" y="7447"/>
                  </a:lnTo>
                  <a:lnTo>
                    <a:pt x="9600" y="9396"/>
                  </a:lnTo>
                  <a:close/>
                  <a:moveTo>
                    <a:pt x="8533" y="4266"/>
                  </a:moveTo>
                  <a:lnTo>
                    <a:pt x="8533" y="6396"/>
                  </a:lnTo>
                  <a:lnTo>
                    <a:pt x="12799" y="3213"/>
                  </a:lnTo>
                  <a:lnTo>
                    <a:pt x="8533" y="0"/>
                  </a:lnTo>
                  <a:lnTo>
                    <a:pt x="8533" y="1990"/>
                  </a:lnTo>
                  <a:cubicBezTo>
                    <a:pt x="3373" y="1990"/>
                    <a:pt x="3200" y="7466"/>
                    <a:pt x="3200" y="7466"/>
                  </a:cubicBezTo>
                  <a:cubicBezTo>
                    <a:pt x="4660" y="5083"/>
                    <a:pt x="5733" y="4266"/>
                    <a:pt x="8533" y="4266"/>
                  </a:cubicBezTo>
                  <a:close/>
                  <a:moveTo>
                    <a:pt x="8533" y="4266"/>
                  </a:moveTo>
                  <a:close/>
                </a:path>
              </a:pathLst>
            </a:custGeom>
            <a:solidFill>
              <a:schemeClr val="bg1"/>
            </a:solidFill>
            <a:ln>
              <a:noFill/>
            </a:ln>
          </p:spPr>
          <p:txBody>
            <a:bodyPr/>
            <a:lstStyle/>
            <a:p>
              <a:endParaRPr lang="zh-CN" altLang="en-US">
                <a:latin typeface="Arial"/>
                <a:ea typeface="微软雅黑"/>
                <a:sym typeface="Arial"/>
              </a:endParaRPr>
            </a:p>
          </p:txBody>
        </p:sp>
        <p:sp>
          <p:nvSpPr>
            <p:cNvPr id="32" name="矩形 31"/>
            <p:cNvSpPr/>
            <p:nvPr/>
          </p:nvSpPr>
          <p:spPr>
            <a:xfrm>
              <a:off x="8740248" y="4835050"/>
              <a:ext cx="2332423" cy="581057"/>
            </a:xfrm>
            <a:prstGeom prst="rect">
              <a:avLst/>
            </a:prstGeom>
          </p:spPr>
          <p:txBody>
            <a:bodyPr wrap="square">
              <a:spAutoFit/>
            </a:bodyPr>
            <a:lstStyle/>
            <a:p>
              <a:pPr algn="ctr">
                <a:lnSpc>
                  <a:spcPct val="150000"/>
                </a:lnSpc>
                <a:buClrTx/>
                <a:buSzTx/>
                <a:buFontTx/>
              </a:pPr>
              <a:r>
                <a:rPr lang="zh-CN" altLang="en-US" sz="2400" spc="300" dirty="0">
                  <a:solidFill>
                    <a:srgbClr val="FFFFFF"/>
                  </a:solidFill>
                  <a:uFillTx/>
                  <a:latin typeface="Arial"/>
                  <a:ea typeface="微软雅黑"/>
                  <a:sym typeface="Arial"/>
                </a:rPr>
                <a:t>请输入内容</a:t>
              </a:r>
            </a:p>
          </p:txBody>
        </p:sp>
      </p:grpSp>
      <p:grpSp>
        <p:nvGrpSpPr>
          <p:cNvPr id="28" name="组合 27"/>
          <p:cNvGrpSpPr/>
          <p:nvPr/>
        </p:nvGrpSpPr>
        <p:grpSpPr>
          <a:xfrm>
            <a:off x="5604051" y="1681331"/>
            <a:ext cx="2332423" cy="1849258"/>
            <a:chOff x="6301281" y="1864211"/>
            <a:chExt cx="2332423" cy="1849258"/>
          </a:xfrm>
        </p:grpSpPr>
        <p:sp>
          <p:nvSpPr>
            <p:cNvPr id="29" name="椭圆 28"/>
            <p:cNvSpPr/>
            <p:nvPr/>
          </p:nvSpPr>
          <p:spPr>
            <a:xfrm>
              <a:off x="6519123" y="1864211"/>
              <a:ext cx="1850819" cy="1849258"/>
            </a:xfrm>
            <a:prstGeom prst="ellipse">
              <a:avLst/>
            </a:prstGeom>
            <a:solidFill>
              <a:srgbClr val="7ED0D3">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0" name="iconfont-1187-868620"/>
            <p:cNvSpPr>
              <a:spLocks noChangeAspect="1"/>
            </p:cNvSpPr>
            <p:nvPr/>
          </p:nvSpPr>
          <p:spPr bwMode="auto">
            <a:xfrm>
              <a:off x="7232331" y="2318595"/>
              <a:ext cx="502804" cy="419168"/>
            </a:xfrm>
            <a:custGeom>
              <a:avLst/>
              <a:gdLst>
                <a:gd name="T0" fmla="*/ 9600 w 12799"/>
                <a:gd name="T1" fmla="*/ 9396 h 10669"/>
                <a:gd name="T2" fmla="*/ 1280 w 12799"/>
                <a:gd name="T3" fmla="*/ 9396 h 10669"/>
                <a:gd name="T4" fmla="*/ 1280 w 12799"/>
                <a:gd name="T5" fmla="*/ 3407 h 10669"/>
                <a:gd name="T6" fmla="*/ 3197 w 12799"/>
                <a:gd name="T7" fmla="*/ 3407 h 10669"/>
                <a:gd name="T8" fmla="*/ 4620 w 12799"/>
                <a:gd name="T9" fmla="*/ 2133 h 10669"/>
                <a:gd name="T10" fmla="*/ 640 w 12799"/>
                <a:gd name="T11" fmla="*/ 2133 h 10669"/>
                <a:gd name="T12" fmla="*/ 0 w 12799"/>
                <a:gd name="T13" fmla="*/ 2770 h 10669"/>
                <a:gd name="T14" fmla="*/ 0 w 12799"/>
                <a:gd name="T15" fmla="*/ 10032 h 10669"/>
                <a:gd name="T16" fmla="*/ 640 w 12799"/>
                <a:gd name="T17" fmla="*/ 10669 h 10669"/>
                <a:gd name="T18" fmla="*/ 10240 w 12799"/>
                <a:gd name="T19" fmla="*/ 10669 h 10669"/>
                <a:gd name="T20" fmla="*/ 10880 w 12799"/>
                <a:gd name="T21" fmla="*/ 10032 h 10669"/>
                <a:gd name="T22" fmla="*/ 10880 w 12799"/>
                <a:gd name="T23" fmla="*/ 6400 h 10669"/>
                <a:gd name="T24" fmla="*/ 9600 w 12799"/>
                <a:gd name="T25" fmla="*/ 7447 h 10669"/>
                <a:gd name="T26" fmla="*/ 9600 w 12799"/>
                <a:gd name="T27" fmla="*/ 9396 h 10669"/>
                <a:gd name="T28" fmla="*/ 8533 w 12799"/>
                <a:gd name="T29" fmla="*/ 4266 h 10669"/>
                <a:gd name="T30" fmla="*/ 8533 w 12799"/>
                <a:gd name="T31" fmla="*/ 6396 h 10669"/>
                <a:gd name="T32" fmla="*/ 12799 w 12799"/>
                <a:gd name="T33" fmla="*/ 3213 h 10669"/>
                <a:gd name="T34" fmla="*/ 8533 w 12799"/>
                <a:gd name="T35" fmla="*/ 0 h 10669"/>
                <a:gd name="T36" fmla="*/ 8533 w 12799"/>
                <a:gd name="T37" fmla="*/ 1990 h 10669"/>
                <a:gd name="T38" fmla="*/ 3200 w 12799"/>
                <a:gd name="T39" fmla="*/ 7466 h 10669"/>
                <a:gd name="T40" fmla="*/ 8533 w 12799"/>
                <a:gd name="T41" fmla="*/ 4266 h 10669"/>
                <a:gd name="T42" fmla="*/ 8533 w 12799"/>
                <a:gd name="T43" fmla="*/ 4266 h 10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99" h="10669">
                  <a:moveTo>
                    <a:pt x="9600" y="9396"/>
                  </a:moveTo>
                  <a:lnTo>
                    <a:pt x="1280" y="9396"/>
                  </a:lnTo>
                  <a:lnTo>
                    <a:pt x="1280" y="3407"/>
                  </a:lnTo>
                  <a:lnTo>
                    <a:pt x="3197" y="3407"/>
                  </a:lnTo>
                  <a:cubicBezTo>
                    <a:pt x="3197" y="3407"/>
                    <a:pt x="3667" y="2750"/>
                    <a:pt x="4620" y="2133"/>
                  </a:cubicBezTo>
                  <a:lnTo>
                    <a:pt x="640" y="2133"/>
                  </a:lnTo>
                  <a:cubicBezTo>
                    <a:pt x="287" y="2133"/>
                    <a:pt x="0" y="2416"/>
                    <a:pt x="0" y="2770"/>
                  </a:cubicBezTo>
                  <a:lnTo>
                    <a:pt x="0" y="10032"/>
                  </a:lnTo>
                  <a:cubicBezTo>
                    <a:pt x="0" y="10382"/>
                    <a:pt x="287" y="10669"/>
                    <a:pt x="640" y="10669"/>
                  </a:cubicBezTo>
                  <a:lnTo>
                    <a:pt x="10240" y="10669"/>
                  </a:lnTo>
                  <a:cubicBezTo>
                    <a:pt x="10593" y="10669"/>
                    <a:pt x="10880" y="10386"/>
                    <a:pt x="10880" y="10032"/>
                  </a:cubicBezTo>
                  <a:lnTo>
                    <a:pt x="10880" y="6400"/>
                  </a:lnTo>
                  <a:lnTo>
                    <a:pt x="9600" y="7447"/>
                  </a:lnTo>
                  <a:lnTo>
                    <a:pt x="9600" y="9396"/>
                  </a:lnTo>
                  <a:close/>
                  <a:moveTo>
                    <a:pt x="8533" y="4266"/>
                  </a:moveTo>
                  <a:lnTo>
                    <a:pt x="8533" y="6396"/>
                  </a:lnTo>
                  <a:lnTo>
                    <a:pt x="12799" y="3213"/>
                  </a:lnTo>
                  <a:lnTo>
                    <a:pt x="8533" y="0"/>
                  </a:lnTo>
                  <a:lnTo>
                    <a:pt x="8533" y="1990"/>
                  </a:lnTo>
                  <a:cubicBezTo>
                    <a:pt x="3373" y="1990"/>
                    <a:pt x="3200" y="7466"/>
                    <a:pt x="3200" y="7466"/>
                  </a:cubicBezTo>
                  <a:cubicBezTo>
                    <a:pt x="4660" y="5083"/>
                    <a:pt x="5733" y="4266"/>
                    <a:pt x="8533" y="4266"/>
                  </a:cubicBezTo>
                  <a:close/>
                  <a:moveTo>
                    <a:pt x="8533" y="4266"/>
                  </a:moveTo>
                  <a:close/>
                </a:path>
              </a:pathLst>
            </a:custGeom>
            <a:solidFill>
              <a:schemeClr val="bg1"/>
            </a:solidFill>
            <a:ln>
              <a:noFill/>
            </a:ln>
          </p:spPr>
          <p:txBody>
            <a:bodyPr/>
            <a:lstStyle/>
            <a:p>
              <a:endParaRPr lang="zh-CN" altLang="en-US">
                <a:latin typeface="Arial"/>
                <a:ea typeface="微软雅黑"/>
                <a:sym typeface="Arial"/>
              </a:endParaRPr>
            </a:p>
          </p:txBody>
        </p:sp>
        <p:sp>
          <p:nvSpPr>
            <p:cNvPr id="33" name="矩形 32"/>
            <p:cNvSpPr/>
            <p:nvPr/>
          </p:nvSpPr>
          <p:spPr>
            <a:xfrm>
              <a:off x="6301281" y="2790999"/>
              <a:ext cx="2332423" cy="499624"/>
            </a:xfrm>
            <a:prstGeom prst="rect">
              <a:avLst/>
            </a:prstGeom>
          </p:spPr>
          <p:txBody>
            <a:bodyPr wrap="square">
              <a:spAutoFit/>
            </a:bodyPr>
            <a:lstStyle/>
            <a:p>
              <a:pPr algn="ctr">
                <a:lnSpc>
                  <a:spcPct val="150000"/>
                </a:lnSpc>
              </a:pPr>
              <a:r>
                <a:rPr lang="zh-CN" altLang="en-US" sz="2000" spc="300" dirty="0">
                  <a:solidFill>
                    <a:srgbClr val="FFFFFF"/>
                  </a:solidFill>
                  <a:uFillTx/>
                  <a:latin typeface="Arial"/>
                  <a:ea typeface="微软雅黑"/>
                  <a:sym typeface="Arial"/>
                </a:rPr>
                <a:t>请输入内容</a:t>
              </a:r>
            </a:p>
          </p:txBody>
        </p:sp>
      </p:grpSp>
      <p:grpSp>
        <p:nvGrpSpPr>
          <p:cNvPr id="34" name="组合 33"/>
          <p:cNvGrpSpPr/>
          <p:nvPr/>
        </p:nvGrpSpPr>
        <p:grpSpPr>
          <a:xfrm>
            <a:off x="6294727" y="3595895"/>
            <a:ext cx="1693817" cy="1692389"/>
            <a:chOff x="6991957" y="3778775"/>
            <a:chExt cx="1693817" cy="1692389"/>
          </a:xfrm>
        </p:grpSpPr>
        <p:sp>
          <p:nvSpPr>
            <p:cNvPr id="35" name="椭圆 34"/>
            <p:cNvSpPr/>
            <p:nvPr/>
          </p:nvSpPr>
          <p:spPr>
            <a:xfrm>
              <a:off x="6991957" y="3778775"/>
              <a:ext cx="1693817" cy="1692389"/>
            </a:xfrm>
            <a:prstGeom prst="ellipse">
              <a:avLst/>
            </a:prstGeom>
            <a:solidFill>
              <a:srgbClr val="FABD8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6" name="iconfont-1191-801509"/>
            <p:cNvSpPr>
              <a:spLocks noChangeAspect="1"/>
            </p:cNvSpPr>
            <p:nvPr/>
          </p:nvSpPr>
          <p:spPr bwMode="auto">
            <a:xfrm rot="2012879">
              <a:off x="7709737" y="4074529"/>
              <a:ext cx="258255" cy="516377"/>
            </a:xfrm>
            <a:custGeom>
              <a:avLst/>
              <a:gdLst>
                <a:gd name="T0" fmla="*/ 541 w 4094"/>
                <a:gd name="T1" fmla="*/ 4469 h 8186"/>
                <a:gd name="T2" fmla="*/ 541 w 4094"/>
                <a:gd name="T3" fmla="*/ 4465 h 8186"/>
                <a:gd name="T4" fmla="*/ 3524 w 4094"/>
                <a:gd name="T5" fmla="*/ 4467 h 8186"/>
                <a:gd name="T6" fmla="*/ 3535 w 4094"/>
                <a:gd name="T7" fmla="*/ 4465 h 8186"/>
                <a:gd name="T8" fmla="*/ 4094 w 4094"/>
                <a:gd name="T9" fmla="*/ 5023 h 8186"/>
                <a:gd name="T10" fmla="*/ 3986 w 4094"/>
                <a:gd name="T11" fmla="*/ 5332 h 8186"/>
                <a:gd name="T12" fmla="*/ 3997 w 4094"/>
                <a:gd name="T13" fmla="*/ 5339 h 8186"/>
                <a:gd name="T14" fmla="*/ 3987 w 4094"/>
                <a:gd name="T15" fmla="*/ 5357 h 8186"/>
                <a:gd name="T16" fmla="*/ 3991 w 4094"/>
                <a:gd name="T17" fmla="*/ 5359 h 8186"/>
                <a:gd name="T18" fmla="*/ 2565 w 4094"/>
                <a:gd name="T19" fmla="*/ 7829 h 8186"/>
                <a:gd name="T20" fmla="*/ 2519 w 4094"/>
                <a:gd name="T21" fmla="*/ 7908 h 8186"/>
                <a:gd name="T22" fmla="*/ 2503 w 4094"/>
                <a:gd name="T23" fmla="*/ 7935 h 8186"/>
                <a:gd name="T24" fmla="*/ 2502 w 4094"/>
                <a:gd name="T25" fmla="*/ 7934 h 8186"/>
                <a:gd name="T26" fmla="*/ 2047 w 4094"/>
                <a:gd name="T27" fmla="*/ 8186 h 8186"/>
                <a:gd name="T28" fmla="*/ 1562 w 4094"/>
                <a:gd name="T29" fmla="*/ 7876 h 8186"/>
                <a:gd name="T30" fmla="*/ 97 w 4094"/>
                <a:gd name="T31" fmla="*/ 5339 h 8186"/>
                <a:gd name="T32" fmla="*/ 109 w 4094"/>
                <a:gd name="T33" fmla="*/ 5331 h 8186"/>
                <a:gd name="T34" fmla="*/ 1 w 4094"/>
                <a:gd name="T35" fmla="*/ 5023 h 8186"/>
                <a:gd name="T36" fmla="*/ 541 w 4094"/>
                <a:gd name="T37" fmla="*/ 4469 h 8186"/>
                <a:gd name="T38" fmla="*/ 541 w 4094"/>
                <a:gd name="T39" fmla="*/ 4469 h 8186"/>
                <a:gd name="T40" fmla="*/ 541 w 4094"/>
                <a:gd name="T41" fmla="*/ 4469 h 8186"/>
                <a:gd name="T42" fmla="*/ 2047 w 4094"/>
                <a:gd name="T43" fmla="*/ 7228 h 8186"/>
                <a:gd name="T44" fmla="*/ 3213 w 4094"/>
                <a:gd name="T45" fmla="*/ 5209 h 8186"/>
                <a:gd name="T46" fmla="*/ 882 w 4094"/>
                <a:gd name="T47" fmla="*/ 5209 h 8186"/>
                <a:gd name="T48" fmla="*/ 2047 w 4094"/>
                <a:gd name="T49" fmla="*/ 7228 h 8186"/>
                <a:gd name="T50" fmla="*/ 3554 w 4094"/>
                <a:gd name="T51" fmla="*/ 3717 h 8186"/>
                <a:gd name="T52" fmla="*/ 3554 w 4094"/>
                <a:gd name="T53" fmla="*/ 3721 h 8186"/>
                <a:gd name="T54" fmla="*/ 579 w 4094"/>
                <a:gd name="T55" fmla="*/ 3721 h 8186"/>
                <a:gd name="T56" fmla="*/ 579 w 4094"/>
                <a:gd name="T57" fmla="*/ 3717 h 8186"/>
                <a:gd name="T58" fmla="*/ 559 w 4094"/>
                <a:gd name="T59" fmla="*/ 3721 h 8186"/>
                <a:gd name="T60" fmla="*/ 0 w 4094"/>
                <a:gd name="T61" fmla="*/ 3163 h 8186"/>
                <a:gd name="T62" fmla="*/ 118 w 4094"/>
                <a:gd name="T63" fmla="*/ 2835 h 8186"/>
                <a:gd name="T64" fmla="*/ 104 w 4094"/>
                <a:gd name="T65" fmla="*/ 2827 h 8186"/>
                <a:gd name="T66" fmla="*/ 1529 w 4094"/>
                <a:gd name="T67" fmla="*/ 357 h 8186"/>
                <a:gd name="T68" fmla="*/ 1576 w 4094"/>
                <a:gd name="T69" fmla="*/ 277 h 8186"/>
                <a:gd name="T70" fmla="*/ 1591 w 4094"/>
                <a:gd name="T71" fmla="*/ 251 h 8186"/>
                <a:gd name="T72" fmla="*/ 1593 w 4094"/>
                <a:gd name="T73" fmla="*/ 252 h 8186"/>
                <a:gd name="T74" fmla="*/ 2047 w 4094"/>
                <a:gd name="T75" fmla="*/ 0 h 8186"/>
                <a:gd name="T76" fmla="*/ 2570 w 4094"/>
                <a:gd name="T77" fmla="*/ 384 h 8186"/>
                <a:gd name="T78" fmla="*/ 3967 w 4094"/>
                <a:gd name="T79" fmla="*/ 2803 h 8186"/>
                <a:gd name="T80" fmla="*/ 3958 w 4094"/>
                <a:gd name="T81" fmla="*/ 2809 h 8186"/>
                <a:gd name="T82" fmla="*/ 4093 w 4094"/>
                <a:gd name="T83" fmla="*/ 3163 h 8186"/>
                <a:gd name="T84" fmla="*/ 3554 w 4094"/>
                <a:gd name="T85" fmla="*/ 3717 h 8186"/>
                <a:gd name="T86" fmla="*/ 3554 w 4094"/>
                <a:gd name="T87" fmla="*/ 3717 h 8186"/>
                <a:gd name="T88" fmla="*/ 3554 w 4094"/>
                <a:gd name="T89" fmla="*/ 3717 h 8186"/>
                <a:gd name="T90" fmla="*/ 3554 w 4094"/>
                <a:gd name="T91" fmla="*/ 3717 h 8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94" h="8186">
                  <a:moveTo>
                    <a:pt x="541" y="4469"/>
                  </a:moveTo>
                  <a:lnTo>
                    <a:pt x="541" y="4465"/>
                  </a:lnTo>
                  <a:lnTo>
                    <a:pt x="3524" y="4467"/>
                  </a:lnTo>
                  <a:cubicBezTo>
                    <a:pt x="3528" y="4466"/>
                    <a:pt x="3531" y="4465"/>
                    <a:pt x="3535" y="4465"/>
                  </a:cubicBezTo>
                  <a:cubicBezTo>
                    <a:pt x="3844" y="4465"/>
                    <a:pt x="4094" y="4715"/>
                    <a:pt x="4094" y="5023"/>
                  </a:cubicBezTo>
                  <a:cubicBezTo>
                    <a:pt x="4094" y="5141"/>
                    <a:pt x="4049" y="5243"/>
                    <a:pt x="3986" y="5332"/>
                  </a:cubicBezTo>
                  <a:lnTo>
                    <a:pt x="3997" y="5339"/>
                  </a:lnTo>
                  <a:lnTo>
                    <a:pt x="3987" y="5357"/>
                  </a:lnTo>
                  <a:lnTo>
                    <a:pt x="3991" y="5359"/>
                  </a:lnTo>
                  <a:lnTo>
                    <a:pt x="2565" y="7829"/>
                  </a:lnTo>
                  <a:cubicBezTo>
                    <a:pt x="2553" y="7858"/>
                    <a:pt x="2535" y="7882"/>
                    <a:pt x="2519" y="7908"/>
                  </a:cubicBezTo>
                  <a:lnTo>
                    <a:pt x="2503" y="7935"/>
                  </a:lnTo>
                  <a:lnTo>
                    <a:pt x="2502" y="7934"/>
                  </a:lnTo>
                  <a:cubicBezTo>
                    <a:pt x="2401" y="8082"/>
                    <a:pt x="2240" y="8186"/>
                    <a:pt x="2047" y="8186"/>
                  </a:cubicBezTo>
                  <a:cubicBezTo>
                    <a:pt x="1831" y="8186"/>
                    <a:pt x="1653" y="8057"/>
                    <a:pt x="1562" y="7876"/>
                  </a:cubicBezTo>
                  <a:lnTo>
                    <a:pt x="97" y="5339"/>
                  </a:lnTo>
                  <a:lnTo>
                    <a:pt x="109" y="5331"/>
                  </a:lnTo>
                  <a:cubicBezTo>
                    <a:pt x="46" y="5243"/>
                    <a:pt x="1" y="5141"/>
                    <a:pt x="1" y="5023"/>
                  </a:cubicBezTo>
                  <a:cubicBezTo>
                    <a:pt x="0" y="4721"/>
                    <a:pt x="241" y="4479"/>
                    <a:pt x="541" y="4469"/>
                  </a:cubicBezTo>
                  <a:lnTo>
                    <a:pt x="541" y="4469"/>
                  </a:lnTo>
                  <a:lnTo>
                    <a:pt x="541" y="4469"/>
                  </a:lnTo>
                  <a:close/>
                  <a:moveTo>
                    <a:pt x="2047" y="7228"/>
                  </a:moveTo>
                  <a:lnTo>
                    <a:pt x="3213" y="5209"/>
                  </a:lnTo>
                  <a:lnTo>
                    <a:pt x="882" y="5209"/>
                  </a:lnTo>
                  <a:lnTo>
                    <a:pt x="2047" y="7228"/>
                  </a:lnTo>
                  <a:close/>
                  <a:moveTo>
                    <a:pt x="3554" y="3717"/>
                  </a:moveTo>
                  <a:lnTo>
                    <a:pt x="3554" y="3721"/>
                  </a:lnTo>
                  <a:lnTo>
                    <a:pt x="579" y="3721"/>
                  </a:lnTo>
                  <a:lnTo>
                    <a:pt x="579" y="3717"/>
                  </a:lnTo>
                  <a:cubicBezTo>
                    <a:pt x="572" y="3717"/>
                    <a:pt x="566" y="3721"/>
                    <a:pt x="559" y="3721"/>
                  </a:cubicBezTo>
                  <a:cubicBezTo>
                    <a:pt x="250" y="3721"/>
                    <a:pt x="0" y="3471"/>
                    <a:pt x="0" y="3163"/>
                  </a:cubicBezTo>
                  <a:cubicBezTo>
                    <a:pt x="0" y="3038"/>
                    <a:pt x="49" y="2928"/>
                    <a:pt x="118" y="2835"/>
                  </a:cubicBezTo>
                  <a:lnTo>
                    <a:pt x="104" y="2827"/>
                  </a:lnTo>
                  <a:lnTo>
                    <a:pt x="1529" y="357"/>
                  </a:lnTo>
                  <a:cubicBezTo>
                    <a:pt x="1541" y="328"/>
                    <a:pt x="1560" y="304"/>
                    <a:pt x="1576" y="277"/>
                  </a:cubicBezTo>
                  <a:lnTo>
                    <a:pt x="1591" y="251"/>
                  </a:lnTo>
                  <a:lnTo>
                    <a:pt x="1593" y="252"/>
                  </a:lnTo>
                  <a:cubicBezTo>
                    <a:pt x="1693" y="103"/>
                    <a:pt x="1854" y="0"/>
                    <a:pt x="2047" y="0"/>
                  </a:cubicBezTo>
                  <a:cubicBezTo>
                    <a:pt x="2293" y="0"/>
                    <a:pt x="2496" y="162"/>
                    <a:pt x="2570" y="384"/>
                  </a:cubicBezTo>
                  <a:lnTo>
                    <a:pt x="3967" y="2803"/>
                  </a:lnTo>
                  <a:lnTo>
                    <a:pt x="3958" y="2809"/>
                  </a:lnTo>
                  <a:cubicBezTo>
                    <a:pt x="4039" y="2906"/>
                    <a:pt x="4093" y="3026"/>
                    <a:pt x="4093" y="3163"/>
                  </a:cubicBezTo>
                  <a:cubicBezTo>
                    <a:pt x="4094" y="3465"/>
                    <a:pt x="3853" y="3707"/>
                    <a:pt x="3554" y="3717"/>
                  </a:cubicBezTo>
                  <a:lnTo>
                    <a:pt x="3554" y="3717"/>
                  </a:lnTo>
                  <a:lnTo>
                    <a:pt x="3554" y="3717"/>
                  </a:lnTo>
                  <a:close/>
                  <a:moveTo>
                    <a:pt x="3554" y="3717"/>
                  </a:moveTo>
                  <a:close/>
                </a:path>
              </a:pathLst>
            </a:custGeom>
            <a:solidFill>
              <a:schemeClr val="bg1"/>
            </a:solidFill>
            <a:ln>
              <a:noFill/>
            </a:ln>
          </p:spPr>
          <p:txBody>
            <a:bodyPr/>
            <a:lstStyle/>
            <a:p>
              <a:endParaRPr lang="zh-CN" altLang="en-US">
                <a:latin typeface="Arial"/>
                <a:ea typeface="微软雅黑"/>
                <a:sym typeface="Arial"/>
              </a:endParaRPr>
            </a:p>
          </p:txBody>
        </p:sp>
        <p:sp>
          <p:nvSpPr>
            <p:cNvPr id="7" name="矩形 6"/>
            <p:cNvSpPr/>
            <p:nvPr/>
          </p:nvSpPr>
          <p:spPr>
            <a:xfrm>
              <a:off x="7097357" y="4567910"/>
              <a:ext cx="1536280" cy="458908"/>
            </a:xfrm>
            <a:prstGeom prst="rect">
              <a:avLst/>
            </a:prstGeom>
          </p:spPr>
          <p:txBody>
            <a:bodyPr wrap="square">
              <a:spAutoFit/>
            </a:bodyPr>
            <a:lstStyle/>
            <a:p>
              <a:pPr algn="ctr">
                <a:lnSpc>
                  <a:spcPct val="150000"/>
                </a:lnSpc>
              </a:pPr>
              <a:r>
                <a:rPr lang="zh-CN" altLang="en-US" spc="300" dirty="0">
                  <a:solidFill>
                    <a:srgbClr val="FFFFFF"/>
                  </a:solidFill>
                  <a:uFillTx/>
                  <a:latin typeface="Arial"/>
                  <a:ea typeface="微软雅黑"/>
                  <a:sym typeface="Arial"/>
                </a:rPr>
                <a:t>请输入内容</a:t>
              </a:r>
            </a:p>
          </p:txBody>
        </p:sp>
      </p:grpSp>
      <p:grpSp>
        <p:nvGrpSpPr>
          <p:cNvPr id="39" name="组合 38"/>
          <p:cNvGrpSpPr/>
          <p:nvPr/>
        </p:nvGrpSpPr>
        <p:grpSpPr>
          <a:xfrm>
            <a:off x="9483069" y="2438699"/>
            <a:ext cx="1536280" cy="1483200"/>
            <a:chOff x="10180299" y="2621579"/>
            <a:chExt cx="1536280" cy="1483200"/>
          </a:xfrm>
        </p:grpSpPr>
        <p:sp>
          <p:nvSpPr>
            <p:cNvPr id="40" name="椭圆 39"/>
            <p:cNvSpPr/>
            <p:nvPr/>
          </p:nvSpPr>
          <p:spPr>
            <a:xfrm>
              <a:off x="10188672" y="2621579"/>
              <a:ext cx="1484452" cy="1483200"/>
            </a:xfrm>
            <a:prstGeom prst="ellipse">
              <a:avLst/>
            </a:prstGeom>
            <a:solidFill>
              <a:srgbClr val="FEAFAA">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iconfont-1191-801542"/>
            <p:cNvSpPr>
              <a:spLocks noChangeAspect="1"/>
            </p:cNvSpPr>
            <p:nvPr/>
          </p:nvSpPr>
          <p:spPr bwMode="auto">
            <a:xfrm>
              <a:off x="10770546" y="2953788"/>
              <a:ext cx="350188" cy="450123"/>
            </a:xfrm>
            <a:custGeom>
              <a:avLst/>
              <a:gdLst>
                <a:gd name="T0" fmla="*/ 5989 w 6182"/>
                <a:gd name="T1" fmla="*/ 3179 h 7948"/>
                <a:gd name="T2" fmla="*/ 5023 w 6182"/>
                <a:gd name="T3" fmla="*/ 3179 h 7948"/>
                <a:gd name="T4" fmla="*/ 5023 w 6182"/>
                <a:gd name="T5" fmla="*/ 1987 h 7948"/>
                <a:gd name="T6" fmla="*/ 3091 w 6182"/>
                <a:gd name="T7" fmla="*/ 0 h 7948"/>
                <a:gd name="T8" fmla="*/ 1159 w 6182"/>
                <a:gd name="T9" fmla="*/ 1987 h 7948"/>
                <a:gd name="T10" fmla="*/ 1159 w 6182"/>
                <a:gd name="T11" fmla="*/ 3179 h 7948"/>
                <a:gd name="T12" fmla="*/ 193 w 6182"/>
                <a:gd name="T13" fmla="*/ 3179 h 7948"/>
                <a:gd name="T14" fmla="*/ 0 w 6182"/>
                <a:gd name="T15" fmla="*/ 3378 h 7948"/>
                <a:gd name="T16" fmla="*/ 0 w 6182"/>
                <a:gd name="T17" fmla="*/ 4769 h 7948"/>
                <a:gd name="T18" fmla="*/ 3091 w 6182"/>
                <a:gd name="T19" fmla="*/ 7948 h 7948"/>
                <a:gd name="T20" fmla="*/ 6182 w 6182"/>
                <a:gd name="T21" fmla="*/ 4769 h 7948"/>
                <a:gd name="T22" fmla="*/ 6182 w 6182"/>
                <a:gd name="T23" fmla="*/ 3378 h 7948"/>
                <a:gd name="T24" fmla="*/ 5989 w 6182"/>
                <a:gd name="T25" fmla="*/ 3179 h 7948"/>
                <a:gd name="T26" fmla="*/ 3091 w 6182"/>
                <a:gd name="T27" fmla="*/ 5762 h 7948"/>
                <a:gd name="T28" fmla="*/ 2511 w 6182"/>
                <a:gd name="T29" fmla="*/ 5166 h 7948"/>
                <a:gd name="T30" fmla="*/ 3091 w 6182"/>
                <a:gd name="T31" fmla="*/ 4570 h 7948"/>
                <a:gd name="T32" fmla="*/ 3671 w 6182"/>
                <a:gd name="T33" fmla="*/ 5166 h 7948"/>
                <a:gd name="T34" fmla="*/ 3091 w 6182"/>
                <a:gd name="T35" fmla="*/ 5762 h 7948"/>
                <a:gd name="T36" fmla="*/ 1932 w 6182"/>
                <a:gd name="T37" fmla="*/ 3179 h 7948"/>
                <a:gd name="T38" fmla="*/ 1932 w 6182"/>
                <a:gd name="T39" fmla="*/ 1987 h 7948"/>
                <a:gd name="T40" fmla="*/ 3091 w 6182"/>
                <a:gd name="T41" fmla="*/ 794 h 7948"/>
                <a:gd name="T42" fmla="*/ 4250 w 6182"/>
                <a:gd name="T43" fmla="*/ 1987 h 7948"/>
                <a:gd name="T44" fmla="*/ 4250 w 6182"/>
                <a:gd name="T45" fmla="*/ 3179 h 7948"/>
                <a:gd name="T46" fmla="*/ 1932 w 6182"/>
                <a:gd name="T47" fmla="*/ 3179 h 7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82" h="7948">
                  <a:moveTo>
                    <a:pt x="5989" y="3179"/>
                  </a:moveTo>
                  <a:lnTo>
                    <a:pt x="5023" y="3179"/>
                  </a:lnTo>
                  <a:lnTo>
                    <a:pt x="5023" y="1987"/>
                  </a:lnTo>
                  <a:cubicBezTo>
                    <a:pt x="5023" y="891"/>
                    <a:pt x="4156" y="0"/>
                    <a:pt x="3091" y="0"/>
                  </a:cubicBezTo>
                  <a:cubicBezTo>
                    <a:pt x="2026" y="0"/>
                    <a:pt x="1159" y="891"/>
                    <a:pt x="1159" y="1987"/>
                  </a:cubicBezTo>
                  <a:lnTo>
                    <a:pt x="1159" y="3179"/>
                  </a:lnTo>
                  <a:lnTo>
                    <a:pt x="193" y="3179"/>
                  </a:lnTo>
                  <a:cubicBezTo>
                    <a:pt x="87" y="3179"/>
                    <a:pt x="0" y="3269"/>
                    <a:pt x="0" y="3378"/>
                  </a:cubicBezTo>
                  <a:lnTo>
                    <a:pt x="0" y="4769"/>
                  </a:lnTo>
                  <a:cubicBezTo>
                    <a:pt x="0" y="6525"/>
                    <a:pt x="1384" y="7948"/>
                    <a:pt x="3091" y="7948"/>
                  </a:cubicBezTo>
                  <a:cubicBezTo>
                    <a:pt x="4798" y="7948"/>
                    <a:pt x="6182" y="6525"/>
                    <a:pt x="6182" y="4769"/>
                  </a:cubicBezTo>
                  <a:lnTo>
                    <a:pt x="6182" y="3378"/>
                  </a:lnTo>
                  <a:cubicBezTo>
                    <a:pt x="6182" y="3269"/>
                    <a:pt x="6095" y="3179"/>
                    <a:pt x="5989" y="3179"/>
                  </a:cubicBezTo>
                  <a:close/>
                  <a:moveTo>
                    <a:pt x="3091" y="5762"/>
                  </a:moveTo>
                  <a:cubicBezTo>
                    <a:pt x="2771" y="5762"/>
                    <a:pt x="2511" y="5496"/>
                    <a:pt x="2511" y="5166"/>
                  </a:cubicBezTo>
                  <a:cubicBezTo>
                    <a:pt x="2511" y="4837"/>
                    <a:pt x="2771" y="4570"/>
                    <a:pt x="3091" y="4570"/>
                  </a:cubicBezTo>
                  <a:cubicBezTo>
                    <a:pt x="3411" y="4570"/>
                    <a:pt x="3671" y="4837"/>
                    <a:pt x="3671" y="5166"/>
                  </a:cubicBezTo>
                  <a:cubicBezTo>
                    <a:pt x="3671" y="5496"/>
                    <a:pt x="3411" y="5762"/>
                    <a:pt x="3091" y="5762"/>
                  </a:cubicBezTo>
                  <a:close/>
                  <a:moveTo>
                    <a:pt x="1932" y="3179"/>
                  </a:moveTo>
                  <a:lnTo>
                    <a:pt x="1932" y="1987"/>
                  </a:lnTo>
                  <a:cubicBezTo>
                    <a:pt x="1932" y="1329"/>
                    <a:pt x="2452" y="794"/>
                    <a:pt x="3091" y="794"/>
                  </a:cubicBezTo>
                  <a:cubicBezTo>
                    <a:pt x="3730" y="794"/>
                    <a:pt x="4250" y="1329"/>
                    <a:pt x="4250" y="1987"/>
                  </a:cubicBezTo>
                  <a:lnTo>
                    <a:pt x="4250" y="3179"/>
                  </a:lnTo>
                  <a:lnTo>
                    <a:pt x="1932" y="3179"/>
                  </a:lnTo>
                  <a:close/>
                </a:path>
              </a:pathLst>
            </a:custGeom>
            <a:solidFill>
              <a:schemeClr val="bg1"/>
            </a:solidFill>
            <a:ln>
              <a:noFill/>
            </a:ln>
          </p:spPr>
          <p:txBody>
            <a:bodyPr/>
            <a:lstStyle/>
            <a:p>
              <a:endParaRPr lang="zh-CN" altLang="en-US">
                <a:latin typeface="Arial"/>
                <a:ea typeface="微软雅黑"/>
                <a:sym typeface="Arial"/>
              </a:endParaRPr>
            </a:p>
          </p:txBody>
        </p:sp>
        <p:sp>
          <p:nvSpPr>
            <p:cNvPr id="42" name="矩形 41"/>
            <p:cNvSpPr/>
            <p:nvPr/>
          </p:nvSpPr>
          <p:spPr>
            <a:xfrm>
              <a:off x="10180299" y="3363178"/>
              <a:ext cx="1536280" cy="458908"/>
            </a:xfrm>
            <a:prstGeom prst="rect">
              <a:avLst/>
            </a:prstGeom>
          </p:spPr>
          <p:txBody>
            <a:bodyPr wrap="square">
              <a:spAutoFit/>
            </a:bodyPr>
            <a:lstStyle/>
            <a:p>
              <a:pPr algn="ctr">
                <a:lnSpc>
                  <a:spcPct val="150000"/>
                </a:lnSpc>
                <a:buClrTx/>
                <a:buSzTx/>
                <a:buFontTx/>
              </a:pPr>
              <a:r>
                <a:rPr lang="zh-CN" altLang="en-US" spc="300" dirty="0">
                  <a:solidFill>
                    <a:srgbClr val="FFFFFF"/>
                  </a:solidFill>
                  <a:uFillTx/>
                  <a:latin typeface="Arial"/>
                  <a:ea typeface="微软雅黑"/>
                  <a:sym typeface="Arial"/>
                </a:rPr>
                <a:t>请输入内容</a:t>
              </a:r>
            </a:p>
          </p:txBody>
        </p:sp>
      </p:grpSp>
      <p:grpSp>
        <p:nvGrpSpPr>
          <p:cNvPr id="25" name="组合 24"/>
          <p:cNvGrpSpPr/>
          <p:nvPr/>
        </p:nvGrpSpPr>
        <p:grpSpPr>
          <a:xfrm>
            <a:off x="7532800" y="2666393"/>
            <a:ext cx="1536280" cy="1150330"/>
            <a:chOff x="8230030" y="2849273"/>
            <a:chExt cx="1536280" cy="1150330"/>
          </a:xfrm>
        </p:grpSpPr>
        <p:sp>
          <p:nvSpPr>
            <p:cNvPr id="26" name="椭圆 25"/>
            <p:cNvSpPr/>
            <p:nvPr/>
          </p:nvSpPr>
          <p:spPr>
            <a:xfrm>
              <a:off x="8409143" y="2849273"/>
              <a:ext cx="1151301" cy="1150330"/>
            </a:xfrm>
            <a:prstGeom prst="ellipse">
              <a:avLst/>
            </a:prstGeom>
            <a:solidFill>
              <a:srgbClr val="FABD8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7" name="iconfont-1191-801547"/>
            <p:cNvSpPr>
              <a:spLocks noChangeAspect="1"/>
            </p:cNvSpPr>
            <p:nvPr/>
          </p:nvSpPr>
          <p:spPr bwMode="auto">
            <a:xfrm>
              <a:off x="8841948" y="3035503"/>
              <a:ext cx="350815" cy="379883"/>
            </a:xfrm>
            <a:custGeom>
              <a:avLst/>
              <a:gdLst>
                <a:gd name="T0" fmla="*/ 5749 w 7318"/>
                <a:gd name="T1" fmla="*/ 7922 h 7922"/>
                <a:gd name="T2" fmla="*/ 5749 w 7318"/>
                <a:gd name="T3" fmla="*/ 7922 h 7922"/>
                <a:gd name="T4" fmla="*/ 5708 w 7318"/>
                <a:gd name="T5" fmla="*/ 7921 h 7922"/>
                <a:gd name="T6" fmla="*/ 2272 w 7318"/>
                <a:gd name="T7" fmla="*/ 5526 h 7922"/>
                <a:gd name="T8" fmla="*/ 1829 w 7318"/>
                <a:gd name="T9" fmla="*/ 4991 h 7922"/>
                <a:gd name="T10" fmla="*/ 147 w 7318"/>
                <a:gd name="T11" fmla="*/ 1201 h 7922"/>
                <a:gd name="T12" fmla="*/ 1771 w 7318"/>
                <a:gd name="T13" fmla="*/ 0 h 7922"/>
                <a:gd name="T14" fmla="*/ 2177 w 7318"/>
                <a:gd name="T15" fmla="*/ 217 h 7922"/>
                <a:gd name="T16" fmla="*/ 2879 w 7318"/>
                <a:gd name="T17" fmla="*/ 2087 h 7922"/>
                <a:gd name="T18" fmla="*/ 2879 w 7318"/>
                <a:gd name="T19" fmla="*/ 2112 h 7922"/>
                <a:gd name="T20" fmla="*/ 2870 w 7318"/>
                <a:gd name="T21" fmla="*/ 2135 h 7922"/>
                <a:gd name="T22" fmla="*/ 2510 w 7318"/>
                <a:gd name="T23" fmla="*/ 2482 h 7922"/>
                <a:gd name="T24" fmla="*/ 2216 w 7318"/>
                <a:gd name="T25" fmla="*/ 2842 h 7922"/>
                <a:gd name="T26" fmla="*/ 3055 w 7318"/>
                <a:gd name="T27" fmla="*/ 4141 h 7922"/>
                <a:gd name="T28" fmla="*/ 3393 w 7318"/>
                <a:gd name="T29" fmla="*/ 4550 h 7922"/>
                <a:gd name="T30" fmla="*/ 4496 w 7318"/>
                <a:gd name="T31" fmla="*/ 5597 h 7922"/>
                <a:gd name="T32" fmla="*/ 4915 w 7318"/>
                <a:gd name="T33" fmla="*/ 5388 h 7922"/>
                <a:gd name="T34" fmla="*/ 5335 w 7318"/>
                <a:gd name="T35" fmla="*/ 5114 h 7922"/>
                <a:gd name="T36" fmla="*/ 5360 w 7318"/>
                <a:gd name="T37" fmla="*/ 5110 h 7922"/>
                <a:gd name="T38" fmla="*/ 5385 w 7318"/>
                <a:gd name="T39" fmla="*/ 5116 h 7922"/>
                <a:gd name="T40" fmla="*/ 7119 w 7318"/>
                <a:gd name="T41" fmla="*/ 6183 h 7922"/>
                <a:gd name="T42" fmla="*/ 7217 w 7318"/>
                <a:gd name="T43" fmla="*/ 6690 h 7922"/>
                <a:gd name="T44" fmla="*/ 5749 w 7318"/>
                <a:gd name="T45" fmla="*/ 7922 h 7922"/>
                <a:gd name="T46" fmla="*/ 5749 w 7318"/>
                <a:gd name="T47" fmla="*/ 7922 h 7922"/>
                <a:gd name="T48" fmla="*/ 5749 w 7318"/>
                <a:gd name="T49" fmla="*/ 7922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8" h="7922">
                  <a:moveTo>
                    <a:pt x="5749" y="7922"/>
                  </a:moveTo>
                  <a:lnTo>
                    <a:pt x="5749" y="7922"/>
                  </a:lnTo>
                  <a:lnTo>
                    <a:pt x="5708" y="7921"/>
                  </a:lnTo>
                  <a:cubicBezTo>
                    <a:pt x="4757" y="7872"/>
                    <a:pt x="3473" y="6977"/>
                    <a:pt x="2272" y="5526"/>
                  </a:cubicBezTo>
                  <a:lnTo>
                    <a:pt x="1829" y="4991"/>
                  </a:lnTo>
                  <a:cubicBezTo>
                    <a:pt x="628" y="3540"/>
                    <a:pt x="0" y="2123"/>
                    <a:pt x="147" y="1201"/>
                  </a:cubicBezTo>
                  <a:cubicBezTo>
                    <a:pt x="250" y="550"/>
                    <a:pt x="1218" y="0"/>
                    <a:pt x="1771" y="0"/>
                  </a:cubicBezTo>
                  <a:cubicBezTo>
                    <a:pt x="2043" y="0"/>
                    <a:pt x="2142" y="136"/>
                    <a:pt x="2177" y="217"/>
                  </a:cubicBezTo>
                  <a:cubicBezTo>
                    <a:pt x="2490" y="773"/>
                    <a:pt x="2877" y="1740"/>
                    <a:pt x="2879" y="2087"/>
                  </a:cubicBezTo>
                  <a:lnTo>
                    <a:pt x="2879" y="2112"/>
                  </a:lnTo>
                  <a:lnTo>
                    <a:pt x="2870" y="2135"/>
                  </a:lnTo>
                  <a:cubicBezTo>
                    <a:pt x="2801" y="2318"/>
                    <a:pt x="2646" y="2405"/>
                    <a:pt x="2510" y="2482"/>
                  </a:cubicBezTo>
                  <a:cubicBezTo>
                    <a:pt x="2331" y="2584"/>
                    <a:pt x="2229" y="2650"/>
                    <a:pt x="2216" y="2842"/>
                  </a:cubicBezTo>
                  <a:cubicBezTo>
                    <a:pt x="2212" y="2900"/>
                    <a:pt x="2263" y="3165"/>
                    <a:pt x="3055" y="4141"/>
                  </a:cubicBezTo>
                  <a:lnTo>
                    <a:pt x="3393" y="4550"/>
                  </a:lnTo>
                  <a:cubicBezTo>
                    <a:pt x="4188" y="5487"/>
                    <a:pt x="4437" y="5588"/>
                    <a:pt x="4496" y="5597"/>
                  </a:cubicBezTo>
                  <a:cubicBezTo>
                    <a:pt x="4687" y="5623"/>
                    <a:pt x="4778" y="5539"/>
                    <a:pt x="4915" y="5388"/>
                  </a:cubicBezTo>
                  <a:cubicBezTo>
                    <a:pt x="5020" y="5273"/>
                    <a:pt x="5139" y="5143"/>
                    <a:pt x="5335" y="5114"/>
                  </a:cubicBezTo>
                  <a:lnTo>
                    <a:pt x="5360" y="5110"/>
                  </a:lnTo>
                  <a:lnTo>
                    <a:pt x="5385" y="5116"/>
                  </a:lnTo>
                  <a:cubicBezTo>
                    <a:pt x="5731" y="5189"/>
                    <a:pt x="6616" y="5759"/>
                    <a:pt x="7119" y="6183"/>
                  </a:cubicBezTo>
                  <a:cubicBezTo>
                    <a:pt x="7191" y="6231"/>
                    <a:pt x="7318" y="6374"/>
                    <a:pt x="7217" y="6690"/>
                  </a:cubicBezTo>
                  <a:cubicBezTo>
                    <a:pt x="7060" y="7186"/>
                    <a:pt x="6374" y="7922"/>
                    <a:pt x="5749" y="7922"/>
                  </a:cubicBezTo>
                  <a:lnTo>
                    <a:pt x="5749" y="7922"/>
                  </a:lnTo>
                  <a:lnTo>
                    <a:pt x="5749" y="7922"/>
                  </a:lnTo>
                  <a:close/>
                </a:path>
              </a:pathLst>
            </a:custGeom>
            <a:solidFill>
              <a:schemeClr val="bg1"/>
            </a:solidFill>
            <a:ln>
              <a:noFill/>
            </a:ln>
          </p:spPr>
          <p:txBody>
            <a:bodyPr/>
            <a:lstStyle/>
            <a:p>
              <a:endParaRPr lang="zh-CN" altLang="en-US">
                <a:latin typeface="Arial"/>
                <a:ea typeface="微软雅黑"/>
                <a:sym typeface="Arial"/>
              </a:endParaRPr>
            </a:p>
          </p:txBody>
        </p:sp>
        <p:sp>
          <p:nvSpPr>
            <p:cNvPr id="43" name="矩形 42"/>
            <p:cNvSpPr/>
            <p:nvPr/>
          </p:nvSpPr>
          <p:spPr>
            <a:xfrm>
              <a:off x="8230030" y="3343643"/>
              <a:ext cx="1536280" cy="336695"/>
            </a:xfrm>
            <a:prstGeom prst="rect">
              <a:avLst/>
            </a:prstGeom>
          </p:spPr>
          <p:txBody>
            <a:bodyPr wrap="square">
              <a:spAutoFit/>
            </a:bodyPr>
            <a:lstStyle/>
            <a:p>
              <a:pPr algn="ctr">
                <a:lnSpc>
                  <a:spcPct val="150000"/>
                </a:lnSpc>
                <a:buClrTx/>
                <a:buSzTx/>
                <a:buFontTx/>
              </a:pPr>
              <a:r>
                <a:rPr lang="zh-CN" altLang="en-US" sz="1200" spc="300" dirty="0">
                  <a:solidFill>
                    <a:srgbClr val="FFFFFF"/>
                  </a:solidFill>
                  <a:uFillTx/>
                  <a:latin typeface="Arial"/>
                  <a:ea typeface="微软雅黑"/>
                  <a:sym typeface="Arial"/>
                </a:rPr>
                <a:t>请输入内容</a:t>
              </a:r>
            </a:p>
          </p:txBody>
        </p:sp>
      </p:grpSp>
      <p:grpSp>
        <p:nvGrpSpPr>
          <p:cNvPr id="44" name="组合 43"/>
          <p:cNvGrpSpPr/>
          <p:nvPr/>
        </p:nvGrpSpPr>
        <p:grpSpPr>
          <a:xfrm>
            <a:off x="8414124" y="1685919"/>
            <a:ext cx="1536280" cy="936322"/>
            <a:chOff x="9111354" y="1868799"/>
            <a:chExt cx="1536280" cy="936322"/>
          </a:xfrm>
        </p:grpSpPr>
        <p:sp>
          <p:nvSpPr>
            <p:cNvPr id="46" name="椭圆 45"/>
            <p:cNvSpPr/>
            <p:nvPr/>
          </p:nvSpPr>
          <p:spPr>
            <a:xfrm>
              <a:off x="9372679" y="1868799"/>
              <a:ext cx="937113" cy="936322"/>
            </a:xfrm>
            <a:prstGeom prst="ellipse">
              <a:avLst/>
            </a:prstGeom>
            <a:solidFill>
              <a:srgbClr val="FEAFA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iconfont-1191-801535"/>
            <p:cNvSpPr>
              <a:spLocks noChangeAspect="1"/>
            </p:cNvSpPr>
            <p:nvPr/>
          </p:nvSpPr>
          <p:spPr bwMode="auto">
            <a:xfrm>
              <a:off x="9707465" y="2058080"/>
              <a:ext cx="274555" cy="348342"/>
            </a:xfrm>
            <a:custGeom>
              <a:avLst/>
              <a:gdLst>
                <a:gd name="T0" fmla="*/ 3166 w 6332"/>
                <a:gd name="T1" fmla="*/ 0 h 8034"/>
                <a:gd name="T2" fmla="*/ 0 w 6332"/>
                <a:gd name="T3" fmla="*/ 3166 h 8034"/>
                <a:gd name="T4" fmla="*/ 2481 w 6332"/>
                <a:gd name="T5" fmla="*/ 7590 h 8034"/>
                <a:gd name="T6" fmla="*/ 3853 w 6332"/>
                <a:gd name="T7" fmla="*/ 7588 h 8034"/>
                <a:gd name="T8" fmla="*/ 6332 w 6332"/>
                <a:gd name="T9" fmla="*/ 3166 h 8034"/>
                <a:gd name="T10" fmla="*/ 3166 w 6332"/>
                <a:gd name="T11" fmla="*/ 0 h 8034"/>
                <a:gd name="T12" fmla="*/ 3166 w 6332"/>
                <a:gd name="T13" fmla="*/ 0 h 8034"/>
                <a:gd name="T14" fmla="*/ 3166 w 6332"/>
                <a:gd name="T15" fmla="*/ 0 h 8034"/>
                <a:gd name="T16" fmla="*/ 3166 w 6332"/>
                <a:gd name="T17" fmla="*/ 0 h 8034"/>
                <a:gd name="T18" fmla="*/ 3166 w 6332"/>
                <a:gd name="T19" fmla="*/ 4529 h 8034"/>
                <a:gd name="T20" fmla="*/ 1702 w 6332"/>
                <a:gd name="T21" fmla="*/ 3065 h 8034"/>
                <a:gd name="T22" fmla="*/ 3166 w 6332"/>
                <a:gd name="T23" fmla="*/ 1600 h 8034"/>
                <a:gd name="T24" fmla="*/ 4630 w 6332"/>
                <a:gd name="T25" fmla="*/ 3065 h 8034"/>
                <a:gd name="T26" fmla="*/ 3166 w 6332"/>
                <a:gd name="T27" fmla="*/ 4529 h 8034"/>
                <a:gd name="T28" fmla="*/ 3166 w 6332"/>
                <a:gd name="T29" fmla="*/ 4529 h 8034"/>
                <a:gd name="T30" fmla="*/ 3166 w 6332"/>
                <a:gd name="T31" fmla="*/ 4529 h 8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32" h="8034">
                  <a:moveTo>
                    <a:pt x="3166" y="0"/>
                  </a:moveTo>
                  <a:cubicBezTo>
                    <a:pt x="1418" y="0"/>
                    <a:pt x="0" y="1418"/>
                    <a:pt x="0" y="3166"/>
                  </a:cubicBezTo>
                  <a:cubicBezTo>
                    <a:pt x="0" y="4914"/>
                    <a:pt x="2481" y="7590"/>
                    <a:pt x="2481" y="7590"/>
                  </a:cubicBezTo>
                  <a:cubicBezTo>
                    <a:pt x="2859" y="8031"/>
                    <a:pt x="3478" y="8034"/>
                    <a:pt x="3853" y="7588"/>
                  </a:cubicBezTo>
                  <a:cubicBezTo>
                    <a:pt x="3853" y="7588"/>
                    <a:pt x="6332" y="4914"/>
                    <a:pt x="6332" y="3166"/>
                  </a:cubicBezTo>
                  <a:cubicBezTo>
                    <a:pt x="6332" y="1418"/>
                    <a:pt x="4914" y="0"/>
                    <a:pt x="3166" y="0"/>
                  </a:cubicBezTo>
                  <a:lnTo>
                    <a:pt x="3166" y="0"/>
                  </a:lnTo>
                  <a:lnTo>
                    <a:pt x="3166" y="0"/>
                  </a:lnTo>
                  <a:lnTo>
                    <a:pt x="3166" y="0"/>
                  </a:lnTo>
                  <a:close/>
                  <a:moveTo>
                    <a:pt x="3166" y="4529"/>
                  </a:moveTo>
                  <a:cubicBezTo>
                    <a:pt x="2357" y="4529"/>
                    <a:pt x="1702" y="3874"/>
                    <a:pt x="1702" y="3065"/>
                  </a:cubicBezTo>
                  <a:cubicBezTo>
                    <a:pt x="1702" y="2256"/>
                    <a:pt x="2357" y="1600"/>
                    <a:pt x="3166" y="1600"/>
                  </a:cubicBezTo>
                  <a:cubicBezTo>
                    <a:pt x="3975" y="1600"/>
                    <a:pt x="4630" y="2256"/>
                    <a:pt x="4630" y="3065"/>
                  </a:cubicBezTo>
                  <a:cubicBezTo>
                    <a:pt x="4630" y="3874"/>
                    <a:pt x="3975" y="4529"/>
                    <a:pt x="3166" y="4529"/>
                  </a:cubicBezTo>
                  <a:lnTo>
                    <a:pt x="3166" y="4529"/>
                  </a:lnTo>
                  <a:close/>
                  <a:moveTo>
                    <a:pt x="3166" y="4529"/>
                  </a:moveTo>
                  <a:close/>
                </a:path>
              </a:pathLst>
            </a:custGeom>
            <a:solidFill>
              <a:schemeClr val="bg1"/>
            </a:solidFill>
            <a:ln>
              <a:noFill/>
            </a:ln>
          </p:spPr>
          <p:txBody>
            <a:bodyPr/>
            <a:lstStyle/>
            <a:p>
              <a:endParaRPr lang="zh-CN" altLang="en-US">
                <a:latin typeface="Arial"/>
                <a:ea typeface="微软雅黑"/>
                <a:sym typeface="Arial"/>
              </a:endParaRPr>
            </a:p>
          </p:txBody>
        </p:sp>
        <p:sp>
          <p:nvSpPr>
            <p:cNvPr id="49" name="矩形 48"/>
            <p:cNvSpPr/>
            <p:nvPr/>
          </p:nvSpPr>
          <p:spPr>
            <a:xfrm>
              <a:off x="9111354" y="2341103"/>
              <a:ext cx="1536280" cy="275588"/>
            </a:xfrm>
            <a:prstGeom prst="rect">
              <a:avLst/>
            </a:prstGeom>
          </p:spPr>
          <p:txBody>
            <a:bodyPr wrap="square">
              <a:spAutoFit/>
            </a:bodyPr>
            <a:lstStyle/>
            <a:p>
              <a:pPr algn="ctr">
                <a:lnSpc>
                  <a:spcPct val="150000"/>
                </a:lnSpc>
                <a:buClrTx/>
                <a:buSzTx/>
                <a:buFontTx/>
              </a:pPr>
              <a:r>
                <a:rPr lang="zh-CN" altLang="en-US" sz="900" spc="300" dirty="0">
                  <a:solidFill>
                    <a:srgbClr val="FFFFFF"/>
                  </a:solidFill>
                  <a:uFillTx/>
                  <a:latin typeface="Arial"/>
                  <a:ea typeface="微软雅黑"/>
                  <a:sym typeface="Arial"/>
                </a:rPr>
                <a:t>请输入内容</a:t>
              </a:r>
            </a:p>
          </p:txBody>
        </p:sp>
      </p:gr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par>
                                <p:cTn id="34" presetID="22" presetClass="entr" presetSubtype="1"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par>
                                <p:cTn id="55" presetID="53" presetClass="entr" presetSubtype="16"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fltVal val="0"/>
                                          </p:val>
                                        </p:tav>
                                        <p:tav tm="100000">
                                          <p:val>
                                            <p:strVal val="#ppt_w"/>
                                          </p:val>
                                        </p:tav>
                                      </p:tavLst>
                                    </p:anim>
                                    <p:anim calcmode="lin" valueType="num">
                                      <p:cBhvr>
                                        <p:cTn id="58" dur="500" fill="hold"/>
                                        <p:tgtEl>
                                          <p:spTgt spid="28"/>
                                        </p:tgtEl>
                                        <p:attrNameLst>
                                          <p:attrName>ppt_h</p:attrName>
                                        </p:attrNameLst>
                                      </p:cBhvr>
                                      <p:tavLst>
                                        <p:tav tm="0">
                                          <p:val>
                                            <p:fltVal val="0"/>
                                          </p:val>
                                        </p:tav>
                                        <p:tav tm="100000">
                                          <p:val>
                                            <p:strVal val="#ppt_h"/>
                                          </p:val>
                                        </p:tav>
                                      </p:tavLst>
                                    </p:anim>
                                    <p:animEffect transition="in" filter="fade">
                                      <p:cBhvr>
                                        <p:cTn id="59" dur="500"/>
                                        <p:tgtEl>
                                          <p:spTgt spid="28"/>
                                        </p:tgtEl>
                                      </p:cBhvr>
                                    </p:animEffect>
                                  </p:childTnLst>
                                </p:cTn>
                              </p:par>
                              <p:par>
                                <p:cTn id="60" presetID="53" presetClass="entr" presetSubtype="16" fill="hold" nodeType="withEffect">
                                  <p:stCondLst>
                                    <p:cond delay="25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par>
                                <p:cTn id="65" presetID="53" presetClass="entr" presetSubtype="16" fill="hold" nodeType="withEffect">
                                  <p:stCondLst>
                                    <p:cond delay="25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par>
                                <p:cTn id="70" presetID="53" presetClass="entr" presetSubtype="16"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p:cTn id="72" dur="500" fill="hold"/>
                                        <p:tgtEl>
                                          <p:spTgt spid="39"/>
                                        </p:tgtEl>
                                        <p:attrNameLst>
                                          <p:attrName>ppt_w</p:attrName>
                                        </p:attrNameLst>
                                      </p:cBhvr>
                                      <p:tavLst>
                                        <p:tav tm="0">
                                          <p:val>
                                            <p:fltVal val="0"/>
                                          </p:val>
                                        </p:tav>
                                        <p:tav tm="100000">
                                          <p:val>
                                            <p:strVal val="#ppt_w"/>
                                          </p:val>
                                        </p:tav>
                                      </p:tavLst>
                                    </p:anim>
                                    <p:anim calcmode="lin" valueType="num">
                                      <p:cBhvr>
                                        <p:cTn id="73" dur="500" fill="hold"/>
                                        <p:tgtEl>
                                          <p:spTgt spid="39"/>
                                        </p:tgtEl>
                                        <p:attrNameLst>
                                          <p:attrName>ppt_h</p:attrName>
                                        </p:attrNameLst>
                                      </p:cBhvr>
                                      <p:tavLst>
                                        <p:tav tm="0">
                                          <p:val>
                                            <p:fltVal val="0"/>
                                          </p:val>
                                        </p:tav>
                                        <p:tav tm="100000">
                                          <p:val>
                                            <p:strVal val="#ppt_h"/>
                                          </p:val>
                                        </p:tav>
                                      </p:tavLst>
                                    </p:anim>
                                    <p:animEffect transition="in" filter="fade">
                                      <p:cBhvr>
                                        <p:cTn id="74" dur="500"/>
                                        <p:tgtEl>
                                          <p:spTgt spid="39"/>
                                        </p:tgtEl>
                                      </p:cBhvr>
                                    </p:animEffect>
                                  </p:childTnLst>
                                </p:cTn>
                              </p:par>
                              <p:par>
                                <p:cTn id="75" presetID="53" presetClass="entr" presetSubtype="16" fill="hold" nodeType="withEffect">
                                  <p:stCondLst>
                                    <p:cond delay="500"/>
                                  </p:stCondLst>
                                  <p:childTnLst>
                                    <p:set>
                                      <p:cBhvr>
                                        <p:cTn id="76" dur="1" fill="hold">
                                          <p:stCondLst>
                                            <p:cond delay="0"/>
                                          </p:stCondLst>
                                        </p:cTn>
                                        <p:tgtEl>
                                          <p:spTgt spid="24"/>
                                        </p:tgtEl>
                                        <p:attrNameLst>
                                          <p:attrName>style.visibility</p:attrName>
                                        </p:attrNameLst>
                                      </p:cBhvr>
                                      <p:to>
                                        <p:strVal val="visible"/>
                                      </p:to>
                                    </p:set>
                                    <p:anim calcmode="lin" valueType="num">
                                      <p:cBhvr>
                                        <p:cTn id="77" dur="500" fill="hold"/>
                                        <p:tgtEl>
                                          <p:spTgt spid="24"/>
                                        </p:tgtEl>
                                        <p:attrNameLst>
                                          <p:attrName>ppt_w</p:attrName>
                                        </p:attrNameLst>
                                      </p:cBhvr>
                                      <p:tavLst>
                                        <p:tav tm="0">
                                          <p:val>
                                            <p:fltVal val="0"/>
                                          </p:val>
                                        </p:tav>
                                        <p:tav tm="100000">
                                          <p:val>
                                            <p:strVal val="#ppt_w"/>
                                          </p:val>
                                        </p:tav>
                                      </p:tavLst>
                                    </p:anim>
                                    <p:anim calcmode="lin" valueType="num">
                                      <p:cBhvr>
                                        <p:cTn id="78" dur="500" fill="hold"/>
                                        <p:tgtEl>
                                          <p:spTgt spid="24"/>
                                        </p:tgtEl>
                                        <p:attrNameLst>
                                          <p:attrName>ppt_h</p:attrName>
                                        </p:attrNameLst>
                                      </p:cBhvr>
                                      <p:tavLst>
                                        <p:tav tm="0">
                                          <p:val>
                                            <p:fltVal val="0"/>
                                          </p:val>
                                        </p:tav>
                                        <p:tav tm="100000">
                                          <p:val>
                                            <p:strVal val="#ppt_h"/>
                                          </p:val>
                                        </p:tav>
                                      </p:tavLst>
                                    </p:anim>
                                    <p:animEffect transition="in" filter="fade">
                                      <p:cBhvr>
                                        <p:cTn id="79" dur="500"/>
                                        <p:tgtEl>
                                          <p:spTgt spid="24"/>
                                        </p:tgtEl>
                                      </p:cBhvr>
                                    </p:animEffect>
                                  </p:childTnLst>
                                </p:cTn>
                              </p:par>
                              <p:par>
                                <p:cTn id="80" presetID="53" presetClass="entr" presetSubtype="16" fill="hold" nodeType="withEffect">
                                  <p:stCondLst>
                                    <p:cond delay="0"/>
                                  </p:stCondLst>
                                  <p:childTnLst>
                                    <p:set>
                                      <p:cBhvr>
                                        <p:cTn id="81" dur="1" fill="hold">
                                          <p:stCondLst>
                                            <p:cond delay="0"/>
                                          </p:stCondLst>
                                        </p:cTn>
                                        <p:tgtEl>
                                          <p:spTgt spid="34"/>
                                        </p:tgtEl>
                                        <p:attrNameLst>
                                          <p:attrName>style.visibility</p:attrName>
                                        </p:attrNameLst>
                                      </p:cBhvr>
                                      <p:to>
                                        <p:strVal val="visible"/>
                                      </p:to>
                                    </p:set>
                                    <p:anim calcmode="lin" valueType="num">
                                      <p:cBhvr>
                                        <p:cTn id="82" dur="500" fill="hold"/>
                                        <p:tgtEl>
                                          <p:spTgt spid="34"/>
                                        </p:tgtEl>
                                        <p:attrNameLst>
                                          <p:attrName>ppt_w</p:attrName>
                                        </p:attrNameLst>
                                      </p:cBhvr>
                                      <p:tavLst>
                                        <p:tav tm="0">
                                          <p:val>
                                            <p:fltVal val="0"/>
                                          </p:val>
                                        </p:tav>
                                        <p:tav tm="100000">
                                          <p:val>
                                            <p:strVal val="#ppt_w"/>
                                          </p:val>
                                        </p:tav>
                                      </p:tavLst>
                                    </p:anim>
                                    <p:anim calcmode="lin" valueType="num">
                                      <p:cBhvr>
                                        <p:cTn id="83" dur="500" fill="hold"/>
                                        <p:tgtEl>
                                          <p:spTgt spid="34"/>
                                        </p:tgtEl>
                                        <p:attrNameLst>
                                          <p:attrName>ppt_h</p:attrName>
                                        </p:attrNameLst>
                                      </p:cBhvr>
                                      <p:tavLst>
                                        <p:tav tm="0">
                                          <p:val>
                                            <p:fltVal val="0"/>
                                          </p:val>
                                        </p:tav>
                                        <p:tav tm="100000">
                                          <p:val>
                                            <p:strVal val="#ppt_h"/>
                                          </p:val>
                                        </p:tav>
                                      </p:tavLst>
                                    </p:anim>
                                    <p:animEffect transition="in" filter="fade">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P spid="3" grpId="0"/>
      <p:bldP spid="19" grpId="0"/>
      <p:bldP spid="20" grpId="0"/>
      <p:bldP spid="21" grpId="0"/>
      <p:bldP spid="2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3190" y="-2672080"/>
            <a:ext cx="6857365" cy="12202795"/>
          </a:xfrm>
          <a:prstGeom prst="rect">
            <a:avLst/>
          </a:prstGeom>
        </p:spPr>
      </p:pic>
      <p:sp>
        <p:nvSpPr>
          <p:cNvPr id="38" name="圆角矩形 37"/>
          <p:cNvSpPr/>
          <p:nvPr/>
        </p:nvSpPr>
        <p:spPr>
          <a:xfrm>
            <a:off x="305435"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60" name="组合 59"/>
          <p:cNvGrpSpPr/>
          <p:nvPr/>
        </p:nvGrpSpPr>
        <p:grpSpPr>
          <a:xfrm>
            <a:off x="1661160" y="1708785"/>
            <a:ext cx="8827135" cy="1941195"/>
            <a:chOff x="1298" y="1502"/>
            <a:chExt cx="17996" cy="3957"/>
          </a:xfrm>
        </p:grpSpPr>
        <p:sp>
          <p:nvSpPr>
            <p:cNvPr id="45" name="椭圆 44"/>
            <p:cNvSpPr/>
            <p:nvPr/>
          </p:nvSpPr>
          <p:spPr>
            <a:xfrm>
              <a:off x="15338" y="1502"/>
              <a:ext cx="3956" cy="3957"/>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4" name="椭圆 43"/>
            <p:cNvSpPr/>
            <p:nvPr/>
          </p:nvSpPr>
          <p:spPr>
            <a:xfrm>
              <a:off x="12527" y="1502"/>
              <a:ext cx="3956" cy="3957"/>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2" name="椭圆 41"/>
            <p:cNvSpPr/>
            <p:nvPr/>
          </p:nvSpPr>
          <p:spPr>
            <a:xfrm>
              <a:off x="9733" y="1502"/>
              <a:ext cx="3956" cy="3957"/>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椭圆 40"/>
            <p:cNvSpPr/>
            <p:nvPr/>
          </p:nvSpPr>
          <p:spPr>
            <a:xfrm>
              <a:off x="6922" y="1502"/>
              <a:ext cx="3956" cy="3957"/>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椭圆 46"/>
            <p:cNvSpPr/>
            <p:nvPr/>
          </p:nvSpPr>
          <p:spPr>
            <a:xfrm>
              <a:off x="1298" y="1502"/>
              <a:ext cx="3956" cy="3957"/>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6" name="椭圆 45"/>
            <p:cNvSpPr/>
            <p:nvPr/>
          </p:nvSpPr>
          <p:spPr>
            <a:xfrm>
              <a:off x="4110" y="1502"/>
              <a:ext cx="3956" cy="3957"/>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27" name="组合 26"/>
          <p:cNvGrpSpPr/>
          <p:nvPr/>
        </p:nvGrpSpPr>
        <p:grpSpPr>
          <a:xfrm>
            <a:off x="3813493" y="4010025"/>
            <a:ext cx="4522470" cy="530225"/>
            <a:chOff x="6052" y="1915"/>
            <a:chExt cx="7122" cy="835"/>
          </a:xfrm>
        </p:grpSpPr>
        <p:sp>
          <p:nvSpPr>
            <p:cNvPr id="23" name="圆角矩形 22"/>
            <p:cNvSpPr/>
            <p:nvPr/>
          </p:nvSpPr>
          <p:spPr>
            <a:xfrm>
              <a:off x="6363" y="1915"/>
              <a:ext cx="6500" cy="835"/>
            </a:xfrm>
            <a:prstGeom prst="roundRect">
              <a:avLst>
                <a:gd name="adj" fmla="val 50000"/>
              </a:avLst>
            </a:prstGeom>
            <a:solidFill>
              <a:srgbClr val="FEAFAA"/>
            </a:solidFill>
            <a:ln w="22225">
              <a:solidFill>
                <a:srgbClr val="FFFFFF"/>
              </a:solidFill>
            </a:ln>
            <a:effectLst>
              <a:outerShdw blurRad="50800" dist="38100" dir="2700000" sx="101000" sy="101000" algn="tl" rotWithShape="0">
                <a:srgbClr val="FEAFA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文本框 10"/>
            <p:cNvSpPr txBox="1"/>
            <p:nvPr/>
          </p:nvSpPr>
          <p:spPr>
            <a:xfrm>
              <a:off x="6052" y="2018"/>
              <a:ext cx="7122" cy="677"/>
            </a:xfrm>
            <a:prstGeom prst="rect">
              <a:avLst/>
            </a:prstGeom>
            <a:noFill/>
          </p:spPr>
          <p:txBody>
            <a:bodyPr wrap="square" rtlCol="0">
              <a:spAutoFit/>
            </a:bodyPr>
            <a:lstStyle/>
            <a:p>
              <a:pPr algn="ctr"/>
              <a:r>
                <a:rPr lang="zh-CN" altLang="zh-CN" sz="2200">
                  <a:solidFill>
                    <a:schemeClr val="bg1"/>
                  </a:solidFill>
                  <a:latin typeface="Arial"/>
                  <a:ea typeface="微软雅黑"/>
                  <a:cs typeface="汉仪旗黑Y2-45W" panose="00020600040101010101" charset="-122"/>
                  <a:sym typeface="Arial"/>
                </a:rPr>
                <a:t>马卡龙配色工作总结汇报PPT</a:t>
              </a:r>
              <a:endParaRPr lang="en-US" altLang="zh-CN" sz="2000">
                <a:solidFill>
                  <a:schemeClr val="bg1"/>
                </a:solidFill>
                <a:latin typeface="Arial"/>
                <a:ea typeface="微软雅黑"/>
                <a:cs typeface="+mn-ea"/>
                <a:sym typeface="Arial"/>
              </a:endParaRPr>
            </a:p>
          </p:txBody>
        </p:sp>
      </p:gr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3" name="文本框 32"/>
          <p:cNvSpPr txBox="1"/>
          <p:nvPr/>
        </p:nvSpPr>
        <p:spPr>
          <a:xfrm>
            <a:off x="2496185" y="4734560"/>
            <a:ext cx="7157085" cy="689997"/>
          </a:xfrm>
          <a:prstGeom prst="rect">
            <a:avLst/>
          </a:prstGeom>
          <a:noFill/>
        </p:spPr>
        <p:txBody>
          <a:bodyPr wrap="square" rtlCol="0">
            <a:spAutoFit/>
          </a:bodyPr>
          <a:lstStyle/>
          <a:p>
            <a:pPr lvl="0" algn="ctr">
              <a:lnSpc>
                <a:spcPts val="2500"/>
              </a:lnSpc>
              <a:defRPr/>
            </a:pPr>
            <a:r>
              <a:rPr lang="zh-CN" altLang="en-US" sz="1200" dirty="0">
                <a:solidFill>
                  <a:srgbClr val="747474"/>
                </a:solidFill>
                <a:latin typeface="Arial"/>
                <a:ea typeface="微软雅黑"/>
                <a:sym typeface="Arial"/>
              </a:rPr>
              <a:t>在此处添加具体内容，文字尽量言简意赅，简单说明即可，不必过于繁琐，注意版面美观度。请在此处添加具体内容。</a:t>
            </a:r>
            <a:endParaRPr kumimoji="0" lang="zh-CN" altLang="en-US" sz="1200" b="0" i="0" u="none" strike="noStrike" kern="1200" cap="none" spc="0" normalizeH="0" baseline="0" dirty="0">
              <a:solidFill>
                <a:srgbClr val="747474"/>
              </a:solidFill>
              <a:latin typeface="Arial"/>
              <a:ea typeface="微软雅黑"/>
              <a:sym typeface="Arial"/>
            </a:endParaRPr>
          </a:p>
        </p:txBody>
      </p:sp>
      <p:grpSp>
        <p:nvGrpSpPr>
          <p:cNvPr id="61" name="组合 60"/>
          <p:cNvGrpSpPr/>
          <p:nvPr/>
        </p:nvGrpSpPr>
        <p:grpSpPr>
          <a:xfrm>
            <a:off x="3188970" y="1674495"/>
            <a:ext cx="5771515" cy="1901190"/>
            <a:chOff x="4529" y="2420"/>
            <a:chExt cx="9089" cy="2994"/>
          </a:xfrm>
        </p:grpSpPr>
        <p:sp>
          <p:nvSpPr>
            <p:cNvPr id="12" name="文本框 11"/>
            <p:cNvSpPr txBox="1"/>
            <p:nvPr/>
          </p:nvSpPr>
          <p:spPr>
            <a:xfrm>
              <a:off x="4529" y="2483"/>
              <a:ext cx="2749" cy="2931"/>
            </a:xfrm>
            <a:prstGeom prst="rect">
              <a:avLst/>
            </a:prstGeom>
            <a:noFill/>
          </p:spPr>
          <p:txBody>
            <a:bodyPr wrap="square" rtlCol="0">
              <a:spAutoFit/>
            </a:bodyPr>
            <a:lstStyle/>
            <a:p>
              <a:r>
                <a:rPr lang="zh-CN" altLang="en-US" sz="11500" dirty="0">
                  <a:solidFill>
                    <a:schemeClr val="bg1"/>
                  </a:solidFill>
                  <a:effectLst>
                    <a:outerShdw blurRad="50800" dist="50800" dir="5400000" algn="ctr" rotWithShape="0">
                      <a:srgbClr val="FABD80">
                        <a:alpha val="100000"/>
                      </a:srgbClr>
                    </a:outerShdw>
                  </a:effectLst>
                  <a:latin typeface="汉仪大宋简" pitchFamily="49" charset="-122"/>
                  <a:ea typeface="汉仪大宋简" pitchFamily="49" charset="-122"/>
                  <a:sym typeface="Arial"/>
                </a:rPr>
                <a:t>感</a:t>
              </a:r>
            </a:p>
          </p:txBody>
        </p:sp>
        <p:sp>
          <p:nvSpPr>
            <p:cNvPr id="14" name="文本框 13"/>
            <p:cNvSpPr txBox="1"/>
            <p:nvPr/>
          </p:nvSpPr>
          <p:spPr>
            <a:xfrm>
              <a:off x="6599" y="2483"/>
              <a:ext cx="2983" cy="2931"/>
            </a:xfrm>
            <a:prstGeom prst="rect">
              <a:avLst/>
            </a:prstGeom>
            <a:noFill/>
            <a:effectLst>
              <a:outerShdw blurRad="50800" dist="38100" dir="5400000" algn="t" rotWithShape="0">
                <a:schemeClr val="accent6">
                  <a:alpha val="40000"/>
                </a:schemeClr>
              </a:outerShdw>
            </a:effectLst>
          </p:spPr>
          <p:txBody>
            <a:bodyPr wrap="square" rtlCol="0">
              <a:spAutoFit/>
            </a:bodyPr>
            <a:lstStyle/>
            <a:p>
              <a:pPr algn="l">
                <a:buClrTx/>
                <a:buSzTx/>
                <a:buFontTx/>
              </a:pPr>
              <a:r>
                <a:rPr lang="zh-CN" altLang="en-US" sz="11500" dirty="0">
                  <a:solidFill>
                    <a:schemeClr val="bg1"/>
                  </a:solidFill>
                  <a:latin typeface="汉仪大宋简" pitchFamily="49" charset="-122"/>
                  <a:ea typeface="汉仪大宋简" pitchFamily="49" charset="-122"/>
                  <a:sym typeface="Arial"/>
                </a:rPr>
                <a:t>谢</a:t>
              </a:r>
            </a:p>
          </p:txBody>
        </p:sp>
        <p:sp>
          <p:nvSpPr>
            <p:cNvPr id="24" name="文本框 23"/>
            <p:cNvSpPr txBox="1"/>
            <p:nvPr/>
          </p:nvSpPr>
          <p:spPr>
            <a:xfrm>
              <a:off x="8915" y="2483"/>
              <a:ext cx="3400" cy="2931"/>
            </a:xfrm>
            <a:prstGeom prst="rect">
              <a:avLst/>
            </a:prstGeom>
            <a:noFill/>
            <a:effectLst>
              <a:outerShdw blurRad="50800" dist="38100" dir="5400000" algn="t" rotWithShape="0">
                <a:schemeClr val="accent6">
                  <a:alpha val="40000"/>
                </a:schemeClr>
              </a:outerShdw>
            </a:effectLst>
          </p:spPr>
          <p:txBody>
            <a:bodyPr wrap="square" rtlCol="0">
              <a:spAutoFit/>
            </a:bodyPr>
            <a:lstStyle/>
            <a:p>
              <a:pPr algn="l">
                <a:buClrTx/>
                <a:buSzTx/>
                <a:buFontTx/>
              </a:pPr>
              <a:r>
                <a:rPr lang="zh-CN" altLang="en-US" sz="11500">
                  <a:solidFill>
                    <a:schemeClr val="bg1"/>
                  </a:solidFill>
                  <a:latin typeface="汉仪大宋简" pitchFamily="49" charset="-122"/>
                  <a:ea typeface="汉仪大宋简" pitchFamily="49" charset="-122"/>
                  <a:sym typeface="Arial"/>
                </a:rPr>
                <a:t>观</a:t>
              </a:r>
            </a:p>
          </p:txBody>
        </p:sp>
        <p:sp>
          <p:nvSpPr>
            <p:cNvPr id="25" name="文本框 24"/>
            <p:cNvSpPr txBox="1"/>
            <p:nvPr/>
          </p:nvSpPr>
          <p:spPr>
            <a:xfrm>
              <a:off x="10983" y="2420"/>
              <a:ext cx="2635" cy="2931"/>
            </a:xfrm>
            <a:prstGeom prst="rect">
              <a:avLst/>
            </a:prstGeom>
            <a:noFill/>
            <a:effectLst>
              <a:outerShdw blurRad="50800" dist="38100" dir="5400000" algn="t" rotWithShape="0">
                <a:schemeClr val="accent3">
                  <a:lumMod val="50000"/>
                  <a:alpha val="40000"/>
                </a:schemeClr>
              </a:outerShdw>
            </a:effectLst>
          </p:spPr>
          <p:txBody>
            <a:bodyPr wrap="square" rtlCol="0">
              <a:spAutoFit/>
            </a:bodyPr>
            <a:lstStyle/>
            <a:p>
              <a:pPr algn="l">
                <a:buClrTx/>
                <a:buSzTx/>
                <a:buFontTx/>
              </a:pPr>
              <a:r>
                <a:rPr lang="zh-CN" altLang="en-US" sz="11500">
                  <a:solidFill>
                    <a:schemeClr val="bg1"/>
                  </a:solidFill>
                  <a:latin typeface="汉仪大宋简" pitchFamily="49" charset="-122"/>
                  <a:ea typeface="汉仪大宋简" pitchFamily="49" charset="-122"/>
                  <a:sym typeface="Arial"/>
                </a:rPr>
                <a:t>看</a:t>
              </a: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left)">
                                      <p:cBhvr>
                                        <p:cTn id="23" dur="500"/>
                                        <p:tgtEl>
                                          <p:spTgt spid="60"/>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500" fill="hold"/>
                                        <p:tgtEl>
                                          <p:spTgt spid="61"/>
                                        </p:tgtEl>
                                        <p:attrNameLst>
                                          <p:attrName>ppt_w</p:attrName>
                                        </p:attrNameLst>
                                      </p:cBhvr>
                                      <p:tavLst>
                                        <p:tav tm="0">
                                          <p:val>
                                            <p:fltVal val="0"/>
                                          </p:val>
                                        </p:tav>
                                        <p:tav tm="100000">
                                          <p:val>
                                            <p:strVal val="#ppt_w"/>
                                          </p:val>
                                        </p:tav>
                                      </p:tavLst>
                                    </p:anim>
                                    <p:anim calcmode="lin" valueType="num">
                                      <p:cBhvr>
                                        <p:cTn id="28" dur="500" fill="hold"/>
                                        <p:tgtEl>
                                          <p:spTgt spid="61"/>
                                        </p:tgtEl>
                                        <p:attrNameLst>
                                          <p:attrName>ppt_h</p:attrName>
                                        </p:attrNameLst>
                                      </p:cBhvr>
                                      <p:tavLst>
                                        <p:tav tm="0">
                                          <p:val>
                                            <p:fltVal val="0"/>
                                          </p:val>
                                        </p:tav>
                                        <p:tav tm="100000">
                                          <p:val>
                                            <p:strVal val="#ppt_h"/>
                                          </p:val>
                                        </p:tav>
                                      </p:tavLst>
                                    </p:anim>
                                    <p:animEffect transition="in" filter="fade">
                                      <p:cBhvr>
                                        <p:cTn id="29" dur="500"/>
                                        <p:tgtEl>
                                          <p:spTgt spid="61"/>
                                        </p:tgtEl>
                                      </p:cBhvr>
                                    </p:animEffect>
                                  </p:childTnLst>
                                </p:cTn>
                              </p:par>
                            </p:childTnLst>
                          </p:cTn>
                        </p:par>
                        <p:par>
                          <p:cTn id="30" fill="hold">
                            <p:stCondLst>
                              <p:cond delay="2500"/>
                            </p:stCondLst>
                            <p:childTnLst>
                              <p:par>
                                <p:cTn id="31" presetID="4" presetClass="entr" presetSubtype="16" fill="hold" nodeType="afterEffect">
                                  <p:stCondLst>
                                    <p:cond delay="0"/>
                                  </p:stCondLst>
                                  <p:childTnLst>
                                    <p:set>
                                      <p:cBhvr>
                                        <p:cTn id="32" dur="500" fill="hold">
                                          <p:stCondLst>
                                            <p:cond delay="0"/>
                                          </p:stCondLst>
                                        </p:cTn>
                                        <p:tgtEl>
                                          <p:spTgt spid="27"/>
                                        </p:tgtEl>
                                        <p:attrNameLst>
                                          <p:attrName>style.visibility</p:attrName>
                                        </p:attrNameLst>
                                      </p:cBhvr>
                                      <p:to>
                                        <p:strVal val="visible"/>
                                      </p:to>
                                    </p:set>
                                    <p:animEffect transition="in" filter="box(in)">
                                      <p:cBhvr>
                                        <p:cTn id="33" dur="500"/>
                                        <p:tgtEl>
                                          <p:spTgt spid="27"/>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500"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anim calcmode="lin" valueType="num">
                                      <p:cBhvr>
                                        <p:cTn id="38" dur="500" fill="hold"/>
                                        <p:tgtEl>
                                          <p:spTgt spid="33"/>
                                        </p:tgtEl>
                                        <p:attrNameLst>
                                          <p:attrName>ppt_x</p:attrName>
                                        </p:attrNameLst>
                                      </p:cBhvr>
                                      <p:tavLst>
                                        <p:tav tm="0">
                                          <p:val>
                                            <p:strVal val="#ppt_x"/>
                                          </p:val>
                                        </p:tav>
                                        <p:tav tm="100000">
                                          <p:val>
                                            <p:strVal val="#ppt_x"/>
                                          </p:val>
                                        </p:tav>
                                      </p:tavLst>
                                    </p:anim>
                                    <p:anim calcmode="lin" valueType="num">
                                      <p:cBhvr>
                                        <p:cTn id="39" dur="500" fill="hold"/>
                                        <p:tgtEl>
                                          <p:spTgt spid="33"/>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2" presetClass="entr" presetSubtype="1"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0-#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ppt_x"/>
                                          </p:val>
                                        </p:tav>
                                        <p:tav tm="100000">
                                          <p:val>
                                            <p:strVal val="#ppt_x"/>
                                          </p:val>
                                        </p:tav>
                                      </p:tavLst>
                                    </p:anim>
                                    <p:anim calcmode="lin" valueType="num">
                                      <p:cBhvr additive="base">
                                        <p:cTn id="4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60" name="组合 59"/>
          <p:cNvGrpSpPr/>
          <p:nvPr/>
        </p:nvGrpSpPr>
        <p:grpSpPr>
          <a:xfrm>
            <a:off x="4744085" y="799465"/>
            <a:ext cx="2560955" cy="1497965"/>
            <a:chOff x="6922" y="1502"/>
            <a:chExt cx="6767" cy="3957"/>
          </a:xfrm>
        </p:grpSpPr>
        <p:sp>
          <p:nvSpPr>
            <p:cNvPr id="42" name="椭圆 41"/>
            <p:cNvSpPr/>
            <p:nvPr/>
          </p:nvSpPr>
          <p:spPr>
            <a:xfrm>
              <a:off x="9733" y="1502"/>
              <a:ext cx="3956" cy="3957"/>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椭圆 40"/>
            <p:cNvSpPr/>
            <p:nvPr/>
          </p:nvSpPr>
          <p:spPr>
            <a:xfrm>
              <a:off x="6922" y="1502"/>
              <a:ext cx="3956" cy="3957"/>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61" name="组合 60"/>
          <p:cNvGrpSpPr/>
          <p:nvPr/>
        </p:nvGrpSpPr>
        <p:grpSpPr>
          <a:xfrm>
            <a:off x="4806950" y="749300"/>
            <a:ext cx="3329305" cy="1445260"/>
            <a:chOff x="8247" y="2563"/>
            <a:chExt cx="5243" cy="2276"/>
          </a:xfrm>
        </p:grpSpPr>
        <p:sp>
          <p:nvSpPr>
            <p:cNvPr id="15" name="文本框 14"/>
            <p:cNvSpPr txBox="1"/>
            <p:nvPr/>
          </p:nvSpPr>
          <p:spPr>
            <a:xfrm>
              <a:off x="8247" y="2563"/>
              <a:ext cx="3118" cy="2276"/>
            </a:xfrm>
            <a:prstGeom prst="rect">
              <a:avLst/>
            </a:prstGeom>
            <a:noFill/>
            <a:effectLst>
              <a:outerShdw blurRad="50800" dist="38100" dir="5400000" algn="t" rotWithShape="0">
                <a:schemeClr val="accent6">
                  <a:alpha val="40000"/>
                </a:schemeClr>
              </a:outerShdw>
            </a:effectLst>
          </p:spPr>
          <p:txBody>
            <a:bodyPr wrap="square" rtlCol="0">
              <a:spAutoFit/>
            </a:bodyPr>
            <a:lstStyle/>
            <a:p>
              <a:pPr algn="l">
                <a:buClrTx/>
                <a:buSzTx/>
                <a:buFontTx/>
              </a:pPr>
              <a:r>
                <a:rPr lang="zh-CN" altLang="en-US" sz="8800" dirty="0">
                  <a:solidFill>
                    <a:schemeClr val="bg1"/>
                  </a:solidFill>
                  <a:latin typeface="汉仪大宋简" pitchFamily="49" charset="-122"/>
                  <a:ea typeface="汉仪大宋简" pitchFamily="49" charset="-122"/>
                  <a:sym typeface="Arial"/>
                </a:rPr>
                <a:t>目</a:t>
              </a:r>
            </a:p>
          </p:txBody>
        </p:sp>
        <p:sp>
          <p:nvSpPr>
            <p:cNvPr id="24" name="文本框 23"/>
            <p:cNvSpPr txBox="1"/>
            <p:nvPr/>
          </p:nvSpPr>
          <p:spPr>
            <a:xfrm>
              <a:off x="10090" y="2563"/>
              <a:ext cx="3400" cy="2276"/>
            </a:xfrm>
            <a:prstGeom prst="rect">
              <a:avLst/>
            </a:prstGeom>
            <a:noFill/>
            <a:effectLst>
              <a:outerShdw blurRad="50800" dist="38100" dir="5400000" algn="t" rotWithShape="0">
                <a:schemeClr val="accent6">
                  <a:alpha val="40000"/>
                </a:schemeClr>
              </a:outerShdw>
            </a:effectLst>
          </p:spPr>
          <p:txBody>
            <a:bodyPr wrap="square" rtlCol="0">
              <a:spAutoFit/>
            </a:bodyPr>
            <a:lstStyle/>
            <a:p>
              <a:pPr algn="l">
                <a:buClrTx/>
                <a:buSzTx/>
                <a:buFontTx/>
              </a:pPr>
              <a:r>
                <a:rPr lang="zh-CN" altLang="en-US" sz="8800" dirty="0">
                  <a:solidFill>
                    <a:schemeClr val="bg1"/>
                  </a:solidFill>
                  <a:latin typeface="汉仪大宋简" pitchFamily="49" charset="-122"/>
                  <a:ea typeface="汉仪大宋简" pitchFamily="49" charset="-122"/>
                  <a:sym typeface="Arial"/>
                </a:rPr>
                <a:t>录</a:t>
              </a: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3" name="组合 2"/>
          <p:cNvGrpSpPr/>
          <p:nvPr/>
        </p:nvGrpSpPr>
        <p:grpSpPr>
          <a:xfrm>
            <a:off x="1930400" y="2892503"/>
            <a:ext cx="4029046" cy="798830"/>
            <a:chOff x="1239520" y="3794203"/>
            <a:chExt cx="4029046" cy="798830"/>
          </a:xfrm>
        </p:grpSpPr>
        <p:sp>
          <p:nvSpPr>
            <p:cNvPr id="9" name="椭圆 8"/>
            <p:cNvSpPr/>
            <p:nvPr/>
          </p:nvSpPr>
          <p:spPr>
            <a:xfrm>
              <a:off x="1239520" y="3849022"/>
              <a:ext cx="721360" cy="721360"/>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a:ea typeface="微软雅黑"/>
                  <a:sym typeface="Arial"/>
                </a:rPr>
                <a:t>01</a:t>
              </a:r>
            </a:p>
          </p:txBody>
        </p:sp>
        <p:grpSp>
          <p:nvGrpSpPr>
            <p:cNvPr id="4" name="组合 3"/>
            <p:cNvGrpSpPr/>
            <p:nvPr/>
          </p:nvGrpSpPr>
          <p:grpSpPr>
            <a:xfrm>
              <a:off x="2123411" y="3794203"/>
              <a:ext cx="3145155" cy="798830"/>
              <a:chOff x="2143731" y="3830935"/>
              <a:chExt cx="3145155" cy="798830"/>
            </a:xfrm>
          </p:grpSpPr>
          <p:sp>
            <p:nvSpPr>
              <p:cNvPr id="5" name="文本框 4"/>
              <p:cNvSpPr txBox="1"/>
              <p:nvPr/>
            </p:nvSpPr>
            <p:spPr>
              <a:xfrm>
                <a:off x="2153891" y="3830935"/>
                <a:ext cx="3134995" cy="491490"/>
              </a:xfrm>
              <a:prstGeom prst="rect">
                <a:avLst/>
              </a:prstGeom>
              <a:noFill/>
            </p:spPr>
            <p:txBody>
              <a:bodyPr wrap="square" rtlCol="0">
                <a:spAutoFit/>
              </a:bodyPr>
              <a:lstStyle/>
              <a:p>
                <a:pPr algn="l" defTabSz="905510" hangingPunct="0">
                  <a:buClrTx/>
                  <a:buSzTx/>
                  <a:buFontTx/>
                </a:pPr>
                <a:r>
                  <a:rPr lang="zh-CN" altLang="en-US" sz="2600" spc="300" dirty="0">
                    <a:solidFill>
                      <a:schemeClr val="tx1">
                        <a:lumMod val="75000"/>
                        <a:lumOff val="25000"/>
                      </a:schemeClr>
                    </a:solidFill>
                    <a:uFillTx/>
                    <a:latin typeface="Arial"/>
                    <a:ea typeface="微软雅黑"/>
                    <a:sym typeface="Arial"/>
                  </a:rPr>
                  <a:t>工作内容概述</a:t>
                </a:r>
              </a:p>
            </p:txBody>
          </p:sp>
          <p:sp>
            <p:nvSpPr>
              <p:cNvPr id="2" name="文本框 1"/>
              <p:cNvSpPr txBox="1"/>
              <p:nvPr/>
            </p:nvSpPr>
            <p:spPr>
              <a:xfrm>
                <a:off x="2143731" y="4292580"/>
                <a:ext cx="3069590" cy="33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spc="394" noProof="0" dirty="0">
                    <a:ln>
                      <a:noFill/>
                    </a:ln>
                    <a:solidFill>
                      <a:schemeClr val="tx1">
                        <a:lumMod val="65000"/>
                        <a:lumOff val="35000"/>
                      </a:schemeClr>
                    </a:solidFill>
                    <a:effectLst/>
                    <a:uLnTx/>
                    <a:uFillTx/>
                    <a:latin typeface="Arial"/>
                    <a:ea typeface="微软雅黑"/>
                    <a:sym typeface="Arial"/>
                  </a:rPr>
                  <a:t>add your title here</a:t>
                </a:r>
              </a:p>
            </p:txBody>
          </p:sp>
        </p:grpSp>
      </p:grpSp>
      <p:grpSp>
        <p:nvGrpSpPr>
          <p:cNvPr id="6" name="组合 5"/>
          <p:cNvGrpSpPr/>
          <p:nvPr/>
        </p:nvGrpSpPr>
        <p:grpSpPr>
          <a:xfrm>
            <a:off x="6726555" y="4245227"/>
            <a:ext cx="4021426" cy="798830"/>
            <a:chOff x="1239520" y="3794203"/>
            <a:chExt cx="4021426" cy="798830"/>
          </a:xfrm>
        </p:grpSpPr>
        <p:sp>
          <p:nvSpPr>
            <p:cNvPr id="7" name="椭圆 6"/>
            <p:cNvSpPr/>
            <p:nvPr/>
          </p:nvSpPr>
          <p:spPr>
            <a:xfrm>
              <a:off x="1239520" y="3849022"/>
              <a:ext cx="721360" cy="721360"/>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en-US" altLang="zh-CN" sz="2000" dirty="0">
                  <a:latin typeface="Arial"/>
                  <a:ea typeface="微软雅黑"/>
                  <a:sym typeface="Arial"/>
                </a:rPr>
                <a:t>04</a:t>
              </a:r>
            </a:p>
          </p:txBody>
        </p:sp>
        <p:grpSp>
          <p:nvGrpSpPr>
            <p:cNvPr id="8" name="组合 7"/>
            <p:cNvGrpSpPr/>
            <p:nvPr/>
          </p:nvGrpSpPr>
          <p:grpSpPr>
            <a:xfrm>
              <a:off x="2123411" y="3794203"/>
              <a:ext cx="3137535" cy="798830"/>
              <a:chOff x="2143731" y="3830935"/>
              <a:chExt cx="3137535" cy="798830"/>
            </a:xfrm>
          </p:grpSpPr>
          <p:sp>
            <p:nvSpPr>
              <p:cNvPr id="10" name="文本框 9"/>
              <p:cNvSpPr txBox="1"/>
              <p:nvPr/>
            </p:nvSpPr>
            <p:spPr>
              <a:xfrm>
                <a:off x="2153891" y="3830935"/>
                <a:ext cx="3127375" cy="491490"/>
              </a:xfrm>
              <a:prstGeom prst="rect">
                <a:avLst/>
              </a:prstGeom>
              <a:noFill/>
            </p:spPr>
            <p:txBody>
              <a:bodyPr wrap="square" rtlCol="0">
                <a:spAutoFit/>
              </a:bodyPr>
              <a:lstStyle/>
              <a:p>
                <a:pPr algn="l" defTabSz="905510" hangingPunct="0">
                  <a:buClrTx/>
                  <a:buSzTx/>
                  <a:buFontTx/>
                </a:pPr>
                <a:r>
                  <a:rPr lang="zh-CN" altLang="en-US" sz="2600" spc="300" dirty="0">
                    <a:solidFill>
                      <a:schemeClr val="tx1">
                        <a:lumMod val="75000"/>
                        <a:lumOff val="25000"/>
                      </a:schemeClr>
                    </a:solidFill>
                    <a:uFillTx/>
                    <a:latin typeface="Arial"/>
                    <a:ea typeface="微软雅黑"/>
                    <a:sym typeface="Arial"/>
                  </a:rPr>
                  <a:t>下步工作计划</a:t>
                </a:r>
              </a:p>
            </p:txBody>
          </p:sp>
          <p:sp>
            <p:nvSpPr>
              <p:cNvPr id="13" name="文本框 12"/>
              <p:cNvSpPr txBox="1"/>
              <p:nvPr/>
            </p:nvSpPr>
            <p:spPr>
              <a:xfrm>
                <a:off x="2143731" y="4292580"/>
                <a:ext cx="3137535" cy="337185"/>
              </a:xfrm>
              <a:prstGeom prst="rect">
                <a:avLst/>
              </a:prstGeom>
              <a:noFill/>
            </p:spPr>
            <p:txBody>
              <a:bodyPr wrap="square" rtlCol="0">
                <a:spAutoFit/>
              </a:bodyPr>
              <a:lstStyle/>
              <a:p>
                <a:pPr marL="0" marR="0" lvl="0" algn="l" defTabSz="914400" rtl="0" eaLnBrk="1" fontAlgn="auto" latinLnBrk="0" hangingPunct="1">
                  <a:lnSpc>
                    <a:spcPct val="100000"/>
                  </a:lnSpc>
                  <a:spcBef>
                    <a:spcPts val="0"/>
                  </a:spcBef>
                  <a:spcAft>
                    <a:spcPts val="0"/>
                  </a:spcAft>
                  <a:buClrTx/>
                  <a:buSzTx/>
                  <a:buFontTx/>
                  <a:buNone/>
                  <a:defRPr/>
                </a:pPr>
                <a:r>
                  <a:rPr lang="en-US" altLang="zh-CN" sz="1600" spc="394" noProof="0" dirty="0">
                    <a:ln>
                      <a:noFill/>
                    </a:ln>
                    <a:solidFill>
                      <a:schemeClr val="tx1">
                        <a:lumMod val="65000"/>
                        <a:lumOff val="35000"/>
                      </a:schemeClr>
                    </a:solidFill>
                    <a:effectLst/>
                    <a:uLnTx/>
                    <a:uFillTx/>
                    <a:latin typeface="Arial"/>
                    <a:ea typeface="微软雅黑"/>
                    <a:sym typeface="Arial"/>
                  </a:rPr>
                  <a:t>add your title here</a:t>
                </a:r>
              </a:p>
            </p:txBody>
          </p:sp>
        </p:grpSp>
      </p:grpSp>
      <p:grpSp>
        <p:nvGrpSpPr>
          <p:cNvPr id="17" name="组合 16"/>
          <p:cNvGrpSpPr/>
          <p:nvPr/>
        </p:nvGrpSpPr>
        <p:grpSpPr>
          <a:xfrm>
            <a:off x="1930400" y="4239512"/>
            <a:ext cx="3952846" cy="798830"/>
            <a:chOff x="1239520" y="3794203"/>
            <a:chExt cx="3952846" cy="798830"/>
          </a:xfrm>
        </p:grpSpPr>
        <p:sp>
          <p:nvSpPr>
            <p:cNvPr id="29" name="椭圆 28"/>
            <p:cNvSpPr/>
            <p:nvPr/>
          </p:nvSpPr>
          <p:spPr>
            <a:xfrm>
              <a:off x="1239520" y="3849022"/>
              <a:ext cx="721360" cy="721360"/>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en-US" altLang="zh-CN" sz="2000" dirty="0">
                  <a:latin typeface="Arial"/>
                  <a:ea typeface="微软雅黑"/>
                  <a:sym typeface="Arial"/>
                </a:rPr>
                <a:t>03</a:t>
              </a:r>
            </a:p>
          </p:txBody>
        </p:sp>
        <p:grpSp>
          <p:nvGrpSpPr>
            <p:cNvPr id="18" name="组合 17"/>
            <p:cNvGrpSpPr/>
            <p:nvPr/>
          </p:nvGrpSpPr>
          <p:grpSpPr>
            <a:xfrm>
              <a:off x="2123411" y="3794203"/>
              <a:ext cx="3068955" cy="798830"/>
              <a:chOff x="2143731" y="3830935"/>
              <a:chExt cx="3068955" cy="798830"/>
            </a:xfrm>
          </p:grpSpPr>
          <p:sp>
            <p:nvSpPr>
              <p:cNvPr id="19" name="文本框 18"/>
              <p:cNvSpPr txBox="1"/>
              <p:nvPr/>
            </p:nvSpPr>
            <p:spPr>
              <a:xfrm>
                <a:off x="2153891" y="3830935"/>
                <a:ext cx="3058795" cy="491490"/>
              </a:xfrm>
              <a:prstGeom prst="rect">
                <a:avLst/>
              </a:prstGeom>
              <a:noFill/>
            </p:spPr>
            <p:txBody>
              <a:bodyPr wrap="square" rtlCol="0">
                <a:spAutoFit/>
              </a:bodyPr>
              <a:lstStyle/>
              <a:p>
                <a:pPr algn="l">
                  <a:buClrTx/>
                  <a:buSzTx/>
                  <a:buFontTx/>
                </a:pPr>
                <a:r>
                  <a:rPr lang="zh-CN" altLang="en-US" sz="2600" spc="300" dirty="0">
                    <a:solidFill>
                      <a:schemeClr val="tx1">
                        <a:lumMod val="75000"/>
                        <a:lumOff val="25000"/>
                      </a:schemeClr>
                    </a:solidFill>
                    <a:uFillTx/>
                    <a:latin typeface="Arial"/>
                    <a:ea typeface="微软雅黑"/>
                    <a:sym typeface="Arial"/>
                  </a:rPr>
                  <a:t>工作经验总结</a:t>
                </a:r>
              </a:p>
            </p:txBody>
          </p:sp>
          <p:sp>
            <p:nvSpPr>
              <p:cNvPr id="32" name="文本框 31"/>
              <p:cNvSpPr txBox="1"/>
              <p:nvPr/>
            </p:nvSpPr>
            <p:spPr>
              <a:xfrm>
                <a:off x="2143731" y="4292580"/>
                <a:ext cx="3068320" cy="337185"/>
              </a:xfrm>
              <a:prstGeom prst="rect">
                <a:avLst/>
              </a:prstGeom>
              <a:noFill/>
            </p:spPr>
            <p:txBody>
              <a:bodyPr wrap="square" rtlCol="0">
                <a:spAutoFit/>
              </a:bodyPr>
              <a:lstStyle/>
              <a:p>
                <a:pPr marL="0" marR="0" lvl="0" algn="l" defTabSz="914400" rtl="0" eaLnBrk="1" fontAlgn="auto" latinLnBrk="0" hangingPunct="1">
                  <a:lnSpc>
                    <a:spcPct val="100000"/>
                  </a:lnSpc>
                  <a:spcBef>
                    <a:spcPts val="0"/>
                  </a:spcBef>
                  <a:spcAft>
                    <a:spcPts val="0"/>
                  </a:spcAft>
                  <a:buClrTx/>
                  <a:buSzTx/>
                  <a:buFontTx/>
                  <a:buNone/>
                  <a:defRPr/>
                </a:pPr>
                <a:r>
                  <a:rPr lang="en-US" altLang="zh-CN" sz="1600" spc="394" noProof="0" dirty="0">
                    <a:ln>
                      <a:noFill/>
                    </a:ln>
                    <a:solidFill>
                      <a:schemeClr val="tx1">
                        <a:lumMod val="65000"/>
                        <a:lumOff val="35000"/>
                      </a:schemeClr>
                    </a:solidFill>
                    <a:effectLst/>
                    <a:uLnTx/>
                    <a:uFillTx/>
                    <a:latin typeface="Arial"/>
                    <a:ea typeface="微软雅黑"/>
                    <a:sym typeface="Arial"/>
                  </a:rPr>
                  <a:t>add your title here</a:t>
                </a:r>
              </a:p>
            </p:txBody>
          </p:sp>
        </p:grpSp>
      </p:grpSp>
      <p:grpSp>
        <p:nvGrpSpPr>
          <p:cNvPr id="20" name="组合 19"/>
          <p:cNvGrpSpPr/>
          <p:nvPr/>
        </p:nvGrpSpPr>
        <p:grpSpPr>
          <a:xfrm>
            <a:off x="6726555" y="2892343"/>
            <a:ext cx="4021426" cy="798830"/>
            <a:chOff x="1239520" y="3794203"/>
            <a:chExt cx="4021426" cy="798830"/>
          </a:xfrm>
        </p:grpSpPr>
        <p:sp>
          <p:nvSpPr>
            <p:cNvPr id="21" name="椭圆 20"/>
            <p:cNvSpPr/>
            <p:nvPr/>
          </p:nvSpPr>
          <p:spPr>
            <a:xfrm>
              <a:off x="1239520" y="3849022"/>
              <a:ext cx="721360" cy="721360"/>
            </a:xfrm>
            <a:prstGeom prst="ellipse">
              <a:avLst/>
            </a:prstGeom>
            <a:solidFill>
              <a:srgbClr val="96D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en-US" altLang="zh-CN" sz="2000" dirty="0">
                  <a:latin typeface="Arial"/>
                  <a:ea typeface="微软雅黑"/>
                  <a:sym typeface="Arial"/>
                </a:rPr>
                <a:t>02</a:t>
              </a:r>
            </a:p>
          </p:txBody>
        </p:sp>
        <p:grpSp>
          <p:nvGrpSpPr>
            <p:cNvPr id="22" name="组合 21"/>
            <p:cNvGrpSpPr/>
            <p:nvPr/>
          </p:nvGrpSpPr>
          <p:grpSpPr>
            <a:xfrm>
              <a:off x="2123411" y="3794203"/>
              <a:ext cx="3137535" cy="798830"/>
              <a:chOff x="2143731" y="3830935"/>
              <a:chExt cx="3137535" cy="798830"/>
            </a:xfrm>
          </p:grpSpPr>
          <p:sp>
            <p:nvSpPr>
              <p:cNvPr id="26" name="文本框 25"/>
              <p:cNvSpPr txBox="1"/>
              <p:nvPr/>
            </p:nvSpPr>
            <p:spPr>
              <a:xfrm>
                <a:off x="2153891" y="3830935"/>
                <a:ext cx="3127375" cy="491490"/>
              </a:xfrm>
              <a:prstGeom prst="rect">
                <a:avLst/>
              </a:prstGeom>
              <a:noFill/>
            </p:spPr>
            <p:txBody>
              <a:bodyPr wrap="square" rtlCol="0">
                <a:spAutoFit/>
              </a:bodyPr>
              <a:lstStyle/>
              <a:p>
                <a:pPr algn="l" defTabSz="905510" hangingPunct="0">
                  <a:buClrTx/>
                  <a:buSzTx/>
                  <a:buFontTx/>
                </a:pPr>
                <a:r>
                  <a:rPr lang="zh-CN" altLang="en-US" sz="2600" spc="300" dirty="0">
                    <a:solidFill>
                      <a:schemeClr val="tx1">
                        <a:lumMod val="75000"/>
                        <a:lumOff val="25000"/>
                      </a:schemeClr>
                    </a:solidFill>
                    <a:uFillTx/>
                    <a:latin typeface="Arial"/>
                    <a:ea typeface="微软雅黑"/>
                    <a:sym typeface="Arial"/>
                  </a:rPr>
                  <a:t>工作业绩展示</a:t>
                </a:r>
              </a:p>
            </p:txBody>
          </p:sp>
          <p:sp>
            <p:nvSpPr>
              <p:cNvPr id="37" name="文本框 36"/>
              <p:cNvSpPr txBox="1"/>
              <p:nvPr/>
            </p:nvSpPr>
            <p:spPr>
              <a:xfrm>
                <a:off x="2143731" y="4292580"/>
                <a:ext cx="3136900" cy="337185"/>
              </a:xfrm>
              <a:prstGeom prst="rect">
                <a:avLst/>
              </a:prstGeom>
              <a:noFill/>
            </p:spPr>
            <p:txBody>
              <a:bodyPr wrap="square" rtlCol="0">
                <a:spAutoFit/>
              </a:bodyPr>
              <a:lstStyle/>
              <a:p>
                <a:pPr marL="0" marR="0" lvl="0" algn="l" defTabSz="914400" rtl="0" eaLnBrk="1" fontAlgn="auto" latinLnBrk="0" hangingPunct="1">
                  <a:lnSpc>
                    <a:spcPct val="100000"/>
                  </a:lnSpc>
                  <a:spcBef>
                    <a:spcPts val="0"/>
                  </a:spcBef>
                  <a:spcAft>
                    <a:spcPts val="0"/>
                  </a:spcAft>
                  <a:buClrTx/>
                  <a:buSzTx/>
                  <a:buFontTx/>
                  <a:buNone/>
                  <a:defRPr/>
                </a:pPr>
                <a:r>
                  <a:rPr lang="en-US" altLang="zh-CN" sz="1600" spc="394" noProof="0" dirty="0">
                    <a:ln>
                      <a:noFill/>
                    </a:ln>
                    <a:solidFill>
                      <a:schemeClr val="tx1">
                        <a:lumMod val="65000"/>
                        <a:lumOff val="35000"/>
                      </a:schemeClr>
                    </a:solidFill>
                    <a:effectLst/>
                    <a:uLnTx/>
                    <a:uFillTx/>
                    <a:latin typeface="Arial"/>
                    <a:ea typeface="微软雅黑"/>
                    <a:sym typeface="Arial"/>
                  </a:rPr>
                  <a:t>add your title here</a:t>
                </a:r>
              </a:p>
            </p:txBody>
          </p:sp>
        </p:grpSp>
      </p:grpSp>
      <p:sp>
        <p:nvSpPr>
          <p:cNvPr id="46"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left)">
                                      <p:cBhvr>
                                        <p:cTn id="23" dur="500"/>
                                        <p:tgtEl>
                                          <p:spTgt spid="60"/>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500" fill="hold"/>
                                        <p:tgtEl>
                                          <p:spTgt spid="61"/>
                                        </p:tgtEl>
                                        <p:attrNameLst>
                                          <p:attrName>ppt_w</p:attrName>
                                        </p:attrNameLst>
                                      </p:cBhvr>
                                      <p:tavLst>
                                        <p:tav tm="0">
                                          <p:val>
                                            <p:fltVal val="0"/>
                                          </p:val>
                                        </p:tav>
                                        <p:tav tm="100000">
                                          <p:val>
                                            <p:strVal val="#ppt_w"/>
                                          </p:val>
                                        </p:tav>
                                      </p:tavLst>
                                    </p:anim>
                                    <p:anim calcmode="lin" valueType="num">
                                      <p:cBhvr>
                                        <p:cTn id="28" dur="500" fill="hold"/>
                                        <p:tgtEl>
                                          <p:spTgt spid="61"/>
                                        </p:tgtEl>
                                        <p:attrNameLst>
                                          <p:attrName>ppt_h</p:attrName>
                                        </p:attrNameLst>
                                      </p:cBhvr>
                                      <p:tavLst>
                                        <p:tav tm="0">
                                          <p:val>
                                            <p:fltVal val="0"/>
                                          </p:val>
                                        </p:tav>
                                        <p:tav tm="100000">
                                          <p:val>
                                            <p:strVal val="#ppt_h"/>
                                          </p:val>
                                        </p:tav>
                                      </p:tavLst>
                                    </p:anim>
                                    <p:animEffect transition="in" filter="fade">
                                      <p:cBhvr>
                                        <p:cTn id="29" dur="500"/>
                                        <p:tgtEl>
                                          <p:spTgt spid="61"/>
                                        </p:tgtEl>
                                      </p:cBhvr>
                                    </p:animEffect>
                                  </p:childTnLst>
                                </p:cTn>
                              </p:par>
                            </p:childTnLst>
                          </p:cTn>
                        </p:par>
                        <p:par>
                          <p:cTn id="30" fill="hold">
                            <p:stCondLst>
                              <p:cond delay="2500"/>
                            </p:stCondLst>
                            <p:childTnLst>
                              <p:par>
                                <p:cTn id="31" presetID="2" presetClass="entr" presetSubtype="1"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additive="base">
                                        <p:cTn id="33" dur="500" fill="hold"/>
                                        <p:tgtEl>
                                          <p:spTgt spid="58"/>
                                        </p:tgtEl>
                                        <p:attrNameLst>
                                          <p:attrName>ppt_x</p:attrName>
                                        </p:attrNameLst>
                                      </p:cBhvr>
                                      <p:tavLst>
                                        <p:tav tm="0">
                                          <p:val>
                                            <p:strVal val="#ppt_x"/>
                                          </p:val>
                                        </p:tav>
                                        <p:tav tm="100000">
                                          <p:val>
                                            <p:strVal val="#ppt_x"/>
                                          </p:val>
                                        </p:tav>
                                      </p:tavLst>
                                    </p:anim>
                                    <p:anim calcmode="lin" valueType="num">
                                      <p:cBhvr additive="base">
                                        <p:cTn id="34" dur="500" fill="hold"/>
                                        <p:tgtEl>
                                          <p:spTgt spid="58"/>
                                        </p:tgtEl>
                                        <p:attrNameLst>
                                          <p:attrName>ppt_y</p:attrName>
                                        </p:attrNameLst>
                                      </p:cBhvr>
                                      <p:tavLst>
                                        <p:tav tm="0">
                                          <p:val>
                                            <p:strVal val="0-#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ppt_x"/>
                                          </p:val>
                                        </p:tav>
                                        <p:tav tm="100000">
                                          <p:val>
                                            <p:strVal val="#ppt_x"/>
                                          </p:val>
                                        </p:tav>
                                      </p:tavLst>
                                    </p:anim>
                                    <p:anim calcmode="lin" valueType="num">
                                      <p:cBhvr additive="base">
                                        <p:cTn id="38" dur="500" fill="hold"/>
                                        <p:tgtEl>
                                          <p:spTgt spid="57"/>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par>
                                <p:cTn id="43" presetID="22" presetClass="entr" presetSubtype="8"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par>
                                <p:cTn id="46" presetID="22" presetClass="entr" presetSubtype="8"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xmlns="">
          <p:pic>
            <p:nvPicPr>
              <p:cNvPr id="7" name="墨迹 6">
                <a:extLst>
                  <a:ext uri="{FF2B5EF4-FFF2-40B4-BE49-F238E27FC236}">
                    <a16:creationId xmlns:p14="http://schemas.microsoft.com/office/powerpoint/2010/main" xmlns:aink="http://schemas.microsoft.com/office/drawing/2016/ink" xmlns="" xmlns:a16="http://schemas.microsoft.com/office/drawing/2014/main" id="{6EBBEC50-721B-9297-DE8C-65115C350AC0}"/>
                  </a:ext>
                </a:extLst>
              </p:cNvPr>
              <p:cNvPicPr/>
              <p:nvPr/>
            </p:nvPicPr>
            <p:blipFill>
              <a:blip r:embed="rId20"/>
              <a:stretch>
                <a:fillRect/>
              </a:stretch>
            </p:blipFill>
            <p:spPr>
              <a:xfrm>
                <a:off x="-1715569" y="629060"/>
                <a:ext cx="48000" cy="216000"/>
              </a:xfrm>
              <a:prstGeom prst="rect">
                <a:avLst/>
              </a:prstGeom>
            </p:spPr>
          </p:pic>
        </mc:Fallback>
      </mc:AlternateContent>
    </p:spTree>
    <p:extLst>
      <p:ext uri="{BB962C8B-B14F-4D97-AF65-F5344CB8AC3E}">
        <p14:creationId xmlns:p14="http://schemas.microsoft.com/office/powerpoint/2010/main" val="3213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7635" y="-2667000"/>
            <a:ext cx="6857365" cy="12192635"/>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文本 1"/>
          <p:cNvSpPr txBox="1"/>
          <p:nvPr/>
        </p:nvSpPr>
        <p:spPr>
          <a:xfrm>
            <a:off x="1273175" y="3049270"/>
            <a:ext cx="9641205" cy="1198880"/>
          </a:xfrm>
          <a:prstGeom prst="rect">
            <a:avLst/>
          </a:prstGeom>
        </p:spPr>
        <p:txBody>
          <a:bodyPr wrap="square" rtlCol="0">
            <a:spAutoFit/>
          </a:bodyPr>
          <a:lstStyle/>
          <a:p>
            <a:pPr algn="ctr" defTabSz="905510" hangingPunct="0">
              <a:buClrTx/>
              <a:buSzTx/>
              <a:buFontTx/>
            </a:pPr>
            <a:r>
              <a:rPr lang="zh-CN" altLang="en-US" sz="7200" dirty="0">
                <a:solidFill>
                  <a:srgbClr val="FEAFAA"/>
                </a:solidFill>
                <a:latin typeface="汉仪大宋简" pitchFamily="49" charset="-122"/>
                <a:ea typeface="汉仪大宋简" pitchFamily="49" charset="-122"/>
                <a:sym typeface="Arial"/>
              </a:rPr>
              <a:t>工作内容概述</a:t>
            </a:r>
            <a:endParaRPr lang="zh-CN" altLang="en-US" sz="7200" b="0" dirty="0">
              <a:solidFill>
                <a:srgbClr val="FEAFAA"/>
              </a:solidFill>
              <a:latin typeface="汉仪大宋简" pitchFamily="49" charset="-122"/>
              <a:ea typeface="汉仪大宋简" pitchFamily="49" charset="-122"/>
              <a:sym typeface="Arial"/>
            </a:endParaRPr>
          </a:p>
        </p:txBody>
      </p:sp>
      <p:sp>
        <p:nvSpPr>
          <p:cNvPr id="12" name="矩形 11"/>
          <p:cNvSpPr/>
          <p:nvPr/>
        </p:nvSpPr>
        <p:spPr>
          <a:xfrm>
            <a:off x="2832100" y="4377690"/>
            <a:ext cx="6527165" cy="577787"/>
          </a:xfrm>
          <a:prstGeom prst="rect">
            <a:avLst/>
          </a:prstGeom>
        </p:spPr>
        <p:txBody>
          <a:bodyPr wrap="square">
            <a:spAutoFit/>
          </a:bodyPr>
          <a:lstStyle/>
          <a:p>
            <a:pPr lvl="0" algn="ctr" defTabSz="457200">
              <a:lnSpc>
                <a:spcPts val="2000"/>
              </a:lnSpc>
              <a:defRPr/>
            </a:pPr>
            <a:r>
              <a:rPr lang="zh-CN" altLang="en-US" sz="1200" dirty="0">
                <a:solidFill>
                  <a:srgbClr val="747474"/>
                </a:solidFill>
                <a:latin typeface="Arial"/>
                <a:ea typeface="微软雅黑"/>
                <a:sym typeface="Arial"/>
              </a:rPr>
              <a:t>请在此处添加具体内容，文字尽量言简意赅，简单描述即可，不必过于繁琐，注意版面美观度。请在此处添加具体内容，文字尽量言简意赅，简单描述即可。</a:t>
            </a:r>
          </a:p>
        </p:txBody>
      </p:sp>
      <p:grpSp>
        <p:nvGrpSpPr>
          <p:cNvPr id="14" name="组合 13"/>
          <p:cNvGrpSpPr/>
          <p:nvPr/>
        </p:nvGrpSpPr>
        <p:grpSpPr>
          <a:xfrm>
            <a:off x="5360670" y="1430020"/>
            <a:ext cx="1470660" cy="1470660"/>
            <a:chOff x="8442" y="2252"/>
            <a:chExt cx="2316" cy="2316"/>
          </a:xfrm>
        </p:grpSpPr>
        <p:sp>
          <p:nvSpPr>
            <p:cNvPr id="23" name="椭圆 22"/>
            <p:cNvSpPr/>
            <p:nvPr/>
          </p:nvSpPr>
          <p:spPr>
            <a:xfrm>
              <a:off x="8442" y="2252"/>
              <a:ext cx="2316" cy="2316"/>
            </a:xfrm>
            <a:prstGeom prst="ellipse">
              <a:avLst/>
            </a:prstGeom>
            <a:solidFill>
              <a:srgbClr val="FEAF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85000"/>
                    <a:lumOff val="15000"/>
                  </a:schemeClr>
                </a:solidFill>
                <a:latin typeface="Arial"/>
                <a:ea typeface="微软雅黑"/>
                <a:cs typeface="+mn-ea"/>
                <a:sym typeface="Arial"/>
              </a:endParaRPr>
            </a:p>
          </p:txBody>
        </p:sp>
        <p:sp>
          <p:nvSpPr>
            <p:cNvPr id="25" name="文本框 24"/>
            <p:cNvSpPr txBox="1"/>
            <p:nvPr/>
          </p:nvSpPr>
          <p:spPr>
            <a:xfrm>
              <a:off x="8747" y="2684"/>
              <a:ext cx="1705" cy="1452"/>
            </a:xfrm>
            <a:prstGeom prst="rect">
              <a:avLst/>
            </a:prstGeom>
            <a:noFill/>
          </p:spPr>
          <p:txBody>
            <a:bodyPr wrap="square" rtlCol="0">
              <a:spAutoFit/>
            </a:bodyPr>
            <a:lstStyle/>
            <a:p>
              <a:pPr algn="ctr" defTabSz="914400">
                <a:buClrTx/>
                <a:buSzTx/>
                <a:buFontTx/>
              </a:pPr>
              <a:r>
                <a:rPr lang="zh-CN" altLang="en-US" sz="5400">
                  <a:solidFill>
                    <a:schemeClr val="bg1"/>
                  </a:solidFill>
                  <a:latin typeface="Arial"/>
                  <a:ea typeface="微软雅黑"/>
                  <a:sym typeface="Arial"/>
                </a:rPr>
                <a:t>01</a:t>
              </a:r>
            </a:p>
          </p:txBody>
        </p:sp>
      </p:gr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1"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0-#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 presetClass="entr" presetSubtype="16" fill="hold" nodeType="afterEffect">
                                  <p:stCondLst>
                                    <p:cond delay="0"/>
                                  </p:stCondLst>
                                  <p:childTnLst>
                                    <p:set>
                                      <p:cBhvr>
                                        <p:cTn id="31" dur="500"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4" name="组合 3"/>
          <p:cNvGrpSpPr/>
          <p:nvPr/>
        </p:nvGrpSpPr>
        <p:grpSpPr>
          <a:xfrm>
            <a:off x="5625536" y="1683234"/>
            <a:ext cx="5360670" cy="1835150"/>
            <a:chOff x="470600" y="1655051"/>
            <a:chExt cx="4790848" cy="1835150"/>
          </a:xfrm>
        </p:grpSpPr>
        <p:sp>
          <p:nvSpPr>
            <p:cNvPr id="5" name="文本框 4"/>
            <p:cNvSpPr txBox="1"/>
            <p:nvPr/>
          </p:nvSpPr>
          <p:spPr>
            <a:xfrm>
              <a:off x="475308" y="1655051"/>
              <a:ext cx="1971178" cy="460375"/>
            </a:xfrm>
            <a:prstGeom prst="rect">
              <a:avLst/>
            </a:prstGeom>
            <a:noFill/>
          </p:spPr>
          <p:txBody>
            <a:bodyPr wrap="square" rtlCol="0">
              <a:spAutoFit/>
            </a:bodyPr>
            <a:lstStyle>
              <a:defPPr>
                <a:defRPr lang="zh-CN"/>
              </a:defPPr>
              <a:lvl1pPr>
                <a:defRPr sz="2400" spc="600">
                  <a:cs typeface="+mn-ea"/>
                </a:defRPr>
              </a:lvl1pPr>
            </a:lstStyle>
            <a:p>
              <a:pPr marL="0" marR="0" lvl="0" algn="l" defTabSz="905510" rtl="0" eaLnBrk="1" fontAlgn="auto" latinLnBrk="0" hangingPunct="0">
                <a:lnSpc>
                  <a:spcPct val="100000"/>
                </a:lnSpc>
                <a:spcBef>
                  <a:spcPts val="0"/>
                </a:spcBef>
                <a:buClrTx/>
                <a:buSzTx/>
                <a:buFontTx/>
                <a:buNone/>
              </a:pPr>
              <a:r>
                <a:rPr kumimoji="0" lang="zh-CN" altLang="en-US" sz="2400" b="0" i="0" u="none" strike="noStrike" kern="1200" cap="none" spc="300" normalizeH="0" baseline="0" dirty="0">
                  <a:solidFill>
                    <a:schemeClr val="tx1">
                      <a:lumMod val="75000"/>
                      <a:lumOff val="25000"/>
                    </a:schemeClr>
                  </a:solidFill>
                  <a:uFillTx/>
                  <a:latin typeface="Arial"/>
                  <a:ea typeface="微软雅黑"/>
                  <a:cs typeface="+mn-cs"/>
                  <a:sym typeface="Arial"/>
                </a:rPr>
                <a:t>输入标题</a:t>
              </a:r>
            </a:p>
          </p:txBody>
        </p:sp>
        <p:sp>
          <p:nvSpPr>
            <p:cNvPr id="6" name="文本框 5"/>
            <p:cNvSpPr txBox="1"/>
            <p:nvPr/>
          </p:nvSpPr>
          <p:spPr>
            <a:xfrm>
              <a:off x="470600" y="2116696"/>
              <a:ext cx="4790848" cy="1373505"/>
            </a:xfrm>
            <a:prstGeom prst="rect">
              <a:avLst/>
            </a:prstGeom>
            <a:noFill/>
          </p:spPr>
          <p:txBody>
            <a:bodyPr vert="horz" wrap="square" rtlCol="0" anchor="b">
              <a:spAutoFit/>
            </a:bodyPr>
            <a:lstStyle/>
            <a:p>
              <a:pPr lvl="0" algn="l">
                <a:lnSpc>
                  <a:spcPts val="2500"/>
                </a:lnSpc>
                <a:defRPr/>
              </a:pPr>
              <a:r>
                <a:rPr lang="zh-CN" altLang="en-US" sz="1200" dirty="0">
                  <a:solidFill>
                    <a:srgbClr val="747474"/>
                  </a:solidFill>
                  <a:latin typeface="Arial"/>
                  <a:ea typeface="微软雅黑"/>
                  <a:sym typeface="Arial"/>
                </a:rPr>
                <a:t>在此处添加具体内容，文字尽量言简意赅，简单说明即可，不必过于繁琐，注意版面美观度。请在此处添加具体内容。在此处添加具体内容，文字尽量言简意赅，简单说明即可，不必过于繁琐，注意版面美观度。请在此处添加具体内容。</a:t>
              </a:r>
              <a:endParaRPr kumimoji="0" lang="zh-CN" altLang="en-US" sz="1200" b="0" i="0" u="none" strike="noStrike" kern="1200" cap="none" spc="0" normalizeH="0" baseline="0" dirty="0">
                <a:solidFill>
                  <a:srgbClr val="747474"/>
                </a:solidFill>
                <a:latin typeface="Arial"/>
                <a:ea typeface="微软雅黑"/>
                <a:sym typeface="Arial"/>
              </a:endParaRPr>
            </a:p>
          </p:txBody>
        </p:sp>
      </p:grpSp>
      <p:grpSp>
        <p:nvGrpSpPr>
          <p:cNvPr id="9" name="组合 8"/>
          <p:cNvGrpSpPr/>
          <p:nvPr/>
        </p:nvGrpSpPr>
        <p:grpSpPr>
          <a:xfrm>
            <a:off x="5625536" y="3789686"/>
            <a:ext cx="5281295" cy="1833880"/>
            <a:chOff x="514758" y="1648492"/>
            <a:chExt cx="4719911" cy="1833880"/>
          </a:xfrm>
        </p:grpSpPr>
        <p:sp>
          <p:nvSpPr>
            <p:cNvPr id="7" name="文本框 6"/>
            <p:cNvSpPr txBox="1"/>
            <p:nvPr/>
          </p:nvSpPr>
          <p:spPr>
            <a:xfrm>
              <a:off x="514758" y="1648492"/>
              <a:ext cx="1971178" cy="460375"/>
            </a:xfrm>
            <a:prstGeom prst="rect">
              <a:avLst/>
            </a:prstGeom>
            <a:noFill/>
          </p:spPr>
          <p:txBody>
            <a:bodyPr wrap="square" rtlCol="0">
              <a:spAutoFit/>
            </a:bodyPr>
            <a:lstStyle/>
            <a:p>
              <a:pPr marL="0" marR="0" lvl="0" algn="l" defTabSz="905510" rtl="0" eaLnBrk="1" fontAlgn="auto" latinLnBrk="0" hangingPunct="0">
                <a:lnSpc>
                  <a:spcPct val="100000"/>
                </a:lnSpc>
                <a:spcBef>
                  <a:spcPts val="0"/>
                </a:spcBef>
                <a:buClrTx/>
                <a:buSzTx/>
                <a:buFontTx/>
                <a:buNone/>
              </a:pPr>
              <a:r>
                <a:rPr kumimoji="0" lang="zh-CN" altLang="en-US" sz="2400" b="0" i="0" u="none" strike="noStrike" kern="1200" cap="none" spc="300" normalizeH="0" baseline="0" dirty="0">
                  <a:solidFill>
                    <a:schemeClr val="tx1">
                      <a:lumMod val="75000"/>
                      <a:lumOff val="25000"/>
                    </a:schemeClr>
                  </a:solidFill>
                  <a:uFillTx/>
                  <a:latin typeface="Arial"/>
                  <a:ea typeface="微软雅黑"/>
                  <a:sym typeface="Arial"/>
                </a:rPr>
                <a:t>输入标题</a:t>
              </a:r>
            </a:p>
          </p:txBody>
        </p:sp>
        <p:sp>
          <p:nvSpPr>
            <p:cNvPr id="62" name="文本框 61"/>
            <p:cNvSpPr txBox="1"/>
            <p:nvPr/>
          </p:nvSpPr>
          <p:spPr>
            <a:xfrm>
              <a:off x="514758" y="2108867"/>
              <a:ext cx="4719911" cy="1373505"/>
            </a:xfrm>
            <a:prstGeom prst="rect">
              <a:avLst/>
            </a:prstGeom>
            <a:noFill/>
          </p:spPr>
          <p:txBody>
            <a:bodyPr vert="horz" wrap="square" rtlCol="0" anchor="b">
              <a:spAutoFit/>
            </a:bodyPr>
            <a:lstStyle/>
            <a:p>
              <a:pPr lvl="0" algn="l">
                <a:lnSpc>
                  <a:spcPts val="2500"/>
                </a:lnSpc>
                <a:buClrTx/>
                <a:buSzTx/>
                <a:buFontTx/>
                <a:defRPr/>
              </a:pPr>
              <a:r>
                <a:rPr lang="zh-CN" altLang="en-US" sz="1200" dirty="0">
                  <a:solidFill>
                    <a:srgbClr val="747474"/>
                  </a:solidFill>
                  <a:latin typeface="Arial"/>
                  <a:ea typeface="微软雅黑"/>
                  <a:sym typeface="Arial"/>
                </a:rPr>
                <a:t>在此处添加具体内容，文字尽量言简意赅，简单说明即可，不必过于繁琐，注意版面美观度。请在此处添加具体内容。在此处添加具体内容，文字尽量言简意赅，简单说明即可，不必过于繁琐，注意版面美观度。请在此处添加具体内容。</a:t>
              </a:r>
              <a:endParaRPr kumimoji="0" lang="zh-CN" altLang="en-US" sz="1200" b="0" i="0" u="none" strike="noStrike" kern="1200" cap="none" spc="0" normalizeH="0" baseline="0" dirty="0">
                <a:solidFill>
                  <a:srgbClr val="747474"/>
                </a:solidFill>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defTabSz="905510" hangingPunct="0">
              <a:buClrTx/>
              <a:buSzTx/>
              <a:buFontTx/>
            </a:pPr>
            <a:r>
              <a:rPr lang="zh-CN" altLang="en-US" sz="2400" spc="300" dirty="0">
                <a:solidFill>
                  <a:schemeClr val="tx1">
                    <a:lumMod val="75000"/>
                    <a:lumOff val="25000"/>
                  </a:schemeClr>
                </a:solidFill>
                <a:uFillTx/>
                <a:latin typeface="Arial"/>
                <a:ea typeface="微软雅黑"/>
                <a:sym typeface="Arial"/>
              </a:rPr>
              <a:t>工作内容概述</a:t>
            </a:r>
          </a:p>
        </p:txBody>
      </p:sp>
      <p:pic>
        <p:nvPicPr>
          <p:cNvPr id="27" name="图片 26" descr="F:\docer设计\2022年3月9日\2019103118195846223.jpg!860.jpg2019103118195846223.jpg!860"/>
          <p:cNvPicPr>
            <a:picLocks noChangeAspect="1"/>
          </p:cNvPicPr>
          <p:nvPr/>
        </p:nvPicPr>
        <p:blipFill>
          <a:blip r:embed="rId7"/>
          <a:srcRect/>
          <a:stretch>
            <a:fillRect/>
          </a:stretch>
        </p:blipFill>
        <p:spPr>
          <a:xfrm>
            <a:off x="1725613" y="1666240"/>
            <a:ext cx="2637155" cy="3957320"/>
          </a:xfrm>
          <a:prstGeom prst="rect">
            <a:avLst/>
          </a:prstGeom>
        </p:spPr>
      </p:pic>
      <p:pic>
        <p:nvPicPr>
          <p:cNvPr id="10" name="图片 9" descr="VCG211359075945"/>
          <p:cNvPicPr>
            <a:picLocks noChangeAspect="1"/>
          </p:cNvPicPr>
          <p:nvPr/>
        </p:nvPicPr>
        <p:blipFill>
          <a:blip r:embed="rId8">
            <a:lum bright="12000"/>
          </a:blip>
          <a:stretch>
            <a:fillRect/>
          </a:stretch>
        </p:blipFill>
        <p:spPr>
          <a:xfrm>
            <a:off x="4727575" y="1556385"/>
            <a:ext cx="973455" cy="859155"/>
          </a:xfrm>
          <a:prstGeom prst="rect">
            <a:avLst/>
          </a:prstGeom>
        </p:spPr>
      </p:pic>
      <p:pic>
        <p:nvPicPr>
          <p:cNvPr id="11" name="图片 10" descr="VCG211359075945"/>
          <p:cNvPicPr>
            <a:picLocks noChangeAspect="1"/>
          </p:cNvPicPr>
          <p:nvPr/>
        </p:nvPicPr>
        <p:blipFill>
          <a:blip r:embed="rId8">
            <a:lum bright="12000" contrast="6000"/>
          </a:blip>
          <a:stretch>
            <a:fillRect/>
          </a:stretch>
        </p:blipFill>
        <p:spPr>
          <a:xfrm>
            <a:off x="4727575" y="3590290"/>
            <a:ext cx="973455" cy="859155"/>
          </a:xfrm>
          <a:prstGeom prst="rect">
            <a:avLst/>
          </a:prstGeom>
        </p:spPr>
      </p:pic>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3" presetClass="entr" presetSubtype="16"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childTnLst>
                                </p:cTn>
                              </p:par>
                            </p:childTnLst>
                          </p:cTn>
                        </p:par>
                        <p:par>
                          <p:cTn id="39" fill="hold">
                            <p:stCondLst>
                              <p:cond delay="3000"/>
                            </p:stCondLst>
                            <p:childTnLst>
                              <p:par>
                                <p:cTn id="40" presetID="42" presetClass="entr" presetSubtype="0" fill="hold" nodeType="afterEffect">
                                  <p:stCondLst>
                                    <p:cond delay="0"/>
                                  </p:stCondLst>
                                  <p:childTnLst>
                                    <p:set>
                                      <p:cBhvr>
                                        <p:cTn id="41" dur="500"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anim calcmode="lin" valueType="num">
                                      <p:cBhvr>
                                        <p:cTn id="43" dur="500" fill="hold"/>
                                        <p:tgtEl>
                                          <p:spTgt spid="4"/>
                                        </p:tgtEl>
                                        <p:attrNameLst>
                                          <p:attrName>ppt_x</p:attrName>
                                        </p:attrNameLst>
                                      </p:cBhvr>
                                      <p:tavLst>
                                        <p:tav tm="0">
                                          <p:val>
                                            <p:strVal val="#ppt_x"/>
                                          </p:val>
                                        </p:tav>
                                        <p:tav tm="100000">
                                          <p:val>
                                            <p:strVal val="#ppt_x"/>
                                          </p:val>
                                        </p:tav>
                                      </p:tavLst>
                                    </p:anim>
                                    <p:anim calcmode="lin" valueType="num">
                                      <p:cBhvr>
                                        <p:cTn id="44" dur="500" fill="hold"/>
                                        <p:tgtEl>
                                          <p:spTgt spid="4"/>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42" presetClass="entr" presetSubtype="0" fill="hold" nodeType="afterEffect">
                                  <p:stCondLst>
                                    <p:cond delay="0"/>
                                  </p:stCondLst>
                                  <p:childTnLst>
                                    <p:set>
                                      <p:cBhvr>
                                        <p:cTn id="47" dur="500"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anim calcmode="lin" valueType="num">
                                      <p:cBhvr>
                                        <p:cTn id="49" dur="500" fill="hold"/>
                                        <p:tgtEl>
                                          <p:spTgt spid="9"/>
                                        </p:tgtEl>
                                        <p:attrNameLst>
                                          <p:attrName>ppt_x</p:attrName>
                                        </p:attrNameLst>
                                      </p:cBhvr>
                                      <p:tavLst>
                                        <p:tav tm="0">
                                          <p:val>
                                            <p:strVal val="#ppt_x"/>
                                          </p:val>
                                        </p:tav>
                                        <p:tav tm="100000">
                                          <p:val>
                                            <p:strVal val="#ppt_x"/>
                                          </p:val>
                                        </p:tav>
                                      </p:tavLst>
                                    </p:anim>
                                    <p:anim calcmode="lin" valueType="num">
                                      <p:cBhvr>
                                        <p:cTn id="50"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defTabSz="905510" hangingPunct="0">
              <a:buClrTx/>
              <a:buSzTx/>
              <a:buFontTx/>
            </a:pPr>
            <a:r>
              <a:rPr lang="zh-CN" altLang="en-US" sz="2400" spc="300" dirty="0">
                <a:solidFill>
                  <a:schemeClr val="tx1">
                    <a:lumMod val="75000"/>
                    <a:lumOff val="25000"/>
                  </a:schemeClr>
                </a:solidFill>
                <a:uFillTx/>
                <a:latin typeface="Arial"/>
                <a:ea typeface="微软雅黑"/>
                <a:sym typeface="Arial"/>
              </a:rPr>
              <a:t>工作内容概述</a:t>
            </a:r>
          </a:p>
        </p:txBody>
      </p:sp>
      <p:grpSp>
        <p:nvGrpSpPr>
          <p:cNvPr id="10" name="文字组 1"/>
          <p:cNvGrpSpPr/>
          <p:nvPr/>
        </p:nvGrpSpPr>
        <p:grpSpPr>
          <a:xfrm>
            <a:off x="6597826" y="1406319"/>
            <a:ext cx="4004945" cy="1244542"/>
            <a:chOff x="6785877" y="1458714"/>
            <a:chExt cx="4004945" cy="1244542"/>
          </a:xfrm>
        </p:grpSpPr>
        <p:sp>
          <p:nvSpPr>
            <p:cNvPr id="11" name="Rectangle 4"/>
            <p:cNvSpPr/>
            <p:nvPr/>
          </p:nvSpPr>
          <p:spPr>
            <a:xfrm>
              <a:off x="6785877" y="1458714"/>
              <a:ext cx="4004945" cy="581057"/>
            </a:xfrm>
            <a:prstGeom prst="rect">
              <a:avLst/>
            </a:prstGeom>
          </p:spPr>
          <p:txBody>
            <a:bodyPr wrap="square">
              <a:spAutoFit/>
            </a:bodyPr>
            <a:lstStyle/>
            <a:p>
              <a:pPr>
                <a:lnSpc>
                  <a:spcPct val="150000"/>
                </a:lnSpc>
              </a:pPr>
              <a:r>
                <a:rPr lang="zh-CN" altLang="en-US" sz="2400" spc="300" dirty="0">
                  <a:solidFill>
                    <a:schemeClr val="tx1">
                      <a:lumMod val="75000"/>
                      <a:lumOff val="25000"/>
                    </a:schemeClr>
                  </a:solidFill>
                  <a:uFillTx/>
                  <a:latin typeface="Arial"/>
                  <a:ea typeface="微软雅黑"/>
                  <a:sym typeface="Arial"/>
                </a:rPr>
                <a:t>01 添加标题内容</a:t>
              </a:r>
            </a:p>
          </p:txBody>
        </p:sp>
        <p:sp>
          <p:nvSpPr>
            <p:cNvPr id="12" name="Rectangle 5"/>
            <p:cNvSpPr/>
            <p:nvPr/>
          </p:nvSpPr>
          <p:spPr>
            <a:xfrm>
              <a:off x="6785877" y="2089562"/>
              <a:ext cx="4004133" cy="613694"/>
            </a:xfrm>
            <a:prstGeom prst="rect">
              <a:avLst/>
            </a:prstGeom>
          </p:spPr>
          <p:txBody>
            <a:bodyPr wrap="square">
              <a:spAutoFit/>
            </a:bodyPr>
            <a:lstStyle/>
            <a:p>
              <a:pPr>
                <a:lnSpc>
                  <a:spcPct val="150000"/>
                </a:lnSpc>
              </a:pPr>
              <a:r>
                <a:rPr lang="zh-CN" altLang="en-US" sz="1200" dirty="0">
                  <a:solidFill>
                    <a:srgbClr val="747474"/>
                  </a:solidFill>
                  <a:latin typeface="Arial"/>
                  <a:ea typeface="微软雅黑"/>
                  <a:sym typeface="Arial"/>
                </a:rPr>
                <a:t>您的内容打在这里，或者通过复制您的文本后，在此框中选择粘贴，并选择只保留文字。</a:t>
              </a:r>
            </a:p>
          </p:txBody>
        </p:sp>
      </p:grpSp>
      <p:grpSp>
        <p:nvGrpSpPr>
          <p:cNvPr id="13" name="文字组 2"/>
          <p:cNvGrpSpPr/>
          <p:nvPr/>
        </p:nvGrpSpPr>
        <p:grpSpPr>
          <a:xfrm>
            <a:off x="6597826" y="2785832"/>
            <a:ext cx="4004133" cy="1244397"/>
            <a:chOff x="6785877" y="1458714"/>
            <a:chExt cx="4004133" cy="1244683"/>
          </a:xfrm>
        </p:grpSpPr>
        <p:sp>
          <p:nvSpPr>
            <p:cNvPr id="14" name="Rectangle 4"/>
            <p:cNvSpPr/>
            <p:nvPr/>
          </p:nvSpPr>
          <p:spPr>
            <a:xfrm>
              <a:off x="6785877" y="1458714"/>
              <a:ext cx="3403600" cy="581190"/>
            </a:xfrm>
            <a:prstGeom prst="rect">
              <a:avLst/>
            </a:prstGeom>
          </p:spPr>
          <p:txBody>
            <a:bodyPr wrap="square">
              <a:spAutoFit/>
            </a:bodyPr>
            <a:lstStyle/>
            <a:p>
              <a:pPr algn="l">
                <a:lnSpc>
                  <a:spcPct val="150000"/>
                </a:lnSpc>
                <a:buClrTx/>
                <a:buSzTx/>
                <a:buFontTx/>
              </a:pPr>
              <a:r>
                <a:rPr lang="zh-CN" altLang="en-US" sz="2400" spc="300" dirty="0">
                  <a:solidFill>
                    <a:schemeClr val="tx1">
                      <a:lumMod val="75000"/>
                      <a:lumOff val="25000"/>
                    </a:schemeClr>
                  </a:solidFill>
                  <a:uFillTx/>
                  <a:latin typeface="Arial"/>
                  <a:ea typeface="微软雅黑"/>
                  <a:sym typeface="Arial"/>
                </a:rPr>
                <a:t>02 添加标题内容</a:t>
              </a:r>
            </a:p>
          </p:txBody>
        </p:sp>
        <p:sp>
          <p:nvSpPr>
            <p:cNvPr id="15" name="Rectangle 5"/>
            <p:cNvSpPr/>
            <p:nvPr/>
          </p:nvSpPr>
          <p:spPr>
            <a:xfrm>
              <a:off x="6785877" y="2089562"/>
              <a:ext cx="4004133" cy="613835"/>
            </a:xfrm>
            <a:prstGeom prst="rect">
              <a:avLst/>
            </a:prstGeom>
          </p:spPr>
          <p:txBody>
            <a:bodyPr wrap="square">
              <a:spAutoFit/>
            </a:bodyPr>
            <a:lstStyle/>
            <a:p>
              <a:pPr algn="l">
                <a:lnSpc>
                  <a:spcPct val="150000"/>
                </a:lnSpc>
                <a:buClrTx/>
                <a:buSzTx/>
                <a:buFontTx/>
              </a:pPr>
              <a:r>
                <a:rPr lang="zh-CN" altLang="en-US" sz="1200" dirty="0">
                  <a:solidFill>
                    <a:srgbClr val="747474"/>
                  </a:solidFill>
                  <a:latin typeface="Arial"/>
                  <a:ea typeface="微软雅黑"/>
                  <a:sym typeface="Arial"/>
                </a:rPr>
                <a:t>您的内容打在这里，或者通过复制您的文本后，在此框中选择粘贴，并选择只保留文字。</a:t>
              </a:r>
            </a:p>
          </p:txBody>
        </p:sp>
      </p:grpSp>
      <p:grpSp>
        <p:nvGrpSpPr>
          <p:cNvPr id="17" name="文字组 3"/>
          <p:cNvGrpSpPr/>
          <p:nvPr/>
        </p:nvGrpSpPr>
        <p:grpSpPr>
          <a:xfrm>
            <a:off x="6597826" y="4165052"/>
            <a:ext cx="4004133" cy="1244397"/>
            <a:chOff x="6785877" y="1458714"/>
            <a:chExt cx="4004133" cy="1244683"/>
          </a:xfrm>
        </p:grpSpPr>
        <p:sp>
          <p:nvSpPr>
            <p:cNvPr id="18" name="Rectangle 4"/>
            <p:cNvSpPr/>
            <p:nvPr/>
          </p:nvSpPr>
          <p:spPr>
            <a:xfrm>
              <a:off x="6785877" y="1458714"/>
              <a:ext cx="3297555" cy="581190"/>
            </a:xfrm>
            <a:prstGeom prst="rect">
              <a:avLst/>
            </a:prstGeom>
          </p:spPr>
          <p:txBody>
            <a:bodyPr wrap="square">
              <a:spAutoFit/>
            </a:bodyPr>
            <a:lstStyle/>
            <a:p>
              <a:pPr algn="l">
                <a:lnSpc>
                  <a:spcPct val="150000"/>
                </a:lnSpc>
                <a:buClrTx/>
                <a:buSzTx/>
                <a:buFontTx/>
              </a:pPr>
              <a:r>
                <a:rPr lang="zh-CN" altLang="en-US" sz="2400" spc="300" dirty="0">
                  <a:solidFill>
                    <a:schemeClr val="tx1">
                      <a:lumMod val="75000"/>
                      <a:lumOff val="25000"/>
                    </a:schemeClr>
                  </a:solidFill>
                  <a:uFillTx/>
                  <a:latin typeface="Arial"/>
                  <a:ea typeface="微软雅黑"/>
                  <a:sym typeface="Arial"/>
                </a:rPr>
                <a:t>03 添加标题内容</a:t>
              </a:r>
            </a:p>
          </p:txBody>
        </p:sp>
        <p:sp>
          <p:nvSpPr>
            <p:cNvPr id="19" name="Rectangle 5"/>
            <p:cNvSpPr/>
            <p:nvPr/>
          </p:nvSpPr>
          <p:spPr>
            <a:xfrm>
              <a:off x="6785877" y="2089562"/>
              <a:ext cx="4004133" cy="613835"/>
            </a:xfrm>
            <a:prstGeom prst="rect">
              <a:avLst/>
            </a:prstGeom>
          </p:spPr>
          <p:txBody>
            <a:bodyPr wrap="square">
              <a:spAutoFit/>
            </a:bodyPr>
            <a:lstStyle/>
            <a:p>
              <a:pPr algn="l">
                <a:lnSpc>
                  <a:spcPct val="150000"/>
                </a:lnSpc>
                <a:buClrTx/>
                <a:buSzTx/>
                <a:buFontTx/>
              </a:pPr>
              <a:r>
                <a:rPr lang="zh-CN" altLang="en-US" sz="1200" dirty="0">
                  <a:solidFill>
                    <a:srgbClr val="747474"/>
                  </a:solidFill>
                  <a:latin typeface="Arial"/>
                  <a:ea typeface="微软雅黑"/>
                  <a:sym typeface="Arial"/>
                </a:rPr>
                <a:t>您的内容打在这里，或者通过复制您的文本后，在此框中选择粘贴，并选择只保留文字。</a:t>
              </a:r>
            </a:p>
          </p:txBody>
        </p:sp>
      </p:grpSp>
      <p:pic>
        <p:nvPicPr>
          <p:cNvPr id="3" name="图片 2" descr="2019110115045780510.jpg!860"/>
          <p:cNvPicPr>
            <a:picLocks noChangeAspect="1"/>
          </p:cNvPicPr>
          <p:nvPr/>
        </p:nvPicPr>
        <p:blipFill>
          <a:blip r:embed="rId7"/>
          <a:stretch>
            <a:fillRect/>
          </a:stretch>
        </p:blipFill>
        <p:spPr>
          <a:xfrm>
            <a:off x="1356995" y="1943735"/>
            <a:ext cx="4907280" cy="3270250"/>
          </a:xfrm>
          <a:prstGeom prst="rect">
            <a:avLst/>
          </a:prstGeom>
        </p:spPr>
      </p:pic>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50"/>
                                        <p:tgtEl>
                                          <p:spTgt spid="10"/>
                                        </p:tgtEl>
                                      </p:cBhvr>
                                    </p:animEffect>
                                    <p:anim calcmode="lin" valueType="num">
                                      <p:cBhvr>
                                        <p:cTn id="38" dur="250" fill="hold"/>
                                        <p:tgtEl>
                                          <p:spTgt spid="10"/>
                                        </p:tgtEl>
                                        <p:attrNameLst>
                                          <p:attrName>ppt_x</p:attrName>
                                        </p:attrNameLst>
                                      </p:cBhvr>
                                      <p:tavLst>
                                        <p:tav tm="0">
                                          <p:val>
                                            <p:strVal val="#ppt_x"/>
                                          </p:val>
                                        </p:tav>
                                        <p:tav tm="100000">
                                          <p:val>
                                            <p:strVal val="#ppt_x"/>
                                          </p:val>
                                        </p:tav>
                                      </p:tavLst>
                                    </p:anim>
                                    <p:anim calcmode="lin" valueType="num">
                                      <p:cBhvr>
                                        <p:cTn id="39" dur="250" fill="hold"/>
                                        <p:tgtEl>
                                          <p:spTgt spid="10"/>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250"/>
                                        <p:tgtEl>
                                          <p:spTgt spid="13"/>
                                        </p:tgtEl>
                                      </p:cBhvr>
                                    </p:animEffect>
                                    <p:anim calcmode="lin" valueType="num">
                                      <p:cBhvr>
                                        <p:cTn id="44" dur="250" fill="hold"/>
                                        <p:tgtEl>
                                          <p:spTgt spid="13"/>
                                        </p:tgtEl>
                                        <p:attrNameLst>
                                          <p:attrName>ppt_x</p:attrName>
                                        </p:attrNameLst>
                                      </p:cBhvr>
                                      <p:tavLst>
                                        <p:tav tm="0">
                                          <p:val>
                                            <p:strVal val="#ppt_x"/>
                                          </p:val>
                                        </p:tav>
                                        <p:tav tm="100000">
                                          <p:val>
                                            <p:strVal val="#ppt_x"/>
                                          </p:val>
                                        </p:tav>
                                      </p:tavLst>
                                    </p:anim>
                                    <p:anim calcmode="lin" valueType="num">
                                      <p:cBhvr>
                                        <p:cTn id="45" dur="250" fill="hold"/>
                                        <p:tgtEl>
                                          <p:spTgt spid="13"/>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250"/>
                                        <p:tgtEl>
                                          <p:spTgt spid="17"/>
                                        </p:tgtEl>
                                      </p:cBhvr>
                                    </p:animEffect>
                                    <p:anim calcmode="lin" valueType="num">
                                      <p:cBhvr>
                                        <p:cTn id="50" dur="250" fill="hold"/>
                                        <p:tgtEl>
                                          <p:spTgt spid="17"/>
                                        </p:tgtEl>
                                        <p:attrNameLst>
                                          <p:attrName>ppt_x</p:attrName>
                                        </p:attrNameLst>
                                      </p:cBhvr>
                                      <p:tavLst>
                                        <p:tav tm="0">
                                          <p:val>
                                            <p:strVal val="#ppt_x"/>
                                          </p:val>
                                        </p:tav>
                                        <p:tav tm="100000">
                                          <p:val>
                                            <p:strVal val="#ppt_x"/>
                                          </p:val>
                                        </p:tav>
                                      </p:tavLst>
                                    </p:anim>
                                    <p:anim calcmode="lin" valueType="num">
                                      <p:cBhvr>
                                        <p:cTn id="51" dur="2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defTabSz="905510" hangingPunct="0">
              <a:buClrTx/>
              <a:buSzTx/>
              <a:buFontTx/>
            </a:pPr>
            <a:r>
              <a:rPr lang="zh-CN" altLang="en-US" sz="2400" spc="300" dirty="0">
                <a:solidFill>
                  <a:schemeClr val="tx1">
                    <a:lumMod val="75000"/>
                    <a:lumOff val="25000"/>
                  </a:schemeClr>
                </a:solidFill>
                <a:uFillTx/>
                <a:latin typeface="Arial"/>
                <a:ea typeface="微软雅黑"/>
                <a:sym typeface="Arial"/>
              </a:rPr>
              <a:t>工作内容概述</a:t>
            </a:r>
          </a:p>
        </p:txBody>
      </p:sp>
      <p:grpSp>
        <p:nvGrpSpPr>
          <p:cNvPr id="3" name="组合 2"/>
          <p:cNvGrpSpPr/>
          <p:nvPr/>
        </p:nvGrpSpPr>
        <p:grpSpPr>
          <a:xfrm>
            <a:off x="4011295" y="2062480"/>
            <a:ext cx="1874520" cy="3105150"/>
            <a:chOff x="6317" y="3248"/>
            <a:chExt cx="2952" cy="4890"/>
          </a:xfrm>
        </p:grpSpPr>
        <p:sp>
          <p:nvSpPr>
            <p:cNvPr id="37" name="形状 6"/>
            <p:cNvSpPr>
              <a:spLocks noChangeArrowheads="1"/>
            </p:cNvSpPr>
            <p:nvPr/>
          </p:nvSpPr>
          <p:spPr bwMode="auto">
            <a:xfrm>
              <a:off x="6317" y="3248"/>
              <a:ext cx="2953" cy="4261"/>
            </a:xfrm>
            <a:prstGeom prst="roundRect">
              <a:avLst/>
            </a:prstGeom>
            <a:noFill/>
            <a:ln w="19050">
              <a:solidFill>
                <a:srgbClr val="FED6DD"/>
              </a:solid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tx1">
                    <a:lumMod val="65000"/>
                    <a:lumOff val="35000"/>
                  </a:schemeClr>
                </a:solidFill>
                <a:latin typeface="Arial"/>
                <a:ea typeface="微软雅黑"/>
                <a:sym typeface="Arial"/>
              </a:endParaRPr>
            </a:p>
          </p:txBody>
        </p:sp>
        <p:sp>
          <p:nvSpPr>
            <p:cNvPr id="21" name="形状 5"/>
            <p:cNvSpPr>
              <a:spLocks noChangeArrowheads="1"/>
            </p:cNvSpPr>
            <p:nvPr/>
          </p:nvSpPr>
          <p:spPr bwMode="auto">
            <a:xfrm rot="2700000">
              <a:off x="7171" y="6778"/>
              <a:ext cx="1368" cy="1353"/>
            </a:xfrm>
            <a:prstGeom prst="roundRect">
              <a:avLst/>
            </a:prstGeom>
            <a:solidFill>
              <a:srgbClr val="FED6DD"/>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tx1">
                    <a:lumMod val="65000"/>
                    <a:lumOff val="35000"/>
                  </a:schemeClr>
                </a:solidFill>
                <a:latin typeface="Arial"/>
                <a:ea typeface="微软雅黑"/>
                <a:sym typeface="Arial"/>
              </a:endParaRPr>
            </a:p>
          </p:txBody>
        </p:sp>
        <p:sp>
          <p:nvSpPr>
            <p:cNvPr id="4" name="图标 3"/>
            <p:cNvSpPr>
              <a:spLocks noEditPoints="1" noChangeArrowheads="1"/>
            </p:cNvSpPr>
            <p:nvPr/>
          </p:nvSpPr>
          <p:spPr bwMode="auto">
            <a:xfrm>
              <a:off x="7468" y="7211"/>
              <a:ext cx="781" cy="513"/>
            </a:xfrm>
            <a:custGeom>
              <a:avLst/>
              <a:gdLst>
                <a:gd name="T0" fmla="*/ 2147483647 w 176"/>
                <a:gd name="T1" fmla="*/ 2147483647 h 117"/>
                <a:gd name="T2" fmla="*/ 2147483647 w 176"/>
                <a:gd name="T3" fmla="*/ 2147483647 h 117"/>
                <a:gd name="T4" fmla="*/ 2147483647 w 176"/>
                <a:gd name="T5" fmla="*/ 2147483647 h 117"/>
                <a:gd name="T6" fmla="*/ 2147483647 w 176"/>
                <a:gd name="T7" fmla="*/ 2147483647 h 117"/>
                <a:gd name="T8" fmla="*/ 0 w 176"/>
                <a:gd name="T9" fmla="*/ 2147483647 h 117"/>
                <a:gd name="T10" fmla="*/ 0 w 176"/>
                <a:gd name="T11" fmla="*/ 2147483647 h 117"/>
                <a:gd name="T12" fmla="*/ 2147483647 w 176"/>
                <a:gd name="T13" fmla="*/ 2147483647 h 117"/>
                <a:gd name="T14" fmla="*/ 2147483647 w 176"/>
                <a:gd name="T15" fmla="*/ 2147483647 h 117"/>
                <a:gd name="T16" fmla="*/ 2147483647 w 176"/>
                <a:gd name="T17" fmla="*/ 2147483647 h 117"/>
                <a:gd name="T18" fmla="*/ 2147483647 w 176"/>
                <a:gd name="T19" fmla="*/ 2147483647 h 117"/>
                <a:gd name="T20" fmla="*/ 2147483647 w 176"/>
                <a:gd name="T21" fmla="*/ 2147483647 h 117"/>
                <a:gd name="T22" fmla="*/ 2147483647 w 176"/>
                <a:gd name="T23" fmla="*/ 0 h 117"/>
                <a:gd name="T24" fmla="*/ 2147483647 w 176"/>
                <a:gd name="T25" fmla="*/ 0 h 117"/>
                <a:gd name="T26" fmla="*/ 2147483647 w 176"/>
                <a:gd name="T27" fmla="*/ 2147483647 h 117"/>
                <a:gd name="T28" fmla="*/ 2147483647 w 176"/>
                <a:gd name="T29" fmla="*/ 2147483647 h 117"/>
                <a:gd name="T30" fmla="*/ 2147483647 w 176"/>
                <a:gd name="T31" fmla="*/ 2147483647 h 117"/>
                <a:gd name="T32" fmla="*/ 2147483647 w 176"/>
                <a:gd name="T33" fmla="*/ 2147483647 h 117"/>
                <a:gd name="T34" fmla="*/ 2147483647 w 176"/>
                <a:gd name="T35" fmla="*/ 2147483647 h 117"/>
                <a:gd name="T36" fmla="*/ 2147483647 w 176"/>
                <a:gd name="T37" fmla="*/ 2147483647 h 117"/>
                <a:gd name="T38" fmla="*/ 2147483647 w 176"/>
                <a:gd name="T39" fmla="*/ 2147483647 h 117"/>
                <a:gd name="T40" fmla="*/ 2147483647 w 176"/>
                <a:gd name="T41" fmla="*/ 2147483647 h 117"/>
                <a:gd name="T42" fmla="*/ 2147483647 w 176"/>
                <a:gd name="T43" fmla="*/ 2147483647 h 117"/>
                <a:gd name="T44" fmla="*/ 2147483647 w 176"/>
                <a:gd name="T45" fmla="*/ 2147483647 h 117"/>
                <a:gd name="T46" fmla="*/ 2147483647 w 176"/>
                <a:gd name="T47" fmla="*/ 2147483647 h 117"/>
                <a:gd name="T48" fmla="*/ 2147483647 w 176"/>
                <a:gd name="T49" fmla="*/ 2147483647 h 117"/>
                <a:gd name="T50" fmla="*/ 2147483647 w 176"/>
                <a:gd name="T51" fmla="*/ 2147483647 h 117"/>
                <a:gd name="T52" fmla="*/ 2147483647 w 176"/>
                <a:gd name="T53" fmla="*/ 2147483647 h 117"/>
                <a:gd name="T54" fmla="*/ 2147483647 w 176"/>
                <a:gd name="T55" fmla="*/ 2147483647 h 117"/>
                <a:gd name="T56" fmla="*/ 2147483647 w 176"/>
                <a:gd name="T57" fmla="*/ 2147483647 h 117"/>
                <a:gd name="T58" fmla="*/ 2147483647 w 176"/>
                <a:gd name="T59" fmla="*/ 2147483647 h 117"/>
                <a:gd name="T60" fmla="*/ 2147483647 w 176"/>
                <a:gd name="T61" fmla="*/ 2147483647 h 117"/>
                <a:gd name="T62" fmla="*/ 2147483647 w 176"/>
                <a:gd name="T63" fmla="*/ 2147483647 h 117"/>
                <a:gd name="T64" fmla="*/ 2147483647 w 176"/>
                <a:gd name="T65" fmla="*/ 2147483647 h 117"/>
                <a:gd name="T66" fmla="*/ 2147483647 w 176"/>
                <a:gd name="T67" fmla="*/ 2147483647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117"/>
                <a:gd name="T104" fmla="*/ 176 w 176"/>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rgbClr val="F4F5F7"/>
            </a:solidFill>
            <a:ln>
              <a:noFill/>
            </a:ln>
          </p:spPr>
          <p:txBody>
            <a:bodyPr/>
            <a:lstStyle/>
            <a:p>
              <a:endParaRPr lang="zh-CN" altLang="en-US" sz="1350" dirty="0">
                <a:solidFill>
                  <a:schemeClr val="tx1">
                    <a:lumMod val="65000"/>
                    <a:lumOff val="35000"/>
                  </a:schemeClr>
                </a:solidFill>
                <a:latin typeface="Arial"/>
                <a:ea typeface="微软雅黑"/>
                <a:sym typeface="Arial"/>
              </a:endParaRPr>
            </a:p>
          </p:txBody>
        </p:sp>
      </p:grpSp>
      <p:sp>
        <p:nvSpPr>
          <p:cNvPr id="5" name="文本框 5"/>
          <p:cNvSpPr txBox="1"/>
          <p:nvPr/>
        </p:nvSpPr>
        <p:spPr>
          <a:xfrm>
            <a:off x="4076065" y="2474595"/>
            <a:ext cx="1778000" cy="460375"/>
          </a:xfrm>
          <a:prstGeom prst="rect">
            <a:avLst/>
          </a:prstGeom>
          <a:noFill/>
        </p:spPr>
        <p:txBody>
          <a:bodyPr wrap="square" rtlCol="0">
            <a:spAutoFit/>
          </a:bodyPr>
          <a:lstStyle/>
          <a:p>
            <a:pPr algn="ctr">
              <a:buClrTx/>
              <a:buSzTx/>
              <a:buFontTx/>
            </a:pPr>
            <a:r>
              <a:rPr lang="zh-CN" altLang="en-US" sz="2400" spc="300" dirty="0">
                <a:solidFill>
                  <a:schemeClr val="tx1">
                    <a:lumMod val="75000"/>
                    <a:lumOff val="25000"/>
                  </a:schemeClr>
                </a:solidFill>
                <a:uFillTx/>
                <a:latin typeface="Arial"/>
                <a:ea typeface="微软雅黑"/>
                <a:sym typeface="Arial"/>
              </a:rPr>
              <a:t>添加标题</a:t>
            </a:r>
          </a:p>
        </p:txBody>
      </p:sp>
      <p:sp>
        <p:nvSpPr>
          <p:cNvPr id="6" name="文本框 6"/>
          <p:cNvSpPr txBox="1"/>
          <p:nvPr/>
        </p:nvSpPr>
        <p:spPr>
          <a:xfrm>
            <a:off x="4011295" y="2947670"/>
            <a:ext cx="1906905" cy="1198880"/>
          </a:xfrm>
          <a:prstGeom prst="rect">
            <a:avLst/>
          </a:prstGeom>
          <a:noFill/>
        </p:spPr>
        <p:txBody>
          <a:bodyPr wrap="square" rtlCol="0">
            <a:spAutoFit/>
          </a:bodyPr>
          <a:lstStyle/>
          <a:p>
            <a:pPr algn="l">
              <a:lnSpc>
                <a:spcPct val="150000"/>
              </a:lnSpc>
              <a:buClrTx/>
              <a:buSzTx/>
              <a:buFontTx/>
            </a:pPr>
            <a:r>
              <a:rPr lang="zh-CN" altLang="en-US" sz="1200" dirty="0">
                <a:solidFill>
                  <a:srgbClr val="747474"/>
                </a:solidFill>
                <a:latin typeface="Arial"/>
                <a:ea typeface="微软雅黑"/>
                <a:sym typeface="Arial"/>
              </a:rPr>
              <a:t>在此处添加具体内容，文字尽量言简意赅，简单说明即可，不必过于繁琐，注意版面美观度。</a:t>
            </a:r>
          </a:p>
        </p:txBody>
      </p:sp>
      <p:grpSp>
        <p:nvGrpSpPr>
          <p:cNvPr id="34" name="组合 33"/>
          <p:cNvGrpSpPr/>
          <p:nvPr/>
        </p:nvGrpSpPr>
        <p:grpSpPr>
          <a:xfrm>
            <a:off x="1527810" y="2050415"/>
            <a:ext cx="1874520" cy="3129280"/>
            <a:chOff x="2406" y="3229"/>
            <a:chExt cx="2952" cy="4928"/>
          </a:xfrm>
        </p:grpSpPr>
        <p:sp>
          <p:nvSpPr>
            <p:cNvPr id="8" name="形状 7"/>
            <p:cNvSpPr>
              <a:spLocks noChangeArrowheads="1"/>
            </p:cNvSpPr>
            <p:nvPr/>
          </p:nvSpPr>
          <p:spPr bwMode="auto">
            <a:xfrm>
              <a:off x="2406" y="3897"/>
              <a:ext cx="2953" cy="4261"/>
            </a:xfrm>
            <a:prstGeom prst="roundRect">
              <a:avLst/>
            </a:prstGeom>
            <a:noFill/>
            <a:ln w="19050">
              <a:solidFill>
                <a:srgbClr val="FEAFAA"/>
              </a:solid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tx1">
                    <a:lumMod val="65000"/>
                    <a:lumOff val="35000"/>
                  </a:schemeClr>
                </a:solidFill>
                <a:latin typeface="Arial"/>
                <a:ea typeface="微软雅黑"/>
                <a:sym typeface="Arial"/>
              </a:endParaRPr>
            </a:p>
          </p:txBody>
        </p:sp>
        <p:sp>
          <p:nvSpPr>
            <p:cNvPr id="44" name="形状 8"/>
            <p:cNvSpPr>
              <a:spLocks noChangeArrowheads="1"/>
            </p:cNvSpPr>
            <p:nvPr/>
          </p:nvSpPr>
          <p:spPr bwMode="auto">
            <a:xfrm rot="2700000">
              <a:off x="3182" y="3237"/>
              <a:ext cx="1368" cy="1353"/>
            </a:xfrm>
            <a:prstGeom prst="roundRect">
              <a:avLst/>
            </a:prstGeom>
            <a:solidFill>
              <a:srgbClr val="FEAFAA"/>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tx1">
                    <a:lumMod val="65000"/>
                    <a:lumOff val="35000"/>
                  </a:schemeClr>
                </a:solidFill>
                <a:latin typeface="Arial"/>
                <a:ea typeface="微软雅黑"/>
                <a:sym typeface="Arial"/>
              </a:endParaRPr>
            </a:p>
          </p:txBody>
        </p:sp>
        <p:sp>
          <p:nvSpPr>
            <p:cNvPr id="45" name="图标 4"/>
            <p:cNvSpPr>
              <a:spLocks noEditPoints="1" noChangeArrowheads="1"/>
            </p:cNvSpPr>
            <p:nvPr/>
          </p:nvSpPr>
          <p:spPr bwMode="auto">
            <a:xfrm>
              <a:off x="3619" y="3562"/>
              <a:ext cx="495" cy="729"/>
            </a:xfrm>
            <a:custGeom>
              <a:avLst/>
              <a:gdLst>
                <a:gd name="T0" fmla="*/ 2147483647 w 94"/>
                <a:gd name="T1" fmla="*/ 2147483647 h 140"/>
                <a:gd name="T2" fmla="*/ 2147483647 w 94"/>
                <a:gd name="T3" fmla="*/ 2147483647 h 140"/>
                <a:gd name="T4" fmla="*/ 2147483647 w 94"/>
                <a:gd name="T5" fmla="*/ 2147483647 h 140"/>
                <a:gd name="T6" fmla="*/ 2147483647 w 94"/>
                <a:gd name="T7" fmla="*/ 2147483647 h 140"/>
                <a:gd name="T8" fmla="*/ 2147483647 w 94"/>
                <a:gd name="T9" fmla="*/ 2147483647 h 140"/>
                <a:gd name="T10" fmla="*/ 2147483647 w 94"/>
                <a:gd name="T11" fmla="*/ 2147483647 h 140"/>
                <a:gd name="T12" fmla="*/ 0 w 94"/>
                <a:gd name="T13" fmla="*/ 2147483647 h 140"/>
                <a:gd name="T14" fmla="*/ 2147483647 w 94"/>
                <a:gd name="T15" fmla="*/ 2147483647 h 140"/>
                <a:gd name="T16" fmla="*/ 2147483647 w 94"/>
                <a:gd name="T17" fmla="*/ 2147483647 h 140"/>
                <a:gd name="T18" fmla="*/ 0 w 94"/>
                <a:gd name="T19" fmla="*/ 2147483647 h 140"/>
                <a:gd name="T20" fmla="*/ 2147483647 w 94"/>
                <a:gd name="T21" fmla="*/ 0 h 140"/>
                <a:gd name="T22" fmla="*/ 2147483647 w 94"/>
                <a:gd name="T23" fmla="*/ 2147483647 h 140"/>
                <a:gd name="T24" fmla="*/ 2147483647 w 94"/>
                <a:gd name="T25" fmla="*/ 2147483647 h 140"/>
                <a:gd name="T26" fmla="*/ 2147483647 w 94"/>
                <a:gd name="T27" fmla="*/ 2147483647 h 140"/>
                <a:gd name="T28" fmla="*/ 2147483647 w 94"/>
                <a:gd name="T29" fmla="*/ 2147483647 h 140"/>
                <a:gd name="T30" fmla="*/ 2147483647 w 94"/>
                <a:gd name="T31" fmla="*/ 2147483647 h 140"/>
                <a:gd name="T32" fmla="*/ 2147483647 w 94"/>
                <a:gd name="T33" fmla="*/ 2147483647 h 140"/>
                <a:gd name="T34" fmla="*/ 2147483647 w 94"/>
                <a:gd name="T35" fmla="*/ 2147483647 h 140"/>
                <a:gd name="T36" fmla="*/ 2147483647 w 94"/>
                <a:gd name="T37" fmla="*/ 2147483647 h 140"/>
                <a:gd name="T38" fmla="*/ 2147483647 w 94"/>
                <a:gd name="T39" fmla="*/ 2147483647 h 140"/>
                <a:gd name="T40" fmla="*/ 2147483647 w 94"/>
                <a:gd name="T41" fmla="*/ 2147483647 h 140"/>
                <a:gd name="T42" fmla="*/ 2147483647 w 94"/>
                <a:gd name="T43" fmla="*/ 2147483647 h 140"/>
                <a:gd name="T44" fmla="*/ 2147483647 w 94"/>
                <a:gd name="T45" fmla="*/ 2147483647 h 140"/>
                <a:gd name="T46" fmla="*/ 2147483647 w 94"/>
                <a:gd name="T47" fmla="*/ 2147483647 h 140"/>
                <a:gd name="T48" fmla="*/ 2147483647 w 94"/>
                <a:gd name="T49" fmla="*/ 2147483647 h 140"/>
                <a:gd name="T50" fmla="*/ 2147483647 w 94"/>
                <a:gd name="T51" fmla="*/ 2147483647 h 140"/>
                <a:gd name="T52" fmla="*/ 2147483647 w 94"/>
                <a:gd name="T53" fmla="*/ 2147483647 h 140"/>
                <a:gd name="T54" fmla="*/ 2147483647 w 94"/>
                <a:gd name="T55" fmla="*/ 2147483647 h 140"/>
                <a:gd name="T56" fmla="*/ 2147483647 w 94"/>
                <a:gd name="T57" fmla="*/ 2147483647 h 140"/>
                <a:gd name="T58" fmla="*/ 2147483647 w 94"/>
                <a:gd name="T59" fmla="*/ 2147483647 h 140"/>
                <a:gd name="T60" fmla="*/ 2147483647 w 94"/>
                <a:gd name="T61" fmla="*/ 2147483647 h 140"/>
                <a:gd name="T62" fmla="*/ 2147483647 w 94"/>
                <a:gd name="T63" fmla="*/ 2147483647 h 140"/>
                <a:gd name="T64" fmla="*/ 2147483647 w 94"/>
                <a:gd name="T65" fmla="*/ 2147483647 h 140"/>
                <a:gd name="T66" fmla="*/ 2147483647 w 94"/>
                <a:gd name="T67" fmla="*/ 2147483647 h 140"/>
                <a:gd name="T68" fmla="*/ 2147483647 w 94"/>
                <a:gd name="T69" fmla="*/ 2147483647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40"/>
                <a:gd name="T107" fmla="*/ 94 w 94"/>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F4F5F7"/>
            </a:solidFill>
            <a:ln>
              <a:noFill/>
            </a:ln>
          </p:spPr>
          <p:txBody>
            <a:bodyPr/>
            <a:lstStyle/>
            <a:p>
              <a:endParaRPr lang="zh-CN" altLang="en-US" sz="1350" dirty="0">
                <a:solidFill>
                  <a:schemeClr val="tx1">
                    <a:lumMod val="65000"/>
                    <a:lumOff val="35000"/>
                  </a:schemeClr>
                </a:solidFill>
                <a:latin typeface="Arial"/>
                <a:ea typeface="微软雅黑"/>
                <a:sym typeface="Arial"/>
              </a:endParaRPr>
            </a:p>
          </p:txBody>
        </p:sp>
      </p:grpSp>
      <p:sp>
        <p:nvSpPr>
          <p:cNvPr id="48" name="文本框 7"/>
          <p:cNvSpPr txBox="1"/>
          <p:nvPr/>
        </p:nvSpPr>
        <p:spPr>
          <a:xfrm>
            <a:off x="1531620" y="3261995"/>
            <a:ext cx="1870710" cy="460375"/>
          </a:xfrm>
          <a:prstGeom prst="rect">
            <a:avLst/>
          </a:prstGeom>
          <a:noFill/>
        </p:spPr>
        <p:txBody>
          <a:bodyPr wrap="square" rtlCol="0">
            <a:spAutoFit/>
          </a:bodyPr>
          <a:lstStyle/>
          <a:p>
            <a:pPr algn="ctr"/>
            <a:r>
              <a:rPr lang="zh-CN" altLang="en-US" sz="2400" spc="300" dirty="0">
                <a:solidFill>
                  <a:schemeClr val="tx1">
                    <a:lumMod val="75000"/>
                    <a:lumOff val="25000"/>
                  </a:schemeClr>
                </a:solidFill>
                <a:uFillTx/>
                <a:latin typeface="Arial"/>
                <a:ea typeface="微软雅黑"/>
                <a:sym typeface="Arial"/>
              </a:rPr>
              <a:t>添加标题</a:t>
            </a:r>
          </a:p>
        </p:txBody>
      </p:sp>
      <p:sp>
        <p:nvSpPr>
          <p:cNvPr id="7" name="文本框 6"/>
          <p:cNvSpPr txBox="1"/>
          <p:nvPr/>
        </p:nvSpPr>
        <p:spPr>
          <a:xfrm>
            <a:off x="1598295" y="3698875"/>
            <a:ext cx="1779905" cy="1198880"/>
          </a:xfrm>
          <a:prstGeom prst="rect">
            <a:avLst/>
          </a:prstGeom>
          <a:noFill/>
        </p:spPr>
        <p:txBody>
          <a:bodyPr wrap="square" rtlCol="0">
            <a:spAutoFit/>
          </a:bodyPr>
          <a:lstStyle/>
          <a:p>
            <a:pPr>
              <a:lnSpc>
                <a:spcPct val="150000"/>
              </a:lnSpc>
            </a:pPr>
            <a:r>
              <a:rPr lang="zh-CN" altLang="en-US" sz="1200" dirty="0">
                <a:solidFill>
                  <a:srgbClr val="747474"/>
                </a:solidFill>
                <a:latin typeface="Arial"/>
                <a:ea typeface="微软雅黑"/>
                <a:sym typeface="Arial"/>
              </a:rPr>
              <a:t>在此处添加具体内容，文字尽量言简意赅，简单说明即可，不必过于繁琐，注意版面美观度。</a:t>
            </a:r>
          </a:p>
        </p:txBody>
      </p:sp>
      <p:grpSp>
        <p:nvGrpSpPr>
          <p:cNvPr id="9" name="组合 8"/>
          <p:cNvGrpSpPr/>
          <p:nvPr/>
        </p:nvGrpSpPr>
        <p:grpSpPr>
          <a:xfrm>
            <a:off x="6503035" y="2050415"/>
            <a:ext cx="1874520" cy="3129280"/>
            <a:chOff x="10241" y="3229"/>
            <a:chExt cx="2952" cy="4928"/>
          </a:xfrm>
        </p:grpSpPr>
        <p:sp>
          <p:nvSpPr>
            <p:cNvPr id="22" name="形状 2"/>
            <p:cNvSpPr>
              <a:spLocks noChangeArrowheads="1"/>
            </p:cNvSpPr>
            <p:nvPr/>
          </p:nvSpPr>
          <p:spPr bwMode="auto">
            <a:xfrm>
              <a:off x="10241" y="3897"/>
              <a:ext cx="2953" cy="4261"/>
            </a:xfrm>
            <a:prstGeom prst="roundRect">
              <a:avLst/>
            </a:prstGeom>
            <a:noFill/>
            <a:ln w="19050">
              <a:solidFill>
                <a:srgbClr val="B6E3E6"/>
              </a:solid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tx1">
                    <a:lumMod val="65000"/>
                    <a:lumOff val="35000"/>
                  </a:schemeClr>
                </a:solidFill>
                <a:latin typeface="Arial"/>
                <a:ea typeface="微软雅黑"/>
                <a:sym typeface="Arial"/>
              </a:endParaRPr>
            </a:p>
          </p:txBody>
        </p:sp>
        <p:sp>
          <p:nvSpPr>
            <p:cNvPr id="23" name="形状 1"/>
            <p:cNvSpPr>
              <a:spLocks noChangeArrowheads="1"/>
            </p:cNvSpPr>
            <p:nvPr/>
          </p:nvSpPr>
          <p:spPr bwMode="auto">
            <a:xfrm rot="2700000">
              <a:off x="11057" y="3237"/>
              <a:ext cx="1368" cy="1353"/>
            </a:xfrm>
            <a:prstGeom prst="roundRect">
              <a:avLst/>
            </a:prstGeom>
            <a:solidFill>
              <a:srgbClr val="B6E3E6"/>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tx1">
                    <a:lumMod val="65000"/>
                    <a:lumOff val="35000"/>
                  </a:schemeClr>
                </a:solidFill>
                <a:latin typeface="Arial"/>
                <a:ea typeface="微软雅黑"/>
                <a:sym typeface="Arial"/>
              </a:endParaRPr>
            </a:p>
          </p:txBody>
        </p:sp>
        <p:sp>
          <p:nvSpPr>
            <p:cNvPr id="24" name="图标 1"/>
            <p:cNvSpPr>
              <a:spLocks noEditPoints="1" noChangeArrowheads="1"/>
            </p:cNvSpPr>
            <p:nvPr/>
          </p:nvSpPr>
          <p:spPr bwMode="auto">
            <a:xfrm>
              <a:off x="11429" y="3619"/>
              <a:ext cx="624" cy="615"/>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0 w 152"/>
                <a:gd name="T9" fmla="*/ 2147483647 h 152"/>
                <a:gd name="T10" fmla="*/ 2147483647 w 152"/>
                <a:gd name="T11" fmla="*/ 0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2"/>
                <a:gd name="T50" fmla="*/ 152 w 152"/>
                <a:gd name="T51" fmla="*/ 152 h 1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rgbClr val="F4F5F7"/>
            </a:solidFill>
            <a:ln>
              <a:noFill/>
            </a:ln>
          </p:spPr>
          <p:txBody>
            <a:bodyPr/>
            <a:lstStyle/>
            <a:p>
              <a:endParaRPr lang="zh-CN" altLang="en-US" sz="1350" dirty="0">
                <a:solidFill>
                  <a:schemeClr val="tx1">
                    <a:lumMod val="65000"/>
                    <a:lumOff val="35000"/>
                  </a:schemeClr>
                </a:solidFill>
                <a:latin typeface="Arial"/>
                <a:ea typeface="微软雅黑"/>
                <a:sym typeface="Arial"/>
              </a:endParaRPr>
            </a:p>
          </p:txBody>
        </p:sp>
      </p:grpSp>
      <p:sp>
        <p:nvSpPr>
          <p:cNvPr id="25" name="文本框 1"/>
          <p:cNvSpPr txBox="1"/>
          <p:nvPr/>
        </p:nvSpPr>
        <p:spPr>
          <a:xfrm>
            <a:off x="6582410" y="3237865"/>
            <a:ext cx="1795780" cy="460375"/>
          </a:xfrm>
          <a:prstGeom prst="rect">
            <a:avLst/>
          </a:prstGeom>
          <a:noFill/>
        </p:spPr>
        <p:txBody>
          <a:bodyPr wrap="square" rtlCol="0">
            <a:spAutoFit/>
          </a:bodyPr>
          <a:lstStyle/>
          <a:p>
            <a:pPr algn="ctr">
              <a:buClrTx/>
              <a:buSzTx/>
              <a:buFontTx/>
            </a:pPr>
            <a:r>
              <a:rPr lang="zh-CN" altLang="en-US" sz="2400" spc="300" dirty="0">
                <a:solidFill>
                  <a:schemeClr val="tx1">
                    <a:lumMod val="75000"/>
                    <a:lumOff val="25000"/>
                  </a:schemeClr>
                </a:solidFill>
                <a:uFillTx/>
                <a:latin typeface="Arial"/>
                <a:ea typeface="微软雅黑"/>
                <a:sym typeface="Arial"/>
              </a:rPr>
              <a:t>添加标题</a:t>
            </a:r>
          </a:p>
        </p:txBody>
      </p:sp>
      <p:sp>
        <p:nvSpPr>
          <p:cNvPr id="26" name="文本框 2"/>
          <p:cNvSpPr txBox="1"/>
          <p:nvPr/>
        </p:nvSpPr>
        <p:spPr>
          <a:xfrm>
            <a:off x="6520180" y="3698240"/>
            <a:ext cx="1898650" cy="1198880"/>
          </a:xfrm>
          <a:prstGeom prst="rect">
            <a:avLst/>
          </a:prstGeom>
          <a:noFill/>
        </p:spPr>
        <p:txBody>
          <a:bodyPr wrap="square" rtlCol="0">
            <a:spAutoFit/>
          </a:bodyPr>
          <a:lstStyle/>
          <a:p>
            <a:pPr algn="l">
              <a:lnSpc>
                <a:spcPct val="150000"/>
              </a:lnSpc>
              <a:buClrTx/>
              <a:buSzTx/>
              <a:buFontTx/>
            </a:pPr>
            <a:r>
              <a:rPr lang="zh-CN" altLang="en-US" sz="1200" dirty="0">
                <a:solidFill>
                  <a:srgbClr val="747474"/>
                </a:solidFill>
                <a:latin typeface="Arial"/>
                <a:ea typeface="微软雅黑"/>
                <a:sym typeface="Arial"/>
              </a:rPr>
              <a:t>在此处添加具体内容，文字尽量言简意赅，简单说明即可，不必过于繁琐，注意版面美观度。</a:t>
            </a:r>
          </a:p>
        </p:txBody>
      </p:sp>
      <p:grpSp>
        <p:nvGrpSpPr>
          <p:cNvPr id="27" name="组合 26"/>
          <p:cNvGrpSpPr/>
          <p:nvPr/>
        </p:nvGrpSpPr>
        <p:grpSpPr>
          <a:xfrm>
            <a:off x="9009380" y="2062480"/>
            <a:ext cx="1873250" cy="3105150"/>
            <a:chOff x="14188" y="3248"/>
            <a:chExt cx="2950" cy="4890"/>
          </a:xfrm>
        </p:grpSpPr>
        <p:sp>
          <p:nvSpPr>
            <p:cNvPr id="39" name="形状 3"/>
            <p:cNvSpPr>
              <a:spLocks noChangeArrowheads="1"/>
            </p:cNvSpPr>
            <p:nvPr/>
          </p:nvSpPr>
          <p:spPr bwMode="auto">
            <a:xfrm>
              <a:off x="14188" y="3248"/>
              <a:ext cx="2951" cy="4261"/>
            </a:xfrm>
            <a:prstGeom prst="roundRect">
              <a:avLst/>
            </a:prstGeom>
            <a:noFill/>
            <a:ln w="19050">
              <a:solidFill>
                <a:srgbClr val="96D7DB"/>
              </a:solid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tx1">
                    <a:lumMod val="65000"/>
                    <a:lumOff val="35000"/>
                  </a:schemeClr>
                </a:solidFill>
                <a:latin typeface="Arial"/>
                <a:ea typeface="微软雅黑"/>
                <a:sym typeface="Arial"/>
              </a:endParaRPr>
            </a:p>
          </p:txBody>
        </p:sp>
        <p:sp>
          <p:nvSpPr>
            <p:cNvPr id="42" name="形状 4"/>
            <p:cNvSpPr>
              <a:spLocks noChangeArrowheads="1"/>
            </p:cNvSpPr>
            <p:nvPr/>
          </p:nvSpPr>
          <p:spPr bwMode="auto">
            <a:xfrm rot="2700000">
              <a:off x="15065" y="6778"/>
              <a:ext cx="1368" cy="1353"/>
            </a:xfrm>
            <a:prstGeom prst="roundRect">
              <a:avLst/>
            </a:prstGeom>
            <a:solidFill>
              <a:srgbClr val="7ED0D3"/>
            </a:solidFill>
            <a:ln>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tx1">
                    <a:lumMod val="65000"/>
                    <a:lumOff val="35000"/>
                  </a:schemeClr>
                </a:solidFill>
                <a:latin typeface="Arial"/>
                <a:ea typeface="微软雅黑"/>
                <a:sym typeface="Arial"/>
              </a:endParaRPr>
            </a:p>
          </p:txBody>
        </p:sp>
        <p:sp>
          <p:nvSpPr>
            <p:cNvPr id="43" name="图标 2"/>
            <p:cNvSpPr>
              <a:spLocks noEditPoints="1" noChangeArrowheads="1"/>
            </p:cNvSpPr>
            <p:nvPr/>
          </p:nvSpPr>
          <p:spPr bwMode="auto">
            <a:xfrm>
              <a:off x="15365" y="7131"/>
              <a:ext cx="734" cy="672"/>
            </a:xfrm>
            <a:custGeom>
              <a:avLst/>
              <a:gdLst>
                <a:gd name="T0" fmla="*/ 2147483647 w 177"/>
                <a:gd name="T1" fmla="*/ 2147483647 h 164"/>
                <a:gd name="T2" fmla="*/ 2147483647 w 177"/>
                <a:gd name="T3" fmla="*/ 2147483647 h 164"/>
                <a:gd name="T4" fmla="*/ 2147483647 w 177"/>
                <a:gd name="T5" fmla="*/ 2147483647 h 164"/>
                <a:gd name="T6" fmla="*/ 2147483647 w 177"/>
                <a:gd name="T7" fmla="*/ 2147483647 h 164"/>
                <a:gd name="T8" fmla="*/ 2147483647 w 177"/>
                <a:gd name="T9" fmla="*/ 2147483647 h 164"/>
                <a:gd name="T10" fmla="*/ 2147483647 w 177"/>
                <a:gd name="T11" fmla="*/ 2147483647 h 164"/>
                <a:gd name="T12" fmla="*/ 2147483647 w 177"/>
                <a:gd name="T13" fmla="*/ 2147483647 h 164"/>
                <a:gd name="T14" fmla="*/ 2147483647 w 177"/>
                <a:gd name="T15" fmla="*/ 2147483647 h 164"/>
                <a:gd name="T16" fmla="*/ 2147483647 w 177"/>
                <a:gd name="T17" fmla="*/ 2147483647 h 164"/>
                <a:gd name="T18" fmla="*/ 2147483647 w 177"/>
                <a:gd name="T19" fmla="*/ 2147483647 h 164"/>
                <a:gd name="T20" fmla="*/ 2147483647 w 177"/>
                <a:gd name="T21" fmla="*/ 2147483647 h 164"/>
                <a:gd name="T22" fmla="*/ 2147483647 w 177"/>
                <a:gd name="T23" fmla="*/ 0 h 164"/>
                <a:gd name="T24" fmla="*/ 2147483647 w 177"/>
                <a:gd name="T25" fmla="*/ 2147483647 h 164"/>
                <a:gd name="T26" fmla="*/ 2147483647 w 177"/>
                <a:gd name="T27" fmla="*/ 2147483647 h 164"/>
                <a:gd name="T28" fmla="*/ 2147483647 w 177"/>
                <a:gd name="T29" fmla="*/ 2147483647 h 164"/>
                <a:gd name="T30" fmla="*/ 2147483647 w 177"/>
                <a:gd name="T31" fmla="*/ 2147483647 h 164"/>
                <a:gd name="T32" fmla="*/ 2147483647 w 177"/>
                <a:gd name="T33" fmla="*/ 2147483647 h 164"/>
                <a:gd name="T34" fmla="*/ 2147483647 w 177"/>
                <a:gd name="T35" fmla="*/ 2147483647 h 164"/>
                <a:gd name="T36" fmla="*/ 2147483647 w 177"/>
                <a:gd name="T37" fmla="*/ 2147483647 h 164"/>
                <a:gd name="T38" fmla="*/ 2147483647 w 177"/>
                <a:gd name="T39" fmla="*/ 2147483647 h 164"/>
                <a:gd name="T40" fmla="*/ 2147483647 w 177"/>
                <a:gd name="T41" fmla="*/ 2147483647 h 164"/>
                <a:gd name="T42" fmla="*/ 2147483647 w 177"/>
                <a:gd name="T43" fmla="*/ 2147483647 h 164"/>
                <a:gd name="T44" fmla="*/ 2147483647 w 177"/>
                <a:gd name="T45" fmla="*/ 2147483647 h 164"/>
                <a:gd name="T46" fmla="*/ 2147483647 w 177"/>
                <a:gd name="T47" fmla="*/ 2147483647 h 164"/>
                <a:gd name="T48" fmla="*/ 2147483647 w 177"/>
                <a:gd name="T49" fmla="*/ 2147483647 h 164"/>
                <a:gd name="T50" fmla="*/ 2147483647 w 177"/>
                <a:gd name="T51" fmla="*/ 2147483647 h 164"/>
                <a:gd name="T52" fmla="*/ 2147483647 w 177"/>
                <a:gd name="T53" fmla="*/ 2147483647 h 164"/>
                <a:gd name="T54" fmla="*/ 2147483647 w 177"/>
                <a:gd name="T55" fmla="*/ 2147483647 h 164"/>
                <a:gd name="T56" fmla="*/ 2147483647 w 177"/>
                <a:gd name="T57" fmla="*/ 2147483647 h 164"/>
                <a:gd name="T58" fmla="*/ 2147483647 w 177"/>
                <a:gd name="T59" fmla="*/ 0 h 164"/>
                <a:gd name="T60" fmla="*/ 2147483647 w 177"/>
                <a:gd name="T61" fmla="*/ 2147483647 h 164"/>
                <a:gd name="T62" fmla="*/ 2147483647 w 177"/>
                <a:gd name="T63" fmla="*/ 2147483647 h 164"/>
                <a:gd name="T64" fmla="*/ 2147483647 w 177"/>
                <a:gd name="T65" fmla="*/ 2147483647 h 164"/>
                <a:gd name="T66" fmla="*/ 2147483647 w 177"/>
                <a:gd name="T67" fmla="*/ 2147483647 h 164"/>
                <a:gd name="T68" fmla="*/ 2147483647 w 177"/>
                <a:gd name="T69" fmla="*/ 2147483647 h 164"/>
                <a:gd name="T70" fmla="*/ 2147483647 w 177"/>
                <a:gd name="T71" fmla="*/ 2147483647 h 164"/>
                <a:gd name="T72" fmla="*/ 2147483647 w 177"/>
                <a:gd name="T73" fmla="*/ 2147483647 h 164"/>
                <a:gd name="T74" fmla="*/ 2147483647 w 177"/>
                <a:gd name="T75" fmla="*/ 2147483647 h 164"/>
                <a:gd name="T76" fmla="*/ 2147483647 w 177"/>
                <a:gd name="T77" fmla="*/ 2147483647 h 164"/>
                <a:gd name="T78" fmla="*/ 2147483647 w 177"/>
                <a:gd name="T79" fmla="*/ 2147483647 h 164"/>
                <a:gd name="T80" fmla="*/ 2147483647 w 177"/>
                <a:gd name="T81" fmla="*/ 2147483647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7"/>
                <a:gd name="T124" fmla="*/ 0 h 164"/>
                <a:gd name="T125" fmla="*/ 177 w 177"/>
                <a:gd name="T126" fmla="*/ 164 h 16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rgbClr val="F4F5F7"/>
            </a:solidFill>
            <a:ln>
              <a:noFill/>
            </a:ln>
          </p:spPr>
          <p:txBody>
            <a:bodyPr lIns="67628" tIns="35243" rIns="67628" bIns="35243"/>
            <a:lstStyle/>
            <a:p>
              <a:endParaRPr lang="zh-CN" altLang="en-US" sz="1350" dirty="0">
                <a:solidFill>
                  <a:schemeClr val="tx1">
                    <a:lumMod val="65000"/>
                    <a:lumOff val="35000"/>
                  </a:schemeClr>
                </a:solidFill>
                <a:latin typeface="Arial"/>
                <a:ea typeface="微软雅黑"/>
                <a:sym typeface="Arial"/>
              </a:endParaRPr>
            </a:p>
          </p:txBody>
        </p:sp>
      </p:grpSp>
      <p:sp>
        <p:nvSpPr>
          <p:cNvPr id="28" name="文本框4"/>
          <p:cNvSpPr txBox="1"/>
          <p:nvPr/>
        </p:nvSpPr>
        <p:spPr>
          <a:xfrm>
            <a:off x="9109710" y="2424430"/>
            <a:ext cx="1713865" cy="460375"/>
          </a:xfrm>
          <a:prstGeom prst="rect">
            <a:avLst/>
          </a:prstGeom>
          <a:noFill/>
        </p:spPr>
        <p:txBody>
          <a:bodyPr wrap="square" rtlCol="0">
            <a:spAutoFit/>
          </a:bodyPr>
          <a:lstStyle/>
          <a:p>
            <a:pPr algn="ctr">
              <a:buClrTx/>
              <a:buSzTx/>
              <a:buFontTx/>
            </a:pPr>
            <a:r>
              <a:rPr lang="zh-CN" altLang="en-US" sz="2400" spc="300" dirty="0">
                <a:solidFill>
                  <a:schemeClr val="tx1">
                    <a:lumMod val="75000"/>
                    <a:lumOff val="25000"/>
                  </a:schemeClr>
                </a:solidFill>
                <a:uFillTx/>
                <a:latin typeface="Arial"/>
                <a:ea typeface="微软雅黑"/>
                <a:sym typeface="Arial"/>
              </a:rPr>
              <a:t>添加标题</a:t>
            </a:r>
          </a:p>
        </p:txBody>
      </p:sp>
      <p:sp>
        <p:nvSpPr>
          <p:cNvPr id="29" name="文本框 3"/>
          <p:cNvSpPr txBox="1"/>
          <p:nvPr/>
        </p:nvSpPr>
        <p:spPr>
          <a:xfrm>
            <a:off x="9027160" y="2905125"/>
            <a:ext cx="1906905" cy="1198880"/>
          </a:xfrm>
          <a:prstGeom prst="rect">
            <a:avLst/>
          </a:prstGeom>
          <a:noFill/>
        </p:spPr>
        <p:txBody>
          <a:bodyPr wrap="square" rtlCol="0">
            <a:spAutoFit/>
          </a:bodyPr>
          <a:lstStyle/>
          <a:p>
            <a:pPr algn="l">
              <a:lnSpc>
                <a:spcPct val="150000"/>
              </a:lnSpc>
              <a:buClrTx/>
              <a:buSzTx/>
              <a:buFontTx/>
            </a:pPr>
            <a:r>
              <a:rPr lang="zh-CN" altLang="en-US" sz="1200" dirty="0">
                <a:solidFill>
                  <a:srgbClr val="747474"/>
                </a:solidFill>
                <a:latin typeface="Arial"/>
                <a:ea typeface="微软雅黑"/>
                <a:sym typeface="Arial"/>
              </a:rPr>
              <a:t>在此处添加具体内容，文字尽量言简意赅，简单说明即可，不必过于繁琐，注意版面美观度。</a:t>
            </a:r>
          </a:p>
        </p:txBody>
      </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up)">
                                      <p:cBhvr>
                                        <p:cTn id="37" dur="500"/>
                                        <p:tgtEl>
                                          <p:spTgt spid="34"/>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500" fill="hold"/>
                                        <p:tgtEl>
                                          <p:spTgt spid="48"/>
                                        </p:tgtEl>
                                        <p:attrNameLst>
                                          <p:attrName>ppt_w</p:attrName>
                                        </p:attrNameLst>
                                      </p:cBhvr>
                                      <p:tavLst>
                                        <p:tav tm="0">
                                          <p:val>
                                            <p:fltVal val="0"/>
                                          </p:val>
                                        </p:tav>
                                        <p:tav tm="100000">
                                          <p:val>
                                            <p:strVal val="#ppt_w"/>
                                          </p:val>
                                        </p:tav>
                                      </p:tavLst>
                                    </p:anim>
                                    <p:anim calcmode="lin" valueType="num">
                                      <p:cBhvr>
                                        <p:cTn id="42" dur="500" fill="hold"/>
                                        <p:tgtEl>
                                          <p:spTgt spid="48"/>
                                        </p:tgtEl>
                                        <p:attrNameLst>
                                          <p:attrName>ppt_h</p:attrName>
                                        </p:attrNameLst>
                                      </p:cBhvr>
                                      <p:tavLst>
                                        <p:tav tm="0">
                                          <p:val>
                                            <p:fltVal val="0"/>
                                          </p:val>
                                        </p:tav>
                                        <p:tav tm="100000">
                                          <p:val>
                                            <p:strVal val="#ppt_h"/>
                                          </p:val>
                                        </p:tav>
                                      </p:tavLst>
                                    </p:anim>
                                    <p:animEffect transition="in" filter="fade">
                                      <p:cBhvr>
                                        <p:cTn id="43" dur="500"/>
                                        <p:tgtEl>
                                          <p:spTgt spid="4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animEffect transition="in" filter="fade">
                                      <p:cBhvr>
                                        <p:cTn id="48" dur="500"/>
                                        <p:tgtEl>
                                          <p:spTgt spid="7"/>
                                        </p:tgtEl>
                                      </p:cBhvr>
                                    </p:animEffect>
                                  </p:childTnLst>
                                </p:cTn>
                              </p:par>
                            </p:childTnLst>
                          </p:cTn>
                        </p:par>
                        <p:par>
                          <p:cTn id="49" fill="hold">
                            <p:stCondLst>
                              <p:cond delay="3500"/>
                            </p:stCondLst>
                            <p:childTnLst>
                              <p:par>
                                <p:cTn id="50" presetID="22" presetClass="entr" presetSubtype="4"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00"/>
                                        <p:tgtEl>
                                          <p:spTgt spid="3"/>
                                        </p:tgtEl>
                                      </p:cBhvr>
                                    </p:animEffect>
                                  </p:childTnLst>
                                </p:cTn>
                              </p:par>
                            </p:childTnLst>
                          </p:cTn>
                        </p:par>
                        <p:par>
                          <p:cTn id="53" fill="hold">
                            <p:stCondLst>
                              <p:cond delay="4000"/>
                            </p:stCondLst>
                            <p:childTnLst>
                              <p:par>
                                <p:cTn id="54" presetID="53" presetClass="entr" presetSubtype="16" fill="hold" grpId="0" nodeType="after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500" fill="hold"/>
                                        <p:tgtEl>
                                          <p:spTgt spid="6"/>
                                        </p:tgtEl>
                                        <p:attrNameLst>
                                          <p:attrName>ppt_w</p:attrName>
                                        </p:attrNameLst>
                                      </p:cBhvr>
                                      <p:tavLst>
                                        <p:tav tm="0">
                                          <p:val>
                                            <p:fltVal val="0"/>
                                          </p:val>
                                        </p:tav>
                                        <p:tav tm="100000">
                                          <p:val>
                                            <p:strVal val="#ppt_w"/>
                                          </p:val>
                                        </p:tav>
                                      </p:tavLst>
                                    </p:anim>
                                    <p:anim calcmode="lin" valueType="num">
                                      <p:cBhvr>
                                        <p:cTn id="62" dur="500" fill="hold"/>
                                        <p:tgtEl>
                                          <p:spTgt spid="6"/>
                                        </p:tgtEl>
                                        <p:attrNameLst>
                                          <p:attrName>ppt_h</p:attrName>
                                        </p:attrNameLst>
                                      </p:cBhvr>
                                      <p:tavLst>
                                        <p:tav tm="0">
                                          <p:val>
                                            <p:fltVal val="0"/>
                                          </p:val>
                                        </p:tav>
                                        <p:tav tm="100000">
                                          <p:val>
                                            <p:strVal val="#ppt_h"/>
                                          </p:val>
                                        </p:tav>
                                      </p:tavLst>
                                    </p:anim>
                                    <p:animEffect transition="in" filter="fade">
                                      <p:cBhvr>
                                        <p:cTn id="63" dur="500"/>
                                        <p:tgtEl>
                                          <p:spTgt spid="6"/>
                                        </p:tgtEl>
                                      </p:cBhvr>
                                    </p:animEffect>
                                  </p:childTnLst>
                                </p:cTn>
                              </p:par>
                            </p:childTnLst>
                          </p:cTn>
                        </p:par>
                        <p:par>
                          <p:cTn id="64" fill="hold">
                            <p:stCondLst>
                              <p:cond delay="4500"/>
                            </p:stCondLst>
                            <p:childTnLst>
                              <p:par>
                                <p:cTn id="65" presetID="22" presetClass="entr" presetSubtype="1"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up)">
                                      <p:cBhvr>
                                        <p:cTn id="67" dur="500"/>
                                        <p:tgtEl>
                                          <p:spTgt spid="9"/>
                                        </p:tgtEl>
                                      </p:cBhvr>
                                    </p:animEffect>
                                  </p:childTnLst>
                                </p:cTn>
                              </p:par>
                            </p:childTnLst>
                          </p:cTn>
                        </p:par>
                        <p:par>
                          <p:cTn id="68" fill="hold">
                            <p:stCondLst>
                              <p:cond delay="5000"/>
                            </p:stCondLst>
                            <p:childTnLst>
                              <p:par>
                                <p:cTn id="69" presetID="53" presetClass="entr" presetSubtype="16"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500" fill="hold"/>
                                        <p:tgtEl>
                                          <p:spTgt spid="25"/>
                                        </p:tgtEl>
                                        <p:attrNameLst>
                                          <p:attrName>ppt_w</p:attrName>
                                        </p:attrNameLst>
                                      </p:cBhvr>
                                      <p:tavLst>
                                        <p:tav tm="0">
                                          <p:val>
                                            <p:fltVal val="0"/>
                                          </p:val>
                                        </p:tav>
                                        <p:tav tm="100000">
                                          <p:val>
                                            <p:strVal val="#ppt_w"/>
                                          </p:val>
                                        </p:tav>
                                      </p:tavLst>
                                    </p:anim>
                                    <p:anim calcmode="lin" valueType="num">
                                      <p:cBhvr>
                                        <p:cTn id="72" dur="500" fill="hold"/>
                                        <p:tgtEl>
                                          <p:spTgt spid="25"/>
                                        </p:tgtEl>
                                        <p:attrNameLst>
                                          <p:attrName>ppt_h</p:attrName>
                                        </p:attrNameLst>
                                      </p:cBhvr>
                                      <p:tavLst>
                                        <p:tav tm="0">
                                          <p:val>
                                            <p:fltVal val="0"/>
                                          </p:val>
                                        </p:tav>
                                        <p:tav tm="100000">
                                          <p:val>
                                            <p:strVal val="#ppt_h"/>
                                          </p:val>
                                        </p:tav>
                                      </p:tavLst>
                                    </p:anim>
                                    <p:animEffect transition="in" filter="fade">
                                      <p:cBhvr>
                                        <p:cTn id="73" dur="500"/>
                                        <p:tgtEl>
                                          <p:spTgt spid="2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ppt_w</p:attrName>
                                        </p:attrNameLst>
                                      </p:cBhvr>
                                      <p:tavLst>
                                        <p:tav tm="0">
                                          <p:val>
                                            <p:fltVal val="0"/>
                                          </p:val>
                                        </p:tav>
                                        <p:tav tm="100000">
                                          <p:val>
                                            <p:strVal val="#ppt_w"/>
                                          </p:val>
                                        </p:tav>
                                      </p:tavLst>
                                    </p:anim>
                                    <p:anim calcmode="lin" valueType="num">
                                      <p:cBhvr>
                                        <p:cTn id="77" dur="500" fill="hold"/>
                                        <p:tgtEl>
                                          <p:spTgt spid="26"/>
                                        </p:tgtEl>
                                        <p:attrNameLst>
                                          <p:attrName>ppt_h</p:attrName>
                                        </p:attrNameLst>
                                      </p:cBhvr>
                                      <p:tavLst>
                                        <p:tav tm="0">
                                          <p:val>
                                            <p:fltVal val="0"/>
                                          </p:val>
                                        </p:tav>
                                        <p:tav tm="100000">
                                          <p:val>
                                            <p:strVal val="#ppt_h"/>
                                          </p:val>
                                        </p:tav>
                                      </p:tavLst>
                                    </p:anim>
                                    <p:animEffect transition="in" filter="fade">
                                      <p:cBhvr>
                                        <p:cTn id="78" dur="500"/>
                                        <p:tgtEl>
                                          <p:spTgt spid="26"/>
                                        </p:tgtEl>
                                      </p:cBhvr>
                                    </p:animEffect>
                                  </p:childTnLst>
                                </p:cTn>
                              </p:par>
                            </p:childTnLst>
                          </p:cTn>
                        </p:par>
                        <p:par>
                          <p:cTn id="79" fill="hold">
                            <p:stCondLst>
                              <p:cond delay="5500"/>
                            </p:stCondLst>
                            <p:childTnLst>
                              <p:par>
                                <p:cTn id="80" presetID="22" presetClass="entr" presetSubtype="4"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down)">
                                      <p:cBhvr>
                                        <p:cTn id="82" dur="500"/>
                                        <p:tgtEl>
                                          <p:spTgt spid="27"/>
                                        </p:tgtEl>
                                      </p:cBhvr>
                                    </p:animEffect>
                                  </p:childTnLst>
                                </p:cTn>
                              </p:par>
                            </p:childTnLst>
                          </p:cTn>
                        </p:par>
                        <p:par>
                          <p:cTn id="83" fill="hold">
                            <p:stCondLst>
                              <p:cond delay="6000"/>
                            </p:stCondLst>
                            <p:childTnLst>
                              <p:par>
                                <p:cTn id="84" presetID="53" presetClass="entr" presetSubtype="16"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p:cTn id="86" dur="500" fill="hold"/>
                                        <p:tgtEl>
                                          <p:spTgt spid="28"/>
                                        </p:tgtEl>
                                        <p:attrNameLst>
                                          <p:attrName>ppt_w</p:attrName>
                                        </p:attrNameLst>
                                      </p:cBhvr>
                                      <p:tavLst>
                                        <p:tav tm="0">
                                          <p:val>
                                            <p:fltVal val="0"/>
                                          </p:val>
                                        </p:tav>
                                        <p:tav tm="100000">
                                          <p:val>
                                            <p:strVal val="#ppt_w"/>
                                          </p:val>
                                        </p:tav>
                                      </p:tavLst>
                                    </p:anim>
                                    <p:anim calcmode="lin" valueType="num">
                                      <p:cBhvr>
                                        <p:cTn id="87" dur="500" fill="hold"/>
                                        <p:tgtEl>
                                          <p:spTgt spid="28"/>
                                        </p:tgtEl>
                                        <p:attrNameLst>
                                          <p:attrName>ppt_h</p:attrName>
                                        </p:attrNameLst>
                                      </p:cBhvr>
                                      <p:tavLst>
                                        <p:tav tm="0">
                                          <p:val>
                                            <p:fltVal val="0"/>
                                          </p:val>
                                        </p:tav>
                                        <p:tav tm="100000">
                                          <p:val>
                                            <p:strVal val="#ppt_h"/>
                                          </p:val>
                                        </p:tav>
                                      </p:tavLst>
                                    </p:anim>
                                    <p:animEffect transition="in" filter="fade">
                                      <p:cBhvr>
                                        <p:cTn id="88" dur="500"/>
                                        <p:tgtEl>
                                          <p:spTgt spid="28"/>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p:cTn id="91" dur="500" fill="hold"/>
                                        <p:tgtEl>
                                          <p:spTgt spid="29"/>
                                        </p:tgtEl>
                                        <p:attrNameLst>
                                          <p:attrName>ppt_w</p:attrName>
                                        </p:attrNameLst>
                                      </p:cBhvr>
                                      <p:tavLst>
                                        <p:tav tm="0">
                                          <p:val>
                                            <p:fltVal val="0"/>
                                          </p:val>
                                        </p:tav>
                                        <p:tav tm="100000">
                                          <p:val>
                                            <p:strVal val="#ppt_w"/>
                                          </p:val>
                                        </p:tav>
                                      </p:tavLst>
                                    </p:anim>
                                    <p:anim calcmode="lin" valueType="num">
                                      <p:cBhvr>
                                        <p:cTn id="92" dur="500" fill="hold"/>
                                        <p:tgtEl>
                                          <p:spTgt spid="29"/>
                                        </p:tgtEl>
                                        <p:attrNameLst>
                                          <p:attrName>ppt_h</p:attrName>
                                        </p:attrNameLst>
                                      </p:cBhvr>
                                      <p:tavLst>
                                        <p:tav tm="0">
                                          <p:val>
                                            <p:fltVal val="0"/>
                                          </p:val>
                                        </p:tav>
                                        <p:tav tm="100000">
                                          <p:val>
                                            <p:strVal val="#ppt_h"/>
                                          </p:val>
                                        </p:tav>
                                      </p:tavLst>
                                    </p:anim>
                                    <p:animEffect transition="in" filter="fade">
                                      <p:cBhvr>
                                        <p:cTn id="9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P spid="5" grpId="0"/>
      <p:bldP spid="6" grpId="0"/>
      <p:bldP spid="48" grpId="0"/>
      <p:bldP spid="7" grpId="0"/>
      <p:bldP spid="25" grpId="0"/>
      <p:bldP spid="26"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文本 1"/>
          <p:cNvSpPr txBox="1"/>
          <p:nvPr/>
        </p:nvSpPr>
        <p:spPr>
          <a:xfrm>
            <a:off x="1273175" y="3049270"/>
            <a:ext cx="9641205" cy="1198880"/>
          </a:xfrm>
          <a:prstGeom prst="rect">
            <a:avLst/>
          </a:prstGeom>
        </p:spPr>
        <p:txBody>
          <a:bodyPr wrap="square" rtlCol="0">
            <a:spAutoFit/>
          </a:bodyPr>
          <a:lstStyle>
            <a:defPPr>
              <a:defRPr lang="zh-CN"/>
            </a:defPPr>
            <a:lvl1pPr algn="ctr" defTabSz="905510" hangingPunct="0">
              <a:buClrTx/>
              <a:buSzTx/>
              <a:buFontTx/>
              <a:defRPr sz="7200">
                <a:solidFill>
                  <a:srgbClr val="FEAFAA"/>
                </a:solidFill>
                <a:latin typeface="汉仪大宋简" pitchFamily="49" charset="-122"/>
                <a:ea typeface="汉仪大宋简" pitchFamily="49" charset="-122"/>
              </a:defRPr>
            </a:lvl1pPr>
          </a:lstStyle>
          <a:p>
            <a:r>
              <a:rPr lang="zh-CN" altLang="en-US" dirty="0">
                <a:sym typeface="Arial"/>
              </a:rPr>
              <a:t>工作业绩展示</a:t>
            </a:r>
          </a:p>
        </p:txBody>
      </p:sp>
      <p:sp>
        <p:nvSpPr>
          <p:cNvPr id="12" name="矩形 11"/>
          <p:cNvSpPr/>
          <p:nvPr/>
        </p:nvSpPr>
        <p:spPr>
          <a:xfrm>
            <a:off x="2832100" y="4377690"/>
            <a:ext cx="6527165" cy="577787"/>
          </a:xfrm>
          <a:prstGeom prst="rect">
            <a:avLst/>
          </a:prstGeom>
        </p:spPr>
        <p:txBody>
          <a:bodyPr wrap="square">
            <a:spAutoFit/>
          </a:bodyPr>
          <a:lstStyle/>
          <a:p>
            <a:pPr lvl="0" algn="ctr" defTabSz="457200">
              <a:lnSpc>
                <a:spcPts val="2000"/>
              </a:lnSpc>
              <a:defRPr/>
            </a:pPr>
            <a:r>
              <a:rPr lang="zh-CN" altLang="en-US" sz="1200" dirty="0">
                <a:solidFill>
                  <a:srgbClr val="747474"/>
                </a:solidFill>
                <a:latin typeface="Arial"/>
                <a:ea typeface="微软雅黑"/>
                <a:sym typeface="Arial"/>
              </a:rPr>
              <a:t>请在此处添加具体内容，文字尽量言简意赅，简单描述即可，不必过于繁琐，注意版面美观度。请在此处添加具体内容，文字尽量言简意赅，简单描述即可。</a:t>
            </a:r>
          </a:p>
        </p:txBody>
      </p:sp>
      <p:grpSp>
        <p:nvGrpSpPr>
          <p:cNvPr id="14" name="组合 13"/>
          <p:cNvGrpSpPr/>
          <p:nvPr/>
        </p:nvGrpSpPr>
        <p:grpSpPr>
          <a:xfrm>
            <a:off x="5360670" y="1430020"/>
            <a:ext cx="1470660" cy="1470660"/>
            <a:chOff x="8442" y="2252"/>
            <a:chExt cx="2316" cy="2316"/>
          </a:xfrm>
        </p:grpSpPr>
        <p:sp>
          <p:nvSpPr>
            <p:cNvPr id="23" name="椭圆 22"/>
            <p:cNvSpPr/>
            <p:nvPr/>
          </p:nvSpPr>
          <p:spPr>
            <a:xfrm>
              <a:off x="8442" y="2252"/>
              <a:ext cx="2316" cy="2316"/>
            </a:xfrm>
            <a:prstGeom prst="ellipse">
              <a:avLst/>
            </a:prstGeom>
            <a:solidFill>
              <a:srgbClr val="FEAF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85000"/>
                    <a:lumOff val="15000"/>
                  </a:schemeClr>
                </a:solidFill>
                <a:latin typeface="Arial"/>
                <a:ea typeface="微软雅黑"/>
                <a:cs typeface="+mn-ea"/>
                <a:sym typeface="Arial"/>
              </a:endParaRPr>
            </a:p>
          </p:txBody>
        </p:sp>
        <p:sp>
          <p:nvSpPr>
            <p:cNvPr id="25" name="文本框 24"/>
            <p:cNvSpPr txBox="1"/>
            <p:nvPr/>
          </p:nvSpPr>
          <p:spPr>
            <a:xfrm>
              <a:off x="8747" y="2684"/>
              <a:ext cx="1705" cy="1452"/>
            </a:xfrm>
            <a:prstGeom prst="rect">
              <a:avLst/>
            </a:prstGeom>
            <a:noFill/>
          </p:spPr>
          <p:txBody>
            <a:bodyPr wrap="square" rtlCol="0">
              <a:spAutoFit/>
            </a:bodyPr>
            <a:lstStyle/>
            <a:p>
              <a:pPr algn="ctr" defTabSz="914400">
                <a:buClrTx/>
                <a:buSzTx/>
                <a:buFontTx/>
              </a:pPr>
              <a:r>
                <a:rPr lang="zh-CN" altLang="en-US" sz="5400">
                  <a:solidFill>
                    <a:schemeClr val="bg1"/>
                  </a:solidFill>
                  <a:latin typeface="Arial"/>
                  <a:ea typeface="微软雅黑"/>
                  <a:sym typeface="Arial"/>
                </a:rPr>
                <a:t>02</a:t>
              </a:r>
            </a:p>
          </p:txBody>
        </p:sp>
      </p:gr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1" fill="hold" nodeType="after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0-#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 presetClass="entr" presetSubtype="16" fill="hold" nodeType="afterEffect">
                                  <p:stCondLst>
                                    <p:cond delay="0"/>
                                  </p:stCondLst>
                                  <p:childTnLst>
                                    <p:set>
                                      <p:cBhvr>
                                        <p:cTn id="31" dur="500"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715"/>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a:buClrTx/>
              <a:buSzTx/>
              <a:buFontTx/>
            </a:pPr>
            <a:r>
              <a:rPr lang="zh-CN" altLang="en-US" sz="2400" spc="300" dirty="0">
                <a:solidFill>
                  <a:schemeClr val="tx1">
                    <a:lumMod val="75000"/>
                    <a:lumOff val="25000"/>
                  </a:schemeClr>
                </a:solidFill>
                <a:uFillTx/>
                <a:latin typeface="Arial"/>
                <a:ea typeface="微软雅黑"/>
                <a:sym typeface="Arial"/>
              </a:rPr>
              <a:t>工作业绩展示</a:t>
            </a:r>
          </a:p>
        </p:txBody>
      </p:sp>
      <p:sp>
        <p:nvSpPr>
          <p:cNvPr id="10" name="文字 1"/>
          <p:cNvSpPr txBox="1"/>
          <p:nvPr/>
        </p:nvSpPr>
        <p:spPr>
          <a:xfrm>
            <a:off x="2023110" y="2403475"/>
            <a:ext cx="2346960" cy="1045864"/>
          </a:xfrm>
          <a:prstGeom prst="rect">
            <a:avLst/>
          </a:prstGeom>
          <a:noFill/>
        </p:spPr>
        <p:txBody>
          <a:bodyPr wrap="square" rtlCol="0">
            <a:spAutoFit/>
          </a:bodyPr>
          <a:lstStyle/>
          <a:p>
            <a:pPr defTabSz="1219200">
              <a:lnSpc>
                <a:spcPts val="2600"/>
              </a:lnSpc>
              <a:defRPr/>
            </a:pPr>
            <a:r>
              <a:rPr lang="zh-CN" altLang="en-US" sz="1200" spc="160" dirty="0">
                <a:solidFill>
                  <a:srgbClr val="747474"/>
                </a:solidFill>
                <a:uFillTx/>
                <a:latin typeface="Arial"/>
                <a:ea typeface="微软雅黑"/>
                <a:sym typeface="Arial"/>
              </a:rPr>
              <a:t>请在此处添加具体内容，文字尽量言简意赅，简单说明即可，不必过于繁琐。</a:t>
            </a:r>
          </a:p>
        </p:txBody>
      </p:sp>
      <p:sp>
        <p:nvSpPr>
          <p:cNvPr id="11" name="文字 2"/>
          <p:cNvSpPr txBox="1"/>
          <p:nvPr/>
        </p:nvSpPr>
        <p:spPr>
          <a:xfrm>
            <a:off x="8522967" y="2403577"/>
            <a:ext cx="2337694" cy="1045864"/>
          </a:xfrm>
          <a:prstGeom prst="rect">
            <a:avLst/>
          </a:prstGeom>
          <a:noFill/>
        </p:spPr>
        <p:txBody>
          <a:bodyPr wrap="square" rtlCol="0">
            <a:spAutoFit/>
          </a:bodyPr>
          <a:lstStyle>
            <a:defPPr>
              <a:defRPr lang="zh-CN"/>
            </a:defPPr>
            <a:lvl1pPr defTabSz="1219200">
              <a:lnSpc>
                <a:spcPts val="2600"/>
              </a:lnSpc>
              <a:defRPr sz="1400">
                <a:solidFill>
                  <a:schemeClr val="tx1">
                    <a:lumMod val="95000"/>
                    <a:lumOff val="5000"/>
                  </a:schemeClr>
                </a:solidFill>
                <a:latin typeface="仓耳明楷 W03" panose="00000500000000000000" pitchFamily="2" charset="-122"/>
                <a:ea typeface="仓耳明楷 W03" panose="00000500000000000000" pitchFamily="2" charset="-122"/>
              </a:defRPr>
            </a:lvl1pPr>
          </a:lstStyle>
          <a:p>
            <a:pPr algn="l">
              <a:buClrTx/>
              <a:buSzTx/>
              <a:buFontTx/>
              <a:defRPr/>
            </a:pPr>
            <a:r>
              <a:rPr lang="zh-CN" altLang="en-US" sz="1200" spc="160" dirty="0">
                <a:solidFill>
                  <a:srgbClr val="747474"/>
                </a:solidFill>
                <a:uFillTx/>
                <a:latin typeface="Arial"/>
                <a:ea typeface="微软雅黑"/>
                <a:sym typeface="Arial"/>
              </a:rPr>
              <a:t>请在此处添加具体内容，文字尽量言简意赅，简单说明即可，不必过于繁琐。</a:t>
            </a:r>
          </a:p>
        </p:txBody>
      </p:sp>
      <p:sp>
        <p:nvSpPr>
          <p:cNvPr id="15" name="文字 3"/>
          <p:cNvSpPr txBox="1"/>
          <p:nvPr/>
        </p:nvSpPr>
        <p:spPr>
          <a:xfrm>
            <a:off x="2032440" y="4354298"/>
            <a:ext cx="2337694" cy="1045864"/>
          </a:xfrm>
          <a:prstGeom prst="rect">
            <a:avLst/>
          </a:prstGeom>
          <a:noFill/>
        </p:spPr>
        <p:txBody>
          <a:bodyPr wrap="square" rtlCol="0">
            <a:spAutoFit/>
          </a:bodyPr>
          <a:lstStyle>
            <a:defPPr>
              <a:defRPr lang="zh-CN"/>
            </a:defPPr>
            <a:lvl1pPr defTabSz="1219200">
              <a:lnSpc>
                <a:spcPts val="2600"/>
              </a:lnSpc>
              <a:defRPr sz="1400">
                <a:solidFill>
                  <a:schemeClr val="tx1">
                    <a:lumMod val="95000"/>
                    <a:lumOff val="5000"/>
                  </a:schemeClr>
                </a:solidFill>
                <a:latin typeface="仓耳明楷 W03" panose="00000500000000000000" pitchFamily="2" charset="-122"/>
                <a:ea typeface="仓耳明楷 W03" panose="00000500000000000000" pitchFamily="2" charset="-122"/>
              </a:defRPr>
            </a:lvl1pPr>
          </a:lstStyle>
          <a:p>
            <a:pPr algn="l">
              <a:buClrTx/>
              <a:buSzTx/>
              <a:buFontTx/>
              <a:defRPr/>
            </a:pPr>
            <a:r>
              <a:rPr lang="zh-CN" altLang="en-US" sz="1200" spc="160" dirty="0">
                <a:solidFill>
                  <a:srgbClr val="747474"/>
                </a:solidFill>
                <a:uFillTx/>
                <a:latin typeface="Arial"/>
                <a:ea typeface="微软雅黑"/>
                <a:sym typeface="Arial"/>
              </a:rPr>
              <a:t>请在此处添加具体内容，文字尽量言简意赅，简单说明即可，不必过于繁琐。</a:t>
            </a:r>
          </a:p>
        </p:txBody>
      </p:sp>
      <p:sp>
        <p:nvSpPr>
          <p:cNvPr id="12" name="文字 4"/>
          <p:cNvSpPr txBox="1"/>
          <p:nvPr/>
        </p:nvSpPr>
        <p:spPr>
          <a:xfrm>
            <a:off x="8532492" y="4354298"/>
            <a:ext cx="2337694" cy="1045864"/>
          </a:xfrm>
          <a:prstGeom prst="rect">
            <a:avLst/>
          </a:prstGeom>
          <a:noFill/>
        </p:spPr>
        <p:txBody>
          <a:bodyPr wrap="square" rtlCol="0">
            <a:spAutoFit/>
          </a:bodyPr>
          <a:lstStyle>
            <a:defPPr>
              <a:defRPr lang="zh-CN"/>
            </a:defPPr>
            <a:lvl1pPr defTabSz="1219200">
              <a:lnSpc>
                <a:spcPts val="2600"/>
              </a:lnSpc>
              <a:defRPr sz="1400">
                <a:solidFill>
                  <a:schemeClr val="tx1">
                    <a:lumMod val="95000"/>
                    <a:lumOff val="5000"/>
                  </a:schemeClr>
                </a:solidFill>
                <a:latin typeface="仓耳明楷 W03" panose="00000500000000000000" pitchFamily="2" charset="-122"/>
                <a:ea typeface="仓耳明楷 W03" panose="00000500000000000000" pitchFamily="2" charset="-122"/>
              </a:defRPr>
            </a:lvl1pPr>
          </a:lstStyle>
          <a:p>
            <a:pPr algn="l">
              <a:buClrTx/>
              <a:buSzTx/>
              <a:buFontTx/>
              <a:defRPr/>
            </a:pPr>
            <a:r>
              <a:rPr lang="zh-CN" altLang="en-US" sz="1200" spc="160" dirty="0">
                <a:solidFill>
                  <a:srgbClr val="747474"/>
                </a:solidFill>
                <a:uFillTx/>
                <a:latin typeface="Arial"/>
                <a:ea typeface="微软雅黑"/>
                <a:sym typeface="Arial"/>
              </a:rPr>
              <a:t>请在此处添加具体内容，文字尽量言简意赅，简单说明即可，不必过于繁琐。</a:t>
            </a:r>
          </a:p>
        </p:txBody>
      </p:sp>
      <p:sp>
        <p:nvSpPr>
          <p:cNvPr id="13" name="文字 5"/>
          <p:cNvSpPr txBox="1"/>
          <p:nvPr/>
        </p:nvSpPr>
        <p:spPr>
          <a:xfrm>
            <a:off x="2211070" y="2052955"/>
            <a:ext cx="807720" cy="460375"/>
          </a:xfrm>
          <a:prstGeom prst="rect">
            <a:avLst/>
          </a:prstGeom>
          <a:noFill/>
        </p:spPr>
        <p:txBody>
          <a:bodyPr wrap="square" rtlCol="0">
            <a:spAutoFit/>
          </a:bodyPr>
          <a:lstStyle/>
          <a:p>
            <a:pPr algn="ctr">
              <a:buClrTx/>
              <a:buSzTx/>
              <a:buFontTx/>
            </a:pPr>
            <a:r>
              <a:rPr lang="zh-CN" altLang="en-US" sz="2400" spc="300" dirty="0">
                <a:solidFill>
                  <a:schemeClr val="tx1">
                    <a:lumMod val="75000"/>
                    <a:lumOff val="25000"/>
                  </a:schemeClr>
                </a:solidFill>
                <a:uFillTx/>
                <a:latin typeface="Arial"/>
                <a:ea typeface="微软雅黑"/>
                <a:sym typeface="Arial"/>
              </a:rPr>
              <a:t>01</a:t>
            </a:r>
          </a:p>
        </p:txBody>
      </p:sp>
      <p:sp>
        <p:nvSpPr>
          <p:cNvPr id="14" name="文字 6"/>
          <p:cNvSpPr txBox="1"/>
          <p:nvPr/>
        </p:nvSpPr>
        <p:spPr>
          <a:xfrm>
            <a:off x="8710930" y="2052955"/>
            <a:ext cx="765810" cy="460375"/>
          </a:xfrm>
          <a:prstGeom prst="rect">
            <a:avLst/>
          </a:prstGeom>
          <a:noFill/>
        </p:spPr>
        <p:txBody>
          <a:bodyPr wrap="square" rtlCol="0">
            <a:spAutoFit/>
          </a:bodyPr>
          <a:lstStyle/>
          <a:p>
            <a:pPr algn="ctr">
              <a:buClrTx/>
              <a:buSzTx/>
              <a:buFontTx/>
            </a:pPr>
            <a:r>
              <a:rPr lang="zh-CN" altLang="en-US" sz="2400" spc="300" dirty="0">
                <a:solidFill>
                  <a:schemeClr val="tx1">
                    <a:lumMod val="75000"/>
                    <a:lumOff val="25000"/>
                  </a:schemeClr>
                </a:solidFill>
                <a:uFillTx/>
                <a:latin typeface="Arial"/>
                <a:ea typeface="微软雅黑"/>
                <a:sym typeface="Arial"/>
              </a:rPr>
              <a:t>02</a:t>
            </a:r>
          </a:p>
        </p:txBody>
      </p:sp>
      <p:sp>
        <p:nvSpPr>
          <p:cNvPr id="17" name="文字 7"/>
          <p:cNvSpPr txBox="1"/>
          <p:nvPr/>
        </p:nvSpPr>
        <p:spPr>
          <a:xfrm>
            <a:off x="2211070" y="4003675"/>
            <a:ext cx="807720" cy="460375"/>
          </a:xfrm>
          <a:prstGeom prst="rect">
            <a:avLst/>
          </a:prstGeom>
          <a:noFill/>
        </p:spPr>
        <p:txBody>
          <a:bodyPr wrap="square" rtlCol="0">
            <a:spAutoFit/>
          </a:bodyPr>
          <a:lstStyle/>
          <a:p>
            <a:pPr algn="ctr">
              <a:buClrTx/>
              <a:buSzTx/>
              <a:buFontTx/>
            </a:pPr>
            <a:r>
              <a:rPr lang="zh-CN" altLang="en-US" sz="2400" spc="300" dirty="0">
                <a:solidFill>
                  <a:schemeClr val="tx1">
                    <a:lumMod val="75000"/>
                    <a:lumOff val="25000"/>
                  </a:schemeClr>
                </a:solidFill>
                <a:uFillTx/>
                <a:latin typeface="Arial"/>
                <a:ea typeface="微软雅黑"/>
                <a:sym typeface="Arial"/>
              </a:rPr>
              <a:t>03</a:t>
            </a:r>
          </a:p>
        </p:txBody>
      </p:sp>
      <p:sp>
        <p:nvSpPr>
          <p:cNvPr id="30" name="文字 8"/>
          <p:cNvSpPr txBox="1"/>
          <p:nvPr/>
        </p:nvSpPr>
        <p:spPr>
          <a:xfrm>
            <a:off x="8720455" y="4003675"/>
            <a:ext cx="860425" cy="460375"/>
          </a:xfrm>
          <a:prstGeom prst="rect">
            <a:avLst/>
          </a:prstGeom>
          <a:noFill/>
        </p:spPr>
        <p:txBody>
          <a:bodyPr wrap="square" rtlCol="0">
            <a:spAutoFit/>
          </a:bodyPr>
          <a:lstStyle/>
          <a:p>
            <a:pPr algn="ctr">
              <a:buClrTx/>
              <a:buSzTx/>
              <a:buFontTx/>
            </a:pPr>
            <a:r>
              <a:rPr lang="zh-CN" altLang="en-US" sz="2400" spc="300" dirty="0">
                <a:solidFill>
                  <a:schemeClr val="tx1">
                    <a:lumMod val="75000"/>
                    <a:lumOff val="25000"/>
                  </a:schemeClr>
                </a:solidFill>
                <a:uFillTx/>
                <a:latin typeface="Arial"/>
                <a:ea typeface="微软雅黑"/>
                <a:sym typeface="Arial"/>
              </a:rPr>
              <a:t>04</a:t>
            </a:r>
          </a:p>
        </p:txBody>
      </p:sp>
      <p:pic>
        <p:nvPicPr>
          <p:cNvPr id="3" name="图片 2" descr="2019103114375911215.jpg!860"/>
          <p:cNvPicPr>
            <a:picLocks noChangeAspect="1"/>
          </p:cNvPicPr>
          <p:nvPr/>
        </p:nvPicPr>
        <p:blipFill>
          <a:blip r:embed="rId7"/>
          <a:srcRect l="16681" r="16681"/>
          <a:stretch>
            <a:fillRect/>
          </a:stretch>
        </p:blipFill>
        <p:spPr>
          <a:xfrm>
            <a:off x="4534535" y="2138045"/>
            <a:ext cx="3124835" cy="3124835"/>
          </a:xfrm>
          <a:prstGeom prst="ellipse">
            <a:avLst/>
          </a:prstGeom>
        </p:spPr>
      </p:pic>
      <p:pic>
        <p:nvPicPr>
          <p:cNvPr id="4" name="图片 3" descr="VCG211359075945"/>
          <p:cNvPicPr>
            <a:picLocks noChangeAspect="1"/>
          </p:cNvPicPr>
          <p:nvPr/>
        </p:nvPicPr>
        <p:blipFill>
          <a:blip r:embed="rId8">
            <a:lum bright="12000"/>
          </a:blip>
          <a:stretch>
            <a:fillRect/>
          </a:stretch>
        </p:blipFill>
        <p:spPr>
          <a:xfrm>
            <a:off x="1150620" y="1853565"/>
            <a:ext cx="973455" cy="859155"/>
          </a:xfrm>
          <a:prstGeom prst="rect">
            <a:avLst/>
          </a:prstGeom>
        </p:spPr>
      </p:pic>
      <p:pic>
        <p:nvPicPr>
          <p:cNvPr id="5" name="图片 4" descr="VCG211359075945"/>
          <p:cNvPicPr>
            <a:picLocks noChangeAspect="1"/>
          </p:cNvPicPr>
          <p:nvPr/>
        </p:nvPicPr>
        <p:blipFill>
          <a:blip r:embed="rId8">
            <a:lum bright="12000"/>
          </a:blip>
          <a:stretch>
            <a:fillRect/>
          </a:stretch>
        </p:blipFill>
        <p:spPr>
          <a:xfrm>
            <a:off x="1150620" y="3816985"/>
            <a:ext cx="973455" cy="859155"/>
          </a:xfrm>
          <a:prstGeom prst="rect">
            <a:avLst/>
          </a:prstGeom>
        </p:spPr>
      </p:pic>
      <p:pic>
        <p:nvPicPr>
          <p:cNvPr id="6" name="图片 5" descr="VCG211359075945"/>
          <p:cNvPicPr>
            <a:picLocks noChangeAspect="1"/>
          </p:cNvPicPr>
          <p:nvPr/>
        </p:nvPicPr>
        <p:blipFill>
          <a:blip r:embed="rId8">
            <a:lum bright="12000"/>
          </a:blip>
          <a:stretch>
            <a:fillRect/>
          </a:stretch>
        </p:blipFill>
        <p:spPr>
          <a:xfrm>
            <a:off x="7698105" y="1853565"/>
            <a:ext cx="973455" cy="859155"/>
          </a:xfrm>
          <a:prstGeom prst="rect">
            <a:avLst/>
          </a:prstGeom>
        </p:spPr>
      </p:pic>
      <p:pic>
        <p:nvPicPr>
          <p:cNvPr id="7" name="图片 6" descr="VCG211359075945"/>
          <p:cNvPicPr>
            <a:picLocks noChangeAspect="1"/>
          </p:cNvPicPr>
          <p:nvPr/>
        </p:nvPicPr>
        <p:blipFill>
          <a:blip r:embed="rId8">
            <a:lum bright="12000"/>
          </a:blip>
          <a:stretch>
            <a:fillRect/>
          </a:stretch>
        </p:blipFill>
        <p:spPr>
          <a:xfrm>
            <a:off x="7659370" y="3816985"/>
            <a:ext cx="973455" cy="859155"/>
          </a:xfrm>
          <a:prstGeom prst="rect">
            <a:avLst/>
          </a:prstGeom>
        </p:spPr>
      </p:pic>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0-#ppt_w/2"/>
                                          </p:val>
                                        </p:tav>
                                        <p:tav tm="100000">
                                          <p:val>
                                            <p:strVal val="#ppt_x"/>
                                          </p:val>
                                        </p:tav>
                                      </p:tavLst>
                                    </p:anim>
                                    <p:anim calcmode="lin" valueType="num">
                                      <p:cBhvr additive="base">
                                        <p:cTn id="37" dur="75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750" fill="hold"/>
                                        <p:tgtEl>
                                          <p:spTgt spid="11"/>
                                        </p:tgtEl>
                                        <p:attrNameLst>
                                          <p:attrName>ppt_x</p:attrName>
                                        </p:attrNameLst>
                                      </p:cBhvr>
                                      <p:tavLst>
                                        <p:tav tm="0">
                                          <p:val>
                                            <p:strVal val="0-#ppt_w/2"/>
                                          </p:val>
                                        </p:tav>
                                        <p:tav tm="100000">
                                          <p:val>
                                            <p:strVal val="#ppt_x"/>
                                          </p:val>
                                        </p:tav>
                                      </p:tavLst>
                                    </p:anim>
                                    <p:anim calcmode="lin" valueType="num">
                                      <p:cBhvr additive="base">
                                        <p:cTn id="41" dur="750" fill="hold"/>
                                        <p:tgtEl>
                                          <p:spTgt spid="11"/>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750" fill="hold"/>
                                        <p:tgtEl>
                                          <p:spTgt spid="15"/>
                                        </p:tgtEl>
                                        <p:attrNameLst>
                                          <p:attrName>ppt_x</p:attrName>
                                        </p:attrNameLst>
                                      </p:cBhvr>
                                      <p:tavLst>
                                        <p:tav tm="0">
                                          <p:val>
                                            <p:strVal val="0-#ppt_w/2"/>
                                          </p:val>
                                        </p:tav>
                                        <p:tav tm="100000">
                                          <p:val>
                                            <p:strVal val="#ppt_x"/>
                                          </p:val>
                                        </p:tav>
                                      </p:tavLst>
                                    </p:anim>
                                    <p:anim calcmode="lin" valueType="num">
                                      <p:cBhvr additive="base">
                                        <p:cTn id="45" dur="750" fill="hold"/>
                                        <p:tgtEl>
                                          <p:spTgt spid="1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750" fill="hold"/>
                                        <p:tgtEl>
                                          <p:spTgt spid="12"/>
                                        </p:tgtEl>
                                        <p:attrNameLst>
                                          <p:attrName>ppt_x</p:attrName>
                                        </p:attrNameLst>
                                      </p:cBhvr>
                                      <p:tavLst>
                                        <p:tav tm="0">
                                          <p:val>
                                            <p:strVal val="0-#ppt_w/2"/>
                                          </p:val>
                                        </p:tav>
                                        <p:tav tm="100000">
                                          <p:val>
                                            <p:strVal val="#ppt_x"/>
                                          </p:val>
                                        </p:tav>
                                      </p:tavLst>
                                    </p:anim>
                                    <p:anim calcmode="lin" valueType="num">
                                      <p:cBhvr additive="base">
                                        <p:cTn id="49" dur="750" fill="hold"/>
                                        <p:tgtEl>
                                          <p:spTgt spid="12"/>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750" fill="hold"/>
                                        <p:tgtEl>
                                          <p:spTgt spid="13"/>
                                        </p:tgtEl>
                                        <p:attrNameLst>
                                          <p:attrName>ppt_x</p:attrName>
                                        </p:attrNameLst>
                                      </p:cBhvr>
                                      <p:tavLst>
                                        <p:tav tm="0">
                                          <p:val>
                                            <p:strVal val="0-#ppt_w/2"/>
                                          </p:val>
                                        </p:tav>
                                        <p:tav tm="100000">
                                          <p:val>
                                            <p:strVal val="#ppt_x"/>
                                          </p:val>
                                        </p:tav>
                                      </p:tavLst>
                                    </p:anim>
                                    <p:anim calcmode="lin" valueType="num">
                                      <p:cBhvr additive="base">
                                        <p:cTn id="53" dur="750" fill="hold"/>
                                        <p:tgtEl>
                                          <p:spTgt spid="13"/>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750" fill="hold"/>
                                        <p:tgtEl>
                                          <p:spTgt spid="14"/>
                                        </p:tgtEl>
                                        <p:attrNameLst>
                                          <p:attrName>ppt_x</p:attrName>
                                        </p:attrNameLst>
                                      </p:cBhvr>
                                      <p:tavLst>
                                        <p:tav tm="0">
                                          <p:val>
                                            <p:strVal val="0-#ppt_w/2"/>
                                          </p:val>
                                        </p:tav>
                                        <p:tav tm="100000">
                                          <p:val>
                                            <p:strVal val="#ppt_x"/>
                                          </p:val>
                                        </p:tav>
                                      </p:tavLst>
                                    </p:anim>
                                    <p:anim calcmode="lin" valueType="num">
                                      <p:cBhvr additive="base">
                                        <p:cTn id="57" dur="750" fill="hold"/>
                                        <p:tgtEl>
                                          <p:spTgt spid="14"/>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750" fill="hold"/>
                                        <p:tgtEl>
                                          <p:spTgt spid="17"/>
                                        </p:tgtEl>
                                        <p:attrNameLst>
                                          <p:attrName>ppt_x</p:attrName>
                                        </p:attrNameLst>
                                      </p:cBhvr>
                                      <p:tavLst>
                                        <p:tav tm="0">
                                          <p:val>
                                            <p:strVal val="0-#ppt_w/2"/>
                                          </p:val>
                                        </p:tav>
                                        <p:tav tm="100000">
                                          <p:val>
                                            <p:strVal val="#ppt_x"/>
                                          </p:val>
                                        </p:tav>
                                      </p:tavLst>
                                    </p:anim>
                                    <p:anim calcmode="lin" valueType="num">
                                      <p:cBhvr additive="base">
                                        <p:cTn id="61" dur="750" fill="hold"/>
                                        <p:tgtEl>
                                          <p:spTgt spid="1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0-#ppt_w/2"/>
                                          </p:val>
                                        </p:tav>
                                        <p:tav tm="100000">
                                          <p:val>
                                            <p:strVal val="#ppt_x"/>
                                          </p:val>
                                        </p:tav>
                                      </p:tavLst>
                                    </p:anim>
                                    <p:anim calcmode="lin" valueType="num">
                                      <p:cBhvr additive="base">
                                        <p:cTn id="65"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P spid="10" grpId="0"/>
      <p:bldP spid="11" grpId="0"/>
      <p:bldP spid="15" grpId="0"/>
      <p:bldP spid="12" grpId="0"/>
      <p:bldP spid="13" grpId="0"/>
      <p:bldP spid="14" grpId="0"/>
      <p:bldP spid="17"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3F4"/>
        </a:solidFill>
        <a:effectLst/>
      </p:bgPr>
    </p:bg>
    <p:spTree>
      <p:nvGrpSpPr>
        <p:cNvPr id="1" name=""/>
        <p:cNvGrpSpPr/>
        <p:nvPr/>
      </p:nvGrpSpPr>
      <p:grpSpPr>
        <a:xfrm>
          <a:off x="0" y="0"/>
          <a:ext cx="0" cy="0"/>
          <a:chOff x="0" y="0"/>
          <a:chExt cx="0" cy="0"/>
        </a:xfrm>
      </p:grpSpPr>
      <p:pic>
        <p:nvPicPr>
          <p:cNvPr id="16" name="图片 15" descr="20200925-145444-f1cf"/>
          <p:cNvPicPr>
            <a:picLocks noChangeAspect="1"/>
          </p:cNvPicPr>
          <p:nvPr/>
        </p:nvPicPr>
        <p:blipFill>
          <a:blip r:embed="rId4"/>
          <a:stretch>
            <a:fillRect/>
          </a:stretch>
        </p:blipFill>
        <p:spPr>
          <a:xfrm rot="16200000">
            <a:off x="2662555" y="-2672080"/>
            <a:ext cx="6857365" cy="12202160"/>
          </a:xfrm>
          <a:prstGeom prst="rect">
            <a:avLst/>
          </a:prstGeom>
        </p:spPr>
      </p:pic>
      <p:sp>
        <p:nvSpPr>
          <p:cNvPr id="38" name="圆角矩形 37"/>
          <p:cNvSpPr/>
          <p:nvPr/>
        </p:nvSpPr>
        <p:spPr>
          <a:xfrm>
            <a:off x="327660" y="446405"/>
            <a:ext cx="11538585" cy="6040120"/>
          </a:xfrm>
          <a:prstGeom prst="roundRect">
            <a:avLst>
              <a:gd name="adj" fmla="val 0"/>
            </a:avLst>
          </a:prstGeom>
          <a:solidFill>
            <a:schemeClr val="bg1"/>
          </a:solidFill>
          <a:ln>
            <a:noFill/>
          </a:ln>
          <a:effectLst>
            <a:outerShdw blurRad="38100" dist="38100" dir="5400000" algn="t" rotWithShape="0">
              <a:srgbClr val="FE8D72">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50" name="组合 49"/>
          <p:cNvGrpSpPr/>
          <p:nvPr/>
        </p:nvGrpSpPr>
        <p:grpSpPr>
          <a:xfrm>
            <a:off x="9348470" y="5935345"/>
            <a:ext cx="2271395" cy="371475"/>
            <a:chOff x="1534" y="2550"/>
            <a:chExt cx="16169" cy="2644"/>
          </a:xfrm>
        </p:grpSpPr>
        <p:sp>
          <p:nvSpPr>
            <p:cNvPr id="51" name="椭圆 50"/>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椭圆 51"/>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3" name="椭圆 52"/>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椭圆 53"/>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椭圆 54"/>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6" name="椭圆 55"/>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57" name="图片 56" descr="凡科快图导出202001006-125320"/>
          <p:cNvPicPr>
            <a:picLocks noChangeAspect="1"/>
          </p:cNvPicPr>
          <p:nvPr/>
        </p:nvPicPr>
        <p:blipFill>
          <a:blip r:embed="rId5"/>
          <a:stretch>
            <a:fillRect/>
          </a:stretch>
        </p:blipFill>
        <p:spPr>
          <a:xfrm>
            <a:off x="478790" y="4676140"/>
            <a:ext cx="1062355" cy="1259205"/>
          </a:xfrm>
          <a:prstGeom prst="rect">
            <a:avLst/>
          </a:prstGeom>
        </p:spPr>
      </p:pic>
      <p:pic>
        <p:nvPicPr>
          <p:cNvPr id="58" name="图片 57" descr="凡科快图导出202001006-140937"/>
          <p:cNvPicPr>
            <a:picLocks noChangeAspect="1"/>
          </p:cNvPicPr>
          <p:nvPr/>
        </p:nvPicPr>
        <p:blipFill>
          <a:blip r:embed="rId6"/>
          <a:stretch>
            <a:fillRect/>
          </a:stretch>
        </p:blipFill>
        <p:spPr>
          <a:xfrm>
            <a:off x="9787890" y="596900"/>
            <a:ext cx="1946910" cy="1346835"/>
          </a:xfrm>
          <a:prstGeom prst="rect">
            <a:avLst/>
          </a:prstGeom>
        </p:spPr>
      </p:pic>
      <p:grpSp>
        <p:nvGrpSpPr>
          <p:cNvPr id="63" name="组合 62"/>
          <p:cNvGrpSpPr/>
          <p:nvPr/>
        </p:nvGrpSpPr>
        <p:grpSpPr>
          <a:xfrm>
            <a:off x="521970" y="596900"/>
            <a:ext cx="2271395" cy="371475"/>
            <a:chOff x="1534" y="2550"/>
            <a:chExt cx="16169" cy="2644"/>
          </a:xfrm>
        </p:grpSpPr>
        <p:sp>
          <p:nvSpPr>
            <p:cNvPr id="64" name="椭圆 63"/>
            <p:cNvSpPr/>
            <p:nvPr/>
          </p:nvSpPr>
          <p:spPr>
            <a:xfrm>
              <a:off x="6944" y="2550"/>
              <a:ext cx="2645" cy="2645"/>
            </a:xfrm>
            <a:prstGeom prst="ellipse">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5" name="椭圆 64"/>
            <p:cNvSpPr/>
            <p:nvPr/>
          </p:nvSpPr>
          <p:spPr>
            <a:xfrm>
              <a:off x="9649" y="2550"/>
              <a:ext cx="2645" cy="2645"/>
            </a:xfrm>
            <a:prstGeom prst="ellipse">
              <a:avLst/>
            </a:prstGeom>
            <a:solidFill>
              <a:srgbClr val="FE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6" name="椭圆 65"/>
            <p:cNvSpPr/>
            <p:nvPr/>
          </p:nvSpPr>
          <p:spPr>
            <a:xfrm>
              <a:off x="12354" y="2550"/>
              <a:ext cx="2645" cy="2645"/>
            </a:xfrm>
            <a:prstGeom prst="ellipse">
              <a:avLst/>
            </a:prstGeom>
            <a:solidFill>
              <a:srgbClr val="DAF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7" name="椭圆 66"/>
            <p:cNvSpPr/>
            <p:nvPr/>
          </p:nvSpPr>
          <p:spPr>
            <a:xfrm>
              <a:off x="15059" y="2550"/>
              <a:ext cx="2645" cy="2645"/>
            </a:xfrm>
            <a:prstGeom prst="ellipse">
              <a:avLst/>
            </a:prstGeom>
            <a:solidFill>
              <a:srgbClr val="B6E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椭圆 67"/>
            <p:cNvSpPr/>
            <p:nvPr/>
          </p:nvSpPr>
          <p:spPr>
            <a:xfrm>
              <a:off x="4239" y="2550"/>
              <a:ext cx="2645" cy="2645"/>
            </a:xfrm>
            <a:prstGeom prst="ellipse">
              <a:avLst/>
            </a:prstGeom>
            <a:solidFill>
              <a:srgbClr val="FBD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椭圆 68"/>
            <p:cNvSpPr/>
            <p:nvPr/>
          </p:nvSpPr>
          <p:spPr>
            <a:xfrm>
              <a:off x="1534" y="2550"/>
              <a:ext cx="2645" cy="2645"/>
            </a:xfrm>
            <a:prstGeom prst="ellipse">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430530" y="1002665"/>
            <a:ext cx="3134995" cy="460375"/>
          </a:xfrm>
          <a:prstGeom prst="rect">
            <a:avLst/>
          </a:prstGeom>
          <a:noFill/>
        </p:spPr>
        <p:txBody>
          <a:bodyPr wrap="square" rtlCol="0">
            <a:spAutoFit/>
          </a:bodyPr>
          <a:lstStyle/>
          <a:p>
            <a:pPr algn="l">
              <a:buClrTx/>
              <a:buSzTx/>
              <a:buFontTx/>
            </a:pPr>
            <a:r>
              <a:rPr lang="zh-CN" altLang="en-US" sz="2400" spc="300" dirty="0">
                <a:solidFill>
                  <a:schemeClr val="tx1">
                    <a:lumMod val="75000"/>
                    <a:lumOff val="25000"/>
                  </a:schemeClr>
                </a:solidFill>
                <a:uFillTx/>
                <a:latin typeface="Arial"/>
                <a:ea typeface="微软雅黑"/>
                <a:sym typeface="Arial"/>
              </a:rPr>
              <a:t>工作业绩展示</a:t>
            </a:r>
          </a:p>
        </p:txBody>
      </p:sp>
      <p:grpSp>
        <p:nvGrpSpPr>
          <p:cNvPr id="3" name="组合 2"/>
          <p:cNvGrpSpPr/>
          <p:nvPr/>
        </p:nvGrpSpPr>
        <p:grpSpPr>
          <a:xfrm>
            <a:off x="5132689" y="1731724"/>
            <a:ext cx="1929161" cy="1929162"/>
            <a:chOff x="5131419" y="2464418"/>
            <a:chExt cx="1929161" cy="1929162"/>
          </a:xfrm>
        </p:grpSpPr>
        <p:sp>
          <p:nvSpPr>
            <p:cNvPr id="4" name="椭圆 3"/>
            <p:cNvSpPr/>
            <p:nvPr/>
          </p:nvSpPr>
          <p:spPr>
            <a:xfrm>
              <a:off x="5131419" y="2464419"/>
              <a:ext cx="1929161" cy="1929161"/>
            </a:xfrm>
            <a:prstGeom prst="ellipse">
              <a:avLst/>
            </a:prstGeom>
            <a:solidFill>
              <a:schemeClr val="bg1"/>
            </a:solidFill>
            <a:ln>
              <a:noFill/>
            </a:ln>
            <a:effectLst>
              <a:innerShdw blurRad="6223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a:ea typeface="微软雅黑"/>
                <a:sym typeface="Arial"/>
              </a:endParaRPr>
            </a:p>
          </p:txBody>
        </p:sp>
        <p:sp>
          <p:nvSpPr>
            <p:cNvPr id="5" name="不完整圆 14"/>
            <p:cNvSpPr/>
            <p:nvPr/>
          </p:nvSpPr>
          <p:spPr>
            <a:xfrm>
              <a:off x="5131419" y="2464418"/>
              <a:ext cx="1929161" cy="1929161"/>
            </a:xfrm>
            <a:prstGeom prst="pie">
              <a:avLst>
                <a:gd name="adj1" fmla="val 5381698"/>
                <a:gd name="adj2" fmla="val 16252140"/>
              </a:avLst>
            </a:prstGeom>
            <a:solidFill>
              <a:srgbClr val="FED6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19" name="椭圆 18"/>
            <p:cNvSpPr/>
            <p:nvPr/>
          </p:nvSpPr>
          <p:spPr>
            <a:xfrm>
              <a:off x="5387898" y="2720897"/>
              <a:ext cx="1416203" cy="141620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 name="文本框 19"/>
            <p:cNvSpPr txBox="1"/>
            <p:nvPr/>
          </p:nvSpPr>
          <p:spPr>
            <a:xfrm>
              <a:off x="5439867" y="3136609"/>
              <a:ext cx="1328509" cy="521970"/>
            </a:xfrm>
            <a:prstGeom prst="rect">
              <a:avLst/>
            </a:prstGeom>
            <a:noFill/>
          </p:spPr>
          <p:txBody>
            <a:bodyPr wrap="square" rtlCol="0">
              <a:spAutoFit/>
            </a:bodyPr>
            <a:lstStyle/>
            <a:p>
              <a:pPr algn="ctr">
                <a:buClrTx/>
                <a:buSzTx/>
                <a:buFontTx/>
              </a:pPr>
              <a:r>
                <a:rPr lang="zh-CN" altLang="en-US" sz="2800" spc="300" dirty="0">
                  <a:solidFill>
                    <a:schemeClr val="tx1">
                      <a:lumMod val="75000"/>
                      <a:lumOff val="25000"/>
                    </a:schemeClr>
                  </a:solidFill>
                  <a:uFillTx/>
                  <a:latin typeface="Arial"/>
                  <a:ea typeface="微软雅黑"/>
                  <a:sym typeface="Arial"/>
                </a:rPr>
                <a:t>50%</a:t>
              </a:r>
            </a:p>
          </p:txBody>
        </p:sp>
      </p:grpSp>
      <p:grpSp>
        <p:nvGrpSpPr>
          <p:cNvPr id="21" name="组合 20"/>
          <p:cNvGrpSpPr/>
          <p:nvPr/>
        </p:nvGrpSpPr>
        <p:grpSpPr>
          <a:xfrm>
            <a:off x="1705892" y="1731725"/>
            <a:ext cx="1929161" cy="1929161"/>
            <a:chOff x="1704622" y="2464419"/>
            <a:chExt cx="1929161" cy="1929161"/>
          </a:xfrm>
        </p:grpSpPr>
        <p:sp>
          <p:nvSpPr>
            <p:cNvPr id="22" name="椭圆 21"/>
            <p:cNvSpPr/>
            <p:nvPr/>
          </p:nvSpPr>
          <p:spPr>
            <a:xfrm>
              <a:off x="1704622" y="2464419"/>
              <a:ext cx="1929161" cy="1929161"/>
            </a:xfrm>
            <a:prstGeom prst="ellipse">
              <a:avLst/>
            </a:prstGeom>
            <a:solidFill>
              <a:schemeClr val="bg1"/>
            </a:solidFill>
            <a:ln>
              <a:noFill/>
            </a:ln>
            <a:effectLst>
              <a:innerShdw blurRad="6223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23" name="不完整圆 12"/>
            <p:cNvSpPr/>
            <p:nvPr/>
          </p:nvSpPr>
          <p:spPr>
            <a:xfrm>
              <a:off x="1704622" y="2464419"/>
              <a:ext cx="1929161" cy="1929161"/>
            </a:xfrm>
            <a:prstGeom prst="pie">
              <a:avLst>
                <a:gd name="adj1" fmla="val 11309167"/>
                <a:gd name="adj2" fmla="val 16092529"/>
              </a:avLst>
            </a:prstGeom>
            <a:solidFill>
              <a:srgbClr val="FCF0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24" name="椭圆 23"/>
            <p:cNvSpPr/>
            <p:nvPr/>
          </p:nvSpPr>
          <p:spPr>
            <a:xfrm>
              <a:off x="1961101" y="2720898"/>
              <a:ext cx="1416203" cy="141620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文本框 24"/>
            <p:cNvSpPr txBox="1"/>
            <p:nvPr/>
          </p:nvSpPr>
          <p:spPr>
            <a:xfrm>
              <a:off x="2004947" y="3136610"/>
              <a:ext cx="1328509" cy="521970"/>
            </a:xfrm>
            <a:prstGeom prst="rect">
              <a:avLst/>
            </a:prstGeom>
            <a:noFill/>
          </p:spPr>
          <p:txBody>
            <a:bodyPr wrap="square" rtlCol="0">
              <a:spAutoFit/>
            </a:bodyPr>
            <a:lstStyle/>
            <a:p>
              <a:pPr algn="ctr"/>
              <a:r>
                <a:rPr lang="zh-CN" altLang="en-US" sz="2800" spc="300" dirty="0">
                  <a:solidFill>
                    <a:schemeClr val="tx1">
                      <a:lumMod val="75000"/>
                      <a:lumOff val="25000"/>
                    </a:schemeClr>
                  </a:solidFill>
                  <a:uFillTx/>
                  <a:latin typeface="Arial"/>
                  <a:ea typeface="微软雅黑"/>
                  <a:sym typeface="Arial"/>
                </a:rPr>
                <a:t>32%</a:t>
              </a:r>
            </a:p>
          </p:txBody>
        </p:sp>
      </p:grpSp>
      <p:grpSp>
        <p:nvGrpSpPr>
          <p:cNvPr id="6" name="组合 5"/>
          <p:cNvGrpSpPr/>
          <p:nvPr/>
        </p:nvGrpSpPr>
        <p:grpSpPr>
          <a:xfrm>
            <a:off x="8559486" y="1731724"/>
            <a:ext cx="1929161" cy="1929161"/>
            <a:chOff x="8558216" y="2464418"/>
            <a:chExt cx="1929161" cy="1929161"/>
          </a:xfrm>
        </p:grpSpPr>
        <p:sp>
          <p:nvSpPr>
            <p:cNvPr id="45" name="椭圆 44"/>
            <p:cNvSpPr/>
            <p:nvPr/>
          </p:nvSpPr>
          <p:spPr>
            <a:xfrm>
              <a:off x="8558216" y="2464418"/>
              <a:ext cx="1929161" cy="1929161"/>
            </a:xfrm>
            <a:prstGeom prst="ellipse">
              <a:avLst/>
            </a:prstGeom>
            <a:solidFill>
              <a:schemeClr val="bg1"/>
            </a:solidFill>
            <a:ln>
              <a:noFill/>
            </a:ln>
            <a:effectLst>
              <a:innerShdw blurRad="6223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a:ea typeface="微软雅黑"/>
                <a:sym typeface="Arial"/>
              </a:endParaRPr>
            </a:p>
          </p:txBody>
        </p:sp>
        <p:sp>
          <p:nvSpPr>
            <p:cNvPr id="46" name="不完整圆 16"/>
            <p:cNvSpPr/>
            <p:nvPr/>
          </p:nvSpPr>
          <p:spPr>
            <a:xfrm>
              <a:off x="8558216" y="2464418"/>
              <a:ext cx="1929161" cy="1929161"/>
            </a:xfrm>
            <a:prstGeom prst="pie">
              <a:avLst>
                <a:gd name="adj1" fmla="val 1047168"/>
                <a:gd name="adj2" fmla="val 16092529"/>
              </a:avLst>
            </a:prstGeom>
            <a:solidFill>
              <a:srgbClr val="96D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sp>
          <p:nvSpPr>
            <p:cNvPr id="39" name="椭圆 38"/>
            <p:cNvSpPr/>
            <p:nvPr/>
          </p:nvSpPr>
          <p:spPr>
            <a:xfrm>
              <a:off x="8814695" y="2720897"/>
              <a:ext cx="1416203" cy="141620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文本框 6"/>
            <p:cNvSpPr txBox="1"/>
            <p:nvPr/>
          </p:nvSpPr>
          <p:spPr>
            <a:xfrm>
              <a:off x="8858541" y="3136612"/>
              <a:ext cx="1328509" cy="521970"/>
            </a:xfrm>
            <a:prstGeom prst="rect">
              <a:avLst/>
            </a:prstGeom>
            <a:noFill/>
          </p:spPr>
          <p:txBody>
            <a:bodyPr wrap="square" rtlCol="0">
              <a:spAutoFit/>
            </a:bodyPr>
            <a:lstStyle/>
            <a:p>
              <a:pPr algn="ctr">
                <a:buClrTx/>
                <a:buSzTx/>
                <a:buFontTx/>
              </a:pPr>
              <a:r>
                <a:rPr lang="zh-CN" altLang="en-US" sz="2800" spc="300" dirty="0">
                  <a:solidFill>
                    <a:schemeClr val="tx1">
                      <a:lumMod val="75000"/>
                      <a:lumOff val="25000"/>
                    </a:schemeClr>
                  </a:solidFill>
                  <a:uFillTx/>
                  <a:latin typeface="Arial"/>
                  <a:ea typeface="微软雅黑"/>
                  <a:sym typeface="Arial"/>
                </a:rPr>
                <a:t>64%</a:t>
              </a:r>
            </a:p>
          </p:txBody>
        </p:sp>
      </p:grpSp>
      <p:grpSp>
        <p:nvGrpSpPr>
          <p:cNvPr id="41" name="组合 40"/>
          <p:cNvGrpSpPr/>
          <p:nvPr/>
        </p:nvGrpSpPr>
        <p:grpSpPr>
          <a:xfrm>
            <a:off x="1297619" y="4076598"/>
            <a:ext cx="2745703" cy="1436579"/>
            <a:chOff x="1216696" y="4800359"/>
            <a:chExt cx="2745703" cy="1436579"/>
          </a:xfrm>
        </p:grpSpPr>
        <p:sp>
          <p:nvSpPr>
            <p:cNvPr id="42" name="文本框 41"/>
            <p:cNvSpPr txBox="1"/>
            <p:nvPr/>
          </p:nvSpPr>
          <p:spPr>
            <a:xfrm>
              <a:off x="1605951" y="4800359"/>
              <a:ext cx="1948180" cy="460375"/>
            </a:xfrm>
            <a:prstGeom prst="rect">
              <a:avLst/>
            </a:prstGeom>
            <a:noFill/>
          </p:spPr>
          <p:txBody>
            <a:bodyPr wrap="square" rtlCol="0">
              <a:spAutoFit/>
            </a:bodyPr>
            <a:lstStyle/>
            <a:p>
              <a:pPr algn="ctr">
                <a:spcBef>
                  <a:spcPts val="0"/>
                </a:spcBef>
                <a:spcAft>
                  <a:spcPts val="0"/>
                </a:spcAft>
                <a:buClrTx/>
                <a:buSzTx/>
                <a:buFontTx/>
                <a:defRPr/>
              </a:pPr>
              <a:r>
                <a:rPr lang="zh-CN" altLang="en-US" sz="2400" spc="300" dirty="0">
                  <a:solidFill>
                    <a:schemeClr val="tx1">
                      <a:lumMod val="75000"/>
                      <a:lumOff val="25000"/>
                    </a:schemeClr>
                  </a:solidFill>
                  <a:uFillTx/>
                  <a:latin typeface="Arial"/>
                  <a:ea typeface="微软雅黑"/>
                  <a:sym typeface="Arial"/>
                </a:rPr>
                <a:t>完成项目</a:t>
              </a:r>
            </a:p>
          </p:txBody>
        </p:sp>
        <p:sp>
          <p:nvSpPr>
            <p:cNvPr id="8" name="矩形 7"/>
            <p:cNvSpPr/>
            <p:nvPr/>
          </p:nvSpPr>
          <p:spPr>
            <a:xfrm>
              <a:off x="1216696" y="5260943"/>
              <a:ext cx="2745703" cy="975995"/>
            </a:xfrm>
            <a:prstGeom prst="rect">
              <a:avLst/>
            </a:prstGeom>
          </p:spPr>
          <p:txBody>
            <a:bodyPr wrap="square">
              <a:spAutoFit/>
            </a:bodyPr>
            <a:lstStyle/>
            <a:p>
              <a:pPr marL="0" marR="0" lvl="0" indent="0" algn="ctr" defTabSz="914400" rtl="0" eaLnBrk="1" fontAlgn="auto" latinLnBrk="0" hangingPunct="1">
                <a:lnSpc>
                  <a:spcPct val="160000"/>
                </a:lnSpc>
                <a:spcBef>
                  <a:spcPts val="0"/>
                </a:spcBef>
                <a:spcAft>
                  <a:spcPts val="0"/>
                </a:spcAft>
                <a:buClrTx/>
                <a:buSzTx/>
                <a:buFontTx/>
                <a:buNone/>
                <a:defRPr/>
              </a:pPr>
              <a:r>
                <a:rPr lang="zh-CN" altLang="en-US" sz="1200" dirty="0">
                  <a:solidFill>
                    <a:srgbClr val="747474"/>
                  </a:solidFill>
                  <a:latin typeface="Arial"/>
                  <a:ea typeface="微软雅黑"/>
                  <a:sym typeface="Arial"/>
                </a:rPr>
                <a:t>单击此处添加标题内容，标题内容。内容要与标题相符，注意字体大小以及字体类型。</a:t>
              </a:r>
            </a:p>
          </p:txBody>
        </p:sp>
      </p:grpSp>
      <p:grpSp>
        <p:nvGrpSpPr>
          <p:cNvPr id="9" name="组合 8"/>
          <p:cNvGrpSpPr/>
          <p:nvPr/>
        </p:nvGrpSpPr>
        <p:grpSpPr>
          <a:xfrm>
            <a:off x="4653099" y="4076597"/>
            <a:ext cx="2745703" cy="1436579"/>
            <a:chOff x="1216696" y="4800359"/>
            <a:chExt cx="2745703" cy="1436579"/>
          </a:xfrm>
        </p:grpSpPr>
        <p:sp>
          <p:nvSpPr>
            <p:cNvPr id="26" name="文本框 25"/>
            <p:cNvSpPr txBox="1"/>
            <p:nvPr/>
          </p:nvSpPr>
          <p:spPr>
            <a:xfrm>
              <a:off x="1774207" y="4800359"/>
              <a:ext cx="1630680" cy="460375"/>
            </a:xfrm>
            <a:prstGeom prst="rect">
              <a:avLst/>
            </a:prstGeom>
            <a:noFill/>
          </p:spPr>
          <p:txBody>
            <a:bodyPr wrap="square" rtlCol="0">
              <a:spAutoFit/>
            </a:bodyPr>
            <a:lstStyle/>
            <a:p>
              <a:pPr algn="ctr">
                <a:spcBef>
                  <a:spcPts val="0"/>
                </a:spcBef>
                <a:spcAft>
                  <a:spcPts val="0"/>
                </a:spcAft>
                <a:buClrTx/>
                <a:buSzTx/>
                <a:buFontTx/>
                <a:defRPr/>
              </a:pPr>
              <a:r>
                <a:rPr lang="zh-CN" altLang="en-US" sz="2400" spc="300" dirty="0">
                  <a:solidFill>
                    <a:schemeClr val="tx1">
                      <a:lumMod val="75000"/>
                      <a:lumOff val="25000"/>
                    </a:schemeClr>
                  </a:solidFill>
                  <a:uFillTx/>
                  <a:latin typeface="Arial"/>
                  <a:ea typeface="微软雅黑"/>
                  <a:sym typeface="Arial"/>
                </a:rPr>
                <a:t>完成项目</a:t>
              </a:r>
            </a:p>
          </p:txBody>
        </p:sp>
        <p:sp>
          <p:nvSpPr>
            <p:cNvPr id="27" name="矩形 26"/>
            <p:cNvSpPr/>
            <p:nvPr/>
          </p:nvSpPr>
          <p:spPr>
            <a:xfrm>
              <a:off x="1216696" y="5260943"/>
              <a:ext cx="2745703" cy="975995"/>
            </a:xfrm>
            <a:prstGeom prst="rect">
              <a:avLst/>
            </a:prstGeom>
          </p:spPr>
          <p:txBody>
            <a:bodyPr wrap="square">
              <a:spAutoFit/>
            </a:bodyPr>
            <a:lstStyle/>
            <a:p>
              <a:pPr marL="0" marR="0" lvl="0" algn="ctr" defTabSz="914400" rtl="0" eaLnBrk="1" fontAlgn="auto" latinLnBrk="0" hangingPunct="1">
                <a:lnSpc>
                  <a:spcPct val="160000"/>
                </a:lnSpc>
                <a:spcBef>
                  <a:spcPts val="0"/>
                </a:spcBef>
                <a:spcAft>
                  <a:spcPts val="0"/>
                </a:spcAft>
                <a:buClrTx/>
                <a:buSzTx/>
                <a:buFontTx/>
                <a:buNone/>
                <a:defRPr/>
              </a:pPr>
              <a:r>
                <a:rPr lang="zh-CN" altLang="en-US" sz="1200" dirty="0">
                  <a:solidFill>
                    <a:srgbClr val="747474"/>
                  </a:solidFill>
                  <a:latin typeface="Arial"/>
                  <a:ea typeface="微软雅黑"/>
                  <a:sym typeface="Arial"/>
                </a:rPr>
                <a:t>单击此处添加标题内容，标题内容。内容要与标题相符，注意字体大小以及字体类型。</a:t>
              </a:r>
            </a:p>
          </p:txBody>
        </p:sp>
      </p:grpSp>
      <p:grpSp>
        <p:nvGrpSpPr>
          <p:cNvPr id="28" name="组合 27"/>
          <p:cNvGrpSpPr/>
          <p:nvPr/>
        </p:nvGrpSpPr>
        <p:grpSpPr>
          <a:xfrm>
            <a:off x="8151220" y="4076598"/>
            <a:ext cx="2745703" cy="1436579"/>
            <a:chOff x="1216696" y="4800359"/>
            <a:chExt cx="2745703" cy="1436579"/>
          </a:xfrm>
        </p:grpSpPr>
        <p:sp>
          <p:nvSpPr>
            <p:cNvPr id="29" name="文本框 28"/>
            <p:cNvSpPr txBox="1"/>
            <p:nvPr/>
          </p:nvSpPr>
          <p:spPr>
            <a:xfrm>
              <a:off x="1774207" y="4800359"/>
              <a:ext cx="1630680" cy="460375"/>
            </a:xfrm>
            <a:prstGeom prst="rect">
              <a:avLst/>
            </a:prstGeom>
            <a:noFill/>
          </p:spPr>
          <p:txBody>
            <a:bodyPr wrap="square" rtlCol="0">
              <a:spAutoFit/>
            </a:bodyPr>
            <a:lstStyle/>
            <a:p>
              <a:pPr algn="ctr">
                <a:spcBef>
                  <a:spcPts val="0"/>
                </a:spcBef>
                <a:spcAft>
                  <a:spcPts val="0"/>
                </a:spcAft>
                <a:buClrTx/>
                <a:buSzTx/>
                <a:buFontTx/>
                <a:defRPr/>
              </a:pPr>
              <a:r>
                <a:rPr lang="zh-CN" altLang="en-US" sz="2400" spc="300" dirty="0">
                  <a:solidFill>
                    <a:schemeClr val="tx1">
                      <a:lumMod val="75000"/>
                      <a:lumOff val="25000"/>
                    </a:schemeClr>
                  </a:solidFill>
                  <a:uFillTx/>
                  <a:latin typeface="Arial"/>
                  <a:ea typeface="微软雅黑"/>
                  <a:sym typeface="Arial"/>
                </a:rPr>
                <a:t>完成项目</a:t>
              </a:r>
            </a:p>
          </p:txBody>
        </p:sp>
        <p:sp>
          <p:nvSpPr>
            <p:cNvPr id="43" name="矩形 42"/>
            <p:cNvSpPr/>
            <p:nvPr/>
          </p:nvSpPr>
          <p:spPr>
            <a:xfrm>
              <a:off x="1216696" y="5260943"/>
              <a:ext cx="2745703" cy="975995"/>
            </a:xfrm>
            <a:prstGeom prst="rect">
              <a:avLst/>
            </a:prstGeom>
          </p:spPr>
          <p:txBody>
            <a:bodyPr wrap="square">
              <a:spAutoFit/>
            </a:bodyPr>
            <a:lstStyle/>
            <a:p>
              <a:pPr marL="0" marR="0" lvl="0" algn="ctr" defTabSz="914400" rtl="0" eaLnBrk="1" fontAlgn="auto" latinLnBrk="0" hangingPunct="1">
                <a:lnSpc>
                  <a:spcPct val="160000"/>
                </a:lnSpc>
                <a:spcBef>
                  <a:spcPts val="0"/>
                </a:spcBef>
                <a:spcAft>
                  <a:spcPts val="0"/>
                </a:spcAft>
                <a:buClrTx/>
                <a:buSzTx/>
                <a:buFontTx/>
                <a:buNone/>
                <a:defRPr/>
              </a:pPr>
              <a:r>
                <a:rPr lang="zh-CN" altLang="en-US" sz="1200" dirty="0">
                  <a:solidFill>
                    <a:srgbClr val="747474"/>
                  </a:solidFill>
                  <a:latin typeface="Arial"/>
                  <a:ea typeface="微软雅黑"/>
                  <a:sym typeface="Arial"/>
                </a:rPr>
                <a:t>单击此处添加标题内容，标题内容。内容要与标题相符，注意字体大小以及字体类型。</a:t>
              </a:r>
            </a:p>
          </p:txBody>
        </p:sp>
      </p:grpSp>
    </p:spTree>
    <p:custDataLst>
      <p:tags r:id="rId1"/>
    </p:custDataLst>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1+#ppt_w/2"/>
                                          </p:val>
                                        </p:tav>
                                        <p:tav tm="100000">
                                          <p:val>
                                            <p:strVal val="#ppt_x"/>
                                          </p:val>
                                        </p:tav>
                                      </p:tavLst>
                                    </p:anim>
                                    <p:anim calcmode="lin" valueType="num">
                                      <p:cBhvr additive="base">
                                        <p:cTn id="14" dur="500" fill="hold"/>
                                        <p:tgtEl>
                                          <p:spTgt spid="6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anim calcmode="lin" valueType="num">
                                      <p:cBhvr additive="base">
                                        <p:cTn id="18" dur="500" fill="hold"/>
                                        <p:tgtEl>
                                          <p:spTgt spid="50"/>
                                        </p:tgtEl>
                                        <p:attrNameLst>
                                          <p:attrName>ppt_x</p:attrName>
                                        </p:attrNameLst>
                                      </p:cBhvr>
                                      <p:tavLst>
                                        <p:tav tm="0">
                                          <p:val>
                                            <p:strVal val="0-#ppt_w/2"/>
                                          </p:val>
                                        </p:tav>
                                        <p:tav tm="100000">
                                          <p:val>
                                            <p:strVal val="#ppt_x"/>
                                          </p:val>
                                        </p:tav>
                                      </p:tavLst>
                                    </p:anim>
                                    <p:anim calcmode="lin" valueType="num">
                                      <p:cBhvr additive="base">
                                        <p:cTn id="19" dur="500" fill="hold"/>
                                        <p:tgtEl>
                                          <p:spTgt spid="5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1"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additive="base">
                                        <p:cTn id="28" dur="500" fill="hold"/>
                                        <p:tgtEl>
                                          <p:spTgt spid="58"/>
                                        </p:tgtEl>
                                        <p:attrNameLst>
                                          <p:attrName>ppt_x</p:attrName>
                                        </p:attrNameLst>
                                      </p:cBhvr>
                                      <p:tavLst>
                                        <p:tav tm="0">
                                          <p:val>
                                            <p:strVal val="#ppt_x"/>
                                          </p:val>
                                        </p:tav>
                                        <p:tav tm="100000">
                                          <p:val>
                                            <p:strVal val="#ppt_x"/>
                                          </p:val>
                                        </p:tav>
                                      </p:tavLst>
                                    </p:anim>
                                    <p:anim calcmode="lin" valueType="num">
                                      <p:cBhvr additive="base">
                                        <p:cTn id="29" dur="500" fill="hold"/>
                                        <p:tgtEl>
                                          <p:spTgt spid="58"/>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42" presetClass="entr" presetSubtype="0" fill="hold" nodeType="afterEffect">
                                  <p:stCondLst>
                                    <p:cond delay="0"/>
                                  </p:stCondLst>
                                  <p:childTnLst>
                                    <p:set>
                                      <p:cBhvr>
                                        <p:cTn id="42" dur="500"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anim calcmode="lin" valueType="num">
                                      <p:cBhvr>
                                        <p:cTn id="44" dur="500" fill="hold"/>
                                        <p:tgtEl>
                                          <p:spTgt spid="41"/>
                                        </p:tgtEl>
                                        <p:attrNameLst>
                                          <p:attrName>ppt_x</p:attrName>
                                        </p:attrNameLst>
                                      </p:cBhvr>
                                      <p:tavLst>
                                        <p:tav tm="0">
                                          <p:val>
                                            <p:strVal val="#ppt_x"/>
                                          </p:val>
                                        </p:tav>
                                        <p:tav tm="100000">
                                          <p:val>
                                            <p:strVal val="#ppt_x"/>
                                          </p:val>
                                        </p:tav>
                                      </p:tavLst>
                                    </p:anim>
                                    <p:anim calcmode="lin" valueType="num">
                                      <p:cBhvr>
                                        <p:cTn id="45" dur="500" fill="hold"/>
                                        <p:tgtEl>
                                          <p:spTgt spid="41"/>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p:cTn id="49" dur="500" fill="hold"/>
                                        <p:tgtEl>
                                          <p:spTgt spid="3"/>
                                        </p:tgtEl>
                                        <p:attrNameLst>
                                          <p:attrName>ppt_w</p:attrName>
                                        </p:attrNameLst>
                                      </p:cBhvr>
                                      <p:tavLst>
                                        <p:tav tm="0">
                                          <p:val>
                                            <p:fltVal val="0"/>
                                          </p:val>
                                        </p:tav>
                                        <p:tav tm="100000">
                                          <p:val>
                                            <p:strVal val="#ppt_w"/>
                                          </p:val>
                                        </p:tav>
                                      </p:tavLst>
                                    </p:anim>
                                    <p:anim calcmode="lin" valueType="num">
                                      <p:cBhvr>
                                        <p:cTn id="50" dur="500" fill="hold"/>
                                        <p:tgtEl>
                                          <p:spTgt spid="3"/>
                                        </p:tgtEl>
                                        <p:attrNameLst>
                                          <p:attrName>ppt_h</p:attrName>
                                        </p:attrNameLst>
                                      </p:cBhvr>
                                      <p:tavLst>
                                        <p:tav tm="0">
                                          <p:val>
                                            <p:fltVal val="0"/>
                                          </p:val>
                                        </p:tav>
                                        <p:tav tm="100000">
                                          <p:val>
                                            <p:strVal val="#ppt_h"/>
                                          </p:val>
                                        </p:tav>
                                      </p:tavLst>
                                    </p:anim>
                                    <p:animEffect transition="in" filter="fade">
                                      <p:cBhvr>
                                        <p:cTn id="51" dur="500"/>
                                        <p:tgtEl>
                                          <p:spTgt spid="3"/>
                                        </p:tgtEl>
                                      </p:cBhvr>
                                    </p:animEffect>
                                  </p:childTnLst>
                                </p:cTn>
                              </p:par>
                            </p:childTnLst>
                          </p:cTn>
                        </p:par>
                        <p:par>
                          <p:cTn id="52" fill="hold">
                            <p:stCondLst>
                              <p:cond delay="4000"/>
                            </p:stCondLst>
                            <p:childTnLst>
                              <p:par>
                                <p:cTn id="53" presetID="42" presetClass="entr" presetSubtype="0" fill="hold" nodeType="afterEffect">
                                  <p:stCondLst>
                                    <p:cond delay="0"/>
                                  </p:stCondLst>
                                  <p:childTnLst>
                                    <p:set>
                                      <p:cBhvr>
                                        <p:cTn id="54" dur="500"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anim calcmode="lin" valueType="num">
                                      <p:cBhvr>
                                        <p:cTn id="56" dur="500" fill="hold"/>
                                        <p:tgtEl>
                                          <p:spTgt spid="9"/>
                                        </p:tgtEl>
                                        <p:attrNameLst>
                                          <p:attrName>ppt_x</p:attrName>
                                        </p:attrNameLst>
                                      </p:cBhvr>
                                      <p:tavLst>
                                        <p:tav tm="0">
                                          <p:val>
                                            <p:strVal val="#ppt_x"/>
                                          </p:val>
                                        </p:tav>
                                        <p:tav tm="100000">
                                          <p:val>
                                            <p:strVal val="#ppt_x"/>
                                          </p:val>
                                        </p:tav>
                                      </p:tavLst>
                                    </p:anim>
                                    <p:anim calcmode="lin" valueType="num">
                                      <p:cBhvr>
                                        <p:cTn id="57" dur="500" fill="hold"/>
                                        <p:tgtEl>
                                          <p:spTgt spid="9"/>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500" fill="hold"/>
                                        <p:tgtEl>
                                          <p:spTgt spid="6"/>
                                        </p:tgtEl>
                                        <p:attrNameLst>
                                          <p:attrName>ppt_w</p:attrName>
                                        </p:attrNameLst>
                                      </p:cBhvr>
                                      <p:tavLst>
                                        <p:tav tm="0">
                                          <p:val>
                                            <p:fltVal val="0"/>
                                          </p:val>
                                        </p:tav>
                                        <p:tav tm="100000">
                                          <p:val>
                                            <p:strVal val="#ppt_w"/>
                                          </p:val>
                                        </p:tav>
                                      </p:tavLst>
                                    </p:anim>
                                    <p:anim calcmode="lin" valueType="num">
                                      <p:cBhvr>
                                        <p:cTn id="62" dur="500" fill="hold"/>
                                        <p:tgtEl>
                                          <p:spTgt spid="6"/>
                                        </p:tgtEl>
                                        <p:attrNameLst>
                                          <p:attrName>ppt_h</p:attrName>
                                        </p:attrNameLst>
                                      </p:cBhvr>
                                      <p:tavLst>
                                        <p:tav tm="0">
                                          <p:val>
                                            <p:fltVal val="0"/>
                                          </p:val>
                                        </p:tav>
                                        <p:tav tm="100000">
                                          <p:val>
                                            <p:strVal val="#ppt_h"/>
                                          </p:val>
                                        </p:tav>
                                      </p:tavLst>
                                    </p:anim>
                                    <p:animEffect transition="in" filter="fade">
                                      <p:cBhvr>
                                        <p:cTn id="63" dur="500"/>
                                        <p:tgtEl>
                                          <p:spTgt spid="6"/>
                                        </p:tgtEl>
                                      </p:cBhvr>
                                    </p:animEffect>
                                  </p:childTnLst>
                                </p:cTn>
                              </p:par>
                            </p:childTnLst>
                          </p:cTn>
                        </p:par>
                        <p:par>
                          <p:cTn id="64" fill="hold">
                            <p:stCondLst>
                              <p:cond delay="5000"/>
                            </p:stCondLst>
                            <p:childTnLst>
                              <p:par>
                                <p:cTn id="65" presetID="42" presetClass="entr" presetSubtype="0" fill="hold" nodeType="afterEffect">
                                  <p:stCondLst>
                                    <p:cond delay="0"/>
                                  </p:stCondLst>
                                  <p:childTnLst>
                                    <p:set>
                                      <p:cBhvr>
                                        <p:cTn id="66" dur="500"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anim calcmode="lin" valueType="num">
                                      <p:cBhvr>
                                        <p:cTn id="68" dur="500" fill="hold"/>
                                        <p:tgtEl>
                                          <p:spTgt spid="28"/>
                                        </p:tgtEl>
                                        <p:attrNameLst>
                                          <p:attrName>ppt_x</p:attrName>
                                        </p:attrNameLst>
                                      </p:cBhvr>
                                      <p:tavLst>
                                        <p:tav tm="0">
                                          <p:val>
                                            <p:strVal val="#ppt_x"/>
                                          </p:val>
                                        </p:tav>
                                        <p:tav tm="100000">
                                          <p:val>
                                            <p:strVal val="#ppt_x"/>
                                          </p:val>
                                        </p:tav>
                                      </p:tavLst>
                                    </p:anim>
                                    <p:anim calcmode="lin" valueType="num">
                                      <p:cBhvr>
                                        <p:cTn id="6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SwiaGRpZCI6ImIzZDQ2MTJiMDZjOTU2Njk3ZDg2MTRjNjhmNmJiNjhmIiwidXNlckNvdW50Ijox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1854</Words>
  <Application>Microsoft Office PowerPoint</Application>
  <PresentationFormat>宽屏</PresentationFormat>
  <Paragraphs>150</Paragraphs>
  <Slides>20</Slides>
  <Notes>19</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20</vt:i4>
      </vt:variant>
    </vt:vector>
  </HeadingPairs>
  <TitlesOfParts>
    <vt:vector size="27" baseType="lpstr">
      <vt:lpstr>汉仪大宋简</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马卡龙</dc:title>
  <dc:creator>第一PPT</dc:creator>
  <cp:keywords>www.1ppt.com</cp:keywords>
  <dc:description>www.1ppt.com</dc:description>
  <cp:lastModifiedBy>Administrator</cp:lastModifiedBy>
  <cp:revision>160</cp:revision>
  <dcterms:created xsi:type="dcterms:W3CDTF">2019-06-19T02:08:00Z</dcterms:created>
  <dcterms:modified xsi:type="dcterms:W3CDTF">2023-07-17T07:14:51Z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9C61C18B61AA432DBA0A47F55C3DC57B_12</vt:lpwstr>
  </property>
  <property fmtid="{D5CDD505-2E9C-101B-9397-08002B2CF9AE}" pid="3" name="KSOProductBuildVer">
    <vt:lpwstr>2052-11.1.0.14309</vt:lpwstr>
  </property>
</Properties>
</file>