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Lst>
  <p:notesMasterIdLst>
    <p:notesMasterId r:id="rId6"/>
  </p:notesMasterIdLst>
  <p:sldIdLst>
    <p:sldId id="307" r:id="rId5"/>
    <p:sldId id="380" r:id="rId7"/>
    <p:sldId id="340" r:id="rId8"/>
    <p:sldId id="387" r:id="rId9"/>
    <p:sldId id="384" r:id="rId10"/>
    <p:sldId id="345" r:id="rId11"/>
    <p:sldId id="334" r:id="rId12"/>
    <p:sldId id="309" r:id="rId13"/>
    <p:sldId id="376" r:id="rId14"/>
    <p:sldId id="342" r:id="rId15"/>
    <p:sldId id="382" r:id="rId16"/>
    <p:sldId id="365" r:id="rId17"/>
    <p:sldId id="381" r:id="rId18"/>
    <p:sldId id="385" r:id="rId19"/>
    <p:sldId id="315" r:id="rId20"/>
    <p:sldId id="347" r:id="rId21"/>
    <p:sldId id="351" r:id="rId22"/>
    <p:sldId id="373" r:id="rId23"/>
    <p:sldId id="314" r:id="rId24"/>
    <p:sldId id="371" r:id="rId25"/>
    <p:sldId id="352" r:id="rId26"/>
    <p:sldId id="349" r:id="rId27"/>
    <p:sldId id="375" r:id="rId28"/>
    <p:sldId id="360" r:id="rId29"/>
    <p:sldId id="369" r:id="rId30"/>
    <p:sldId id="386" r:id="rId31"/>
    <p:sldId id="379" r:id="rId32"/>
    <p:sldId id="321" r:id="rId33"/>
    <p:sldId id="343" r:id="rId34"/>
    <p:sldId id="339" r:id="rId35"/>
    <p:sldId id="383" r:id="rId36"/>
    <p:sldId id="377" r:id="rId37"/>
    <p:sldId id="370" r:id="rId38"/>
    <p:sldId id="361" r:id="rId39"/>
    <p:sldId id="328" r:id="rId40"/>
    <p:sldId id="388" r:id="rId41"/>
    <p:sldId id="389" r:id="rId42"/>
  </p:sldIdLst>
  <p:sldSz cx="9144000" cy="5144770"/>
  <p:notesSz cx="6858000" cy="9144000"/>
  <p:custDataLst>
    <p:tags r:id="rId46"/>
  </p:custDataLst>
  <p:defaultTextStyle>
    <a:defPPr>
      <a:defRPr lang="zh-CN"/>
    </a:defPPr>
    <a:lvl1pPr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1pPr>
    <a:lvl2pPr marL="457200"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2pPr>
    <a:lvl3pPr marL="914400"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3pPr>
    <a:lvl4pPr marL="1371600"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4pPr>
    <a:lvl5pPr marL="1828800" algn="ctr" rtl="0" eaLnBrk="0" fontAlgn="ctr" hangingPunct="0">
      <a:spcBef>
        <a:spcPct val="0"/>
      </a:spcBef>
      <a:spcAft>
        <a:spcPct val="0"/>
      </a:spcAft>
      <a:buClr>
        <a:srgbClr val="FF0000"/>
      </a:buClr>
      <a:buSzPct val="70000"/>
      <a:buFont typeface="Arial" panose="020B0604020202020204" pitchFamily="34" charset="0"/>
      <a:defRPr sz="1400" kern="1200">
        <a:solidFill>
          <a:schemeClr val="tx1"/>
        </a:solidFill>
        <a:latin typeface="微软雅黑" panose="020B0503020204020204" pitchFamily="34" charset="-122"/>
        <a:ea typeface="宋体" panose="02010600030101010101" pitchFamily="2" charset="-122"/>
        <a:cs typeface="+mn-cs"/>
      </a:defRPr>
    </a:lvl5pPr>
    <a:lvl6pPr marL="2286000" algn="l" defTabSz="914400" rtl="0" eaLnBrk="1" latinLnBrk="0" hangingPunct="1">
      <a:defRPr sz="1400" kern="1200">
        <a:solidFill>
          <a:schemeClr val="tx1"/>
        </a:solidFill>
        <a:latin typeface="微软雅黑" panose="020B0503020204020204" pitchFamily="34" charset="-122"/>
        <a:ea typeface="宋体" panose="02010600030101010101" pitchFamily="2" charset="-122"/>
        <a:cs typeface="+mn-cs"/>
      </a:defRPr>
    </a:lvl6pPr>
    <a:lvl7pPr marL="2743200" algn="l" defTabSz="914400" rtl="0" eaLnBrk="1" latinLnBrk="0" hangingPunct="1">
      <a:defRPr sz="1400" kern="1200">
        <a:solidFill>
          <a:schemeClr val="tx1"/>
        </a:solidFill>
        <a:latin typeface="微软雅黑" panose="020B0503020204020204" pitchFamily="34" charset="-122"/>
        <a:ea typeface="宋体" panose="02010600030101010101" pitchFamily="2" charset="-122"/>
        <a:cs typeface="+mn-cs"/>
      </a:defRPr>
    </a:lvl7pPr>
    <a:lvl8pPr marL="3200400" algn="l" defTabSz="914400" rtl="0" eaLnBrk="1" latinLnBrk="0" hangingPunct="1">
      <a:defRPr sz="1400" kern="1200">
        <a:solidFill>
          <a:schemeClr val="tx1"/>
        </a:solidFill>
        <a:latin typeface="微软雅黑" panose="020B0503020204020204" pitchFamily="34" charset="-122"/>
        <a:ea typeface="宋体" panose="02010600030101010101" pitchFamily="2" charset="-122"/>
        <a:cs typeface="+mn-cs"/>
      </a:defRPr>
    </a:lvl8pPr>
    <a:lvl9pPr marL="3657600" algn="l" defTabSz="914400" rtl="0" eaLnBrk="1" latinLnBrk="0" hangingPunct="1">
      <a:defRPr sz="1400" kern="1200">
        <a:solidFill>
          <a:schemeClr val="tx1"/>
        </a:solidFill>
        <a:latin typeface="微软雅黑" panose="020B0503020204020204" pitchFamily="34"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92D050"/>
    <a:srgbClr val="F8F8F8"/>
    <a:srgbClr val="0066CC"/>
    <a:srgbClr val="0070C0"/>
    <a:srgbClr val="40B0FF"/>
    <a:srgbClr val="B3EBFF"/>
    <a:srgbClr val="063C94"/>
    <a:srgbClr val="00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6" d="100"/>
          <a:sy n="136" d="100"/>
        </p:scale>
        <p:origin x="894" y="126"/>
      </p:cViewPr>
      <p:guideLst>
        <p:guide orient="horz" pos="1620"/>
        <p:guide pos="2856"/>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54" d="100"/>
          <a:sy n="54" d="100"/>
        </p:scale>
        <p:origin x="-2862" y="-102"/>
      </p:cViewPr>
      <p:guideLst>
        <p:guide orient="horz" pos="2880"/>
        <p:guide pos="2142"/>
      </p:guideLst>
    </p:cSldViewPr>
  </p:notes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6" Type="http://schemas.openxmlformats.org/officeDocument/2006/relationships/tags" Target="tags/tag8.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t" anchorCtr="0" compatLnSpc="1"/>
          <a:lstStyle>
            <a:lvl1pPr algn="l" eaLnBrk="1" fontAlgn="base" hangingPunct="1">
              <a:defRPr sz="1200">
                <a:latin typeface="Arial" panose="020B0604020202020204" pitchFamily="34" charset="0"/>
              </a:defRPr>
            </a:lvl1pPr>
          </a:lstStyle>
          <a:p>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t" anchorCtr="0" compatLnSpc="1"/>
          <a:lstStyle>
            <a:lvl1pPr algn="r" eaLnBrk="1" fontAlgn="base" hangingPunct="1">
              <a:defRPr sz="1200">
                <a:latin typeface="Arial" panose="020B0604020202020204" pitchFamily="34" charset="0"/>
              </a:defRPr>
            </a:lvl1pPr>
          </a:lstStyle>
          <a:p>
            <a:endParaRPr lang="zh-CN" altLang="en-US"/>
          </a:p>
        </p:txBody>
      </p:sp>
      <p:sp>
        <p:nvSpPr>
          <p:cNvPr id="4100" name="Rectangle 4"/>
          <p:cNvSpPr>
            <a:spLocks noGrp="1" noRot="1" noChangeAspect="1" noChangeArrowheads="1" noTextEdit="1"/>
          </p:cNvSpPr>
          <p:nvPr>
            <p:ph type="sldImg" idx="2"/>
          </p:nvPr>
        </p:nvSpPr>
        <p:spPr bwMode="auto">
          <a:xfrm>
            <a:off x="382588" y="685800"/>
            <a:ext cx="6092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sp>
      <p:sp>
        <p:nvSpPr>
          <p:cNvPr id="4101" name="Rectangle 5"/>
          <p:cNvSpPr>
            <a:spLocks noGrp="1" noRot="1" noChangeAspect="1" noChangeArrowheads="1" noTextEdit="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pPr algn="l" defTabSz="0" fontAlgn="base">
              <a:spcBef>
                <a:spcPct val="30000"/>
              </a:spcBef>
              <a:buClrTx/>
              <a:buSzTx/>
              <a:buFontTx/>
              <a:buNone/>
            </a:pPr>
            <a:r>
              <a:rPr lang="zh-CN" altLang="en-US" sz="1200">
                <a:latin typeface="Arial" panose="020B0604020202020204" pitchFamily="34" charset="0"/>
              </a:rPr>
              <a:t>单击此处编辑母版文本样式</a:t>
            </a:r>
            <a:endParaRPr lang="zh-CN" altLang="en-US" sz="1200">
              <a:latin typeface="Arial" panose="020B0604020202020204" pitchFamily="34" charset="0"/>
            </a:endParaRPr>
          </a:p>
          <a:p>
            <a:pPr algn="l" defTabSz="0" fontAlgn="base">
              <a:spcBef>
                <a:spcPct val="30000"/>
              </a:spcBef>
              <a:buClrTx/>
              <a:buSzTx/>
              <a:buFontTx/>
              <a:buNone/>
            </a:pPr>
            <a:r>
              <a:rPr lang="zh-CN" altLang="en-US" sz="1200">
                <a:latin typeface="Arial" panose="020B0604020202020204" pitchFamily="34" charset="0"/>
              </a:rPr>
              <a:t>第二级</a:t>
            </a:r>
            <a:endParaRPr lang="zh-CN" altLang="en-US" sz="1200">
              <a:latin typeface="Arial" panose="020B0604020202020204" pitchFamily="34" charset="0"/>
            </a:endParaRPr>
          </a:p>
          <a:p>
            <a:pPr algn="l" defTabSz="0" fontAlgn="base">
              <a:spcBef>
                <a:spcPct val="30000"/>
              </a:spcBef>
              <a:buClrTx/>
              <a:buSzTx/>
              <a:buFontTx/>
              <a:buNone/>
            </a:pPr>
            <a:r>
              <a:rPr lang="zh-CN" altLang="en-US" sz="1200">
                <a:latin typeface="Arial" panose="020B0604020202020204" pitchFamily="34" charset="0"/>
              </a:rPr>
              <a:t>第三级</a:t>
            </a:r>
            <a:endParaRPr lang="zh-CN" altLang="en-US" sz="1200">
              <a:latin typeface="Arial" panose="020B0604020202020204" pitchFamily="34" charset="0"/>
            </a:endParaRPr>
          </a:p>
          <a:p>
            <a:pPr algn="l" defTabSz="0" fontAlgn="base">
              <a:spcBef>
                <a:spcPct val="30000"/>
              </a:spcBef>
              <a:buClrTx/>
              <a:buSzTx/>
              <a:buFontTx/>
              <a:buNone/>
            </a:pPr>
            <a:r>
              <a:rPr lang="zh-CN" altLang="en-US" sz="1200">
                <a:latin typeface="Arial" panose="020B0604020202020204" pitchFamily="34" charset="0"/>
              </a:rPr>
              <a:t>第四级</a:t>
            </a:r>
            <a:endParaRPr lang="zh-CN" altLang="en-US" sz="1200">
              <a:latin typeface="Arial" panose="020B0604020202020204" pitchFamily="34" charset="0"/>
            </a:endParaRPr>
          </a:p>
          <a:p>
            <a:pPr algn="l" defTabSz="0" fontAlgn="base">
              <a:spcBef>
                <a:spcPct val="30000"/>
              </a:spcBef>
              <a:buClrTx/>
              <a:buSzTx/>
              <a:buFontTx/>
              <a:buNone/>
            </a:pPr>
            <a:r>
              <a:rPr lang="zh-CN" altLang="en-US" sz="1200">
                <a:latin typeface="Arial" panose="020B0604020202020204" pitchFamily="34" charset="0"/>
              </a:rPr>
              <a:t>第五级</a:t>
            </a:r>
            <a:endParaRPr lang="zh-CN" altLang="en-US" sz="1200">
              <a:latin typeface="Arial" panose="020B0604020202020204" pitchFamily="34" charset="0"/>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b" anchorCtr="0" compatLnSpc="1"/>
          <a:lstStyle>
            <a:lvl1pPr algn="l" eaLnBrk="1" fontAlgn="base" hangingPunct="1">
              <a:defRPr sz="1200">
                <a:latin typeface="Arial" panose="020B0604020202020204" pitchFamily="34" charset="0"/>
              </a:defRPr>
            </a:lvl1pPr>
          </a:lstStyle>
          <a:p>
            <a:endParaRPr lang="zh-CN"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vert="horz" wrap="square" lIns="91440" tIns="45720" rIns="91440" bIns="45720" numCol="1" anchor="b" anchorCtr="0" compatLnSpc="1"/>
          <a:lstStyle>
            <a:lvl1pPr algn="r" eaLnBrk="1" fontAlgn="base" hangingPunct="1">
              <a:defRPr>
                <a:ea typeface="微软雅黑" panose="020B0503020204020204" pitchFamily="34" charset="-122"/>
              </a:defRPr>
            </a:lvl1pPr>
          </a:lstStyle>
          <a:p>
            <a:fld id="{5711C0B8-ACC3-4D91-8B38-72ED5A969CBF}" type="slidenum">
              <a:rPr lang="zh-CN" altLang="en-US"/>
            </a:fld>
            <a:endParaRPr lang="en-US" sz="120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7D76373-C80D-4C9F-B3BF-B095CCECF7DF}" type="slidenum">
              <a:rPr lang="zh-CN" altLang="en-US"/>
            </a:fld>
            <a:endParaRPr lang="en-US" sz="1200">
              <a:latin typeface="Arial" panose="020B0604020202020204" pitchFamily="34" charset="0"/>
              <a:ea typeface="宋体" panose="02010600030101010101" pitchFamily="2" charset="-122"/>
            </a:endParaRPr>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192AF8-29CB-482D-AA0F-7A6E9C7636A6}" type="slidenum">
              <a:rPr lang="zh-CN" altLang="en-US"/>
            </a:fld>
            <a:endParaRPr lang="en-US" sz="1200">
              <a:latin typeface="Arial" panose="020B0604020202020204" pitchFamily="34" charset="0"/>
              <a:ea typeface="宋体" panose="02010600030101010101" pitchFamily="2" charset="-122"/>
            </a:endParaRPr>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F5D5EC-0B03-494E-B886-50ABE0DC06E1}" type="slidenum">
              <a:rPr lang="zh-CN" altLang="en-US"/>
            </a:fld>
            <a:endParaRPr lang="en-US" sz="1200">
              <a:latin typeface="Arial" panose="020B0604020202020204" pitchFamily="34" charset="0"/>
              <a:ea typeface="宋体" panose="02010600030101010101" pitchFamily="2" charset="-122"/>
            </a:endParaRPr>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948F6F-94D8-4484-BB01-B0E4BC5C0640}" type="slidenum">
              <a:rPr lang="zh-CN" altLang="en-US"/>
            </a:fld>
            <a:endParaRPr lang="en-US" sz="1200">
              <a:latin typeface="Arial" panose="020B0604020202020204" pitchFamily="34" charset="0"/>
              <a:ea typeface="宋体" panose="02010600030101010101" pitchFamily="2" charset="-122"/>
            </a:endParaRPr>
          </a:p>
        </p:txBody>
      </p:sp>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701A4B-4203-40F9-9CF0-3B22AFD60D4C}" type="slidenum">
              <a:rPr lang="zh-CN" altLang="en-US"/>
            </a:fld>
            <a:endParaRPr lang="en-US" sz="1200">
              <a:latin typeface="Arial" panose="020B0604020202020204" pitchFamily="34" charset="0"/>
              <a:ea typeface="宋体" panose="02010600030101010101" pitchFamily="2" charset="-122"/>
            </a:endParaRPr>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AAFE47-D1D8-4904-B192-2F70556F7F03}" type="slidenum">
              <a:rPr lang="zh-CN" altLang="en-US"/>
            </a:fld>
            <a:endParaRPr lang="en-US" sz="1200">
              <a:latin typeface="Arial" panose="020B0604020202020204" pitchFamily="34" charset="0"/>
              <a:ea typeface="宋体" panose="02010600030101010101" pitchFamily="2" charset="-122"/>
            </a:endParaRPr>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417526-167E-41F0-AB34-F391D57B718F}" type="slidenum">
              <a:rPr lang="zh-CN" altLang="en-US"/>
            </a:fld>
            <a:endParaRPr lang="en-US" sz="1200">
              <a:latin typeface="Arial" panose="020B0604020202020204" pitchFamily="34" charset="0"/>
              <a:ea typeface="宋体" panose="02010600030101010101" pitchFamily="2" charset="-122"/>
            </a:endParaRPr>
          </a:p>
        </p:txBody>
      </p:sp>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51CDEA-8A17-4B1D-972A-8D1133FA8F31}" type="slidenum">
              <a:rPr lang="zh-CN" altLang="en-US"/>
            </a:fld>
            <a:endParaRPr lang="en-US" sz="1200">
              <a:latin typeface="Arial" panose="020B0604020202020204" pitchFamily="34" charset="0"/>
              <a:ea typeface="宋体" panose="02010600030101010101" pitchFamily="2" charset="-122"/>
            </a:endParaRPr>
          </a:p>
        </p:txBody>
      </p:sp>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BEF6BE-033F-4F7F-AFF1-9F8EF71FE507}" type="slidenum">
              <a:rPr lang="zh-CN" altLang="en-US"/>
            </a:fld>
            <a:endParaRPr lang="en-US" sz="1200">
              <a:latin typeface="Arial" panose="020B0604020202020204" pitchFamily="34" charset="0"/>
              <a:ea typeface="宋体" panose="02010600030101010101" pitchFamily="2" charset="-122"/>
            </a:endParaRPr>
          </a:p>
        </p:txBody>
      </p:sp>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12AD84-7093-434D-B57A-CA5A57FADC64}" type="slidenum">
              <a:rPr lang="zh-CN" altLang="en-US"/>
            </a:fld>
            <a:endParaRPr lang="en-US" sz="1200">
              <a:latin typeface="Arial" panose="020B0604020202020204" pitchFamily="34" charset="0"/>
              <a:ea typeface="宋体" panose="02010600030101010101" pitchFamily="2" charset="-122"/>
            </a:endParaRPr>
          </a:p>
        </p:txBody>
      </p:sp>
      <p:sp>
        <p:nvSpPr>
          <p:cNvPr id="66562" name="Rectangle 2"/>
          <p:cNvSpPr>
            <a:spLocks noGrp="1" noRot="1" noChangeAspect="1" noChangeArrowheads="1" noTextEdit="1"/>
          </p:cNvSpPr>
          <p:nvPr>
            <p:ph type="sldImg"/>
          </p:nvPr>
        </p:nvSpPr>
        <p:spPr/>
      </p:sp>
      <p:sp>
        <p:nvSpPr>
          <p:cNvPr id="6656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C5F6D5-2D58-47EB-84FD-0836F26A4B30}" type="slidenum">
              <a:rPr lang="zh-CN" altLang="en-US"/>
            </a:fld>
            <a:endParaRPr lang="en-US" sz="1200">
              <a:latin typeface="Arial" panose="020B0604020202020204" pitchFamily="34" charset="0"/>
              <a:ea typeface="宋体" panose="02010600030101010101" pitchFamily="2" charset="-122"/>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392046-3AFC-40B8-8B7D-011AD3FF7CE7}" type="slidenum">
              <a:rPr lang="zh-CN" altLang="en-US"/>
            </a:fld>
            <a:endParaRPr lang="en-US" sz="1200">
              <a:latin typeface="Arial" panose="020B0604020202020204" pitchFamily="34" charset="0"/>
              <a:ea typeface="宋体" panose="02010600030101010101" pitchFamily="2" charset="-122"/>
            </a:endParaRPr>
          </a:p>
        </p:txBody>
      </p:sp>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E8F0CF-CBF9-4BF7-95A0-2BD74EB203B0}" type="slidenum">
              <a:rPr lang="zh-CN" altLang="en-US"/>
            </a:fld>
            <a:endParaRPr lang="en-US" sz="1200">
              <a:latin typeface="Arial" panose="020B0604020202020204" pitchFamily="34" charset="0"/>
              <a:ea typeface="宋体" panose="02010600030101010101" pitchFamily="2" charset="-122"/>
            </a:endParaRPr>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1F59A3-5E48-4A9E-8587-3D4A39D0F558}" type="slidenum">
              <a:rPr lang="zh-CN" altLang="en-US"/>
            </a:fld>
            <a:endParaRPr lang="en-US" sz="1200">
              <a:latin typeface="Arial" panose="020B0604020202020204" pitchFamily="34" charset="0"/>
              <a:ea typeface="宋体" panose="02010600030101010101" pitchFamily="2" charset="-122"/>
            </a:endParaRPr>
          </a:p>
        </p:txBody>
      </p:sp>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E995E6-EC40-4CE2-B65E-6C59654FA904}" type="slidenum">
              <a:rPr lang="zh-CN" altLang="en-US"/>
            </a:fld>
            <a:endParaRPr lang="en-US" sz="1200">
              <a:latin typeface="Arial" panose="020B0604020202020204" pitchFamily="34" charset="0"/>
              <a:ea typeface="宋体" panose="02010600030101010101" pitchFamily="2" charset="-122"/>
            </a:endParaRPr>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D9D61A-CCD2-4FAE-B5ED-3BB25E06CF6F}" type="slidenum">
              <a:rPr lang="zh-CN" altLang="en-US"/>
            </a:fld>
            <a:endParaRPr lang="en-US" sz="1200">
              <a:latin typeface="Arial" panose="020B0604020202020204" pitchFamily="34" charset="0"/>
              <a:ea typeface="宋体" panose="02010600030101010101" pitchFamily="2" charset="-122"/>
            </a:endParaRPr>
          </a:p>
        </p:txBody>
      </p:sp>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6F125B-D4CC-4D01-93E5-F68C94068498}" type="slidenum">
              <a:rPr lang="zh-CN" altLang="en-US"/>
            </a:fld>
            <a:endParaRPr lang="en-US" sz="1200">
              <a:latin typeface="Arial" panose="020B0604020202020204" pitchFamily="34" charset="0"/>
              <a:ea typeface="宋体" panose="02010600030101010101" pitchFamily="2" charset="-122"/>
            </a:endParaRPr>
          </a:p>
        </p:txBody>
      </p:sp>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A58385-A728-4AC7-8ABB-A44A264E4A7E}" type="slidenum">
              <a:rPr lang="zh-CN" altLang="en-US"/>
            </a:fld>
            <a:endParaRPr lang="en-US" sz="1200">
              <a:latin typeface="Arial" panose="020B0604020202020204" pitchFamily="34" charset="0"/>
              <a:ea typeface="宋体" panose="02010600030101010101" pitchFamily="2" charset="-122"/>
            </a:endParaRPr>
          </a:p>
        </p:txBody>
      </p:sp>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9681D7-FF30-4326-AF22-37CA55762D7E}" type="slidenum">
              <a:rPr lang="zh-CN" altLang="en-US"/>
            </a:fld>
            <a:endParaRPr lang="en-US" sz="1200">
              <a:latin typeface="Arial" panose="020B0604020202020204" pitchFamily="34" charset="0"/>
              <a:ea typeface="宋体" panose="02010600030101010101" pitchFamily="2" charset="-122"/>
            </a:endParaRPr>
          </a:p>
        </p:txBody>
      </p:sp>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6157EF-0EFC-426C-BC55-3EFC3EB2F0DC}" type="slidenum">
              <a:rPr lang="zh-CN" altLang="en-US"/>
            </a:fld>
            <a:endParaRPr lang="en-US" sz="1200">
              <a:latin typeface="Arial" panose="020B0604020202020204" pitchFamily="34" charset="0"/>
              <a:ea typeface="宋体" panose="02010600030101010101" pitchFamily="2" charset="-122"/>
            </a:endParaRPr>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F66BA0-AFBF-48D5-9CD4-1C8CFFAB8171}" type="slidenum">
              <a:rPr lang="zh-CN" altLang="en-US"/>
            </a:fld>
            <a:endParaRPr lang="en-US" sz="1200">
              <a:latin typeface="Arial" panose="020B0604020202020204" pitchFamily="34" charset="0"/>
              <a:ea typeface="宋体" panose="02010600030101010101" pitchFamily="2" charset="-122"/>
            </a:endParaRPr>
          </a:p>
        </p:txBody>
      </p:sp>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http://www.52ppt.com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A461D7-C9CF-471A-A0AD-BB330E518940}" type="slidenum">
              <a:rPr lang="zh-CN" altLang="en-US"/>
            </a:fld>
            <a:endParaRPr lang="en-US" sz="1200">
              <a:latin typeface="Arial" panose="020B0604020202020204" pitchFamily="34" charset="0"/>
              <a:ea typeface="宋体" panose="02010600030101010101" pitchFamily="2" charset="-122"/>
            </a:endParaRPr>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FF85C6-2176-4B67-86F4-766AF7FFED66}" type="slidenum">
              <a:rPr lang="zh-CN" altLang="en-US"/>
            </a:fld>
            <a:endParaRPr lang="en-US" sz="1200">
              <a:latin typeface="Arial" panose="020B0604020202020204" pitchFamily="34" charset="0"/>
              <a:ea typeface="宋体" panose="02010600030101010101" pitchFamily="2" charset="-122"/>
            </a:endParaRPr>
          </a:p>
        </p:txBody>
      </p:sp>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A4AAE2-66EE-4235-A025-8F2A9FEAAC5E}" type="slidenum">
              <a:rPr lang="zh-CN" altLang="en-US"/>
            </a:fld>
            <a:endParaRPr lang="en-US" sz="1200">
              <a:latin typeface="Arial" panose="020B0604020202020204" pitchFamily="34" charset="0"/>
              <a:ea typeface="宋体" panose="02010600030101010101" pitchFamily="2" charset="-122"/>
            </a:endParaRPr>
          </a:p>
        </p:txBody>
      </p:sp>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6238"/>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56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94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94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6238"/>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0"/>
            <a:ext cx="8229600" cy="33956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1225"/>
            <a:ext cx="7772400" cy="11255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3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3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9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948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7488"/>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56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94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94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9386"/>
            <a:ext cx="3868340" cy="276429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9386"/>
            <a:ext cx="3887391" cy="276429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1225"/>
            <a:ext cx="7772400" cy="11255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3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3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910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948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7488"/>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9144000" cy="5145088"/>
          </a:xfrm>
          <a:prstGeom prst="rect">
            <a:avLst/>
          </a:prstGeom>
          <a:solidFill>
            <a:srgbClr val="F8F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txStyles>
    <p:titleStyle>
      <a:lvl1pPr algn="ctr" rtl="0" fontAlgn="base">
        <a:spcBef>
          <a:spcPct val="0"/>
        </a:spcBef>
        <a:spcAft>
          <a:spcPct val="0"/>
        </a:spcAft>
        <a:defRPr sz="3200" b="1">
          <a:solidFill>
            <a:srgbClr val="FFFFFF"/>
          </a:solidFill>
          <a:latin typeface="+mj-lt"/>
          <a:ea typeface="+mj-ea"/>
          <a:cs typeface="+mj-cs"/>
          <a:sym typeface="Verdana" panose="020B0604030504040204" pitchFamily="34" charset="0"/>
        </a:defRPr>
      </a:lvl1pPr>
      <a:lvl2pPr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2pPr>
      <a:lvl3pPr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3pPr>
      <a:lvl4pPr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4pPr>
      <a:lvl5pPr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5pPr>
      <a:lvl6pPr marL="457200"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6pPr>
      <a:lvl7pPr marL="914400"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7pPr>
      <a:lvl8pPr marL="1371600"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8pPr>
      <a:lvl9pPr marL="1828800" algn="ctr" rtl="0" fontAlgn="base">
        <a:spcBef>
          <a:spcPct val="0"/>
        </a:spcBef>
        <a:spcAft>
          <a:spcPct val="0"/>
        </a:spcAft>
        <a:defRPr sz="3200" b="1">
          <a:solidFill>
            <a:srgbClr val="FFFFFF"/>
          </a:solidFill>
          <a:latin typeface="Verdana" panose="020B0604030504040204" pitchFamily="34" charset="0"/>
          <a:sym typeface="Verdana" panose="020B0604030504040204" pitchFamily="34" charset="0"/>
        </a:defRPr>
      </a:lvl9pPr>
    </p:titleStyle>
    <p:bodyStyle>
      <a:lvl1pPr marL="342900" indent="-342900" algn="l" defTabSz="0" rtl="0" fontAlgn="base">
        <a:spcBef>
          <a:spcPct val="20000"/>
        </a:spcBef>
        <a:spcAft>
          <a:spcPct val="0"/>
        </a:spcAft>
        <a:buClr>
          <a:schemeClr val="hlink"/>
        </a:buClr>
        <a:buFont typeface="Wingdings" panose="05000000000000000000" pitchFamily="2" charset="2"/>
        <a:buChar char="•"/>
        <a:defRPr sz="2800">
          <a:solidFill>
            <a:schemeClr val="tx1"/>
          </a:solidFill>
          <a:latin typeface="+mn-lt"/>
          <a:ea typeface="+mn-ea"/>
          <a:cs typeface="+mn-cs"/>
          <a:sym typeface="Verdana" panose="020B0604030504040204" pitchFamily="34" charset="0"/>
        </a:defRPr>
      </a:lvl1pPr>
      <a:lvl2pPr marL="742950" indent="-285750" algn="l" defTabSz="0"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sym typeface="Verdana" panose="020B0604030504040204" pitchFamily="34" charset="0"/>
        </a:defRPr>
      </a:lvl2pPr>
      <a:lvl3pPr marL="1143000" indent="-228600" algn="l" defTabSz="0" rtl="0" fontAlgn="base">
        <a:spcBef>
          <a:spcPct val="20000"/>
        </a:spcBef>
        <a:spcAft>
          <a:spcPct val="0"/>
        </a:spcAft>
        <a:buClr>
          <a:schemeClr val="tx1"/>
        </a:buClr>
        <a:buFont typeface="Wingdings" panose="05000000000000000000" pitchFamily="2" charset="2"/>
        <a:buChar char="•"/>
        <a:defRPr sz="2400">
          <a:solidFill>
            <a:schemeClr val="tx1"/>
          </a:solidFill>
          <a:latin typeface="Arial" panose="020B0604020202020204" pitchFamily="34" charset="0"/>
          <a:sym typeface="Verdana" panose="020B0604030504040204" pitchFamily="34" charset="0"/>
        </a:defRPr>
      </a:lvl3pPr>
      <a:lvl4pPr marL="16002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4pPr>
      <a:lvl5pPr marL="20574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5pPr>
      <a:lvl6pPr marL="25146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6pPr>
      <a:lvl7pPr marL="29718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7pPr>
      <a:lvl8pPr marL="34290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8pPr>
      <a:lvl9pPr marL="3886200" indent="-228600" algn="l" defTabSz="0" rtl="0" fontAlgn="base">
        <a:spcBef>
          <a:spcPct val="20000"/>
        </a:spcBef>
        <a:spcAft>
          <a:spcPct val="0"/>
        </a:spcAft>
        <a:buClr>
          <a:schemeClr val="tx1"/>
        </a:buClr>
        <a:buFont typeface="Wingdings" panose="05000000000000000000" pitchFamily="2" charset="2"/>
        <a:buChar char="»"/>
        <a:defRPr sz="2000">
          <a:solidFill>
            <a:schemeClr val="tx1"/>
          </a:solidFill>
          <a:latin typeface="Arial" panose="020B0604020202020204" pitchFamily="34" charset="0"/>
          <a:sym typeface="Verdana" panose="020B060403050404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mc:Choice xmlns:p14="http://schemas.microsoft.com/office/powerpoint/2010/main" Requires="p14">
      <p:transition spd="slow" p14:dur="1600" advClick="0" advTm="7000">
        <p14:gallery dir="l"/>
      </p:transition>
    </mc:Choice>
    <mc:Fallback>
      <p:transition spd="slow" advClick="0" advTm="7000">
        <p:fade/>
      </p:transition>
    </mc:Fallback>
  </mc:AlternateContent>
  <p:txStyles>
    <p:titleStyle>
      <a:lvl1pPr algn="l" rtl="0" fontAlgn="base">
        <a:spcBef>
          <a:spcPct val="0"/>
        </a:spcBef>
        <a:spcAft>
          <a:spcPct val="0"/>
        </a:spcAft>
        <a:defRPr sz="2800" b="1">
          <a:solidFill>
            <a:schemeClr val="bg1"/>
          </a:solidFill>
          <a:latin typeface="+mj-lt"/>
          <a:ea typeface="+mj-ea"/>
          <a:cs typeface="+mj-cs"/>
          <a:sym typeface="Arial" panose="020B0604020202020204" pitchFamily="34" charset="0"/>
        </a:defRPr>
      </a:lvl1pPr>
      <a:lvl2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2pPr>
      <a:lvl3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3pPr>
      <a:lvl4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4pPr>
      <a:lvl5pPr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ea typeface="宋体" panose="02010600030101010101" pitchFamily="2" charset="-122"/>
          <a:sym typeface="Arial" panose="020B0604020202020204" pitchFamily="34" charset="0"/>
        </a:defRPr>
      </a:lvl9pPr>
    </p:titleStyle>
    <p:bodyStyle>
      <a:lvl1pPr marL="180975" indent="-180975" algn="l" defTabSz="0" rtl="0" fontAlgn="base">
        <a:lnSpc>
          <a:spcPct val="120000"/>
        </a:lnSpc>
        <a:spcBef>
          <a:spcPct val="20000"/>
        </a:spcBef>
        <a:spcAft>
          <a:spcPct val="0"/>
        </a:spcAft>
        <a:buClr>
          <a:schemeClr val="accent1"/>
        </a:buClr>
        <a:buSzPct val="60000"/>
        <a:buFont typeface="Wingdings" panose="05000000000000000000" pitchFamily="2" charset="2"/>
        <a:buChar char="l"/>
        <a:defRPr sz="2000" b="1">
          <a:solidFill>
            <a:schemeClr val="tx1"/>
          </a:solidFill>
          <a:latin typeface="+mn-lt"/>
          <a:ea typeface="+mn-ea"/>
          <a:cs typeface="+mn-cs"/>
          <a:sym typeface="Arial" panose="020B0604020202020204" pitchFamily="34" charset="0"/>
        </a:defRPr>
      </a:lvl1pPr>
      <a:lvl2pPr marL="541655" indent="-179705" algn="l" defTabSz="0" rtl="0" fontAlgn="ctr">
        <a:lnSpc>
          <a:spcPct val="120000"/>
        </a:lnSpc>
        <a:spcBef>
          <a:spcPct val="20000"/>
        </a:spcBef>
        <a:spcAft>
          <a:spcPct val="0"/>
        </a:spcAft>
        <a:buClr>
          <a:schemeClr val="accent1"/>
        </a:buClr>
        <a:buSzPct val="60000"/>
        <a:buFont typeface="Wingdings" panose="05000000000000000000" pitchFamily="2" charset="2"/>
        <a:buChar char="l"/>
        <a:defRPr b="1">
          <a:solidFill>
            <a:schemeClr val="tx1"/>
          </a:solidFill>
          <a:latin typeface="+mn-lt"/>
          <a:ea typeface="+mn-ea"/>
          <a:sym typeface="Arial" panose="020B0604020202020204" pitchFamily="34" charset="0"/>
        </a:defRPr>
      </a:lvl2pPr>
      <a:lvl3pPr marL="895350" indent="-174625"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600" b="1">
          <a:solidFill>
            <a:schemeClr val="tx1"/>
          </a:solidFill>
          <a:latin typeface="+mn-lt"/>
          <a:ea typeface="+mn-ea"/>
          <a:sym typeface="Arial" panose="020B0604020202020204" pitchFamily="34" charset="0"/>
        </a:defRPr>
      </a:lvl3pPr>
      <a:lvl4pPr marL="1256030" indent="-179705"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400" b="1">
          <a:solidFill>
            <a:schemeClr val="tx1"/>
          </a:solidFill>
          <a:latin typeface="+mn-lt"/>
          <a:ea typeface="+mn-ea"/>
          <a:sym typeface="Arial" panose="020B0604020202020204" pitchFamily="34" charset="0"/>
        </a:defRPr>
      </a:lvl4pPr>
      <a:lvl5pPr marL="16192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5pPr>
      <a:lvl6pPr marL="20764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6pPr>
      <a:lvl7pPr marL="25336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7pPr>
      <a:lvl8pPr marL="29908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8pPr>
      <a:lvl9pPr marL="3448050" indent="-184150" algn="l" defTabSz="0" rtl="0" fontAlgn="ctr">
        <a:lnSpc>
          <a:spcPct val="120000"/>
        </a:lnSpc>
        <a:spcBef>
          <a:spcPct val="20000"/>
        </a:spcBef>
        <a:spcAft>
          <a:spcPct val="0"/>
        </a:spcAft>
        <a:buClr>
          <a:schemeClr val="accent1"/>
        </a:buClr>
        <a:buSzPct val="60000"/>
        <a:buFont typeface="Wingdings" panose="05000000000000000000" pitchFamily="2" charset="2"/>
        <a:buChar char="l"/>
        <a:defRPr sz="1200" b="1">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fontAlgn="auto" hangingPunct="1">
              <a:spcBef>
                <a:spcPts val="0"/>
              </a:spcBef>
              <a:spcAft>
                <a:spcPts val="0"/>
              </a:spcAft>
              <a:buClrTx/>
              <a:buSzTx/>
            </a:pPr>
            <a:fld id="{16E5758D-A3C3-4E88-8AC0-22500507BD7E}" type="datetimeFigureOut">
              <a:rPr lang="zh-CN" altLang="en-US" smtClean="0">
                <a:solidFill>
                  <a:prstClr val="black">
                    <a:tint val="75000"/>
                  </a:prstClr>
                </a:solidFill>
                <a:latin typeface="Calibri" panose="020F0502020204030204"/>
              </a:rPr>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1" fontAlgn="auto" hangingPunct="1">
              <a:spcBef>
                <a:spcPts val="0"/>
              </a:spcBef>
              <a:spcAft>
                <a:spcPts val="0"/>
              </a:spcAft>
              <a:buClrTx/>
              <a:buSzTx/>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fontAlgn="auto" hangingPunct="1">
              <a:spcBef>
                <a:spcPts val="0"/>
              </a:spcBef>
              <a:spcAft>
                <a:spcPts val="0"/>
              </a:spcAft>
              <a:buClrTx/>
              <a:buSzTx/>
            </a:pPr>
            <a:fld id="{AA4E786F-588D-4932-A7B2-AE3451FA4ACA}" type="slidenum">
              <a:rPr lang="zh-CN" altLang="en-US" smtClean="0">
                <a:solidFill>
                  <a:prstClr val="black">
                    <a:tint val="75000"/>
                  </a:prstClr>
                </a:solidFill>
                <a:latin typeface="Calibri" panose="020F0502020204030204"/>
              </a:rPr>
            </a:fld>
            <a:endParaRPr lang="zh-CN" altLang="en-US">
              <a:solidFill>
                <a:prstClr val="black">
                  <a:tint val="75000"/>
                </a:prstClr>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0" Type="http://schemas.openxmlformats.org/officeDocument/2006/relationships/notesSlide" Target="../notesSlides/notesSl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A_图片 2" descr="C:\Documents and Settings\Administrator\桌面\7.png"/>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0" y="-15080"/>
            <a:ext cx="9144000" cy="5160168"/>
          </a:xfrm>
          <a:prstGeom prst="rect">
            <a:avLst/>
          </a:prstGeom>
          <a:noFill/>
          <a:extLst>
            <a:ext uri="{909E8E84-426E-40DD-AFC4-6F175D3DCCD1}">
              <a14:hiddenFill xmlns:a14="http://schemas.microsoft.com/office/drawing/2010/main">
                <a:solidFill>
                  <a:srgbClr val="FFFFFF"/>
                </a:solidFill>
              </a14:hiddenFill>
            </a:ext>
          </a:extLst>
        </p:spPr>
      </p:pic>
      <p:sp>
        <p:nvSpPr>
          <p:cNvPr id="9" name="PA_文本框 8"/>
          <p:cNvSpPr txBox="1">
            <a:spLocks noChangeArrowheads="1"/>
          </p:cNvSpPr>
          <p:nvPr>
            <p:custDataLst>
              <p:tags r:id="rId3"/>
            </p:custDataLst>
          </p:nvPr>
        </p:nvSpPr>
        <p:spPr bwMode="auto">
          <a:xfrm>
            <a:off x="7467524" y="2638706"/>
            <a:ext cx="1406708" cy="276999"/>
          </a:xfrm>
          <a:prstGeom prst="rect">
            <a:avLst/>
          </a:prstGeom>
          <a:noFill/>
          <a:ln w="9525">
            <a:solidFill>
              <a:schemeClr val="accent1"/>
            </a:solidFill>
            <a:miter lim="800000"/>
          </a:ln>
        </p:spPr>
        <p:txBody>
          <a:bodyPr wrap="square">
            <a:spAutoFit/>
          </a:bodyPr>
          <a:lstStyle>
            <a:lvl1pPr>
              <a:defRPr sz="1400">
                <a:solidFill>
                  <a:schemeClr val="tx1"/>
                </a:solidFill>
                <a:latin typeface="微软雅黑" panose="020B0503020204020204" pitchFamily="34" charset="-122"/>
                <a:ea typeface="微软雅黑" panose="020B0503020204020204" pitchFamily="34" charset="-122"/>
              </a:defRPr>
            </a:lvl1pPr>
            <a:lvl2pPr marL="742950" indent="-285750">
              <a:defRPr sz="1400">
                <a:solidFill>
                  <a:schemeClr val="tx1"/>
                </a:solidFill>
                <a:latin typeface="微软雅黑" panose="020B0503020204020204" pitchFamily="34" charset="-122"/>
                <a:ea typeface="微软雅黑" panose="020B0503020204020204" pitchFamily="34" charset="-122"/>
              </a:defRPr>
            </a:lvl2pPr>
            <a:lvl3pPr marL="1143000" indent="-228600">
              <a:defRPr sz="1400">
                <a:solidFill>
                  <a:schemeClr val="tx1"/>
                </a:solidFill>
                <a:latin typeface="微软雅黑" panose="020B0503020204020204" pitchFamily="34" charset="-122"/>
                <a:ea typeface="微软雅黑" panose="020B0503020204020204" pitchFamily="34" charset="-122"/>
              </a:defRPr>
            </a:lvl3pPr>
            <a:lvl4pPr marL="1600200" indent="-228600">
              <a:defRPr sz="1400">
                <a:solidFill>
                  <a:schemeClr val="tx1"/>
                </a:solidFill>
                <a:latin typeface="微软雅黑" panose="020B0503020204020204" pitchFamily="34" charset="-122"/>
                <a:ea typeface="微软雅黑" panose="020B0503020204020204" pitchFamily="34" charset="-122"/>
              </a:defRPr>
            </a:lvl4pPr>
            <a:lvl5pPr marL="2057400" indent="-228600">
              <a:defRPr sz="1400">
                <a:solidFill>
                  <a:schemeClr val="tx1"/>
                </a:solidFill>
                <a:latin typeface="微软雅黑" panose="020B0503020204020204" pitchFamily="34" charset="-122"/>
                <a:ea typeface="微软雅黑" panose="020B0503020204020204" pitchFamily="34" charset="-122"/>
              </a:defRPr>
            </a:lvl5pPr>
            <a:lvl6pPr marL="25146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6pPr>
            <a:lvl7pPr marL="29718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7pPr>
            <a:lvl8pPr marL="34290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8pPr>
            <a:lvl9pPr marL="38862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9pPr>
          </a:lstStyle>
          <a:p>
            <a:pPr eaLnBrk="1" fontAlgn="base" hangingPunct="1">
              <a:buClrTx/>
              <a:buSzTx/>
            </a:pPr>
            <a:r>
              <a:rPr lang="en-US" altLang="zh-CN" sz="1200" dirty="0">
                <a:solidFill>
                  <a:schemeClr val="accent1"/>
                </a:solidFill>
                <a:latin typeface="Verdana" panose="020B0604030504040204" pitchFamily="34" charset="0"/>
              </a:rPr>
              <a:t>……</a:t>
            </a:r>
            <a:endParaRPr lang="en-US" altLang="zh-CN" sz="1200" dirty="0">
              <a:solidFill>
                <a:schemeClr val="accent1"/>
              </a:solidFill>
              <a:latin typeface="Verdana" panose="020B0604030504040204" pitchFamily="34" charset="0"/>
            </a:endParaRPr>
          </a:p>
        </p:txBody>
      </p:sp>
      <p:sp>
        <p:nvSpPr>
          <p:cNvPr id="11" name="PA_文本框 10"/>
          <p:cNvSpPr txBox="1"/>
          <p:nvPr>
            <p:custDataLst>
              <p:tags r:id="rId4"/>
            </p:custDataLst>
          </p:nvPr>
        </p:nvSpPr>
        <p:spPr>
          <a:xfrm>
            <a:off x="4716016" y="2149090"/>
            <a:ext cx="4248472" cy="438582"/>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r" eaLnBrk="1" hangingPunct="1">
              <a:lnSpc>
                <a:spcPct val="150000"/>
              </a:lnSpc>
            </a:pPr>
            <a:r>
              <a:rPr lang="en-US" altLang="zh-CN" sz="800" dirty="0">
                <a:solidFill>
                  <a:schemeClr val="bg2">
                    <a:lumMod val="50000"/>
                  </a:schemeClr>
                </a:solidFill>
              </a:rPr>
              <a:t>Chinadaily.com.cn is the largest English portal in China, providing news, business information, BBS, learning materials. The Website has channels as China,</a:t>
            </a:r>
            <a:endParaRPr lang="id-ID" altLang="zh-CN" sz="600" dirty="0">
              <a:solidFill>
                <a:schemeClr val="bg2">
                  <a:lumMod val="50000"/>
                </a:schemeClr>
              </a:solidFill>
              <a:latin typeface="Lato" pitchFamily="34" charset="0"/>
              <a:ea typeface="Clear Sans Light" pitchFamily="34" charset="0"/>
              <a:cs typeface="Clear Sans Light" pitchFamily="34" charset="0"/>
            </a:endParaRPr>
          </a:p>
        </p:txBody>
      </p:sp>
      <p:sp>
        <p:nvSpPr>
          <p:cNvPr id="12" name="PA_文本框 11"/>
          <p:cNvSpPr txBox="1"/>
          <p:nvPr>
            <p:custDataLst>
              <p:tags r:id="rId5"/>
            </p:custDataLst>
          </p:nvPr>
        </p:nvSpPr>
        <p:spPr>
          <a:xfrm>
            <a:off x="2195736" y="896188"/>
            <a:ext cx="6768752" cy="946413"/>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r" eaLnBrk="1" hangingPunct="1">
              <a:lnSpc>
                <a:spcPct val="150000"/>
              </a:lnSpc>
            </a:pPr>
            <a:r>
              <a:rPr lang="zh-CN" altLang="en-US" sz="3800" b="1" dirty="0">
                <a:solidFill>
                  <a:schemeClr val="accent1"/>
                </a:solidFill>
                <a:latin typeface="微软雅黑" panose="020B0503020204020204" pitchFamily="34" charset="-122"/>
                <a:ea typeface="微软雅黑" panose="020B0503020204020204" pitchFamily="34" charset="-122"/>
                <a:cs typeface="Clear Sans Light" pitchFamily="34" charset="0"/>
              </a:rPr>
              <a:t>单</a:t>
            </a:r>
            <a:r>
              <a:rPr lang="zh-CN" altLang="en-US" sz="3800" b="1" dirty="0" smtClean="0">
                <a:solidFill>
                  <a:schemeClr val="accent1"/>
                </a:solidFill>
                <a:latin typeface="微软雅黑" panose="020B0503020204020204" pitchFamily="34" charset="-122"/>
                <a:ea typeface="微软雅黑" panose="020B0503020204020204" pitchFamily="34" charset="-122"/>
                <a:cs typeface="Clear Sans Light" pitchFamily="34" charset="0"/>
              </a:rPr>
              <a:t>击此处添加您的标题</a:t>
            </a:r>
            <a:endParaRPr lang="id-ID" altLang="zh-CN" sz="3800" b="1"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3" name="PA_文本框 12"/>
          <p:cNvSpPr txBox="1">
            <a:spLocks noChangeArrowheads="1"/>
          </p:cNvSpPr>
          <p:nvPr>
            <p:custDataLst>
              <p:tags r:id="rId6"/>
            </p:custDataLst>
          </p:nvPr>
        </p:nvSpPr>
        <p:spPr bwMode="auto">
          <a:xfrm>
            <a:off x="5506913" y="1847714"/>
            <a:ext cx="3457575" cy="307777"/>
          </a:xfrm>
          <a:prstGeom prst="rect">
            <a:avLst/>
          </a:prstGeom>
          <a:noFill/>
          <a:ln w="9525">
            <a:noFill/>
            <a:miter lim="800000"/>
          </a:ln>
        </p:spPr>
        <p:txBody>
          <a:bodyPr>
            <a:spAutoFit/>
          </a:bodyPr>
          <a:lstStyle>
            <a:lvl1pPr>
              <a:defRPr sz="1400">
                <a:solidFill>
                  <a:schemeClr val="tx1"/>
                </a:solidFill>
                <a:latin typeface="微软雅黑" panose="020B0503020204020204" pitchFamily="34" charset="-122"/>
                <a:ea typeface="微软雅黑" panose="020B0503020204020204" pitchFamily="34" charset="-122"/>
              </a:defRPr>
            </a:lvl1pPr>
            <a:lvl2pPr marL="742950" indent="-285750">
              <a:defRPr sz="1400">
                <a:solidFill>
                  <a:schemeClr val="tx1"/>
                </a:solidFill>
                <a:latin typeface="微软雅黑" panose="020B0503020204020204" pitchFamily="34" charset="-122"/>
                <a:ea typeface="微软雅黑" panose="020B0503020204020204" pitchFamily="34" charset="-122"/>
              </a:defRPr>
            </a:lvl2pPr>
            <a:lvl3pPr marL="1143000" indent="-228600">
              <a:defRPr sz="1400">
                <a:solidFill>
                  <a:schemeClr val="tx1"/>
                </a:solidFill>
                <a:latin typeface="微软雅黑" panose="020B0503020204020204" pitchFamily="34" charset="-122"/>
                <a:ea typeface="微软雅黑" panose="020B0503020204020204" pitchFamily="34" charset="-122"/>
              </a:defRPr>
            </a:lvl3pPr>
            <a:lvl4pPr marL="1600200" indent="-228600">
              <a:defRPr sz="1400">
                <a:solidFill>
                  <a:schemeClr val="tx1"/>
                </a:solidFill>
                <a:latin typeface="微软雅黑" panose="020B0503020204020204" pitchFamily="34" charset="-122"/>
                <a:ea typeface="微软雅黑" panose="020B0503020204020204" pitchFamily="34" charset="-122"/>
              </a:defRPr>
            </a:lvl4pPr>
            <a:lvl5pPr marL="2057400" indent="-228600">
              <a:defRPr sz="1400">
                <a:solidFill>
                  <a:schemeClr val="tx1"/>
                </a:solidFill>
                <a:latin typeface="微软雅黑" panose="020B0503020204020204" pitchFamily="34" charset="-122"/>
                <a:ea typeface="微软雅黑" panose="020B0503020204020204" pitchFamily="34" charset="-122"/>
              </a:defRPr>
            </a:lvl5pPr>
            <a:lvl6pPr marL="25146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6pPr>
            <a:lvl7pPr marL="29718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7pPr>
            <a:lvl8pPr marL="34290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8pPr>
            <a:lvl9pPr marL="38862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9pPr>
          </a:lstStyle>
          <a:p>
            <a:pPr algn="r" eaLnBrk="1" fontAlgn="base" hangingPunct="1">
              <a:buClrTx/>
              <a:buSzTx/>
              <a:buFontTx/>
              <a:buNone/>
            </a:pPr>
            <a:r>
              <a:rPr lang="zh-CN" altLang="en-US" dirty="0">
                <a:solidFill>
                  <a:schemeClr val="bg2">
                    <a:lumMod val="50000"/>
                  </a:schemeClr>
                </a:solidFill>
                <a:latin typeface="Verdana" panose="020B0604030504040204" pitchFamily="34" charset="0"/>
              </a:rPr>
              <a:t>动态</a:t>
            </a:r>
            <a:r>
              <a:rPr lang="en-US" altLang="zh-CN" dirty="0">
                <a:solidFill>
                  <a:schemeClr val="bg2">
                    <a:lumMod val="50000"/>
                  </a:schemeClr>
                </a:solidFill>
                <a:latin typeface="Verdana" panose="020B0604030504040204" pitchFamily="34" charset="0"/>
              </a:rPr>
              <a:t>PPT/</a:t>
            </a:r>
            <a:r>
              <a:rPr lang="zh-CN" altLang="en-US" dirty="0">
                <a:solidFill>
                  <a:schemeClr val="bg2">
                    <a:lumMod val="50000"/>
                  </a:schemeClr>
                </a:solidFill>
                <a:latin typeface="Verdana" panose="020B0604030504040204" pitchFamily="34" charset="0"/>
              </a:rPr>
              <a:t>框架完整</a:t>
            </a:r>
            <a:r>
              <a:rPr lang="en-US" altLang="zh-CN" dirty="0">
                <a:solidFill>
                  <a:schemeClr val="bg2">
                    <a:lumMod val="50000"/>
                  </a:schemeClr>
                </a:solidFill>
                <a:latin typeface="Verdana" panose="020B0604030504040204" pitchFamily="34" charset="0"/>
              </a:rPr>
              <a:t>/</a:t>
            </a:r>
            <a:r>
              <a:rPr lang="zh-CN" altLang="en-US" dirty="0">
                <a:solidFill>
                  <a:schemeClr val="bg2">
                    <a:lumMod val="50000"/>
                  </a:schemeClr>
                </a:solidFill>
                <a:latin typeface="Verdana" panose="020B0604030504040204" pitchFamily="34" charset="0"/>
              </a:rPr>
              <a:t>精美大气</a:t>
            </a:r>
            <a:r>
              <a:rPr lang="en-US" altLang="zh-CN" dirty="0">
                <a:solidFill>
                  <a:schemeClr val="bg2">
                    <a:lumMod val="50000"/>
                  </a:schemeClr>
                </a:solidFill>
                <a:latin typeface="Verdana" panose="020B0604030504040204" pitchFamily="34" charset="0"/>
              </a:rPr>
              <a:t>/</a:t>
            </a:r>
            <a:r>
              <a:rPr lang="zh-CN" altLang="en-US" dirty="0">
                <a:solidFill>
                  <a:schemeClr val="bg2">
                    <a:lumMod val="50000"/>
                  </a:schemeClr>
                </a:solidFill>
                <a:latin typeface="Verdana" panose="020B0604030504040204" pitchFamily="34" charset="0"/>
              </a:rPr>
              <a:t>可以编辑</a:t>
            </a:r>
            <a:endParaRPr lang="en-US" altLang="zh-CN" dirty="0">
              <a:solidFill>
                <a:schemeClr val="bg2">
                  <a:lumMod val="50000"/>
                </a:schemeClr>
              </a:solidFill>
              <a:latin typeface="Verdana" panose="020B0604030504040204" pitchFamily="34" charset="0"/>
            </a:endParaRPr>
          </a:p>
        </p:txBody>
      </p:sp>
      <p:sp>
        <p:nvSpPr>
          <p:cNvPr id="3" name="PA_矩形 2"/>
          <p:cNvSpPr/>
          <p:nvPr>
            <p:custDataLst>
              <p:tags r:id="rId7"/>
            </p:custDataLst>
          </p:nvPr>
        </p:nvSpPr>
        <p:spPr bwMode="auto">
          <a:xfrm>
            <a:off x="0" y="5010880"/>
            <a:ext cx="7086534" cy="134208"/>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
        <p:nvSpPr>
          <p:cNvPr id="17" name="PA_矩形 16"/>
          <p:cNvSpPr/>
          <p:nvPr>
            <p:custDataLst>
              <p:tags r:id="rId8"/>
            </p:custDataLst>
          </p:nvPr>
        </p:nvSpPr>
        <p:spPr bwMode="auto">
          <a:xfrm>
            <a:off x="6172158" y="5010880"/>
            <a:ext cx="2971842" cy="13420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52" presetClass="entr" presetSubtype="0" fill="hold" grpId="0" nodeType="after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Scale>
                                      <p:cBhvr>
                                        <p:cTn id="28" dur="1000" decel="50000" fill="hold">
                                          <p:stCondLst>
                                            <p:cond delay="0"/>
                                          </p:stCondLst>
                                        </p:cTn>
                                        <p:tgtEl>
                                          <p:spTgt spid="1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12">
                                            <p:txEl>
                                              <p:pRg st="0" end="0"/>
                                            </p:txEl>
                                          </p:spTgt>
                                        </p:tgtEl>
                                        <p:attrNameLst>
                                          <p:attrName>ppt_x</p:attrName>
                                          <p:attrName>ppt_y</p:attrName>
                                        </p:attrNameLst>
                                      </p:cBhvr>
                                    </p:animMotion>
                                    <p:animEffect transition="in" filter="fade">
                                      <p:cBhvr>
                                        <p:cTn id="30" dur="1000"/>
                                        <p:tgtEl>
                                          <p:spTgt spid="12">
                                            <p:txEl>
                                              <p:pRg st="0" end="0"/>
                                            </p:txEl>
                                          </p:spTgt>
                                        </p:tgtEl>
                                      </p:cBhvr>
                                    </p:animEffect>
                                  </p:childTnLst>
                                </p:cTn>
                              </p:par>
                            </p:childTnLst>
                          </p:cTn>
                        </p:par>
                        <p:par>
                          <p:cTn id="31" fill="hold">
                            <p:stCondLst>
                              <p:cond delay="3500"/>
                            </p:stCondLst>
                            <p:childTnLst>
                              <p:par>
                                <p:cTn id="32" presetID="53" presetClass="entr" presetSubtype="16"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750" fill="hold"/>
                                        <p:tgtEl>
                                          <p:spTgt spid="13"/>
                                        </p:tgtEl>
                                        <p:attrNameLst>
                                          <p:attrName>ppt_w</p:attrName>
                                        </p:attrNameLst>
                                      </p:cBhvr>
                                      <p:tavLst>
                                        <p:tav tm="0">
                                          <p:val>
                                            <p:fltVal val="0"/>
                                          </p:val>
                                        </p:tav>
                                        <p:tav tm="100000">
                                          <p:val>
                                            <p:strVal val="#ppt_w"/>
                                          </p:val>
                                        </p:tav>
                                      </p:tavLst>
                                    </p:anim>
                                    <p:anim calcmode="lin" valueType="num">
                                      <p:cBhvr>
                                        <p:cTn id="35" dur="750" fill="hold"/>
                                        <p:tgtEl>
                                          <p:spTgt spid="13"/>
                                        </p:tgtEl>
                                        <p:attrNameLst>
                                          <p:attrName>ppt_h</p:attrName>
                                        </p:attrNameLst>
                                      </p:cBhvr>
                                      <p:tavLst>
                                        <p:tav tm="0">
                                          <p:val>
                                            <p:fltVal val="0"/>
                                          </p:val>
                                        </p:tav>
                                        <p:tav tm="100000">
                                          <p:val>
                                            <p:strVal val="#ppt_h"/>
                                          </p:val>
                                        </p:tav>
                                      </p:tavLst>
                                    </p:anim>
                                    <p:animEffect transition="in" filter="fade">
                                      <p:cBhvr>
                                        <p:cTn id="36" dur="750"/>
                                        <p:tgtEl>
                                          <p:spTgt spid="13"/>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1000"/>
                                        <p:tgtEl>
                                          <p:spTgt spid="11"/>
                                        </p:tgtEl>
                                      </p:cBhvr>
                                    </p:animEffect>
                                  </p:childTnLst>
                                </p:cTn>
                              </p:par>
                            </p:childTnLst>
                          </p:cTn>
                        </p:par>
                        <p:par>
                          <p:cTn id="41" fill="hold">
                            <p:stCondLst>
                              <p:cond delay="5500"/>
                            </p:stCondLst>
                            <p:childTnLst>
                              <p:par>
                                <p:cTn id="42" presetID="26" presetClass="emph" presetSubtype="0" fill="hold" grpId="1" nodeType="afterEffect">
                                  <p:stCondLst>
                                    <p:cond delay="0"/>
                                  </p:stCondLst>
                                  <p:childTnLst>
                                    <p:animEffect transition="out" filter="fade">
                                      <p:cBhvr>
                                        <p:cTn id="43" dur="500" tmFilter="0, 0; .2, .5; .8, .5; 1, 0"/>
                                        <p:tgtEl>
                                          <p:spTgt spid="9"/>
                                        </p:tgtEl>
                                      </p:cBhvr>
                                    </p:animEffect>
                                    <p:animScale>
                                      <p:cBhvr>
                                        <p:cTn id="44"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1" grpId="0"/>
      <p:bldP spid="12" grpId="0" build="p"/>
      <p:bldP spid="13" grpId="0"/>
      <p:bldP spid="3"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矩形 3"/>
          <p:cNvSpPr>
            <a:spLocks noChangeArrowheads="1"/>
          </p:cNvSpPr>
          <p:nvPr/>
        </p:nvSpPr>
        <p:spPr bwMode="auto">
          <a:xfrm>
            <a:off x="3330575" y="1398588"/>
            <a:ext cx="1054100" cy="788987"/>
          </a:xfrm>
          <a:custGeom>
            <a:avLst/>
            <a:gdLst>
              <a:gd name="T0" fmla="*/ 0 w 1330323"/>
              <a:gd name="T1" fmla="*/ 0 h 996950"/>
              <a:gd name="T2" fmla="*/ 1330323 w 1330323"/>
              <a:gd name="T3" fmla="*/ 996950 h 996950"/>
            </a:gdLst>
            <a:ahLst/>
            <a:cxnLst/>
            <a:rect l="T0" t="T1" r="T2" b="T3"/>
            <a:pathLst>
              <a:path w="1330323" h="996950">
                <a:moveTo>
                  <a:pt x="0" y="0"/>
                </a:moveTo>
                <a:lnTo>
                  <a:pt x="1003300" y="0"/>
                </a:lnTo>
                <a:lnTo>
                  <a:pt x="1003300" y="421150"/>
                </a:lnTo>
                <a:lnTo>
                  <a:pt x="1114685" y="421150"/>
                </a:lnTo>
                <a:lnTo>
                  <a:pt x="1114685" y="212725"/>
                </a:lnTo>
                <a:lnTo>
                  <a:pt x="1330323" y="502444"/>
                </a:lnTo>
                <a:lnTo>
                  <a:pt x="1114685" y="792162"/>
                </a:lnTo>
                <a:lnTo>
                  <a:pt x="1114685" y="583738"/>
                </a:lnTo>
                <a:lnTo>
                  <a:pt x="1003300" y="583738"/>
                </a:lnTo>
                <a:lnTo>
                  <a:pt x="1003300" y="996950"/>
                </a:lnTo>
                <a:lnTo>
                  <a:pt x="831195" y="996950"/>
                </a:lnTo>
                <a:lnTo>
                  <a:pt x="618542" y="837994"/>
                </a:lnTo>
                <a:lnTo>
                  <a:pt x="615386" y="840354"/>
                </a:lnTo>
                <a:lnTo>
                  <a:pt x="501650" y="755337"/>
                </a:lnTo>
                <a:lnTo>
                  <a:pt x="396493" y="833942"/>
                </a:lnTo>
                <a:lnTo>
                  <a:pt x="393408" y="831636"/>
                </a:lnTo>
                <a:lnTo>
                  <a:pt x="172250" y="996950"/>
                </a:lnTo>
                <a:lnTo>
                  <a:pt x="0" y="996950"/>
                </a:lnTo>
                <a:close/>
              </a:path>
            </a:pathLst>
          </a:custGeom>
          <a:solidFill>
            <a:schemeClr val="accent1"/>
          </a:solidFill>
          <a:ln>
            <a:noFill/>
          </a:ln>
        </p:spPr>
        <p:txBody>
          <a:bodyPr rIns="432000" anchor="ctr"/>
          <a:lstStyle/>
          <a:p>
            <a:pPr eaLnBrk="1" fontAlgn="base" hangingPunct="1">
              <a:lnSpc>
                <a:spcPct val="120000"/>
              </a:lnSpc>
            </a:pPr>
            <a:r>
              <a:rPr lang="en-US" sz="2800" b="1" dirty="0">
                <a:solidFill>
                  <a:srgbClr val="FFFFFF"/>
                </a:solidFill>
                <a:latin typeface="Impact" panose="020B0806030902050204" pitchFamily="34" charset="0"/>
                <a:ea typeface="微软雅黑" panose="020B0503020204020204" pitchFamily="34" charset="-122"/>
                <a:sym typeface="Impact" panose="020B0806030902050204" pitchFamily="34" charset="0"/>
              </a:rPr>
              <a:t>1</a:t>
            </a:r>
            <a:endParaRPr lang="zh-CN" altLang="en-US" sz="2800"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44" name="上箭头 9"/>
          <p:cNvSpPr>
            <a:spLocks noChangeArrowheads="1"/>
          </p:cNvSpPr>
          <p:nvPr/>
        </p:nvSpPr>
        <p:spPr bwMode="auto">
          <a:xfrm>
            <a:off x="3352800" y="2038668"/>
            <a:ext cx="795338" cy="1047750"/>
          </a:xfrm>
          <a:custGeom>
            <a:avLst/>
            <a:gdLst>
              <a:gd name="T0" fmla="*/ 0 w 1003300"/>
              <a:gd name="T1" fmla="*/ 0 h 1322387"/>
              <a:gd name="T2" fmla="*/ 1003300 w 1003300"/>
              <a:gd name="T3" fmla="*/ 1322387 h 1322387"/>
            </a:gdLst>
            <a:ahLst/>
            <a:cxnLst/>
            <a:rect l="T0" t="T1" r="T2" b="T3"/>
            <a:pathLst>
              <a:path w="1003300" h="1322387">
                <a:moveTo>
                  <a:pt x="501650" y="0"/>
                </a:moveTo>
                <a:lnTo>
                  <a:pt x="790575" y="215638"/>
                </a:lnTo>
                <a:lnTo>
                  <a:pt x="582722" y="215638"/>
                </a:lnTo>
                <a:lnTo>
                  <a:pt x="582722" y="327025"/>
                </a:lnTo>
                <a:lnTo>
                  <a:pt x="1003300" y="327025"/>
                </a:lnTo>
                <a:lnTo>
                  <a:pt x="1003300" y="1322387"/>
                </a:lnTo>
                <a:lnTo>
                  <a:pt x="831195" y="1322387"/>
                </a:lnTo>
                <a:lnTo>
                  <a:pt x="618542" y="1163685"/>
                </a:lnTo>
                <a:lnTo>
                  <a:pt x="615386" y="1166041"/>
                </a:lnTo>
                <a:lnTo>
                  <a:pt x="501650" y="1081159"/>
                </a:lnTo>
                <a:lnTo>
                  <a:pt x="396493" y="1159639"/>
                </a:lnTo>
                <a:lnTo>
                  <a:pt x="393408" y="1157337"/>
                </a:lnTo>
                <a:lnTo>
                  <a:pt x="172250" y="1322387"/>
                </a:lnTo>
                <a:lnTo>
                  <a:pt x="0" y="1322387"/>
                </a:lnTo>
                <a:lnTo>
                  <a:pt x="0" y="327025"/>
                </a:lnTo>
                <a:lnTo>
                  <a:pt x="420579" y="327025"/>
                </a:lnTo>
                <a:lnTo>
                  <a:pt x="420579" y="215638"/>
                </a:lnTo>
                <a:lnTo>
                  <a:pt x="212725" y="215638"/>
                </a:lnTo>
                <a:close/>
              </a:path>
            </a:pathLst>
          </a:custGeom>
          <a:solidFill>
            <a:schemeClr val="accent2"/>
          </a:solidFill>
          <a:ln>
            <a:noFill/>
          </a:ln>
        </p:spPr>
        <p:txBody>
          <a:bodyPr lIns="90000" tIns="288000" bIns="468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8</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45" name="上箭头 9"/>
          <p:cNvSpPr>
            <a:spLocks noChangeArrowheads="1"/>
          </p:cNvSpPr>
          <p:nvPr/>
        </p:nvSpPr>
        <p:spPr bwMode="auto">
          <a:xfrm>
            <a:off x="3333750" y="2965450"/>
            <a:ext cx="788988" cy="1052513"/>
          </a:xfrm>
          <a:custGeom>
            <a:avLst/>
            <a:gdLst>
              <a:gd name="T0" fmla="*/ 0 w 995363"/>
              <a:gd name="T1" fmla="*/ 0 h 1328736"/>
              <a:gd name="T2" fmla="*/ 995363 w 995363"/>
              <a:gd name="T3" fmla="*/ 1328736 h 1328736"/>
            </a:gdLst>
            <a:ahLst/>
            <a:cxnLst/>
            <a:rect l="T0" t="T1" r="T2" b="T3"/>
            <a:pathLst>
              <a:path w="995363" h="1328736">
                <a:moveTo>
                  <a:pt x="498475" y="0"/>
                </a:moveTo>
                <a:lnTo>
                  <a:pt x="787400" y="215638"/>
                </a:lnTo>
                <a:lnTo>
                  <a:pt x="579547" y="215638"/>
                </a:lnTo>
                <a:lnTo>
                  <a:pt x="579547" y="323849"/>
                </a:lnTo>
                <a:lnTo>
                  <a:pt x="995363" y="323849"/>
                </a:lnTo>
                <a:lnTo>
                  <a:pt x="995363" y="496227"/>
                </a:lnTo>
                <a:lnTo>
                  <a:pt x="836660" y="709216"/>
                </a:lnTo>
                <a:lnTo>
                  <a:pt x="839017" y="712377"/>
                </a:lnTo>
                <a:lnTo>
                  <a:pt x="754135" y="826293"/>
                </a:lnTo>
                <a:lnTo>
                  <a:pt x="832615" y="931616"/>
                </a:lnTo>
                <a:lnTo>
                  <a:pt x="830312" y="934706"/>
                </a:lnTo>
                <a:lnTo>
                  <a:pt x="995363" y="1156214"/>
                </a:lnTo>
                <a:lnTo>
                  <a:pt x="995363" y="1328736"/>
                </a:lnTo>
                <a:lnTo>
                  <a:pt x="0" y="1328736"/>
                </a:lnTo>
                <a:lnTo>
                  <a:pt x="0" y="323849"/>
                </a:lnTo>
                <a:lnTo>
                  <a:pt x="417404" y="323849"/>
                </a:lnTo>
                <a:lnTo>
                  <a:pt x="417404" y="215638"/>
                </a:lnTo>
                <a:lnTo>
                  <a:pt x="209550" y="215638"/>
                </a:lnTo>
                <a:close/>
              </a:path>
            </a:pathLst>
          </a:custGeom>
          <a:solidFill>
            <a:schemeClr val="accent1"/>
          </a:solidFill>
          <a:ln>
            <a:noFill/>
          </a:ln>
        </p:spPr>
        <p:txBody>
          <a:bodyPr lIns="90000" tIns="288000" bIns="468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7</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46" name="TextBox 4"/>
          <p:cNvSpPr>
            <a:spLocks noChangeArrowheads="1"/>
          </p:cNvSpPr>
          <p:nvPr/>
        </p:nvSpPr>
        <p:spPr bwMode="auto">
          <a:xfrm>
            <a:off x="1649413" y="3281363"/>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47" name="TextBox 5"/>
          <p:cNvSpPr>
            <a:spLocks noChangeArrowheads="1"/>
          </p:cNvSpPr>
          <p:nvPr/>
        </p:nvSpPr>
        <p:spPr bwMode="auto">
          <a:xfrm>
            <a:off x="1649413" y="2354263"/>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48" name="TextBox 6"/>
          <p:cNvSpPr>
            <a:spLocks noChangeArrowheads="1"/>
          </p:cNvSpPr>
          <p:nvPr/>
        </p:nvSpPr>
        <p:spPr bwMode="auto">
          <a:xfrm>
            <a:off x="1649413" y="1449388"/>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49" name="TextBox 7"/>
          <p:cNvSpPr>
            <a:spLocks noChangeArrowheads="1"/>
          </p:cNvSpPr>
          <p:nvPr/>
        </p:nvSpPr>
        <p:spPr bwMode="auto">
          <a:xfrm>
            <a:off x="4059238" y="668338"/>
            <a:ext cx="1427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0" name="TextBox 8"/>
          <p:cNvSpPr>
            <a:spLocks noChangeArrowheads="1"/>
          </p:cNvSpPr>
          <p:nvPr/>
        </p:nvSpPr>
        <p:spPr bwMode="auto">
          <a:xfrm>
            <a:off x="6270625" y="1449388"/>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1" name="TextBox 9"/>
          <p:cNvSpPr>
            <a:spLocks noChangeArrowheads="1"/>
          </p:cNvSpPr>
          <p:nvPr/>
        </p:nvSpPr>
        <p:spPr bwMode="auto">
          <a:xfrm>
            <a:off x="6270625" y="2449513"/>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2" name="TextBox 10"/>
          <p:cNvSpPr>
            <a:spLocks noChangeArrowheads="1"/>
          </p:cNvSpPr>
          <p:nvPr/>
        </p:nvSpPr>
        <p:spPr bwMode="auto">
          <a:xfrm>
            <a:off x="6270625" y="337820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l"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3" name="TextBox 11"/>
          <p:cNvSpPr>
            <a:spLocks noChangeArrowheads="1"/>
          </p:cNvSpPr>
          <p:nvPr/>
        </p:nvSpPr>
        <p:spPr bwMode="auto">
          <a:xfrm>
            <a:off x="4059238" y="4052888"/>
            <a:ext cx="1427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0254" name="矩形 1"/>
          <p:cNvSpPr>
            <a:spLocks noChangeArrowheads="1"/>
          </p:cNvSpPr>
          <p:nvPr/>
        </p:nvSpPr>
        <p:spPr bwMode="auto">
          <a:xfrm>
            <a:off x="5205413" y="2320925"/>
            <a:ext cx="795337" cy="1047750"/>
          </a:xfrm>
          <a:custGeom>
            <a:avLst/>
            <a:gdLst>
              <a:gd name="T0" fmla="*/ 0 w 1003300"/>
              <a:gd name="T1" fmla="*/ 0 h 1322387"/>
              <a:gd name="T2" fmla="*/ 1003300 w 1003300"/>
              <a:gd name="T3" fmla="*/ 1322387 h 1322387"/>
            </a:gdLst>
            <a:ahLst/>
            <a:cxnLst/>
            <a:rect l="T0" t="T1" r="T2" b="T3"/>
            <a:pathLst>
              <a:path w="1003300" h="1322387">
                <a:moveTo>
                  <a:pt x="0" y="0"/>
                </a:moveTo>
                <a:lnTo>
                  <a:pt x="172251" y="0"/>
                </a:lnTo>
                <a:lnTo>
                  <a:pt x="393409" y="165051"/>
                </a:lnTo>
                <a:lnTo>
                  <a:pt x="396493" y="162748"/>
                </a:lnTo>
                <a:lnTo>
                  <a:pt x="501650" y="241228"/>
                </a:lnTo>
                <a:lnTo>
                  <a:pt x="615386" y="156346"/>
                </a:lnTo>
                <a:lnTo>
                  <a:pt x="618543" y="158702"/>
                </a:lnTo>
                <a:lnTo>
                  <a:pt x="831195" y="0"/>
                </a:lnTo>
                <a:lnTo>
                  <a:pt x="1003300" y="0"/>
                </a:lnTo>
                <a:lnTo>
                  <a:pt x="1003300" y="995362"/>
                </a:lnTo>
                <a:lnTo>
                  <a:pt x="555734" y="995362"/>
                </a:lnTo>
                <a:lnTo>
                  <a:pt x="555734" y="1106749"/>
                </a:lnTo>
                <a:lnTo>
                  <a:pt x="763587" y="1106749"/>
                </a:lnTo>
                <a:lnTo>
                  <a:pt x="474662" y="1322387"/>
                </a:lnTo>
                <a:lnTo>
                  <a:pt x="185737" y="1106749"/>
                </a:lnTo>
                <a:lnTo>
                  <a:pt x="393591" y="1106749"/>
                </a:lnTo>
                <a:lnTo>
                  <a:pt x="393591" y="995362"/>
                </a:lnTo>
                <a:lnTo>
                  <a:pt x="0" y="995362"/>
                </a:lnTo>
                <a:close/>
              </a:path>
            </a:pathLst>
          </a:custGeom>
          <a:solidFill>
            <a:schemeClr val="accent2"/>
          </a:solidFill>
          <a:ln>
            <a:noFill/>
          </a:ln>
        </p:spPr>
        <p:txBody>
          <a:bodyPr bIns="2880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4</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55" name="矩形 4"/>
          <p:cNvSpPr>
            <a:spLocks noChangeArrowheads="1"/>
          </p:cNvSpPr>
          <p:nvPr/>
        </p:nvSpPr>
        <p:spPr bwMode="auto">
          <a:xfrm>
            <a:off x="4003675" y="3221038"/>
            <a:ext cx="1046163" cy="796925"/>
          </a:xfrm>
          <a:custGeom>
            <a:avLst/>
            <a:gdLst>
              <a:gd name="T0" fmla="*/ 0 w 1320797"/>
              <a:gd name="T1" fmla="*/ 0 h 1004887"/>
              <a:gd name="T2" fmla="*/ 1320797 w 1320797"/>
              <a:gd name="T3" fmla="*/ 1004887 h 1004887"/>
            </a:gdLst>
            <a:ahLst/>
            <a:cxnLst/>
            <a:rect l="T0" t="T1" r="T2" b="T3"/>
            <a:pathLst>
              <a:path w="1320797" h="1004887">
                <a:moveTo>
                  <a:pt x="325434" y="0"/>
                </a:moveTo>
                <a:lnTo>
                  <a:pt x="1320797" y="0"/>
                </a:lnTo>
                <a:lnTo>
                  <a:pt x="1320797" y="172378"/>
                </a:lnTo>
                <a:lnTo>
                  <a:pt x="1162095" y="385367"/>
                </a:lnTo>
                <a:lnTo>
                  <a:pt x="1164451" y="388528"/>
                </a:lnTo>
                <a:lnTo>
                  <a:pt x="1079569" y="502444"/>
                </a:lnTo>
                <a:lnTo>
                  <a:pt x="1158049" y="607767"/>
                </a:lnTo>
                <a:lnTo>
                  <a:pt x="1155746" y="610857"/>
                </a:lnTo>
                <a:lnTo>
                  <a:pt x="1320797" y="832365"/>
                </a:lnTo>
                <a:lnTo>
                  <a:pt x="1320797" y="1004887"/>
                </a:lnTo>
                <a:lnTo>
                  <a:pt x="325434" y="1004887"/>
                </a:lnTo>
                <a:lnTo>
                  <a:pt x="325434" y="583737"/>
                </a:lnTo>
                <a:lnTo>
                  <a:pt x="215638" y="583737"/>
                </a:lnTo>
                <a:lnTo>
                  <a:pt x="215638" y="792162"/>
                </a:lnTo>
                <a:lnTo>
                  <a:pt x="0" y="502444"/>
                </a:lnTo>
                <a:lnTo>
                  <a:pt x="215638" y="212725"/>
                </a:lnTo>
                <a:lnTo>
                  <a:pt x="215638" y="421149"/>
                </a:lnTo>
                <a:lnTo>
                  <a:pt x="325434" y="421149"/>
                </a:lnTo>
                <a:close/>
              </a:path>
            </a:pathLst>
          </a:custGeom>
          <a:solidFill>
            <a:schemeClr val="accent2"/>
          </a:solidFill>
          <a:ln w="3175">
            <a:solidFill>
              <a:srgbClr val="EAEAEA"/>
            </a:solidFill>
            <a:bevel/>
          </a:ln>
        </p:spPr>
        <p:txBody>
          <a:bodyPr lIns="432000" bIns="468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6</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56" name="矩形 41"/>
          <p:cNvSpPr>
            <a:spLocks noChangeArrowheads="1"/>
          </p:cNvSpPr>
          <p:nvPr/>
        </p:nvSpPr>
        <p:spPr bwMode="auto">
          <a:xfrm>
            <a:off x="4259263" y="1398588"/>
            <a:ext cx="1047750" cy="795337"/>
          </a:xfrm>
          <a:custGeom>
            <a:avLst/>
            <a:gdLst>
              <a:gd name="T0" fmla="*/ 0 w 1322385"/>
              <a:gd name="T1" fmla="*/ 0 h 1004887"/>
              <a:gd name="T2" fmla="*/ 1322385 w 1322385"/>
              <a:gd name="T3" fmla="*/ 1004887 h 1004887"/>
            </a:gdLst>
            <a:ahLst/>
            <a:cxnLst/>
            <a:rect l="T0" t="T1" r="T2" b="T3"/>
            <a:pathLst>
              <a:path w="1322385" h="1004887">
                <a:moveTo>
                  <a:pt x="0" y="0"/>
                </a:moveTo>
                <a:lnTo>
                  <a:pt x="995363" y="0"/>
                </a:lnTo>
                <a:lnTo>
                  <a:pt x="995363" y="421150"/>
                </a:lnTo>
                <a:lnTo>
                  <a:pt x="1106747" y="421150"/>
                </a:lnTo>
                <a:lnTo>
                  <a:pt x="1106747" y="212725"/>
                </a:lnTo>
                <a:lnTo>
                  <a:pt x="1322385" y="502443"/>
                </a:lnTo>
                <a:lnTo>
                  <a:pt x="1106747" y="792162"/>
                </a:lnTo>
                <a:lnTo>
                  <a:pt x="1106747" y="583738"/>
                </a:lnTo>
                <a:lnTo>
                  <a:pt x="995363" y="583738"/>
                </a:lnTo>
                <a:lnTo>
                  <a:pt x="995363" y="1004887"/>
                </a:lnTo>
                <a:lnTo>
                  <a:pt x="0" y="1004887"/>
                </a:lnTo>
                <a:lnTo>
                  <a:pt x="0" y="832509"/>
                </a:lnTo>
                <a:lnTo>
                  <a:pt x="158702" y="619521"/>
                </a:lnTo>
                <a:lnTo>
                  <a:pt x="156346" y="616359"/>
                </a:lnTo>
                <a:lnTo>
                  <a:pt x="241228" y="502443"/>
                </a:lnTo>
                <a:lnTo>
                  <a:pt x="162748" y="397120"/>
                </a:lnTo>
                <a:lnTo>
                  <a:pt x="165051" y="394030"/>
                </a:lnTo>
                <a:lnTo>
                  <a:pt x="0" y="172523"/>
                </a:lnTo>
                <a:close/>
              </a:path>
            </a:pathLst>
          </a:custGeom>
          <a:solidFill>
            <a:schemeClr val="accent2"/>
          </a:solidFill>
          <a:ln>
            <a:noFill/>
          </a:ln>
        </p:spPr>
        <p:txBody>
          <a:bodyPr rIns="4320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2</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57" name="矩形 47"/>
          <p:cNvSpPr>
            <a:spLocks noChangeArrowheads="1"/>
          </p:cNvSpPr>
          <p:nvPr/>
        </p:nvSpPr>
        <p:spPr bwMode="auto">
          <a:xfrm>
            <a:off x="5184775" y="1398588"/>
            <a:ext cx="788988" cy="1052512"/>
          </a:xfrm>
          <a:custGeom>
            <a:avLst/>
            <a:gdLst>
              <a:gd name="T0" fmla="*/ 0 w 995364"/>
              <a:gd name="T1" fmla="*/ 0 h 1328736"/>
              <a:gd name="T2" fmla="*/ 995364 w 995364"/>
              <a:gd name="T3" fmla="*/ 1328736 h 1328736"/>
            </a:gdLst>
            <a:ahLst/>
            <a:cxnLst/>
            <a:rect l="T0" t="T1" r="T2" b="T3"/>
            <a:pathLst>
              <a:path w="995364" h="1328736">
                <a:moveTo>
                  <a:pt x="0" y="0"/>
                </a:moveTo>
                <a:lnTo>
                  <a:pt x="995364" y="0"/>
                </a:lnTo>
                <a:lnTo>
                  <a:pt x="995364" y="1004887"/>
                </a:lnTo>
                <a:lnTo>
                  <a:pt x="609711" y="1004887"/>
                </a:lnTo>
                <a:lnTo>
                  <a:pt x="609711" y="1113098"/>
                </a:lnTo>
                <a:lnTo>
                  <a:pt x="817564" y="1113098"/>
                </a:lnTo>
                <a:lnTo>
                  <a:pt x="528639" y="1328736"/>
                </a:lnTo>
                <a:lnTo>
                  <a:pt x="239713" y="1113098"/>
                </a:lnTo>
                <a:lnTo>
                  <a:pt x="447568" y="1113098"/>
                </a:lnTo>
                <a:lnTo>
                  <a:pt x="447568" y="1004887"/>
                </a:lnTo>
                <a:lnTo>
                  <a:pt x="0" y="1004887"/>
                </a:lnTo>
                <a:lnTo>
                  <a:pt x="0" y="832510"/>
                </a:lnTo>
                <a:lnTo>
                  <a:pt x="158702" y="619521"/>
                </a:lnTo>
                <a:lnTo>
                  <a:pt x="156346" y="616359"/>
                </a:lnTo>
                <a:lnTo>
                  <a:pt x="241228" y="502444"/>
                </a:lnTo>
                <a:lnTo>
                  <a:pt x="162748" y="397120"/>
                </a:lnTo>
                <a:lnTo>
                  <a:pt x="165051" y="394031"/>
                </a:lnTo>
                <a:lnTo>
                  <a:pt x="0" y="172523"/>
                </a:lnTo>
                <a:close/>
              </a:path>
            </a:pathLst>
          </a:custGeom>
          <a:solidFill>
            <a:schemeClr val="accent1"/>
          </a:solidFill>
          <a:ln w="3175">
            <a:solidFill>
              <a:srgbClr val="EAEAEA"/>
            </a:solidFill>
            <a:bevel/>
          </a:ln>
        </p:spPr>
        <p:txBody>
          <a:bodyPr bIns="2880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3</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0258" name="矩形 53"/>
          <p:cNvSpPr>
            <a:spLocks noChangeArrowheads="1"/>
          </p:cNvSpPr>
          <p:nvPr/>
        </p:nvSpPr>
        <p:spPr bwMode="auto">
          <a:xfrm>
            <a:off x="4927600" y="3227388"/>
            <a:ext cx="1052513" cy="790575"/>
          </a:xfrm>
          <a:custGeom>
            <a:avLst/>
            <a:gdLst>
              <a:gd name="T0" fmla="*/ 0 w 1327147"/>
              <a:gd name="T1" fmla="*/ 0 h 996950"/>
              <a:gd name="T2" fmla="*/ 1327147 w 1327147"/>
              <a:gd name="T3" fmla="*/ 996950 h 996950"/>
            </a:gdLst>
            <a:ahLst/>
            <a:cxnLst/>
            <a:rect l="T0" t="T1" r="T2" b="T3"/>
            <a:pathLst>
              <a:path w="1327147" h="996950">
                <a:moveTo>
                  <a:pt x="323847" y="0"/>
                </a:moveTo>
                <a:lnTo>
                  <a:pt x="496098" y="0"/>
                </a:lnTo>
                <a:lnTo>
                  <a:pt x="717256" y="165314"/>
                </a:lnTo>
                <a:lnTo>
                  <a:pt x="720340" y="163008"/>
                </a:lnTo>
                <a:lnTo>
                  <a:pt x="825497" y="241612"/>
                </a:lnTo>
                <a:lnTo>
                  <a:pt x="939233" y="156595"/>
                </a:lnTo>
                <a:lnTo>
                  <a:pt x="942390" y="158956"/>
                </a:lnTo>
                <a:lnTo>
                  <a:pt x="1155042" y="0"/>
                </a:lnTo>
                <a:lnTo>
                  <a:pt x="1327147" y="0"/>
                </a:lnTo>
                <a:lnTo>
                  <a:pt x="1327147" y="996950"/>
                </a:lnTo>
                <a:lnTo>
                  <a:pt x="323847" y="996950"/>
                </a:lnTo>
                <a:lnTo>
                  <a:pt x="323847" y="575800"/>
                </a:lnTo>
                <a:lnTo>
                  <a:pt x="215638" y="575800"/>
                </a:lnTo>
                <a:lnTo>
                  <a:pt x="215638" y="784225"/>
                </a:lnTo>
                <a:lnTo>
                  <a:pt x="0" y="494506"/>
                </a:lnTo>
                <a:lnTo>
                  <a:pt x="215638" y="204788"/>
                </a:lnTo>
                <a:lnTo>
                  <a:pt x="215638" y="413212"/>
                </a:lnTo>
                <a:lnTo>
                  <a:pt x="323847" y="413212"/>
                </a:lnTo>
                <a:close/>
              </a:path>
            </a:pathLst>
          </a:custGeom>
          <a:solidFill>
            <a:schemeClr val="accent1"/>
          </a:solidFill>
          <a:ln>
            <a:noFill/>
          </a:ln>
        </p:spPr>
        <p:txBody>
          <a:bodyPr lIns="432000" bIns="46800" anchor="ctr"/>
          <a:lstStyle/>
          <a:p>
            <a:pPr eaLnBrk="1" fontAlgn="base" hangingPunct="1">
              <a:lnSpc>
                <a:spcPct val="120000"/>
              </a:lnSpc>
            </a:pPr>
            <a:r>
              <a:rPr lang="en-US" sz="2800">
                <a:solidFill>
                  <a:srgbClr val="F8F8F8"/>
                </a:solidFill>
                <a:latin typeface="Impact" panose="020B0806030902050204" pitchFamily="34" charset="0"/>
                <a:ea typeface="微软雅黑" panose="020B0503020204020204" pitchFamily="34" charset="-122"/>
                <a:sym typeface="Impact" panose="020B0806030902050204" pitchFamily="34" charset="0"/>
              </a:rPr>
              <a:t>5</a:t>
            </a:r>
            <a:endParaRPr lang="zh-CN" altLang="en-US" sz="2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8"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9" name="直接连接符 18"/>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wipe(left)">
                                      <p:cBhvr>
                                        <p:cTn id="14" dur="500"/>
                                        <p:tgtEl>
                                          <p:spTgt spid="1024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256"/>
                                        </p:tgtEl>
                                        <p:attrNameLst>
                                          <p:attrName>style.visibility</p:attrName>
                                        </p:attrNameLst>
                                      </p:cBhvr>
                                      <p:to>
                                        <p:strVal val="visible"/>
                                      </p:to>
                                    </p:set>
                                    <p:animEffect transition="in" filter="wipe(left)">
                                      <p:cBhvr>
                                        <p:cTn id="18" dur="500"/>
                                        <p:tgtEl>
                                          <p:spTgt spid="1025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0257"/>
                                        </p:tgtEl>
                                        <p:attrNameLst>
                                          <p:attrName>style.visibility</p:attrName>
                                        </p:attrNameLst>
                                      </p:cBhvr>
                                      <p:to>
                                        <p:strVal val="visible"/>
                                      </p:to>
                                    </p:set>
                                    <p:animEffect transition="in" filter="wipe(left)">
                                      <p:cBhvr>
                                        <p:cTn id="22" dur="500"/>
                                        <p:tgtEl>
                                          <p:spTgt spid="10257"/>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0254"/>
                                        </p:tgtEl>
                                        <p:attrNameLst>
                                          <p:attrName>style.visibility</p:attrName>
                                        </p:attrNameLst>
                                      </p:cBhvr>
                                      <p:to>
                                        <p:strVal val="visible"/>
                                      </p:to>
                                    </p:set>
                                    <p:animEffect transition="in" filter="wipe(up)">
                                      <p:cBhvr>
                                        <p:cTn id="26" dur="500"/>
                                        <p:tgtEl>
                                          <p:spTgt spid="10254"/>
                                        </p:tgtEl>
                                      </p:cBhvr>
                                    </p:animEffect>
                                  </p:childTnLst>
                                </p:cTn>
                              </p:par>
                            </p:childTnLst>
                          </p:cTn>
                        </p:par>
                        <p:par>
                          <p:cTn id="27" fill="hold">
                            <p:stCondLst>
                              <p:cond delay="2500"/>
                            </p:stCondLst>
                            <p:childTnLst>
                              <p:par>
                                <p:cTn id="28" presetID="22" presetClass="entr" presetSubtype="2" fill="hold" grpId="0" nodeType="afterEffect">
                                  <p:stCondLst>
                                    <p:cond delay="0"/>
                                  </p:stCondLst>
                                  <p:childTnLst>
                                    <p:set>
                                      <p:cBhvr>
                                        <p:cTn id="29" dur="1" fill="hold">
                                          <p:stCondLst>
                                            <p:cond delay="0"/>
                                          </p:stCondLst>
                                        </p:cTn>
                                        <p:tgtEl>
                                          <p:spTgt spid="10258"/>
                                        </p:tgtEl>
                                        <p:attrNameLst>
                                          <p:attrName>style.visibility</p:attrName>
                                        </p:attrNameLst>
                                      </p:cBhvr>
                                      <p:to>
                                        <p:strVal val="visible"/>
                                      </p:to>
                                    </p:set>
                                    <p:animEffect transition="in" filter="wipe(right)">
                                      <p:cBhvr>
                                        <p:cTn id="30" dur="500"/>
                                        <p:tgtEl>
                                          <p:spTgt spid="1025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10255"/>
                                        </p:tgtEl>
                                        <p:attrNameLst>
                                          <p:attrName>style.visibility</p:attrName>
                                        </p:attrNameLst>
                                      </p:cBhvr>
                                      <p:to>
                                        <p:strVal val="visible"/>
                                      </p:to>
                                    </p:set>
                                    <p:animEffect transition="in" filter="wipe(right)">
                                      <p:cBhvr>
                                        <p:cTn id="34" dur="500"/>
                                        <p:tgtEl>
                                          <p:spTgt spid="10255"/>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10245"/>
                                        </p:tgtEl>
                                        <p:attrNameLst>
                                          <p:attrName>style.visibility</p:attrName>
                                        </p:attrNameLst>
                                      </p:cBhvr>
                                      <p:to>
                                        <p:strVal val="visible"/>
                                      </p:to>
                                    </p:set>
                                    <p:animEffect transition="in" filter="wipe(down)">
                                      <p:cBhvr>
                                        <p:cTn id="38" dur="500"/>
                                        <p:tgtEl>
                                          <p:spTgt spid="10245"/>
                                        </p:tgtEl>
                                      </p:cBhvr>
                                    </p:animEffect>
                                  </p:childTnLst>
                                </p:cTn>
                              </p:par>
                            </p:childTnLst>
                          </p:cTn>
                        </p:par>
                        <p:par>
                          <p:cTn id="39" fill="hold">
                            <p:stCondLst>
                              <p:cond delay="4000"/>
                            </p:stCondLst>
                            <p:childTnLst>
                              <p:par>
                                <p:cTn id="40" presetID="22" presetClass="entr" presetSubtype="4" fill="hold" grpId="0" nodeType="afterEffect">
                                  <p:stCondLst>
                                    <p:cond delay="0"/>
                                  </p:stCondLst>
                                  <p:childTnLst>
                                    <p:set>
                                      <p:cBhvr>
                                        <p:cTn id="41" dur="1" fill="hold">
                                          <p:stCondLst>
                                            <p:cond delay="0"/>
                                          </p:stCondLst>
                                        </p:cTn>
                                        <p:tgtEl>
                                          <p:spTgt spid="10244"/>
                                        </p:tgtEl>
                                        <p:attrNameLst>
                                          <p:attrName>style.visibility</p:attrName>
                                        </p:attrNameLst>
                                      </p:cBhvr>
                                      <p:to>
                                        <p:strVal val="visible"/>
                                      </p:to>
                                    </p:set>
                                    <p:animEffect transition="in" filter="wipe(down)">
                                      <p:cBhvr>
                                        <p:cTn id="42" dur="500"/>
                                        <p:tgtEl>
                                          <p:spTgt spid="10244"/>
                                        </p:tgtEl>
                                      </p:cBhvr>
                                    </p:animEffect>
                                  </p:childTnLst>
                                </p:cTn>
                              </p:par>
                            </p:childTnLst>
                          </p:cTn>
                        </p:par>
                        <p:par>
                          <p:cTn id="43" fill="hold">
                            <p:stCondLst>
                              <p:cond delay="4500"/>
                            </p:stCondLst>
                            <p:childTnLst>
                              <p:par>
                                <p:cTn id="44" presetID="40" presetClass="entr" presetSubtype="0" fill="hold" grpId="0" nodeType="afterEffect">
                                  <p:stCondLst>
                                    <p:cond delay="0"/>
                                  </p:stCondLst>
                                  <p:iterate type="lt">
                                    <p:tmPct val="10000"/>
                                  </p:iterate>
                                  <p:childTnLst>
                                    <p:set>
                                      <p:cBhvr>
                                        <p:cTn id="45" dur="1" fill="hold">
                                          <p:stCondLst>
                                            <p:cond delay="0"/>
                                          </p:stCondLst>
                                        </p:cTn>
                                        <p:tgtEl>
                                          <p:spTgt spid="10248"/>
                                        </p:tgtEl>
                                        <p:attrNameLst>
                                          <p:attrName>style.visibility</p:attrName>
                                        </p:attrNameLst>
                                      </p:cBhvr>
                                      <p:to>
                                        <p:strVal val="visible"/>
                                      </p:to>
                                    </p:set>
                                    <p:animEffect>
                                      <p:cBhvr>
                                        <p:cTn id="46" dur="1000"/>
                                        <p:tgtEl>
                                          <p:spTgt spid="10248"/>
                                        </p:tgtEl>
                                      </p:cBhvr>
                                    </p:animEffect>
                                    <p:anim calcmode="lin" valueType="num">
                                      <p:cBhvr>
                                        <p:cTn id="47" dur="1000" fill="hold"/>
                                        <p:tgtEl>
                                          <p:spTgt spid="10248"/>
                                        </p:tgtEl>
                                        <p:attrNameLst>
                                          <p:attrName>ppt_x</p:attrName>
                                        </p:attrNameLst>
                                      </p:cBhvr>
                                      <p:tavLst>
                                        <p:tav tm="0">
                                          <p:val>
                                            <p:strVal val="#ppt_x-.1"/>
                                          </p:val>
                                        </p:tav>
                                        <p:tav tm="100000">
                                          <p:val>
                                            <p:strVal val="#ppt_x"/>
                                          </p:val>
                                        </p:tav>
                                      </p:tavLst>
                                    </p:anim>
                                    <p:anim calcmode="lin" valueType="num">
                                      <p:cBhvr>
                                        <p:cTn id="48" dur="1000" fill="hold"/>
                                        <p:tgtEl>
                                          <p:spTgt spid="10248"/>
                                        </p:tgtEl>
                                        <p:attrNameLst>
                                          <p:attrName>ppt_y</p:attrName>
                                        </p:attrNameLst>
                                      </p:cBhvr>
                                      <p:tavLst>
                                        <p:tav tm="0">
                                          <p:val>
                                            <p:strVal val="#ppt_y"/>
                                          </p:val>
                                        </p:tav>
                                        <p:tav tm="100000">
                                          <p:val>
                                            <p:strVal val="#ppt_y"/>
                                          </p:val>
                                        </p:tav>
                                      </p:tavLst>
                                    </p:anim>
                                  </p:childTnLst>
                                </p:cTn>
                              </p:par>
                              <p:par>
                                <p:cTn id="49" presetID="40" presetClass="entr" presetSubtype="0" fill="hold" grpId="0" nodeType="withEffect">
                                  <p:stCondLst>
                                    <p:cond delay="0"/>
                                  </p:stCondLst>
                                  <p:iterate type="lt">
                                    <p:tmPct val="10000"/>
                                  </p:iterate>
                                  <p:childTnLst>
                                    <p:set>
                                      <p:cBhvr>
                                        <p:cTn id="50" dur="1" fill="hold">
                                          <p:stCondLst>
                                            <p:cond delay="0"/>
                                          </p:stCondLst>
                                        </p:cTn>
                                        <p:tgtEl>
                                          <p:spTgt spid="10249"/>
                                        </p:tgtEl>
                                        <p:attrNameLst>
                                          <p:attrName>style.visibility</p:attrName>
                                        </p:attrNameLst>
                                      </p:cBhvr>
                                      <p:to>
                                        <p:strVal val="visible"/>
                                      </p:to>
                                    </p:set>
                                    <p:animEffect>
                                      <p:cBhvr>
                                        <p:cTn id="51" dur="1000"/>
                                        <p:tgtEl>
                                          <p:spTgt spid="10249"/>
                                        </p:tgtEl>
                                      </p:cBhvr>
                                    </p:animEffect>
                                    <p:anim calcmode="lin" valueType="num">
                                      <p:cBhvr>
                                        <p:cTn id="52" dur="1000" fill="hold"/>
                                        <p:tgtEl>
                                          <p:spTgt spid="10249"/>
                                        </p:tgtEl>
                                        <p:attrNameLst>
                                          <p:attrName>ppt_x</p:attrName>
                                        </p:attrNameLst>
                                      </p:cBhvr>
                                      <p:tavLst>
                                        <p:tav tm="0">
                                          <p:val>
                                            <p:strVal val="#ppt_x-.1"/>
                                          </p:val>
                                        </p:tav>
                                        <p:tav tm="100000">
                                          <p:val>
                                            <p:strVal val="#ppt_x"/>
                                          </p:val>
                                        </p:tav>
                                      </p:tavLst>
                                    </p:anim>
                                    <p:anim calcmode="lin" valueType="num">
                                      <p:cBhvr>
                                        <p:cTn id="53" dur="1000" fill="hold"/>
                                        <p:tgtEl>
                                          <p:spTgt spid="10249"/>
                                        </p:tgtEl>
                                        <p:attrNameLst>
                                          <p:attrName>ppt_y</p:attrName>
                                        </p:attrNameLst>
                                      </p:cBhvr>
                                      <p:tavLst>
                                        <p:tav tm="0">
                                          <p:val>
                                            <p:strVal val="#ppt_y"/>
                                          </p:val>
                                        </p:tav>
                                        <p:tav tm="100000">
                                          <p:val>
                                            <p:strVal val="#ppt_y"/>
                                          </p:val>
                                        </p:tav>
                                      </p:tavLst>
                                    </p:anim>
                                  </p:childTnLst>
                                </p:cTn>
                              </p:par>
                              <p:par>
                                <p:cTn id="54" presetID="40" presetClass="entr" presetSubtype="0" fill="hold" grpId="0" nodeType="withEffect">
                                  <p:stCondLst>
                                    <p:cond delay="0"/>
                                  </p:stCondLst>
                                  <p:iterate type="lt">
                                    <p:tmPct val="10000"/>
                                  </p:iterate>
                                  <p:childTnLst>
                                    <p:set>
                                      <p:cBhvr>
                                        <p:cTn id="55" dur="1" fill="hold">
                                          <p:stCondLst>
                                            <p:cond delay="0"/>
                                          </p:stCondLst>
                                        </p:cTn>
                                        <p:tgtEl>
                                          <p:spTgt spid="10250"/>
                                        </p:tgtEl>
                                        <p:attrNameLst>
                                          <p:attrName>style.visibility</p:attrName>
                                        </p:attrNameLst>
                                      </p:cBhvr>
                                      <p:to>
                                        <p:strVal val="visible"/>
                                      </p:to>
                                    </p:set>
                                    <p:animEffect>
                                      <p:cBhvr>
                                        <p:cTn id="56" dur="1000"/>
                                        <p:tgtEl>
                                          <p:spTgt spid="10250"/>
                                        </p:tgtEl>
                                      </p:cBhvr>
                                    </p:animEffect>
                                    <p:anim calcmode="lin" valueType="num">
                                      <p:cBhvr>
                                        <p:cTn id="57" dur="1000" fill="hold"/>
                                        <p:tgtEl>
                                          <p:spTgt spid="10250"/>
                                        </p:tgtEl>
                                        <p:attrNameLst>
                                          <p:attrName>ppt_x</p:attrName>
                                        </p:attrNameLst>
                                      </p:cBhvr>
                                      <p:tavLst>
                                        <p:tav tm="0">
                                          <p:val>
                                            <p:strVal val="#ppt_x-.1"/>
                                          </p:val>
                                        </p:tav>
                                        <p:tav tm="100000">
                                          <p:val>
                                            <p:strVal val="#ppt_x"/>
                                          </p:val>
                                        </p:tav>
                                      </p:tavLst>
                                    </p:anim>
                                    <p:anim calcmode="lin" valueType="num">
                                      <p:cBhvr>
                                        <p:cTn id="58" dur="1000" fill="hold"/>
                                        <p:tgtEl>
                                          <p:spTgt spid="10250"/>
                                        </p:tgtEl>
                                        <p:attrNameLst>
                                          <p:attrName>ppt_y</p:attrName>
                                        </p:attrNameLst>
                                      </p:cBhvr>
                                      <p:tavLst>
                                        <p:tav tm="0">
                                          <p:val>
                                            <p:strVal val="#ppt_y"/>
                                          </p:val>
                                        </p:tav>
                                        <p:tav tm="100000">
                                          <p:val>
                                            <p:strVal val="#ppt_y"/>
                                          </p:val>
                                        </p:tav>
                                      </p:tavLst>
                                    </p:anim>
                                  </p:childTnLst>
                                </p:cTn>
                              </p:par>
                              <p:par>
                                <p:cTn id="59" presetID="40" presetClass="entr" presetSubtype="0" fill="hold" grpId="0" nodeType="withEffect">
                                  <p:stCondLst>
                                    <p:cond delay="0"/>
                                  </p:stCondLst>
                                  <p:iterate type="lt">
                                    <p:tmPct val="10000"/>
                                  </p:iterate>
                                  <p:childTnLst>
                                    <p:set>
                                      <p:cBhvr>
                                        <p:cTn id="60" dur="1" fill="hold">
                                          <p:stCondLst>
                                            <p:cond delay="0"/>
                                          </p:stCondLst>
                                        </p:cTn>
                                        <p:tgtEl>
                                          <p:spTgt spid="10251"/>
                                        </p:tgtEl>
                                        <p:attrNameLst>
                                          <p:attrName>style.visibility</p:attrName>
                                        </p:attrNameLst>
                                      </p:cBhvr>
                                      <p:to>
                                        <p:strVal val="visible"/>
                                      </p:to>
                                    </p:set>
                                    <p:animEffect>
                                      <p:cBhvr>
                                        <p:cTn id="61" dur="1000"/>
                                        <p:tgtEl>
                                          <p:spTgt spid="10251"/>
                                        </p:tgtEl>
                                      </p:cBhvr>
                                    </p:animEffect>
                                    <p:anim calcmode="lin" valueType="num">
                                      <p:cBhvr>
                                        <p:cTn id="62" dur="1000" fill="hold"/>
                                        <p:tgtEl>
                                          <p:spTgt spid="10251"/>
                                        </p:tgtEl>
                                        <p:attrNameLst>
                                          <p:attrName>ppt_x</p:attrName>
                                        </p:attrNameLst>
                                      </p:cBhvr>
                                      <p:tavLst>
                                        <p:tav tm="0">
                                          <p:val>
                                            <p:strVal val="#ppt_x-.1"/>
                                          </p:val>
                                        </p:tav>
                                        <p:tav tm="100000">
                                          <p:val>
                                            <p:strVal val="#ppt_x"/>
                                          </p:val>
                                        </p:tav>
                                      </p:tavLst>
                                    </p:anim>
                                    <p:anim calcmode="lin" valueType="num">
                                      <p:cBhvr>
                                        <p:cTn id="63" dur="1000" fill="hold"/>
                                        <p:tgtEl>
                                          <p:spTgt spid="10251"/>
                                        </p:tgtEl>
                                        <p:attrNameLst>
                                          <p:attrName>ppt_y</p:attrName>
                                        </p:attrNameLst>
                                      </p:cBhvr>
                                      <p:tavLst>
                                        <p:tav tm="0">
                                          <p:val>
                                            <p:strVal val="#ppt_y"/>
                                          </p:val>
                                        </p:tav>
                                        <p:tav tm="100000">
                                          <p:val>
                                            <p:strVal val="#ppt_y"/>
                                          </p:val>
                                        </p:tav>
                                      </p:tavLst>
                                    </p:anim>
                                  </p:childTnLst>
                                </p:cTn>
                              </p:par>
                              <p:par>
                                <p:cTn id="64" presetID="40" presetClass="entr" presetSubtype="0" fill="hold" grpId="0" nodeType="withEffect">
                                  <p:stCondLst>
                                    <p:cond delay="0"/>
                                  </p:stCondLst>
                                  <p:iterate type="lt">
                                    <p:tmPct val="10000"/>
                                  </p:iterate>
                                  <p:childTnLst>
                                    <p:set>
                                      <p:cBhvr>
                                        <p:cTn id="65" dur="1" fill="hold">
                                          <p:stCondLst>
                                            <p:cond delay="0"/>
                                          </p:stCondLst>
                                        </p:cTn>
                                        <p:tgtEl>
                                          <p:spTgt spid="10252"/>
                                        </p:tgtEl>
                                        <p:attrNameLst>
                                          <p:attrName>style.visibility</p:attrName>
                                        </p:attrNameLst>
                                      </p:cBhvr>
                                      <p:to>
                                        <p:strVal val="visible"/>
                                      </p:to>
                                    </p:set>
                                    <p:animEffect>
                                      <p:cBhvr>
                                        <p:cTn id="66" dur="1000"/>
                                        <p:tgtEl>
                                          <p:spTgt spid="10252"/>
                                        </p:tgtEl>
                                      </p:cBhvr>
                                    </p:animEffect>
                                    <p:anim calcmode="lin" valueType="num">
                                      <p:cBhvr>
                                        <p:cTn id="67" dur="1000" fill="hold"/>
                                        <p:tgtEl>
                                          <p:spTgt spid="10252"/>
                                        </p:tgtEl>
                                        <p:attrNameLst>
                                          <p:attrName>ppt_x</p:attrName>
                                        </p:attrNameLst>
                                      </p:cBhvr>
                                      <p:tavLst>
                                        <p:tav tm="0">
                                          <p:val>
                                            <p:strVal val="#ppt_x-.1"/>
                                          </p:val>
                                        </p:tav>
                                        <p:tav tm="100000">
                                          <p:val>
                                            <p:strVal val="#ppt_x"/>
                                          </p:val>
                                        </p:tav>
                                      </p:tavLst>
                                    </p:anim>
                                    <p:anim calcmode="lin" valueType="num">
                                      <p:cBhvr>
                                        <p:cTn id="68" dur="1000" fill="hold"/>
                                        <p:tgtEl>
                                          <p:spTgt spid="10252"/>
                                        </p:tgtEl>
                                        <p:attrNameLst>
                                          <p:attrName>ppt_y</p:attrName>
                                        </p:attrNameLst>
                                      </p:cBhvr>
                                      <p:tavLst>
                                        <p:tav tm="0">
                                          <p:val>
                                            <p:strVal val="#ppt_y"/>
                                          </p:val>
                                        </p:tav>
                                        <p:tav tm="100000">
                                          <p:val>
                                            <p:strVal val="#ppt_y"/>
                                          </p:val>
                                        </p:tav>
                                      </p:tavLst>
                                    </p:anim>
                                  </p:childTnLst>
                                </p:cTn>
                              </p:par>
                              <p:par>
                                <p:cTn id="69" presetID="40" presetClass="entr" presetSubtype="0" fill="hold" grpId="0" nodeType="withEffect">
                                  <p:stCondLst>
                                    <p:cond delay="0"/>
                                  </p:stCondLst>
                                  <p:iterate type="lt">
                                    <p:tmPct val="10000"/>
                                  </p:iterate>
                                  <p:childTnLst>
                                    <p:set>
                                      <p:cBhvr>
                                        <p:cTn id="70" dur="1" fill="hold">
                                          <p:stCondLst>
                                            <p:cond delay="0"/>
                                          </p:stCondLst>
                                        </p:cTn>
                                        <p:tgtEl>
                                          <p:spTgt spid="10253"/>
                                        </p:tgtEl>
                                        <p:attrNameLst>
                                          <p:attrName>style.visibility</p:attrName>
                                        </p:attrNameLst>
                                      </p:cBhvr>
                                      <p:to>
                                        <p:strVal val="visible"/>
                                      </p:to>
                                    </p:set>
                                    <p:animEffect>
                                      <p:cBhvr>
                                        <p:cTn id="71" dur="1000"/>
                                        <p:tgtEl>
                                          <p:spTgt spid="10253"/>
                                        </p:tgtEl>
                                      </p:cBhvr>
                                    </p:animEffect>
                                    <p:anim calcmode="lin" valueType="num">
                                      <p:cBhvr>
                                        <p:cTn id="72" dur="1000" fill="hold"/>
                                        <p:tgtEl>
                                          <p:spTgt spid="10253"/>
                                        </p:tgtEl>
                                        <p:attrNameLst>
                                          <p:attrName>ppt_x</p:attrName>
                                        </p:attrNameLst>
                                      </p:cBhvr>
                                      <p:tavLst>
                                        <p:tav tm="0">
                                          <p:val>
                                            <p:strVal val="#ppt_x-.1"/>
                                          </p:val>
                                        </p:tav>
                                        <p:tav tm="100000">
                                          <p:val>
                                            <p:strVal val="#ppt_x"/>
                                          </p:val>
                                        </p:tav>
                                      </p:tavLst>
                                    </p:anim>
                                    <p:anim calcmode="lin" valueType="num">
                                      <p:cBhvr>
                                        <p:cTn id="73" dur="1000" fill="hold"/>
                                        <p:tgtEl>
                                          <p:spTgt spid="10253"/>
                                        </p:tgtEl>
                                        <p:attrNameLst>
                                          <p:attrName>ppt_y</p:attrName>
                                        </p:attrNameLst>
                                      </p:cBhvr>
                                      <p:tavLst>
                                        <p:tav tm="0">
                                          <p:val>
                                            <p:strVal val="#ppt_y"/>
                                          </p:val>
                                        </p:tav>
                                        <p:tav tm="100000">
                                          <p:val>
                                            <p:strVal val="#ppt_y"/>
                                          </p:val>
                                        </p:tav>
                                      </p:tavLst>
                                    </p:anim>
                                  </p:childTnLst>
                                </p:cTn>
                              </p:par>
                              <p:par>
                                <p:cTn id="74" presetID="40" presetClass="entr" presetSubtype="0" fill="hold" grpId="0" nodeType="withEffect">
                                  <p:stCondLst>
                                    <p:cond delay="0"/>
                                  </p:stCondLst>
                                  <p:iterate type="lt">
                                    <p:tmPct val="10000"/>
                                  </p:iterate>
                                  <p:childTnLst>
                                    <p:set>
                                      <p:cBhvr>
                                        <p:cTn id="75" dur="1" fill="hold">
                                          <p:stCondLst>
                                            <p:cond delay="0"/>
                                          </p:stCondLst>
                                        </p:cTn>
                                        <p:tgtEl>
                                          <p:spTgt spid="10246"/>
                                        </p:tgtEl>
                                        <p:attrNameLst>
                                          <p:attrName>style.visibility</p:attrName>
                                        </p:attrNameLst>
                                      </p:cBhvr>
                                      <p:to>
                                        <p:strVal val="visible"/>
                                      </p:to>
                                    </p:set>
                                    <p:animEffect>
                                      <p:cBhvr>
                                        <p:cTn id="76" dur="1000"/>
                                        <p:tgtEl>
                                          <p:spTgt spid="10246"/>
                                        </p:tgtEl>
                                      </p:cBhvr>
                                    </p:animEffect>
                                    <p:anim calcmode="lin" valueType="num">
                                      <p:cBhvr>
                                        <p:cTn id="77" dur="1000" fill="hold"/>
                                        <p:tgtEl>
                                          <p:spTgt spid="10246"/>
                                        </p:tgtEl>
                                        <p:attrNameLst>
                                          <p:attrName>ppt_x</p:attrName>
                                        </p:attrNameLst>
                                      </p:cBhvr>
                                      <p:tavLst>
                                        <p:tav tm="0">
                                          <p:val>
                                            <p:strVal val="#ppt_x-.1"/>
                                          </p:val>
                                        </p:tav>
                                        <p:tav tm="100000">
                                          <p:val>
                                            <p:strVal val="#ppt_x"/>
                                          </p:val>
                                        </p:tav>
                                      </p:tavLst>
                                    </p:anim>
                                    <p:anim calcmode="lin" valueType="num">
                                      <p:cBhvr>
                                        <p:cTn id="78" dur="1000" fill="hold"/>
                                        <p:tgtEl>
                                          <p:spTgt spid="10246"/>
                                        </p:tgtEl>
                                        <p:attrNameLst>
                                          <p:attrName>ppt_y</p:attrName>
                                        </p:attrNameLst>
                                      </p:cBhvr>
                                      <p:tavLst>
                                        <p:tav tm="0">
                                          <p:val>
                                            <p:strVal val="#ppt_y"/>
                                          </p:val>
                                        </p:tav>
                                        <p:tav tm="100000">
                                          <p:val>
                                            <p:strVal val="#ppt_y"/>
                                          </p:val>
                                        </p:tav>
                                      </p:tavLst>
                                    </p:anim>
                                  </p:childTnLst>
                                </p:cTn>
                              </p:par>
                              <p:par>
                                <p:cTn id="79" presetID="40" presetClass="entr" presetSubtype="0" fill="hold" grpId="0" nodeType="withEffect">
                                  <p:stCondLst>
                                    <p:cond delay="0"/>
                                  </p:stCondLst>
                                  <p:iterate type="lt">
                                    <p:tmPct val="10000"/>
                                  </p:iterate>
                                  <p:childTnLst>
                                    <p:set>
                                      <p:cBhvr>
                                        <p:cTn id="80" dur="1" fill="hold">
                                          <p:stCondLst>
                                            <p:cond delay="0"/>
                                          </p:stCondLst>
                                        </p:cTn>
                                        <p:tgtEl>
                                          <p:spTgt spid="10247"/>
                                        </p:tgtEl>
                                        <p:attrNameLst>
                                          <p:attrName>style.visibility</p:attrName>
                                        </p:attrNameLst>
                                      </p:cBhvr>
                                      <p:to>
                                        <p:strVal val="visible"/>
                                      </p:to>
                                    </p:set>
                                    <p:animEffect>
                                      <p:cBhvr>
                                        <p:cTn id="81" dur="1000"/>
                                        <p:tgtEl>
                                          <p:spTgt spid="10247"/>
                                        </p:tgtEl>
                                      </p:cBhvr>
                                    </p:animEffect>
                                    <p:anim calcmode="lin" valueType="num">
                                      <p:cBhvr>
                                        <p:cTn id="82" dur="1000" fill="hold"/>
                                        <p:tgtEl>
                                          <p:spTgt spid="10247"/>
                                        </p:tgtEl>
                                        <p:attrNameLst>
                                          <p:attrName>ppt_x</p:attrName>
                                        </p:attrNameLst>
                                      </p:cBhvr>
                                      <p:tavLst>
                                        <p:tav tm="0">
                                          <p:val>
                                            <p:strVal val="#ppt_x-.1"/>
                                          </p:val>
                                        </p:tav>
                                        <p:tav tm="100000">
                                          <p:val>
                                            <p:strVal val="#ppt_x"/>
                                          </p:val>
                                        </p:tav>
                                      </p:tavLst>
                                    </p:anim>
                                    <p:anim calcmode="lin" valueType="num">
                                      <p:cBhvr>
                                        <p:cTn id="83" dur="1000" fill="hold"/>
                                        <p:tgtEl>
                                          <p:spTgt spid="10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5" grpId="0" bldLvl="0" animBg="1" autoUpdateAnimBg="0"/>
      <p:bldP spid="10246" grpId="0" bldLvl="0" autoUpdateAnimBg="0"/>
      <p:bldP spid="10247" grpId="0" bldLvl="0" autoUpdateAnimBg="0"/>
      <p:bldP spid="10248" grpId="0" bldLvl="0" autoUpdateAnimBg="0"/>
      <p:bldP spid="10249" grpId="0" bldLvl="0" autoUpdateAnimBg="0"/>
      <p:bldP spid="10250" grpId="0" bldLvl="0" autoUpdateAnimBg="0"/>
      <p:bldP spid="10251" grpId="0" bldLvl="0" autoUpdateAnimBg="0"/>
      <p:bldP spid="10252" grpId="0" bldLvl="0" autoUpdateAnimBg="0"/>
      <p:bldP spid="10253" grpId="0" bldLvl="0" autoUpdateAnimBg="0"/>
      <p:bldP spid="10254" grpId="0" bldLvl="0" animBg="1" autoUpdateAnimBg="0"/>
      <p:bldP spid="10255" grpId="0" bldLvl="0" animBg="1" autoUpdateAnimBg="0"/>
      <p:bldP spid="10256" grpId="0" bldLvl="0" animBg="1" autoUpdateAnimBg="0"/>
      <p:bldP spid="10257" grpId="0" bldLvl="0" animBg="1" autoUpdateAnimBg="0"/>
      <p:bldP spid="10258" grpId="0" bldLvl="0" animBg="1" autoUpdateAnimBg="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89242" y="2402463"/>
            <a:ext cx="887761" cy="890743"/>
            <a:chOff x="2209862" y="2402463"/>
            <a:chExt cx="887761" cy="890743"/>
          </a:xfrm>
          <a:solidFill>
            <a:schemeClr val="accent1"/>
          </a:solidFill>
        </p:grpSpPr>
        <p:sp>
          <p:nvSpPr>
            <p:cNvPr id="2" name="Freeform 5"/>
            <p:cNvSpPr>
              <a:spLocks noEditPoints="1"/>
            </p:cNvSpPr>
            <p:nvPr/>
          </p:nvSpPr>
          <p:spPr bwMode="auto">
            <a:xfrm>
              <a:off x="2209862" y="2402463"/>
              <a:ext cx="887761" cy="890743"/>
            </a:xfrm>
            <a:custGeom>
              <a:avLst/>
              <a:gdLst>
                <a:gd name="T0" fmla="*/ 141 w 283"/>
                <a:gd name="T1" fmla="*/ 284 h 284"/>
                <a:gd name="T2" fmla="*/ 0 w 283"/>
                <a:gd name="T3" fmla="*/ 142 h 284"/>
                <a:gd name="T4" fmla="*/ 141 w 283"/>
                <a:gd name="T5" fmla="*/ 0 h 284"/>
                <a:gd name="T6" fmla="*/ 283 w 283"/>
                <a:gd name="T7" fmla="*/ 142 h 284"/>
                <a:gd name="T8" fmla="*/ 141 w 283"/>
                <a:gd name="T9" fmla="*/ 284 h 284"/>
                <a:gd name="T10" fmla="*/ 141 w 283"/>
                <a:gd name="T11" fmla="*/ 4 h 284"/>
                <a:gd name="T12" fmla="*/ 4 w 283"/>
                <a:gd name="T13" fmla="*/ 142 h 284"/>
                <a:gd name="T14" fmla="*/ 141 w 283"/>
                <a:gd name="T15" fmla="*/ 280 h 284"/>
                <a:gd name="T16" fmla="*/ 279 w 283"/>
                <a:gd name="T17" fmla="*/ 142 h 284"/>
                <a:gd name="T18" fmla="*/ 141 w 283"/>
                <a:gd name="T19" fmla="*/ 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4">
                  <a:moveTo>
                    <a:pt x="141" y="284"/>
                  </a:moveTo>
                  <a:cubicBezTo>
                    <a:pt x="63" y="284"/>
                    <a:pt x="0" y="220"/>
                    <a:pt x="0" y="142"/>
                  </a:cubicBezTo>
                  <a:cubicBezTo>
                    <a:pt x="0" y="64"/>
                    <a:pt x="63" y="0"/>
                    <a:pt x="141" y="0"/>
                  </a:cubicBezTo>
                  <a:cubicBezTo>
                    <a:pt x="220" y="0"/>
                    <a:pt x="283" y="64"/>
                    <a:pt x="283" y="142"/>
                  </a:cubicBezTo>
                  <a:cubicBezTo>
                    <a:pt x="283" y="220"/>
                    <a:pt x="220" y="284"/>
                    <a:pt x="141" y="284"/>
                  </a:cubicBezTo>
                  <a:close/>
                  <a:moveTo>
                    <a:pt x="141" y="4"/>
                  </a:moveTo>
                  <a:cubicBezTo>
                    <a:pt x="65" y="4"/>
                    <a:pt x="4" y="66"/>
                    <a:pt x="4" y="142"/>
                  </a:cubicBezTo>
                  <a:cubicBezTo>
                    <a:pt x="4" y="218"/>
                    <a:pt x="65" y="280"/>
                    <a:pt x="141" y="280"/>
                  </a:cubicBezTo>
                  <a:cubicBezTo>
                    <a:pt x="218" y="280"/>
                    <a:pt x="279" y="218"/>
                    <a:pt x="279" y="142"/>
                  </a:cubicBezTo>
                  <a:cubicBezTo>
                    <a:pt x="279" y="66"/>
                    <a:pt x="218" y="4"/>
                    <a:pt x="141" y="4"/>
                  </a:cubicBezTo>
                  <a:close/>
                </a:path>
              </a:pathLst>
            </a:custGeom>
            <a:grpFill/>
            <a:ln>
              <a:noFill/>
            </a:ln>
          </p:spPr>
          <p:txBody>
            <a:bodyPr vert="horz" wrap="square" lIns="91440" tIns="45720" rIns="91440" bIns="45720" numCol="1" anchor="t" anchorCtr="0" compatLnSpc="1"/>
            <a:lstStyle/>
            <a:p>
              <a:endParaRPr lang="zh-CN" altLang="en-US" sz="1200">
                <a:solidFill>
                  <a:srgbClr val="FFFFFF"/>
                </a:solidFill>
              </a:endParaRPr>
            </a:p>
          </p:txBody>
        </p:sp>
        <p:sp>
          <p:nvSpPr>
            <p:cNvPr id="3" name="Oval 6"/>
            <p:cNvSpPr>
              <a:spLocks noChangeArrowheads="1"/>
            </p:cNvSpPr>
            <p:nvPr/>
          </p:nvSpPr>
          <p:spPr bwMode="auto">
            <a:xfrm>
              <a:off x="2266528" y="2462111"/>
              <a:ext cx="774430" cy="771447"/>
            </a:xfrm>
            <a:prstGeom prst="ellipse">
              <a:avLst/>
            </a:prstGeom>
            <a:grpFill/>
            <a:ln>
              <a:noFill/>
            </a:ln>
          </p:spPr>
          <p:txBody>
            <a:bodyPr vert="horz" wrap="square" lIns="91440" tIns="45720" rIns="91440" bIns="45720" numCol="1" anchor="ctr" anchorCtr="0" compatLnSpc="1"/>
            <a:lstStyle/>
            <a:p>
              <a:pPr algn="ctr"/>
              <a:r>
                <a:rPr lang="zh-CN" altLang="en-US" sz="1200" b="1" dirty="0">
                  <a:solidFill>
                    <a:srgbClr val="FFFFFF"/>
                  </a:solidFill>
                </a:rPr>
                <a:t>添加</a:t>
              </a:r>
              <a:endParaRPr lang="en-US" altLang="zh-CN" sz="1200" b="1" dirty="0">
                <a:solidFill>
                  <a:srgbClr val="FFFFFF"/>
                </a:solidFill>
              </a:endParaRPr>
            </a:p>
            <a:p>
              <a:pPr algn="ctr"/>
              <a:r>
                <a:rPr lang="zh-CN" altLang="en-US" sz="1200" b="1" dirty="0">
                  <a:solidFill>
                    <a:srgbClr val="FFFFFF"/>
                  </a:solidFill>
                </a:rPr>
                <a:t>文本</a:t>
              </a:r>
              <a:endParaRPr lang="zh-CN" altLang="en-US" sz="1200" b="1" dirty="0">
                <a:solidFill>
                  <a:srgbClr val="FFFFFF"/>
                </a:solidFill>
              </a:endParaRPr>
            </a:p>
          </p:txBody>
        </p:sp>
      </p:grpSp>
      <p:grpSp>
        <p:nvGrpSpPr>
          <p:cNvPr id="23" name="组合 22"/>
          <p:cNvGrpSpPr/>
          <p:nvPr/>
        </p:nvGrpSpPr>
        <p:grpSpPr>
          <a:xfrm>
            <a:off x="2091964" y="2970112"/>
            <a:ext cx="1059745" cy="1059745"/>
            <a:chOff x="3612584" y="2970112"/>
            <a:chExt cx="1059745" cy="1059745"/>
          </a:xfrm>
          <a:solidFill>
            <a:schemeClr val="accent1"/>
          </a:solidFill>
        </p:grpSpPr>
        <p:sp>
          <p:nvSpPr>
            <p:cNvPr id="4" name="Freeform 7"/>
            <p:cNvSpPr>
              <a:spLocks noEditPoints="1"/>
            </p:cNvSpPr>
            <p:nvPr/>
          </p:nvSpPr>
          <p:spPr bwMode="auto">
            <a:xfrm>
              <a:off x="3612584" y="2970112"/>
              <a:ext cx="1059745" cy="1059745"/>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5 h 338"/>
                <a:gd name="T12" fmla="*/ 5 w 338"/>
                <a:gd name="T13" fmla="*/ 169 h 338"/>
                <a:gd name="T14" fmla="*/ 169 w 338"/>
                <a:gd name="T15" fmla="*/ 333 h 338"/>
                <a:gd name="T16" fmla="*/ 334 w 338"/>
                <a:gd name="T17" fmla="*/ 169 h 338"/>
                <a:gd name="T18" fmla="*/ 169 w 338"/>
                <a:gd name="T19" fmla="*/ 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6"/>
                    <a:pt x="76" y="0"/>
                    <a:pt x="169" y="0"/>
                  </a:cubicBezTo>
                  <a:cubicBezTo>
                    <a:pt x="262" y="0"/>
                    <a:pt x="338" y="76"/>
                    <a:pt x="338" y="169"/>
                  </a:cubicBezTo>
                  <a:cubicBezTo>
                    <a:pt x="338" y="262"/>
                    <a:pt x="262" y="338"/>
                    <a:pt x="169" y="338"/>
                  </a:cubicBezTo>
                  <a:close/>
                  <a:moveTo>
                    <a:pt x="169" y="5"/>
                  </a:moveTo>
                  <a:cubicBezTo>
                    <a:pt x="79" y="5"/>
                    <a:pt x="5" y="79"/>
                    <a:pt x="5" y="169"/>
                  </a:cubicBezTo>
                  <a:cubicBezTo>
                    <a:pt x="5" y="260"/>
                    <a:pt x="79" y="333"/>
                    <a:pt x="169" y="333"/>
                  </a:cubicBezTo>
                  <a:cubicBezTo>
                    <a:pt x="260" y="333"/>
                    <a:pt x="334" y="260"/>
                    <a:pt x="334" y="169"/>
                  </a:cubicBezTo>
                  <a:cubicBezTo>
                    <a:pt x="334" y="79"/>
                    <a:pt x="260" y="5"/>
                    <a:pt x="169" y="5"/>
                  </a:cubicBezTo>
                  <a:close/>
                </a:path>
              </a:pathLst>
            </a:custGeom>
            <a:grpFill/>
            <a:ln>
              <a:noFill/>
            </a:ln>
          </p:spPr>
          <p:txBody>
            <a:bodyPr vert="horz" wrap="square" lIns="91440" tIns="45720" rIns="91440" bIns="45720" numCol="1" anchor="t" anchorCtr="0" compatLnSpc="1"/>
            <a:lstStyle/>
            <a:p>
              <a:endParaRPr lang="zh-CN" altLang="en-US" sz="1200">
                <a:solidFill>
                  <a:schemeClr val="bg1"/>
                </a:solidFill>
              </a:endParaRPr>
            </a:p>
          </p:txBody>
        </p:sp>
        <p:sp>
          <p:nvSpPr>
            <p:cNvPr id="5" name="Oval 8"/>
            <p:cNvSpPr>
              <a:spLocks noChangeArrowheads="1"/>
            </p:cNvSpPr>
            <p:nvPr/>
          </p:nvSpPr>
          <p:spPr bwMode="auto">
            <a:xfrm>
              <a:off x="3681178" y="3038708"/>
              <a:ext cx="922555" cy="922555"/>
            </a:xfrm>
            <a:prstGeom prst="ellipse">
              <a:avLst/>
            </a:prstGeom>
            <a:grpFill/>
            <a:ln>
              <a:noFill/>
            </a:ln>
          </p:spPr>
          <p:txBody>
            <a:bodyPr vert="horz" wrap="square" lIns="91440" tIns="45720" rIns="91440" bIns="45720" numCol="1" anchor="ctr" anchorCtr="0" compatLnSpc="1"/>
            <a:lstStyle/>
            <a:p>
              <a:pPr algn="ctr"/>
              <a:r>
                <a:rPr lang="zh-CN" altLang="en-US" sz="1200" b="1">
                  <a:solidFill>
                    <a:schemeClr val="bg1"/>
                  </a:solidFill>
                </a:rPr>
                <a:t>添加</a:t>
              </a:r>
              <a:endParaRPr lang="en-US" altLang="zh-CN" sz="1200" b="1">
                <a:solidFill>
                  <a:schemeClr val="bg1"/>
                </a:solidFill>
              </a:endParaRPr>
            </a:p>
            <a:p>
              <a:pPr algn="ctr"/>
              <a:r>
                <a:rPr lang="zh-CN" altLang="en-US" sz="1200" b="1">
                  <a:solidFill>
                    <a:schemeClr val="bg1"/>
                  </a:solidFill>
                </a:rPr>
                <a:t>文本</a:t>
              </a:r>
              <a:endParaRPr lang="zh-CN" altLang="en-US" sz="1200" b="1" dirty="0">
                <a:solidFill>
                  <a:schemeClr val="bg1"/>
                </a:solidFill>
              </a:endParaRPr>
            </a:p>
          </p:txBody>
        </p:sp>
      </p:grpSp>
      <p:grpSp>
        <p:nvGrpSpPr>
          <p:cNvPr id="22" name="组合 21"/>
          <p:cNvGrpSpPr/>
          <p:nvPr/>
        </p:nvGrpSpPr>
        <p:grpSpPr>
          <a:xfrm>
            <a:off x="2091964" y="1664817"/>
            <a:ext cx="1059745" cy="1060740"/>
            <a:chOff x="3612584" y="1664817"/>
            <a:chExt cx="1059745" cy="1060740"/>
          </a:xfrm>
          <a:solidFill>
            <a:schemeClr val="accent1"/>
          </a:solidFill>
        </p:grpSpPr>
        <p:sp>
          <p:nvSpPr>
            <p:cNvPr id="6" name="Freeform 9"/>
            <p:cNvSpPr>
              <a:spLocks noEditPoints="1"/>
            </p:cNvSpPr>
            <p:nvPr/>
          </p:nvSpPr>
          <p:spPr bwMode="auto">
            <a:xfrm>
              <a:off x="3612584" y="1664817"/>
              <a:ext cx="1059745" cy="1060740"/>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4 h 338"/>
                <a:gd name="T12" fmla="*/ 5 w 338"/>
                <a:gd name="T13" fmla="*/ 169 h 338"/>
                <a:gd name="T14" fmla="*/ 169 w 338"/>
                <a:gd name="T15" fmla="*/ 333 h 338"/>
                <a:gd name="T16" fmla="*/ 334 w 338"/>
                <a:gd name="T17" fmla="*/ 169 h 338"/>
                <a:gd name="T18" fmla="*/ 169 w 338"/>
                <a:gd name="T19" fmla="*/ 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5"/>
                    <a:pt x="76" y="0"/>
                    <a:pt x="169" y="0"/>
                  </a:cubicBezTo>
                  <a:cubicBezTo>
                    <a:pt x="262" y="0"/>
                    <a:pt x="338" y="75"/>
                    <a:pt x="338" y="169"/>
                  </a:cubicBezTo>
                  <a:cubicBezTo>
                    <a:pt x="338" y="262"/>
                    <a:pt x="262" y="338"/>
                    <a:pt x="169" y="338"/>
                  </a:cubicBezTo>
                  <a:close/>
                  <a:moveTo>
                    <a:pt x="169" y="4"/>
                  </a:moveTo>
                  <a:cubicBezTo>
                    <a:pt x="79" y="4"/>
                    <a:pt x="5" y="78"/>
                    <a:pt x="5" y="169"/>
                  </a:cubicBezTo>
                  <a:cubicBezTo>
                    <a:pt x="5" y="259"/>
                    <a:pt x="79" y="333"/>
                    <a:pt x="169" y="333"/>
                  </a:cubicBezTo>
                  <a:cubicBezTo>
                    <a:pt x="260" y="333"/>
                    <a:pt x="334" y="259"/>
                    <a:pt x="334" y="169"/>
                  </a:cubicBezTo>
                  <a:cubicBezTo>
                    <a:pt x="334" y="78"/>
                    <a:pt x="260" y="4"/>
                    <a:pt x="169" y="4"/>
                  </a:cubicBezTo>
                  <a:close/>
                </a:path>
              </a:pathLst>
            </a:custGeom>
            <a:grpFill/>
            <a:ln>
              <a:noFill/>
            </a:ln>
          </p:spPr>
          <p:txBody>
            <a:bodyPr vert="horz" wrap="square" lIns="91440" tIns="45720" rIns="91440" bIns="45720" numCol="1" anchor="t" anchorCtr="0" compatLnSpc="1"/>
            <a:lstStyle/>
            <a:p>
              <a:endParaRPr lang="zh-CN" altLang="en-US" sz="1200">
                <a:solidFill>
                  <a:schemeClr val="bg1"/>
                </a:solidFill>
              </a:endParaRPr>
            </a:p>
          </p:txBody>
        </p:sp>
        <p:sp>
          <p:nvSpPr>
            <p:cNvPr id="7" name="Oval 10"/>
            <p:cNvSpPr>
              <a:spLocks noChangeArrowheads="1"/>
            </p:cNvSpPr>
            <p:nvPr/>
          </p:nvSpPr>
          <p:spPr bwMode="auto">
            <a:xfrm>
              <a:off x="3681178" y="1734406"/>
              <a:ext cx="922555" cy="921561"/>
            </a:xfrm>
            <a:prstGeom prst="ellipse">
              <a:avLst/>
            </a:prstGeom>
            <a:grpFill/>
            <a:ln>
              <a:noFill/>
            </a:ln>
          </p:spPr>
          <p:txBody>
            <a:bodyPr vert="horz" wrap="square" lIns="91440" tIns="45720" rIns="91440" bIns="45720" numCol="1" anchor="ctr" anchorCtr="0" compatLnSpc="1"/>
            <a:lstStyle/>
            <a:p>
              <a:pPr algn="ctr"/>
              <a:r>
                <a:rPr lang="zh-CN" altLang="en-US" sz="1200" b="1" dirty="0">
                  <a:solidFill>
                    <a:schemeClr val="bg1"/>
                  </a:solidFill>
                </a:rPr>
                <a:t>添加</a:t>
              </a:r>
              <a:endParaRPr lang="en-US" altLang="zh-CN" sz="1200" b="1" dirty="0">
                <a:solidFill>
                  <a:schemeClr val="bg1"/>
                </a:solidFill>
              </a:endParaRPr>
            </a:p>
            <a:p>
              <a:pPr algn="ctr"/>
              <a:r>
                <a:rPr lang="zh-CN" altLang="en-US" sz="1200" b="1" dirty="0">
                  <a:solidFill>
                    <a:schemeClr val="bg1"/>
                  </a:solidFill>
                </a:rPr>
                <a:t>文本</a:t>
              </a:r>
              <a:endParaRPr lang="zh-CN" altLang="en-US" sz="1200" b="1" dirty="0">
                <a:solidFill>
                  <a:schemeClr val="bg1"/>
                </a:solidFill>
              </a:endParaRPr>
            </a:p>
          </p:txBody>
        </p:sp>
      </p:grpSp>
      <p:sp>
        <p:nvSpPr>
          <p:cNvPr id="8" name="Freeform 11"/>
          <p:cNvSpPr/>
          <p:nvPr/>
        </p:nvSpPr>
        <p:spPr bwMode="auto">
          <a:xfrm>
            <a:off x="1517355" y="2302055"/>
            <a:ext cx="605427" cy="329058"/>
          </a:xfrm>
          <a:custGeom>
            <a:avLst/>
            <a:gdLst>
              <a:gd name="T0" fmla="*/ 6 w 609"/>
              <a:gd name="T1" fmla="*/ 331 h 331"/>
              <a:gd name="T2" fmla="*/ 0 w 609"/>
              <a:gd name="T3" fmla="*/ 322 h 331"/>
              <a:gd name="T4" fmla="*/ 603 w 609"/>
              <a:gd name="T5" fmla="*/ 0 h 331"/>
              <a:gd name="T6" fmla="*/ 609 w 609"/>
              <a:gd name="T7" fmla="*/ 9 h 331"/>
              <a:gd name="T8" fmla="*/ 6 w 609"/>
              <a:gd name="T9" fmla="*/ 331 h 331"/>
            </a:gdLst>
            <a:ahLst/>
            <a:cxnLst>
              <a:cxn ang="0">
                <a:pos x="T0" y="T1"/>
              </a:cxn>
              <a:cxn ang="0">
                <a:pos x="T2" y="T3"/>
              </a:cxn>
              <a:cxn ang="0">
                <a:pos x="T4" y="T5"/>
              </a:cxn>
              <a:cxn ang="0">
                <a:pos x="T6" y="T7"/>
              </a:cxn>
              <a:cxn ang="0">
                <a:pos x="T8" y="T9"/>
              </a:cxn>
            </a:cxnLst>
            <a:rect l="0" t="0" r="r" b="b"/>
            <a:pathLst>
              <a:path w="609" h="331">
                <a:moveTo>
                  <a:pt x="6" y="331"/>
                </a:moveTo>
                <a:lnTo>
                  <a:pt x="0" y="322"/>
                </a:lnTo>
                <a:lnTo>
                  <a:pt x="603" y="0"/>
                </a:lnTo>
                <a:lnTo>
                  <a:pt x="609" y="9"/>
                </a:lnTo>
                <a:lnTo>
                  <a:pt x="6" y="331"/>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sp>
        <p:nvSpPr>
          <p:cNvPr id="9" name="Freeform 12"/>
          <p:cNvSpPr/>
          <p:nvPr/>
        </p:nvSpPr>
        <p:spPr bwMode="auto">
          <a:xfrm>
            <a:off x="1517355" y="3035725"/>
            <a:ext cx="605427" cy="330052"/>
          </a:xfrm>
          <a:custGeom>
            <a:avLst/>
            <a:gdLst>
              <a:gd name="T0" fmla="*/ 603 w 609"/>
              <a:gd name="T1" fmla="*/ 332 h 332"/>
              <a:gd name="T2" fmla="*/ 0 w 609"/>
              <a:gd name="T3" fmla="*/ 10 h 332"/>
              <a:gd name="T4" fmla="*/ 6 w 609"/>
              <a:gd name="T5" fmla="*/ 0 h 332"/>
              <a:gd name="T6" fmla="*/ 609 w 609"/>
              <a:gd name="T7" fmla="*/ 322 h 332"/>
              <a:gd name="T8" fmla="*/ 603 w 609"/>
              <a:gd name="T9" fmla="*/ 332 h 332"/>
            </a:gdLst>
            <a:ahLst/>
            <a:cxnLst>
              <a:cxn ang="0">
                <a:pos x="T0" y="T1"/>
              </a:cxn>
              <a:cxn ang="0">
                <a:pos x="T2" y="T3"/>
              </a:cxn>
              <a:cxn ang="0">
                <a:pos x="T4" y="T5"/>
              </a:cxn>
              <a:cxn ang="0">
                <a:pos x="T6" y="T7"/>
              </a:cxn>
              <a:cxn ang="0">
                <a:pos x="T8" y="T9"/>
              </a:cxn>
            </a:cxnLst>
            <a:rect l="0" t="0" r="r" b="b"/>
            <a:pathLst>
              <a:path w="609" h="332">
                <a:moveTo>
                  <a:pt x="603" y="332"/>
                </a:moveTo>
                <a:lnTo>
                  <a:pt x="0" y="10"/>
                </a:lnTo>
                <a:lnTo>
                  <a:pt x="6" y="0"/>
                </a:lnTo>
                <a:lnTo>
                  <a:pt x="609" y="322"/>
                </a:lnTo>
                <a:lnTo>
                  <a:pt x="603" y="332"/>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grpSp>
        <p:nvGrpSpPr>
          <p:cNvPr id="25" name="组合 24"/>
          <p:cNvGrpSpPr/>
          <p:nvPr/>
        </p:nvGrpSpPr>
        <p:grpSpPr>
          <a:xfrm>
            <a:off x="3684564" y="2339832"/>
            <a:ext cx="1060740" cy="1059745"/>
            <a:chOff x="5205184" y="2339832"/>
            <a:chExt cx="1060740" cy="1059745"/>
          </a:xfrm>
          <a:solidFill>
            <a:schemeClr val="accent1"/>
          </a:solidFill>
        </p:grpSpPr>
        <p:sp>
          <p:nvSpPr>
            <p:cNvPr id="10" name="Freeform 79"/>
            <p:cNvSpPr>
              <a:spLocks noEditPoints="1"/>
            </p:cNvSpPr>
            <p:nvPr/>
          </p:nvSpPr>
          <p:spPr bwMode="auto">
            <a:xfrm>
              <a:off x="5205184" y="2339832"/>
              <a:ext cx="1060740" cy="1059745"/>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4 h 338"/>
                <a:gd name="T12" fmla="*/ 5 w 338"/>
                <a:gd name="T13" fmla="*/ 169 h 338"/>
                <a:gd name="T14" fmla="*/ 169 w 338"/>
                <a:gd name="T15" fmla="*/ 333 h 338"/>
                <a:gd name="T16" fmla="*/ 333 w 338"/>
                <a:gd name="T17" fmla="*/ 169 h 338"/>
                <a:gd name="T18" fmla="*/ 169 w 338"/>
                <a:gd name="T19" fmla="*/ 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5"/>
                    <a:pt x="76" y="0"/>
                    <a:pt x="169" y="0"/>
                  </a:cubicBezTo>
                  <a:cubicBezTo>
                    <a:pt x="262" y="0"/>
                    <a:pt x="338" y="75"/>
                    <a:pt x="338" y="169"/>
                  </a:cubicBezTo>
                  <a:cubicBezTo>
                    <a:pt x="338" y="262"/>
                    <a:pt x="262" y="338"/>
                    <a:pt x="169" y="338"/>
                  </a:cubicBezTo>
                  <a:close/>
                  <a:moveTo>
                    <a:pt x="169" y="4"/>
                  </a:moveTo>
                  <a:cubicBezTo>
                    <a:pt x="78" y="4"/>
                    <a:pt x="5" y="78"/>
                    <a:pt x="5" y="169"/>
                  </a:cubicBezTo>
                  <a:cubicBezTo>
                    <a:pt x="5" y="259"/>
                    <a:pt x="78" y="333"/>
                    <a:pt x="169" y="333"/>
                  </a:cubicBezTo>
                  <a:cubicBezTo>
                    <a:pt x="259" y="333"/>
                    <a:pt x="333" y="259"/>
                    <a:pt x="333" y="169"/>
                  </a:cubicBezTo>
                  <a:cubicBezTo>
                    <a:pt x="333" y="78"/>
                    <a:pt x="259" y="4"/>
                    <a:pt x="169" y="4"/>
                  </a:cubicBezTo>
                  <a:close/>
                </a:path>
              </a:pathLst>
            </a:custGeom>
            <a:grpFill/>
            <a:ln>
              <a:noFill/>
            </a:ln>
          </p:spPr>
          <p:txBody>
            <a:bodyPr vert="horz" wrap="square" lIns="91440" tIns="45720" rIns="91440" bIns="45720" numCol="1" anchor="t" anchorCtr="0" compatLnSpc="1"/>
            <a:lstStyle/>
            <a:p>
              <a:endParaRPr lang="zh-CN" altLang="en-US" sz="1200">
                <a:solidFill>
                  <a:srgbClr val="FFFFFF"/>
                </a:solidFill>
              </a:endParaRPr>
            </a:p>
          </p:txBody>
        </p:sp>
        <p:sp>
          <p:nvSpPr>
            <p:cNvPr id="11" name="Oval 80"/>
            <p:cNvSpPr>
              <a:spLocks noChangeArrowheads="1"/>
            </p:cNvSpPr>
            <p:nvPr/>
          </p:nvSpPr>
          <p:spPr bwMode="auto">
            <a:xfrm>
              <a:off x="5274773" y="2408428"/>
              <a:ext cx="922555" cy="922555"/>
            </a:xfrm>
            <a:prstGeom prst="ellipse">
              <a:avLst/>
            </a:prstGeom>
            <a:grpFill/>
            <a:ln>
              <a:noFill/>
            </a:ln>
          </p:spPr>
          <p:txBody>
            <a:bodyPr vert="horz" wrap="square" lIns="91440" tIns="45720" rIns="91440" bIns="45720" numCol="1" anchor="ctr" anchorCtr="0" compatLnSpc="1"/>
            <a:lstStyle/>
            <a:p>
              <a:pPr algn="ctr"/>
              <a:r>
                <a:rPr lang="zh-CN" altLang="en-US" sz="1200" b="1">
                  <a:solidFill>
                    <a:srgbClr val="FFFFFF"/>
                  </a:solidFill>
                </a:rPr>
                <a:t>添加</a:t>
              </a:r>
              <a:endParaRPr lang="en-US" altLang="zh-CN" sz="1200" b="1">
                <a:solidFill>
                  <a:srgbClr val="FFFFFF"/>
                </a:solidFill>
              </a:endParaRPr>
            </a:p>
            <a:p>
              <a:pPr algn="ctr"/>
              <a:r>
                <a:rPr lang="zh-CN" altLang="en-US" sz="1200" b="1">
                  <a:solidFill>
                    <a:srgbClr val="FFFFFF"/>
                  </a:solidFill>
                </a:rPr>
                <a:t>文本</a:t>
              </a:r>
              <a:endParaRPr lang="zh-CN" altLang="en-US" sz="1200" b="1" dirty="0">
                <a:solidFill>
                  <a:srgbClr val="FFFFFF"/>
                </a:solidFill>
              </a:endParaRPr>
            </a:p>
          </p:txBody>
        </p:sp>
      </p:grpSp>
      <p:grpSp>
        <p:nvGrpSpPr>
          <p:cNvPr id="24" name="组合 23"/>
          <p:cNvGrpSpPr/>
          <p:nvPr/>
        </p:nvGrpSpPr>
        <p:grpSpPr>
          <a:xfrm>
            <a:off x="3684564" y="1031554"/>
            <a:ext cx="1060740" cy="1060740"/>
            <a:chOff x="5205184" y="1031554"/>
            <a:chExt cx="1060740" cy="1060740"/>
          </a:xfrm>
          <a:solidFill>
            <a:schemeClr val="accent2"/>
          </a:solidFill>
        </p:grpSpPr>
        <p:sp>
          <p:nvSpPr>
            <p:cNvPr id="12" name="Freeform 81"/>
            <p:cNvSpPr>
              <a:spLocks noEditPoints="1"/>
            </p:cNvSpPr>
            <p:nvPr/>
          </p:nvSpPr>
          <p:spPr bwMode="auto">
            <a:xfrm>
              <a:off x="5205184" y="1031554"/>
              <a:ext cx="1060740" cy="1060740"/>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5 h 338"/>
                <a:gd name="T12" fmla="*/ 5 w 338"/>
                <a:gd name="T13" fmla="*/ 169 h 338"/>
                <a:gd name="T14" fmla="*/ 169 w 338"/>
                <a:gd name="T15" fmla="*/ 333 h 338"/>
                <a:gd name="T16" fmla="*/ 333 w 338"/>
                <a:gd name="T17" fmla="*/ 169 h 338"/>
                <a:gd name="T18" fmla="*/ 169 w 338"/>
                <a:gd name="T19" fmla="*/ 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6"/>
                    <a:pt x="76" y="0"/>
                    <a:pt x="169" y="0"/>
                  </a:cubicBezTo>
                  <a:cubicBezTo>
                    <a:pt x="262" y="0"/>
                    <a:pt x="338" y="76"/>
                    <a:pt x="338" y="169"/>
                  </a:cubicBezTo>
                  <a:cubicBezTo>
                    <a:pt x="338" y="262"/>
                    <a:pt x="262" y="338"/>
                    <a:pt x="169" y="338"/>
                  </a:cubicBezTo>
                  <a:close/>
                  <a:moveTo>
                    <a:pt x="169" y="5"/>
                  </a:moveTo>
                  <a:cubicBezTo>
                    <a:pt x="78" y="5"/>
                    <a:pt x="5" y="78"/>
                    <a:pt x="5" y="169"/>
                  </a:cubicBezTo>
                  <a:cubicBezTo>
                    <a:pt x="5" y="260"/>
                    <a:pt x="78" y="333"/>
                    <a:pt x="169" y="333"/>
                  </a:cubicBezTo>
                  <a:cubicBezTo>
                    <a:pt x="259" y="333"/>
                    <a:pt x="333" y="260"/>
                    <a:pt x="333" y="169"/>
                  </a:cubicBezTo>
                  <a:cubicBezTo>
                    <a:pt x="333" y="78"/>
                    <a:pt x="259" y="5"/>
                    <a:pt x="169" y="5"/>
                  </a:cubicBezTo>
                  <a:close/>
                </a:path>
              </a:pathLst>
            </a:custGeom>
            <a:grpFill/>
            <a:ln>
              <a:noFill/>
            </a:ln>
          </p:spPr>
          <p:txBody>
            <a:bodyPr vert="horz" wrap="square" lIns="91440" tIns="45720" rIns="91440" bIns="45720" numCol="1" anchor="t" anchorCtr="0" compatLnSpc="1"/>
            <a:lstStyle/>
            <a:p>
              <a:endParaRPr lang="zh-CN" altLang="en-US" sz="1200">
                <a:solidFill>
                  <a:srgbClr val="FFFFFF"/>
                </a:solidFill>
              </a:endParaRPr>
            </a:p>
          </p:txBody>
        </p:sp>
        <p:sp>
          <p:nvSpPr>
            <p:cNvPr id="13" name="Oval 82"/>
            <p:cNvSpPr>
              <a:spLocks noChangeArrowheads="1"/>
            </p:cNvSpPr>
            <p:nvPr/>
          </p:nvSpPr>
          <p:spPr bwMode="auto">
            <a:xfrm>
              <a:off x="5274773" y="1100149"/>
              <a:ext cx="922555" cy="922555"/>
            </a:xfrm>
            <a:prstGeom prst="ellipse">
              <a:avLst/>
            </a:prstGeom>
            <a:grpFill/>
            <a:ln>
              <a:noFill/>
            </a:ln>
          </p:spPr>
          <p:txBody>
            <a:bodyPr vert="horz" wrap="square" lIns="91440" tIns="45720" rIns="91440" bIns="45720" numCol="1" anchor="ctr" anchorCtr="0" compatLnSpc="1"/>
            <a:lstStyle/>
            <a:p>
              <a:pPr algn="ctr"/>
              <a:r>
                <a:rPr lang="zh-CN" altLang="en-US" sz="1200" b="1" dirty="0">
                  <a:solidFill>
                    <a:srgbClr val="FFFFFF"/>
                  </a:solidFill>
                </a:rPr>
                <a:t>添加</a:t>
              </a:r>
              <a:endParaRPr lang="en-US" altLang="zh-CN" sz="1200" b="1" dirty="0">
                <a:solidFill>
                  <a:srgbClr val="FFFFFF"/>
                </a:solidFill>
              </a:endParaRPr>
            </a:p>
            <a:p>
              <a:pPr algn="ctr"/>
              <a:r>
                <a:rPr lang="zh-CN" altLang="en-US" sz="1200" b="1" dirty="0">
                  <a:solidFill>
                    <a:srgbClr val="FFFFFF"/>
                  </a:solidFill>
                </a:rPr>
                <a:t>文本</a:t>
              </a:r>
              <a:endParaRPr lang="zh-CN" altLang="en-US" sz="1200" b="1" dirty="0">
                <a:solidFill>
                  <a:srgbClr val="FFFFFF"/>
                </a:solidFill>
              </a:endParaRPr>
            </a:p>
          </p:txBody>
        </p:sp>
      </p:grpSp>
      <p:sp>
        <p:nvSpPr>
          <p:cNvPr id="14" name="Freeform 83"/>
          <p:cNvSpPr/>
          <p:nvPr/>
        </p:nvSpPr>
        <p:spPr bwMode="auto">
          <a:xfrm>
            <a:off x="3110949" y="1671775"/>
            <a:ext cx="602444" cy="329058"/>
          </a:xfrm>
          <a:custGeom>
            <a:avLst/>
            <a:gdLst>
              <a:gd name="T0" fmla="*/ 3 w 606"/>
              <a:gd name="T1" fmla="*/ 331 h 331"/>
              <a:gd name="T2" fmla="*/ 0 w 606"/>
              <a:gd name="T3" fmla="*/ 322 h 331"/>
              <a:gd name="T4" fmla="*/ 603 w 606"/>
              <a:gd name="T5" fmla="*/ 0 h 331"/>
              <a:gd name="T6" fmla="*/ 606 w 606"/>
              <a:gd name="T7" fmla="*/ 9 h 331"/>
              <a:gd name="T8" fmla="*/ 3 w 606"/>
              <a:gd name="T9" fmla="*/ 331 h 331"/>
            </a:gdLst>
            <a:ahLst/>
            <a:cxnLst>
              <a:cxn ang="0">
                <a:pos x="T0" y="T1"/>
              </a:cxn>
              <a:cxn ang="0">
                <a:pos x="T2" y="T3"/>
              </a:cxn>
              <a:cxn ang="0">
                <a:pos x="T4" y="T5"/>
              </a:cxn>
              <a:cxn ang="0">
                <a:pos x="T6" y="T7"/>
              </a:cxn>
              <a:cxn ang="0">
                <a:pos x="T8" y="T9"/>
              </a:cxn>
            </a:cxnLst>
            <a:rect l="0" t="0" r="r" b="b"/>
            <a:pathLst>
              <a:path w="606" h="331">
                <a:moveTo>
                  <a:pt x="3" y="331"/>
                </a:moveTo>
                <a:lnTo>
                  <a:pt x="0" y="322"/>
                </a:lnTo>
                <a:lnTo>
                  <a:pt x="603" y="0"/>
                </a:lnTo>
                <a:lnTo>
                  <a:pt x="606" y="9"/>
                </a:lnTo>
                <a:lnTo>
                  <a:pt x="3" y="331"/>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sp>
        <p:nvSpPr>
          <p:cNvPr id="15" name="Freeform 84"/>
          <p:cNvSpPr/>
          <p:nvPr/>
        </p:nvSpPr>
        <p:spPr bwMode="auto">
          <a:xfrm>
            <a:off x="3110949" y="3004907"/>
            <a:ext cx="602444" cy="329058"/>
          </a:xfrm>
          <a:custGeom>
            <a:avLst/>
            <a:gdLst>
              <a:gd name="T0" fmla="*/ 3 w 606"/>
              <a:gd name="T1" fmla="*/ 331 h 331"/>
              <a:gd name="T2" fmla="*/ 0 w 606"/>
              <a:gd name="T3" fmla="*/ 322 h 331"/>
              <a:gd name="T4" fmla="*/ 603 w 606"/>
              <a:gd name="T5" fmla="*/ 0 h 331"/>
              <a:gd name="T6" fmla="*/ 606 w 606"/>
              <a:gd name="T7" fmla="*/ 9 h 331"/>
              <a:gd name="T8" fmla="*/ 3 w 606"/>
              <a:gd name="T9" fmla="*/ 331 h 331"/>
            </a:gdLst>
            <a:ahLst/>
            <a:cxnLst>
              <a:cxn ang="0">
                <a:pos x="T0" y="T1"/>
              </a:cxn>
              <a:cxn ang="0">
                <a:pos x="T2" y="T3"/>
              </a:cxn>
              <a:cxn ang="0">
                <a:pos x="T4" y="T5"/>
              </a:cxn>
              <a:cxn ang="0">
                <a:pos x="T6" y="T7"/>
              </a:cxn>
              <a:cxn ang="0">
                <a:pos x="T8" y="T9"/>
              </a:cxn>
            </a:cxnLst>
            <a:rect l="0" t="0" r="r" b="b"/>
            <a:pathLst>
              <a:path w="606" h="331">
                <a:moveTo>
                  <a:pt x="3" y="331"/>
                </a:moveTo>
                <a:lnTo>
                  <a:pt x="0" y="322"/>
                </a:lnTo>
                <a:lnTo>
                  <a:pt x="603" y="0"/>
                </a:lnTo>
                <a:lnTo>
                  <a:pt x="606" y="9"/>
                </a:lnTo>
                <a:lnTo>
                  <a:pt x="3" y="331"/>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sp>
        <p:nvSpPr>
          <p:cNvPr id="16" name="Freeform 85"/>
          <p:cNvSpPr/>
          <p:nvPr/>
        </p:nvSpPr>
        <p:spPr bwMode="auto">
          <a:xfrm>
            <a:off x="3110949" y="2402463"/>
            <a:ext cx="602444" cy="329058"/>
          </a:xfrm>
          <a:custGeom>
            <a:avLst/>
            <a:gdLst>
              <a:gd name="T0" fmla="*/ 603 w 606"/>
              <a:gd name="T1" fmla="*/ 331 h 331"/>
              <a:gd name="T2" fmla="*/ 0 w 606"/>
              <a:gd name="T3" fmla="*/ 9 h 331"/>
              <a:gd name="T4" fmla="*/ 3 w 606"/>
              <a:gd name="T5" fmla="*/ 0 h 331"/>
              <a:gd name="T6" fmla="*/ 606 w 606"/>
              <a:gd name="T7" fmla="*/ 322 h 331"/>
              <a:gd name="T8" fmla="*/ 603 w 606"/>
              <a:gd name="T9" fmla="*/ 331 h 331"/>
            </a:gdLst>
            <a:ahLst/>
            <a:cxnLst>
              <a:cxn ang="0">
                <a:pos x="T0" y="T1"/>
              </a:cxn>
              <a:cxn ang="0">
                <a:pos x="T2" y="T3"/>
              </a:cxn>
              <a:cxn ang="0">
                <a:pos x="T4" y="T5"/>
              </a:cxn>
              <a:cxn ang="0">
                <a:pos x="T6" y="T7"/>
              </a:cxn>
              <a:cxn ang="0">
                <a:pos x="T8" y="T9"/>
              </a:cxn>
            </a:cxnLst>
            <a:rect l="0" t="0" r="r" b="b"/>
            <a:pathLst>
              <a:path w="606" h="331">
                <a:moveTo>
                  <a:pt x="603" y="331"/>
                </a:moveTo>
                <a:lnTo>
                  <a:pt x="0" y="9"/>
                </a:lnTo>
                <a:lnTo>
                  <a:pt x="3" y="0"/>
                </a:lnTo>
                <a:lnTo>
                  <a:pt x="606" y="322"/>
                </a:lnTo>
                <a:lnTo>
                  <a:pt x="603" y="331"/>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grpSp>
        <p:nvGrpSpPr>
          <p:cNvPr id="26" name="组合 25"/>
          <p:cNvGrpSpPr/>
          <p:nvPr/>
        </p:nvGrpSpPr>
        <p:grpSpPr>
          <a:xfrm>
            <a:off x="3684564" y="3603375"/>
            <a:ext cx="1060740" cy="1060740"/>
            <a:chOff x="5205184" y="3603375"/>
            <a:chExt cx="1060740" cy="1060740"/>
          </a:xfrm>
          <a:solidFill>
            <a:schemeClr val="accent2"/>
          </a:solidFill>
        </p:grpSpPr>
        <p:sp>
          <p:nvSpPr>
            <p:cNvPr id="17" name="Freeform 130"/>
            <p:cNvSpPr>
              <a:spLocks noEditPoints="1"/>
            </p:cNvSpPr>
            <p:nvPr/>
          </p:nvSpPr>
          <p:spPr bwMode="auto">
            <a:xfrm>
              <a:off x="5205184" y="3603375"/>
              <a:ext cx="1060740" cy="1060740"/>
            </a:xfrm>
            <a:custGeom>
              <a:avLst/>
              <a:gdLst>
                <a:gd name="T0" fmla="*/ 169 w 338"/>
                <a:gd name="T1" fmla="*/ 338 h 338"/>
                <a:gd name="T2" fmla="*/ 0 w 338"/>
                <a:gd name="T3" fmla="*/ 169 h 338"/>
                <a:gd name="T4" fmla="*/ 169 w 338"/>
                <a:gd name="T5" fmla="*/ 0 h 338"/>
                <a:gd name="T6" fmla="*/ 338 w 338"/>
                <a:gd name="T7" fmla="*/ 169 h 338"/>
                <a:gd name="T8" fmla="*/ 169 w 338"/>
                <a:gd name="T9" fmla="*/ 338 h 338"/>
                <a:gd name="T10" fmla="*/ 169 w 338"/>
                <a:gd name="T11" fmla="*/ 4 h 338"/>
                <a:gd name="T12" fmla="*/ 5 w 338"/>
                <a:gd name="T13" fmla="*/ 169 h 338"/>
                <a:gd name="T14" fmla="*/ 169 w 338"/>
                <a:gd name="T15" fmla="*/ 333 h 338"/>
                <a:gd name="T16" fmla="*/ 333 w 338"/>
                <a:gd name="T17" fmla="*/ 169 h 338"/>
                <a:gd name="T18" fmla="*/ 169 w 338"/>
                <a:gd name="T19" fmla="*/ 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8">
                  <a:moveTo>
                    <a:pt x="169" y="338"/>
                  </a:moveTo>
                  <a:cubicBezTo>
                    <a:pt x="76" y="338"/>
                    <a:pt x="0" y="262"/>
                    <a:pt x="0" y="169"/>
                  </a:cubicBezTo>
                  <a:cubicBezTo>
                    <a:pt x="0" y="75"/>
                    <a:pt x="76" y="0"/>
                    <a:pt x="169" y="0"/>
                  </a:cubicBezTo>
                  <a:cubicBezTo>
                    <a:pt x="262" y="0"/>
                    <a:pt x="338" y="75"/>
                    <a:pt x="338" y="169"/>
                  </a:cubicBezTo>
                  <a:cubicBezTo>
                    <a:pt x="338" y="262"/>
                    <a:pt x="262" y="338"/>
                    <a:pt x="169" y="338"/>
                  </a:cubicBezTo>
                  <a:close/>
                  <a:moveTo>
                    <a:pt x="169" y="4"/>
                  </a:moveTo>
                  <a:cubicBezTo>
                    <a:pt x="78" y="4"/>
                    <a:pt x="5" y="78"/>
                    <a:pt x="5" y="169"/>
                  </a:cubicBezTo>
                  <a:cubicBezTo>
                    <a:pt x="5" y="259"/>
                    <a:pt x="78" y="333"/>
                    <a:pt x="169" y="333"/>
                  </a:cubicBezTo>
                  <a:cubicBezTo>
                    <a:pt x="259" y="333"/>
                    <a:pt x="333" y="259"/>
                    <a:pt x="333" y="169"/>
                  </a:cubicBezTo>
                  <a:cubicBezTo>
                    <a:pt x="333" y="78"/>
                    <a:pt x="259" y="4"/>
                    <a:pt x="169" y="4"/>
                  </a:cubicBezTo>
                  <a:close/>
                </a:path>
              </a:pathLst>
            </a:custGeom>
            <a:grpFill/>
            <a:ln>
              <a:noFill/>
            </a:ln>
          </p:spPr>
          <p:txBody>
            <a:bodyPr vert="horz" wrap="square" lIns="91440" tIns="45720" rIns="91440" bIns="45720" numCol="1" anchor="t" anchorCtr="0" compatLnSpc="1"/>
            <a:lstStyle/>
            <a:p>
              <a:endParaRPr lang="zh-CN" altLang="en-US" sz="1200">
                <a:solidFill>
                  <a:srgbClr val="FFFFFF"/>
                </a:solidFill>
              </a:endParaRPr>
            </a:p>
          </p:txBody>
        </p:sp>
        <p:sp>
          <p:nvSpPr>
            <p:cNvPr id="18" name="Oval 131"/>
            <p:cNvSpPr>
              <a:spLocks noChangeArrowheads="1"/>
            </p:cNvSpPr>
            <p:nvPr/>
          </p:nvSpPr>
          <p:spPr bwMode="auto">
            <a:xfrm>
              <a:off x="5274773" y="3672965"/>
              <a:ext cx="922555" cy="921561"/>
            </a:xfrm>
            <a:prstGeom prst="ellipse">
              <a:avLst/>
            </a:prstGeom>
            <a:grpFill/>
            <a:ln>
              <a:noFill/>
            </a:ln>
          </p:spPr>
          <p:txBody>
            <a:bodyPr vert="horz" wrap="square" lIns="91440" tIns="45720" rIns="91440" bIns="45720" numCol="1" anchor="ctr" anchorCtr="0" compatLnSpc="1"/>
            <a:lstStyle/>
            <a:p>
              <a:pPr algn="ctr"/>
              <a:r>
                <a:rPr lang="zh-CN" altLang="en-US" sz="1200" b="1">
                  <a:solidFill>
                    <a:srgbClr val="FFFFFF"/>
                  </a:solidFill>
                </a:rPr>
                <a:t>添加</a:t>
              </a:r>
              <a:endParaRPr lang="en-US" altLang="zh-CN" sz="1200" b="1">
                <a:solidFill>
                  <a:srgbClr val="FFFFFF"/>
                </a:solidFill>
              </a:endParaRPr>
            </a:p>
            <a:p>
              <a:pPr algn="ctr"/>
              <a:r>
                <a:rPr lang="zh-CN" altLang="en-US" sz="1200" b="1">
                  <a:solidFill>
                    <a:srgbClr val="FFFFFF"/>
                  </a:solidFill>
                </a:rPr>
                <a:t>文本</a:t>
              </a:r>
              <a:endParaRPr lang="zh-CN" altLang="en-US" sz="1200" b="1" dirty="0">
                <a:solidFill>
                  <a:srgbClr val="FFFFFF"/>
                </a:solidFill>
              </a:endParaRPr>
            </a:p>
          </p:txBody>
        </p:sp>
      </p:grpSp>
      <p:sp>
        <p:nvSpPr>
          <p:cNvPr id="19" name="Freeform 132"/>
          <p:cNvSpPr/>
          <p:nvPr/>
        </p:nvSpPr>
        <p:spPr bwMode="auto">
          <a:xfrm>
            <a:off x="3110949" y="3666005"/>
            <a:ext cx="602444" cy="330052"/>
          </a:xfrm>
          <a:custGeom>
            <a:avLst/>
            <a:gdLst>
              <a:gd name="T0" fmla="*/ 603 w 606"/>
              <a:gd name="T1" fmla="*/ 332 h 332"/>
              <a:gd name="T2" fmla="*/ 0 w 606"/>
              <a:gd name="T3" fmla="*/ 10 h 332"/>
              <a:gd name="T4" fmla="*/ 3 w 606"/>
              <a:gd name="T5" fmla="*/ 0 h 332"/>
              <a:gd name="T6" fmla="*/ 606 w 606"/>
              <a:gd name="T7" fmla="*/ 322 h 332"/>
              <a:gd name="T8" fmla="*/ 603 w 606"/>
              <a:gd name="T9" fmla="*/ 332 h 332"/>
            </a:gdLst>
            <a:ahLst/>
            <a:cxnLst>
              <a:cxn ang="0">
                <a:pos x="T0" y="T1"/>
              </a:cxn>
              <a:cxn ang="0">
                <a:pos x="T2" y="T3"/>
              </a:cxn>
              <a:cxn ang="0">
                <a:pos x="T4" y="T5"/>
              </a:cxn>
              <a:cxn ang="0">
                <a:pos x="T6" y="T7"/>
              </a:cxn>
              <a:cxn ang="0">
                <a:pos x="T8" y="T9"/>
              </a:cxn>
            </a:cxnLst>
            <a:rect l="0" t="0" r="r" b="b"/>
            <a:pathLst>
              <a:path w="606" h="332">
                <a:moveTo>
                  <a:pt x="603" y="332"/>
                </a:moveTo>
                <a:lnTo>
                  <a:pt x="0" y="10"/>
                </a:lnTo>
                <a:lnTo>
                  <a:pt x="3" y="0"/>
                </a:lnTo>
                <a:lnTo>
                  <a:pt x="606" y="322"/>
                </a:lnTo>
                <a:lnTo>
                  <a:pt x="603" y="332"/>
                </a:lnTo>
                <a:close/>
              </a:path>
            </a:pathLst>
          </a:custGeom>
          <a:solidFill>
            <a:srgbClr val="00CCFF"/>
          </a:solidFill>
          <a:ln>
            <a:noFill/>
          </a:ln>
        </p:spPr>
        <p:txBody>
          <a:bodyPr vert="horz" wrap="square" lIns="91440" tIns="45720" rIns="91440" bIns="45720" numCol="1" anchor="t" anchorCtr="0" compatLnSpc="1"/>
          <a:lstStyle/>
          <a:p>
            <a:endParaRPr lang="zh-CN" altLang="en-US" sz="1200"/>
          </a:p>
        </p:txBody>
      </p:sp>
      <p:sp>
        <p:nvSpPr>
          <p:cNvPr id="27" name="TextBox 26"/>
          <p:cNvSpPr txBox="1"/>
          <p:nvPr/>
        </p:nvSpPr>
        <p:spPr>
          <a:xfrm>
            <a:off x="5397003" y="1629278"/>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28" name="TextBox 27"/>
          <p:cNvSpPr txBox="1"/>
          <p:nvPr/>
        </p:nvSpPr>
        <p:spPr>
          <a:xfrm>
            <a:off x="5397003" y="2133069"/>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29" name="TextBox 28"/>
          <p:cNvSpPr txBox="1"/>
          <p:nvPr/>
        </p:nvSpPr>
        <p:spPr>
          <a:xfrm>
            <a:off x="5397003" y="2633285"/>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30" name="TextBox 29"/>
          <p:cNvSpPr txBox="1"/>
          <p:nvPr/>
        </p:nvSpPr>
        <p:spPr>
          <a:xfrm>
            <a:off x="5397003" y="3126356"/>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31" name="TextBox 30"/>
          <p:cNvSpPr txBox="1"/>
          <p:nvPr/>
        </p:nvSpPr>
        <p:spPr>
          <a:xfrm>
            <a:off x="5397003" y="3637292"/>
            <a:ext cx="2984897" cy="37702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defTabSz="108839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3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33" name="直接连接符 3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par>
                          <p:cTn id="11" fill="hold">
                            <p:stCondLst>
                              <p:cond delay="500"/>
                            </p:stCondLst>
                            <p:childTnLst>
                              <p:par>
                                <p:cTn id="12" presetID="15"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1000" fill="hold"/>
                                        <p:tgtEl>
                                          <p:spTgt spid="21"/>
                                        </p:tgtEl>
                                        <p:attrNameLst>
                                          <p:attrName>ppt_w</p:attrName>
                                        </p:attrNameLst>
                                      </p:cBhvr>
                                      <p:tavLst>
                                        <p:tav tm="0">
                                          <p:val>
                                            <p:fltVal val="0"/>
                                          </p:val>
                                        </p:tav>
                                        <p:tav tm="100000">
                                          <p:val>
                                            <p:strVal val="#ppt_w"/>
                                          </p:val>
                                        </p:tav>
                                      </p:tavLst>
                                    </p:anim>
                                    <p:anim calcmode="lin" valueType="num">
                                      <p:cBhvr>
                                        <p:cTn id="15" dur="1000" fill="hold"/>
                                        <p:tgtEl>
                                          <p:spTgt spid="21"/>
                                        </p:tgtEl>
                                        <p:attrNameLst>
                                          <p:attrName>ppt_h</p:attrName>
                                        </p:attrNameLst>
                                      </p:cBhvr>
                                      <p:tavLst>
                                        <p:tav tm="0">
                                          <p:val>
                                            <p:fltVal val="0"/>
                                          </p:val>
                                        </p:tav>
                                        <p:tav tm="100000">
                                          <p:val>
                                            <p:strVal val="#ppt_h"/>
                                          </p:val>
                                        </p:tav>
                                      </p:tavLst>
                                    </p:anim>
                                    <p:anim calcmode="lin" valueType="num">
                                      <p:cBhvr>
                                        <p:cTn id="16"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2000"/>
                            </p:stCondLst>
                            <p:childTnLst>
                              <p:par>
                                <p:cTn id="26" presetID="23" presetClass="entr" presetSubtype="16"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3000"/>
                            </p:stCondLst>
                            <p:childTnLst>
                              <p:par>
                                <p:cTn id="48" presetID="21" presetClass="entr" presetSubtype="1"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1)">
                                      <p:cBhvr>
                                        <p:cTn id="50" dur="2250"/>
                                        <p:tgtEl>
                                          <p:spTgt spid="24"/>
                                        </p:tgtEl>
                                      </p:cBhvr>
                                    </p:animEffect>
                                  </p:childTnLst>
                                </p:cTn>
                              </p:par>
                              <p:par>
                                <p:cTn id="51" presetID="21" presetClass="entr" presetSubtype="1"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heel(1)">
                                      <p:cBhvr>
                                        <p:cTn id="53" dur="2000"/>
                                        <p:tgtEl>
                                          <p:spTgt spid="25"/>
                                        </p:tgtEl>
                                      </p:cBhvr>
                                    </p:animEffect>
                                  </p:childTnLst>
                                </p:cTn>
                              </p:par>
                              <p:par>
                                <p:cTn id="54" presetID="21" presetClass="entr" presetSubtype="1"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heel(1)">
                                      <p:cBhvr>
                                        <p:cTn id="56" dur="2000"/>
                                        <p:tgtEl>
                                          <p:spTgt spid="26"/>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P spid="16" grpId="0" animBg="1"/>
      <p:bldP spid="19" grpId="0" animBg="1"/>
      <p:bldP spid="27" grpId="0"/>
      <p:bldP spid="28" grpId="0"/>
      <p:bldP spid="29" grpId="0"/>
      <p:bldP spid="30" grpId="0"/>
      <p:bldP spid="31" grpId="0"/>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组合 27"/>
          <p:cNvGrpSpPr/>
          <p:nvPr/>
        </p:nvGrpSpPr>
        <p:grpSpPr bwMode="auto">
          <a:xfrm>
            <a:off x="5186363" y="1601788"/>
            <a:ext cx="3552825" cy="2366962"/>
            <a:chOff x="0" y="0"/>
            <a:chExt cx="3552825" cy="2366963"/>
          </a:xfrm>
        </p:grpSpPr>
        <p:sp>
          <p:nvSpPr>
            <p:cNvPr id="25604" name="任意多边形 3"/>
            <p:cNvSpPr>
              <a:spLocks noChangeArrowheads="1"/>
            </p:cNvSpPr>
            <p:nvPr/>
          </p:nvSpPr>
          <p:spPr bwMode="auto">
            <a:xfrm flipH="1">
              <a:off x="0" y="0"/>
              <a:ext cx="1187450" cy="252412"/>
            </a:xfrm>
            <a:custGeom>
              <a:avLst/>
              <a:gdLst>
                <a:gd name="T0" fmla="*/ 1248228 w 1248228"/>
                <a:gd name="T1" fmla="*/ 0 h 290286"/>
                <a:gd name="T2" fmla="*/ 464457 w 1248228"/>
                <a:gd name="T3" fmla="*/ 0 h 290286"/>
                <a:gd name="T4" fmla="*/ 0 w 1248228"/>
                <a:gd name="T5" fmla="*/ 290286 h 290286"/>
                <a:gd name="T6" fmla="*/ 0 60000 65536"/>
                <a:gd name="T7" fmla="*/ 0 60000 65536"/>
                <a:gd name="T8" fmla="*/ 0 60000 65536"/>
                <a:gd name="T9" fmla="*/ 0 w 1248228"/>
                <a:gd name="T10" fmla="*/ 0 h 290286"/>
                <a:gd name="T11" fmla="*/ 1248228 w 1248228"/>
                <a:gd name="T12" fmla="*/ 290286 h 290286"/>
              </a:gdLst>
              <a:ahLst/>
              <a:cxnLst>
                <a:cxn ang="T6">
                  <a:pos x="T0" y="T1"/>
                </a:cxn>
                <a:cxn ang="T7">
                  <a:pos x="T2" y="T3"/>
                </a:cxn>
                <a:cxn ang="T8">
                  <a:pos x="T4" y="T5"/>
                </a:cxn>
              </a:cxnLst>
              <a:rect l="T9" t="T10" r="T11" b="T12"/>
              <a:pathLst>
                <a:path w="1248228" h="290286">
                  <a:moveTo>
                    <a:pt x="1248228" y="0"/>
                  </a:moveTo>
                  <a:lnTo>
                    <a:pt x="464457" y="0"/>
                  </a:lnTo>
                  <a:lnTo>
                    <a:pt x="0" y="290286"/>
                  </a:lnTo>
                </a:path>
              </a:pathLst>
            </a:custGeom>
            <a:noFill/>
            <a:ln w="25400">
              <a:solidFill>
                <a:schemeClr val="bg2"/>
              </a:solidFill>
              <a:bevel/>
            </a:ln>
            <a:extLst>
              <a:ext uri="{909E8E84-426E-40DD-AFC4-6F175D3DCCD1}">
                <a14:hiddenFill xmlns:a14="http://schemas.microsoft.com/office/drawing/2010/main">
                  <a:solidFill>
                    <a:srgbClr val="FFFFFF"/>
                  </a:solidFill>
                </a14:hiddenFill>
              </a:ext>
            </a:extLst>
          </p:spPr>
          <p:txBody>
            <a:bodyPr anchor="ctr"/>
            <a:lstStyle/>
            <a:p>
              <a:pPr eaLnBrk="1" fontAlgn="base" hangingPunct="1"/>
              <a:endParaRPr lang="zh-CN" altLang="en-US" sz="1800">
                <a:ea typeface="微软雅黑" panose="020B0503020204020204" pitchFamily="34" charset="-122"/>
              </a:endParaRPr>
            </a:p>
          </p:txBody>
        </p:sp>
        <p:sp>
          <p:nvSpPr>
            <p:cNvPr id="25605" name="任意多边形 4"/>
            <p:cNvSpPr>
              <a:spLocks noChangeArrowheads="1"/>
            </p:cNvSpPr>
            <p:nvPr/>
          </p:nvSpPr>
          <p:spPr bwMode="auto">
            <a:xfrm flipH="1" flipV="1">
              <a:off x="0" y="2114550"/>
              <a:ext cx="1187450" cy="252413"/>
            </a:xfrm>
            <a:custGeom>
              <a:avLst/>
              <a:gdLst>
                <a:gd name="T0" fmla="*/ 1187450 w 1248228"/>
                <a:gd name="T1" fmla="*/ 0 h 290286"/>
                <a:gd name="T2" fmla="*/ 441842 w 1248228"/>
                <a:gd name="T3" fmla="*/ 0 h 290286"/>
                <a:gd name="T4" fmla="*/ 0 w 1248228"/>
                <a:gd name="T5" fmla="*/ 252413 h 290286"/>
                <a:gd name="T6" fmla="*/ 0 60000 65536"/>
                <a:gd name="T7" fmla="*/ 0 60000 65536"/>
                <a:gd name="T8" fmla="*/ 0 60000 65536"/>
                <a:gd name="T9" fmla="*/ 0 w 1248228"/>
                <a:gd name="T10" fmla="*/ 0 h 290286"/>
                <a:gd name="T11" fmla="*/ 1248228 w 1248228"/>
                <a:gd name="T12" fmla="*/ 290286 h 290286"/>
              </a:gdLst>
              <a:ahLst/>
              <a:cxnLst>
                <a:cxn ang="T6">
                  <a:pos x="T0" y="T1"/>
                </a:cxn>
                <a:cxn ang="T7">
                  <a:pos x="T2" y="T3"/>
                </a:cxn>
                <a:cxn ang="T8">
                  <a:pos x="T4" y="T5"/>
                </a:cxn>
              </a:cxnLst>
              <a:rect l="T9" t="T10" r="T11" b="T12"/>
              <a:pathLst>
                <a:path w="1248228" h="290286">
                  <a:moveTo>
                    <a:pt x="1248228" y="0"/>
                  </a:moveTo>
                  <a:lnTo>
                    <a:pt x="464457" y="0"/>
                  </a:lnTo>
                  <a:lnTo>
                    <a:pt x="0" y="290286"/>
                  </a:lnTo>
                </a:path>
              </a:pathLst>
            </a:custGeom>
            <a:noFill/>
            <a:ln w="25400">
              <a:solidFill>
                <a:srgbClr val="C0C0C0"/>
              </a:solidFill>
              <a:miter lim="800000"/>
            </a:ln>
            <a:extLst>
              <a:ext uri="{909E8E84-426E-40DD-AFC4-6F175D3DCCD1}">
                <a14:hiddenFill xmlns:a14="http://schemas.microsoft.com/office/drawing/2010/main">
                  <a:solidFill>
                    <a:srgbClr val="FFFFFF"/>
                  </a:solidFill>
                </a14:hiddenFill>
              </a:ext>
            </a:extLst>
          </p:spPr>
          <p:txBody>
            <a:bodyPr rot="10800000" anchor="ctr"/>
            <a:lstStyle/>
            <a:p>
              <a:pPr eaLnBrk="1" fontAlgn="base" hangingPunct="1"/>
              <a:endParaRPr lang="zh-CN" altLang="en-US" sz="1800">
                <a:solidFill>
                  <a:srgbClr val="335338"/>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06" name="直接连接符 5"/>
            <p:cNvSpPr>
              <a:spLocks noChangeShapeType="1"/>
            </p:cNvSpPr>
            <p:nvPr/>
          </p:nvSpPr>
          <p:spPr bwMode="auto">
            <a:xfrm rot="300000">
              <a:off x="541337" y="831850"/>
              <a:ext cx="647700" cy="1"/>
            </a:xfrm>
            <a:prstGeom prst="line">
              <a:avLst/>
            </a:prstGeom>
            <a:noFill/>
            <a:ln w="25400">
              <a:solidFill>
                <a:schemeClr val="bg2"/>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607" name="直接连接符 6"/>
            <p:cNvSpPr>
              <a:spLocks noChangeShapeType="1"/>
            </p:cNvSpPr>
            <p:nvPr/>
          </p:nvSpPr>
          <p:spPr bwMode="auto">
            <a:xfrm rot="21300000">
              <a:off x="541337" y="1620838"/>
              <a:ext cx="647700" cy="1"/>
            </a:xfrm>
            <a:prstGeom prst="line">
              <a:avLst/>
            </a:prstGeom>
            <a:noFill/>
            <a:ln w="25400">
              <a:solidFill>
                <a:schemeClr val="bg2"/>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608" name="TextBox 146"/>
            <p:cNvSpPr>
              <a:spLocks noChangeArrowheads="1"/>
            </p:cNvSpPr>
            <p:nvPr/>
          </p:nvSpPr>
          <p:spPr bwMode="auto">
            <a:xfrm>
              <a:off x="1171575" y="82550"/>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r>
                <a:rPr lang="en-US">
                  <a:ea typeface="微软雅黑" panose="020B0503020204020204" pitchFamily="34" charset="-122"/>
                  <a:sym typeface="微软雅黑" panose="020B0503020204020204" pitchFamily="34" charset="-122"/>
                </a:rPr>
                <a:t>20% </a:t>
              </a:r>
              <a:r>
                <a:rPr lang="zh-CN" altLang="en-US">
                  <a:ea typeface="微软雅黑" panose="020B0503020204020204" pitchFamily="34" charset="-122"/>
                  <a:sym typeface="微软雅黑" panose="020B0503020204020204" pitchFamily="34" charset="-122"/>
                </a:rPr>
                <a:t>单击添加文本</a:t>
              </a:r>
              <a:endParaRPr lang="en-US">
                <a:ea typeface="微软雅黑" panose="020B0503020204020204" pitchFamily="34" charset="-122"/>
                <a:sym typeface="微软雅黑" panose="020B0503020204020204" pitchFamily="34" charset="-122"/>
              </a:endParaRPr>
            </a:p>
          </p:txBody>
        </p:sp>
        <p:sp>
          <p:nvSpPr>
            <p:cNvPr id="25609" name="TextBox 146"/>
            <p:cNvSpPr>
              <a:spLocks noChangeArrowheads="1"/>
            </p:cNvSpPr>
            <p:nvPr/>
          </p:nvSpPr>
          <p:spPr bwMode="auto">
            <a:xfrm>
              <a:off x="1171575" y="706437"/>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r>
                <a:rPr lang="en-US">
                  <a:ea typeface="微软雅黑" panose="020B0503020204020204" pitchFamily="34" charset="-122"/>
                  <a:sym typeface="Verdana" panose="020B0604030504040204" pitchFamily="34" charset="0"/>
                </a:rPr>
                <a:t>6% </a:t>
              </a:r>
              <a:r>
                <a:rPr lang="zh-CN" altLang="en-US">
                  <a:ea typeface="微软雅黑" panose="020B0503020204020204" pitchFamily="34" charset="-122"/>
                  <a:sym typeface="Verdana" panose="020B0604030504040204" pitchFamily="34" charset="0"/>
                </a:rPr>
                <a:t>单击添加文本</a:t>
              </a:r>
              <a:endParaRPr lang="en-US">
                <a:ea typeface="微软雅黑" panose="020B0503020204020204" pitchFamily="34" charset="-122"/>
                <a:sym typeface="Verdana" panose="020B0604030504040204" pitchFamily="34" charset="0"/>
              </a:endParaRPr>
            </a:p>
          </p:txBody>
        </p:sp>
        <p:sp>
          <p:nvSpPr>
            <p:cNvPr id="25610" name="TextBox 146"/>
            <p:cNvSpPr>
              <a:spLocks noChangeArrowheads="1"/>
            </p:cNvSpPr>
            <p:nvPr/>
          </p:nvSpPr>
          <p:spPr bwMode="auto">
            <a:xfrm>
              <a:off x="1171575" y="1438276"/>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r>
                <a:rPr lang="en-US">
                  <a:ea typeface="微软雅黑" panose="020B0503020204020204" pitchFamily="34" charset="-122"/>
                  <a:sym typeface="Verdana" panose="020B0604030504040204" pitchFamily="34" charset="0"/>
                </a:rPr>
                <a:t>11% </a:t>
              </a:r>
              <a:r>
                <a:rPr lang="zh-CN" altLang="en-US">
                  <a:ea typeface="微软雅黑" panose="020B0503020204020204" pitchFamily="34" charset="-122"/>
                  <a:sym typeface="Verdana" panose="020B0604030504040204" pitchFamily="34" charset="0"/>
                </a:rPr>
                <a:t>单击添加文本</a:t>
              </a:r>
              <a:endParaRPr lang="en-US">
                <a:ea typeface="微软雅黑" panose="020B0503020204020204" pitchFamily="34" charset="-122"/>
                <a:sym typeface="Verdana" panose="020B0604030504040204" pitchFamily="34" charset="0"/>
              </a:endParaRPr>
            </a:p>
          </p:txBody>
        </p:sp>
        <p:sp>
          <p:nvSpPr>
            <p:cNvPr id="25611" name="TextBox 146"/>
            <p:cNvSpPr>
              <a:spLocks noChangeArrowheads="1"/>
            </p:cNvSpPr>
            <p:nvPr/>
          </p:nvSpPr>
          <p:spPr bwMode="auto">
            <a:xfrm>
              <a:off x="1171575" y="1971676"/>
              <a:ext cx="238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r>
                <a:rPr lang="en-US">
                  <a:ea typeface="微软雅黑" panose="020B0503020204020204" pitchFamily="34" charset="-122"/>
                  <a:sym typeface="Verdana" panose="020B0604030504040204" pitchFamily="34" charset="0"/>
                </a:rPr>
                <a:t>12% </a:t>
              </a:r>
              <a:r>
                <a:rPr lang="zh-CN" altLang="en-US">
                  <a:ea typeface="微软雅黑" panose="020B0503020204020204" pitchFamily="34" charset="-122"/>
                  <a:sym typeface="Verdana" panose="020B0604030504040204" pitchFamily="34" charset="0"/>
                </a:rPr>
                <a:t>单击添加文本</a:t>
              </a:r>
              <a:endParaRPr lang="en-US">
                <a:ea typeface="微软雅黑" panose="020B0503020204020204" pitchFamily="34" charset="-122"/>
                <a:sym typeface="Verdana" panose="020B0604030504040204" pitchFamily="34" charset="0"/>
              </a:endParaRPr>
            </a:p>
          </p:txBody>
        </p:sp>
      </p:grpSp>
      <p:grpSp>
        <p:nvGrpSpPr>
          <p:cNvPr id="25612" name="组合 26"/>
          <p:cNvGrpSpPr/>
          <p:nvPr/>
        </p:nvGrpSpPr>
        <p:grpSpPr bwMode="auto">
          <a:xfrm>
            <a:off x="381000" y="1717675"/>
            <a:ext cx="3562350" cy="2208213"/>
            <a:chOff x="0" y="0"/>
            <a:chExt cx="3562350" cy="2208212"/>
          </a:xfrm>
        </p:grpSpPr>
        <p:sp>
          <p:nvSpPr>
            <p:cNvPr id="25613" name="任意多边形 1"/>
            <p:cNvSpPr>
              <a:spLocks noChangeArrowheads="1"/>
            </p:cNvSpPr>
            <p:nvPr/>
          </p:nvSpPr>
          <p:spPr bwMode="auto">
            <a:xfrm>
              <a:off x="2373313" y="0"/>
              <a:ext cx="1189037" cy="252413"/>
            </a:xfrm>
            <a:custGeom>
              <a:avLst/>
              <a:gdLst>
                <a:gd name="T0" fmla="*/ 1248228 w 1248228"/>
                <a:gd name="T1" fmla="*/ 0 h 290286"/>
                <a:gd name="T2" fmla="*/ 464457 w 1248228"/>
                <a:gd name="T3" fmla="*/ 0 h 290286"/>
                <a:gd name="T4" fmla="*/ 0 w 1248228"/>
                <a:gd name="T5" fmla="*/ 290286 h 290286"/>
                <a:gd name="T6" fmla="*/ 0 60000 65536"/>
                <a:gd name="T7" fmla="*/ 0 60000 65536"/>
                <a:gd name="T8" fmla="*/ 0 60000 65536"/>
                <a:gd name="T9" fmla="*/ 0 w 1248228"/>
                <a:gd name="T10" fmla="*/ 0 h 290286"/>
                <a:gd name="T11" fmla="*/ 1248228 w 1248228"/>
                <a:gd name="T12" fmla="*/ 290286 h 290286"/>
              </a:gdLst>
              <a:ahLst/>
              <a:cxnLst>
                <a:cxn ang="T6">
                  <a:pos x="T0" y="T1"/>
                </a:cxn>
                <a:cxn ang="T7">
                  <a:pos x="T2" y="T3"/>
                </a:cxn>
                <a:cxn ang="T8">
                  <a:pos x="T4" y="T5"/>
                </a:cxn>
              </a:cxnLst>
              <a:rect l="T9" t="T10" r="T11" b="T12"/>
              <a:pathLst>
                <a:path w="1248228" h="290286">
                  <a:moveTo>
                    <a:pt x="1248228" y="0"/>
                  </a:moveTo>
                  <a:lnTo>
                    <a:pt x="464457" y="0"/>
                  </a:lnTo>
                  <a:lnTo>
                    <a:pt x="0" y="290286"/>
                  </a:lnTo>
                </a:path>
              </a:pathLst>
            </a:custGeom>
            <a:noFill/>
            <a:ln w="25400">
              <a:solidFill>
                <a:schemeClr val="bg2"/>
              </a:solidFill>
              <a:bevel/>
            </a:ln>
            <a:extLst>
              <a:ext uri="{909E8E84-426E-40DD-AFC4-6F175D3DCCD1}">
                <a14:hiddenFill xmlns:a14="http://schemas.microsoft.com/office/drawing/2010/main">
                  <a:solidFill>
                    <a:srgbClr val="FFFFFF"/>
                  </a:solidFill>
                </a14:hiddenFill>
              </a:ext>
            </a:extLst>
          </p:spPr>
          <p:txBody>
            <a:bodyPr anchor="ctr"/>
            <a:lstStyle/>
            <a:p>
              <a:pPr eaLnBrk="1" fontAlgn="base" hangingPunct="1"/>
              <a:endParaRPr lang="zh-CN" altLang="en-US" sz="1800">
                <a:ea typeface="微软雅黑" panose="020B0503020204020204" pitchFamily="34" charset="-122"/>
              </a:endParaRPr>
            </a:p>
          </p:txBody>
        </p:sp>
        <p:sp>
          <p:nvSpPr>
            <p:cNvPr id="25614" name="任意多边形 2"/>
            <p:cNvSpPr>
              <a:spLocks noChangeArrowheads="1"/>
            </p:cNvSpPr>
            <p:nvPr/>
          </p:nvSpPr>
          <p:spPr bwMode="auto">
            <a:xfrm flipV="1">
              <a:off x="2373312" y="1955800"/>
              <a:ext cx="1189038" cy="252412"/>
            </a:xfrm>
            <a:custGeom>
              <a:avLst/>
              <a:gdLst>
                <a:gd name="T0" fmla="*/ 1189038 w 1248228"/>
                <a:gd name="T1" fmla="*/ 0 h 290286"/>
                <a:gd name="T2" fmla="*/ 442433 w 1248228"/>
                <a:gd name="T3" fmla="*/ 0 h 290286"/>
                <a:gd name="T4" fmla="*/ 0 w 1248228"/>
                <a:gd name="T5" fmla="*/ 252412 h 290286"/>
                <a:gd name="T6" fmla="*/ 0 60000 65536"/>
                <a:gd name="T7" fmla="*/ 0 60000 65536"/>
                <a:gd name="T8" fmla="*/ 0 60000 65536"/>
                <a:gd name="T9" fmla="*/ 0 w 1248228"/>
                <a:gd name="T10" fmla="*/ 0 h 290286"/>
                <a:gd name="T11" fmla="*/ 1248228 w 1248228"/>
                <a:gd name="T12" fmla="*/ 290286 h 290286"/>
              </a:gdLst>
              <a:ahLst/>
              <a:cxnLst>
                <a:cxn ang="T6">
                  <a:pos x="T0" y="T1"/>
                </a:cxn>
                <a:cxn ang="T7">
                  <a:pos x="T2" y="T3"/>
                </a:cxn>
                <a:cxn ang="T8">
                  <a:pos x="T4" y="T5"/>
                </a:cxn>
              </a:cxnLst>
              <a:rect l="T9" t="T10" r="T11" b="T12"/>
              <a:pathLst>
                <a:path w="1248228" h="290286">
                  <a:moveTo>
                    <a:pt x="1248228" y="0"/>
                  </a:moveTo>
                  <a:lnTo>
                    <a:pt x="464457" y="0"/>
                  </a:lnTo>
                  <a:lnTo>
                    <a:pt x="0" y="290286"/>
                  </a:lnTo>
                </a:path>
              </a:pathLst>
            </a:custGeom>
            <a:noFill/>
            <a:ln w="25400">
              <a:solidFill>
                <a:srgbClr val="C0C0C0"/>
              </a:solidFill>
              <a:miter lim="800000"/>
            </a:ln>
            <a:extLst>
              <a:ext uri="{909E8E84-426E-40DD-AFC4-6F175D3DCCD1}">
                <a14:hiddenFill xmlns:a14="http://schemas.microsoft.com/office/drawing/2010/main">
                  <a:solidFill>
                    <a:srgbClr val="C0C0C0"/>
                  </a:solidFill>
                </a14:hiddenFill>
              </a:ext>
            </a:extLst>
          </p:spPr>
          <p:txBody>
            <a:bodyPr rot="10800000" anchor="ctr"/>
            <a:lstStyle/>
            <a:p>
              <a:pPr eaLnBrk="1" fontAlgn="base" hangingPunct="1"/>
              <a:endParaRPr lang="zh-CN" altLang="en-US" sz="1800">
                <a:solidFill>
                  <a:srgbClr val="335338"/>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15" name="直接连接符 7"/>
            <p:cNvSpPr>
              <a:spLocks noChangeShapeType="1"/>
            </p:cNvSpPr>
            <p:nvPr/>
          </p:nvSpPr>
          <p:spPr bwMode="auto">
            <a:xfrm>
              <a:off x="2373313" y="1255712"/>
              <a:ext cx="647700" cy="1"/>
            </a:xfrm>
            <a:prstGeom prst="line">
              <a:avLst/>
            </a:prstGeom>
            <a:noFill/>
            <a:ln w="25400">
              <a:solidFill>
                <a:schemeClr val="bg2"/>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616" name="TextBox 146"/>
            <p:cNvSpPr>
              <a:spLocks noChangeArrowheads="1"/>
            </p:cNvSpPr>
            <p:nvPr/>
          </p:nvSpPr>
          <p:spPr bwMode="auto">
            <a:xfrm>
              <a:off x="0" y="1797049"/>
              <a:ext cx="2363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r>
                <a:rPr lang="zh-CN" altLang="en-US">
                  <a:ea typeface="微软雅黑" panose="020B0503020204020204" pitchFamily="34" charset="-122"/>
                  <a:sym typeface="Verdana" panose="020B0604030504040204" pitchFamily="34" charset="0"/>
                </a:rPr>
                <a:t>单击添加文本 </a:t>
              </a:r>
              <a:r>
                <a:rPr lang="en-US">
                  <a:ea typeface="微软雅黑" panose="020B0503020204020204" pitchFamily="34" charset="-122"/>
                  <a:sym typeface="Verdana" panose="020B0604030504040204" pitchFamily="34" charset="0"/>
                </a:rPr>
                <a:t>14%</a:t>
              </a:r>
              <a:endParaRPr lang="zh-CN" altLang="en-US">
                <a:ea typeface="微软雅黑" panose="020B0503020204020204" pitchFamily="34" charset="-122"/>
              </a:endParaRPr>
            </a:p>
          </p:txBody>
        </p:sp>
        <p:sp>
          <p:nvSpPr>
            <p:cNvPr id="25617" name="TextBox 146"/>
            <p:cNvSpPr>
              <a:spLocks noChangeArrowheads="1"/>
            </p:cNvSpPr>
            <p:nvPr/>
          </p:nvSpPr>
          <p:spPr bwMode="auto">
            <a:xfrm>
              <a:off x="0" y="1101725"/>
              <a:ext cx="2363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r>
                <a:rPr lang="zh-CN" altLang="en-US">
                  <a:ea typeface="微软雅黑" panose="020B0503020204020204" pitchFamily="34" charset="-122"/>
                  <a:sym typeface="Verdana" panose="020B0604030504040204" pitchFamily="34" charset="0"/>
                </a:rPr>
                <a:t>单击添加文本 </a:t>
              </a:r>
              <a:r>
                <a:rPr lang="en-US">
                  <a:ea typeface="微软雅黑" panose="020B0503020204020204" pitchFamily="34" charset="-122"/>
                  <a:sym typeface="Verdana" panose="020B0604030504040204" pitchFamily="34" charset="0"/>
                </a:rPr>
                <a:t>14%</a:t>
              </a:r>
              <a:endParaRPr lang="zh-CN" altLang="en-US">
                <a:ea typeface="微软雅黑" panose="020B0503020204020204" pitchFamily="34" charset="-122"/>
              </a:endParaRPr>
            </a:p>
          </p:txBody>
        </p:sp>
        <p:sp>
          <p:nvSpPr>
            <p:cNvPr id="25618" name="TextBox 146"/>
            <p:cNvSpPr>
              <a:spLocks noChangeArrowheads="1"/>
            </p:cNvSpPr>
            <p:nvPr/>
          </p:nvSpPr>
          <p:spPr bwMode="auto">
            <a:xfrm>
              <a:off x="0" y="84138"/>
              <a:ext cx="2363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r>
                <a:rPr lang="zh-CN" altLang="en-US">
                  <a:ea typeface="微软雅黑" panose="020B0503020204020204" pitchFamily="34" charset="-122"/>
                  <a:sym typeface="Verdana" panose="020B0604030504040204" pitchFamily="34" charset="0"/>
                </a:rPr>
                <a:t>单击添加文本 </a:t>
              </a:r>
              <a:r>
                <a:rPr lang="en-US">
                  <a:ea typeface="微软雅黑" panose="020B0503020204020204" pitchFamily="34" charset="-122"/>
                  <a:sym typeface="Verdana" panose="020B0604030504040204" pitchFamily="34" charset="0"/>
                </a:rPr>
                <a:t>23%</a:t>
              </a:r>
              <a:endParaRPr lang="zh-CN" altLang="en-US">
                <a:ea typeface="微软雅黑" panose="020B0503020204020204" pitchFamily="34" charset="-122"/>
              </a:endParaRPr>
            </a:p>
          </p:txBody>
        </p:sp>
      </p:grpSp>
      <p:grpSp>
        <p:nvGrpSpPr>
          <p:cNvPr id="25619" name="组合 25"/>
          <p:cNvGrpSpPr>
            <a:grpSpLocks noChangeAspect="1"/>
          </p:cNvGrpSpPr>
          <p:nvPr/>
        </p:nvGrpSpPr>
        <p:grpSpPr bwMode="auto">
          <a:xfrm>
            <a:off x="3246438" y="1422400"/>
            <a:ext cx="2698750" cy="2700338"/>
            <a:chOff x="0" y="0"/>
            <a:chExt cx="2698750" cy="2700337"/>
          </a:xfrm>
          <a:solidFill>
            <a:schemeClr val="accent1"/>
          </a:solidFill>
        </p:grpSpPr>
        <p:sp>
          <p:nvSpPr>
            <p:cNvPr id="25620" name="饼形 15"/>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2527673" y="692190"/>
                  </a:moveTo>
                  <a:lnTo>
                    <a:pt x="2527673" y="692189"/>
                  </a:lnTo>
                  <a:cubicBezTo>
                    <a:pt x="2639417" y="892535"/>
                    <a:pt x="2698294" y="1118068"/>
                    <a:pt x="2698747" y="1347501"/>
                  </a:cubicBezTo>
                  <a:lnTo>
                    <a:pt x="1349375" y="1350169"/>
                  </a:lnTo>
                  <a:close/>
                </a:path>
              </a:pathLst>
            </a:custGeom>
            <a:grp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1" name="饼形 16"/>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2698748" y="1347766"/>
                  </a:moveTo>
                  <a:lnTo>
                    <a:pt x="2698747" y="1347766"/>
                  </a:lnTo>
                  <a:cubicBezTo>
                    <a:pt x="2698749" y="1348566"/>
                    <a:pt x="2698750" y="1349367"/>
                    <a:pt x="2698750" y="1350168"/>
                  </a:cubicBezTo>
                  <a:cubicBezTo>
                    <a:pt x="2698750" y="1669353"/>
                    <a:pt x="2585736" y="1978217"/>
                    <a:pt x="2379764" y="2221949"/>
                  </a:cubicBezTo>
                  <a:lnTo>
                    <a:pt x="1349375" y="1350169"/>
                  </a:lnTo>
                  <a:close/>
                </a:path>
              </a:pathLst>
            </a:custGeom>
            <a:grp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2" name="饼形 17"/>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2379817" y="2221888"/>
                  </a:moveTo>
                  <a:lnTo>
                    <a:pt x="2379816" y="2221887"/>
                  </a:lnTo>
                  <a:cubicBezTo>
                    <a:pt x="2123429" y="2525315"/>
                    <a:pt x="1746482" y="2700336"/>
                    <a:pt x="1349375" y="2700337"/>
                  </a:cubicBezTo>
                  <a:cubicBezTo>
                    <a:pt x="1346256" y="2700337"/>
                    <a:pt x="1343137" y="2700326"/>
                    <a:pt x="1340019" y="2700304"/>
                  </a:cubicBezTo>
                  <a:lnTo>
                    <a:pt x="1349375" y="1350169"/>
                  </a:lnTo>
                  <a:close/>
                </a:path>
              </a:pathLst>
            </a:custGeom>
            <a:grpFill/>
            <a:ln>
              <a:noFill/>
            </a:ln>
            <a:extLst>
              <a:ext uri="{91240B29-F687-4F45-9708-019B960494DF}">
                <a14:hiddenLine xmlns:a14="http://schemas.microsoft.com/office/drawing/2010/main" w="12700">
                  <a:solidFill>
                    <a:srgbClr val="FF7C80"/>
                  </a:solidFill>
                  <a:bevel/>
                </a14:hiddenLine>
              </a:ext>
            </a:extLst>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3" name="饼形 18"/>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1343158" y="2700323"/>
                  </a:moveTo>
                  <a:lnTo>
                    <a:pt x="1343158" y="2700322"/>
                  </a:lnTo>
                  <a:cubicBezTo>
                    <a:pt x="917761" y="2698361"/>
                    <a:pt x="518197" y="2495797"/>
                    <a:pt x="265013" y="2153743"/>
                  </a:cubicBezTo>
                  <a:lnTo>
                    <a:pt x="1349375" y="1350169"/>
                  </a:lnTo>
                  <a:close/>
                </a:path>
              </a:pathLst>
            </a:custGeom>
            <a:grp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4" name="饼形 19"/>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268727" y="2158736"/>
                  </a:moveTo>
                  <a:lnTo>
                    <a:pt x="268726" y="2158736"/>
                  </a:lnTo>
                  <a:cubicBezTo>
                    <a:pt x="94272" y="1925303"/>
                    <a:pt x="0" y="1641649"/>
                    <a:pt x="0" y="1350169"/>
                  </a:cubicBezTo>
                  <a:cubicBezTo>
                    <a:pt x="-1" y="1217120"/>
                    <a:pt x="19654" y="1084803"/>
                    <a:pt x="58325" y="957506"/>
                  </a:cubicBezTo>
                  <a:lnTo>
                    <a:pt x="1349375" y="1350169"/>
                  </a:lnTo>
                  <a:close/>
                </a:path>
              </a:pathLst>
            </a:custGeom>
            <a:grp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5" name="饼形 20"/>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59938" y="952236"/>
                  </a:moveTo>
                  <a:lnTo>
                    <a:pt x="59937" y="952235"/>
                  </a:lnTo>
                  <a:cubicBezTo>
                    <a:pt x="234430" y="386154"/>
                    <a:pt x="757327" y="-1"/>
                    <a:pt x="1349375" y="0"/>
                  </a:cubicBezTo>
                  <a:cubicBezTo>
                    <a:pt x="1349375" y="0"/>
                    <a:pt x="1349376" y="0"/>
                    <a:pt x="1349376" y="0"/>
                  </a:cubicBezTo>
                  <a:lnTo>
                    <a:pt x="1349375" y="1350169"/>
                  </a:lnTo>
                  <a:close/>
                </a:path>
              </a:pathLst>
            </a:custGeom>
            <a:grpFill/>
            <a:ln w="12700">
              <a:solidFill>
                <a:srgbClr val="FFFFFF"/>
              </a:solidFill>
              <a:bevel/>
            </a:ln>
          </p:spPr>
          <p:txBody>
            <a:bodyPr anchor="ctr"/>
            <a:lstStyle/>
            <a:p>
              <a:pPr algn="l" eaLnBrk="1" hangingPunct="1"/>
              <a:endParaRPr lang="zh-CN" altLang="en-US" sz="1800">
                <a:solidFill>
                  <a:srgbClr val="335338"/>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5626" name="饼形 21"/>
            <p:cNvSpPr>
              <a:spLocks noChangeAspect="1" noChangeArrowheads="1"/>
            </p:cNvSpPr>
            <p:nvPr/>
          </p:nvSpPr>
          <p:spPr bwMode="auto">
            <a:xfrm>
              <a:off x="0" y="0"/>
              <a:ext cx="2698750" cy="2700337"/>
            </a:xfrm>
            <a:custGeom>
              <a:avLst/>
              <a:gdLst>
                <a:gd name="T0" fmla="*/ 2698750 w 2698750"/>
                <a:gd name="T1" fmla="*/ 1350169 h 2700337"/>
                <a:gd name="T2" fmla="*/ 1349375 w 2698750"/>
                <a:gd name="T3" fmla="*/ 2700337 h 2700337"/>
                <a:gd name="T4" fmla="*/ 0 w 2698750"/>
                <a:gd name="T5" fmla="*/ 1350169 h 2700337"/>
                <a:gd name="T6" fmla="*/ 1349375 w 2698750"/>
                <a:gd name="T7" fmla="*/ 0 h 2700337"/>
                <a:gd name="T8" fmla="*/ 0 60000 65536"/>
                <a:gd name="T9" fmla="*/ 0 60000 65536"/>
                <a:gd name="T10" fmla="*/ 0 60000 65536"/>
                <a:gd name="T11" fmla="*/ 0 60000 65536"/>
                <a:gd name="T12" fmla="*/ 0 w 2698750"/>
                <a:gd name="T13" fmla="*/ 0 h 2700337"/>
                <a:gd name="T14" fmla="*/ 2698750 w 2698750"/>
                <a:gd name="T15" fmla="*/ 2700337 h 2700337"/>
              </a:gdLst>
              <a:ahLst/>
              <a:cxnLst>
                <a:cxn ang="T8">
                  <a:pos x="T0" y="T1"/>
                </a:cxn>
                <a:cxn ang="T9">
                  <a:pos x="T2" y="T3"/>
                </a:cxn>
                <a:cxn ang="T10">
                  <a:pos x="T4" y="T5"/>
                </a:cxn>
                <a:cxn ang="T11">
                  <a:pos x="T6" y="T7"/>
                </a:cxn>
              </a:cxnLst>
              <a:rect l="T12" t="T13" r="T14" b="T15"/>
              <a:pathLst>
                <a:path w="2698750" h="2700337">
                  <a:moveTo>
                    <a:pt x="1348135" y="1"/>
                  </a:moveTo>
                  <a:lnTo>
                    <a:pt x="1348134" y="0"/>
                  </a:lnTo>
                  <a:cubicBezTo>
                    <a:pt x="1348548" y="0"/>
                    <a:pt x="1348961" y="-1"/>
                    <a:pt x="1349375" y="0"/>
                  </a:cubicBezTo>
                  <a:cubicBezTo>
                    <a:pt x="1839900" y="0"/>
                    <a:pt x="2291789" y="266350"/>
                    <a:pt x="2529586" y="695633"/>
                  </a:cubicBezTo>
                  <a:lnTo>
                    <a:pt x="1349375" y="1350169"/>
                  </a:lnTo>
                  <a:close/>
                </a:path>
              </a:pathLst>
            </a:custGeom>
            <a:solidFill>
              <a:schemeClr val="accent2"/>
            </a:solidFill>
            <a:ln w="12700">
              <a:solidFill>
                <a:srgbClr val="FFFFFF"/>
              </a:solidFill>
              <a:bevel/>
            </a:ln>
          </p:spPr>
          <p:txBody>
            <a:bodyPr wrap="none" anchor="ctr"/>
            <a:lstStyle/>
            <a:p>
              <a:endParaRPr lang="zh-CN" altLang="en-US" sz="2000">
                <a:solidFill>
                  <a:schemeClr val="tx2"/>
                </a:solidFill>
                <a:latin typeface="Verdana" panose="020B0604030504040204" pitchFamily="34" charset="0"/>
                <a:ea typeface="微软雅黑" panose="020B0503020204020204" pitchFamily="34" charset="-122"/>
                <a:sym typeface="Verdana" panose="020B0604030504040204" pitchFamily="34" charset="0"/>
              </a:endParaRPr>
            </a:p>
          </p:txBody>
        </p:sp>
      </p:grpSp>
      <p:sp>
        <p:nvSpPr>
          <p:cNvPr id="25627" name="椭圆 22"/>
          <p:cNvSpPr>
            <a:spLocks noChangeAspect="1" noChangeArrowheads="1"/>
          </p:cNvSpPr>
          <p:nvPr/>
        </p:nvSpPr>
        <p:spPr bwMode="auto">
          <a:xfrm>
            <a:off x="3101975" y="1277938"/>
            <a:ext cx="2987675" cy="2987675"/>
          </a:xfrm>
          <a:prstGeom prst="ellipse">
            <a:avLst/>
          </a:prstGeom>
          <a:noFill/>
          <a:ln w="12700">
            <a:solidFill>
              <a:schemeClr val="bg2"/>
            </a:solidFill>
            <a:prstDash val="sysDash"/>
            <a:bevel/>
          </a:ln>
          <a:extLst>
            <a:ext uri="{909E8E84-426E-40DD-AFC4-6F175D3DCCD1}">
              <a14:hiddenFill xmlns:a14="http://schemas.microsoft.com/office/drawing/2010/main">
                <a:solidFill>
                  <a:srgbClr val="FFFFFF"/>
                </a:solidFill>
              </a14:hiddenFill>
            </a:ext>
          </a:extLst>
        </p:spPr>
        <p:txBody>
          <a:bodyPr anchor="ctr"/>
          <a:lstStyle/>
          <a:p>
            <a:pPr algn="l" eaLnBrk="1" hangingPunct="1"/>
            <a:endParaRPr lang="zh-CN" altLang="en-US" sz="1800">
              <a:solidFill>
                <a:srgbClr val="335338"/>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27" name="TextBox 26"/>
          <p:cNvSpPr txBox="1"/>
          <p:nvPr/>
        </p:nvSpPr>
        <p:spPr>
          <a:xfrm>
            <a:off x="1139429" y="4401296"/>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28"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9" name="直接连接符 28"/>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righ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par>
                          <p:cTn id="11" fill="hold">
                            <p:stCondLst>
                              <p:cond delay="500"/>
                            </p:stCondLst>
                            <p:childTnLst>
                              <p:par>
                                <p:cTn id="12" presetID="35" presetClass="entr" presetSubtype="0" fill="hold" grpId="0" nodeType="afterEffect">
                                  <p:stCondLst>
                                    <p:cond delay="0"/>
                                  </p:stCondLst>
                                  <p:childTnLst>
                                    <p:set>
                                      <p:cBhvr>
                                        <p:cTn id="13" dur="1" fill="hold">
                                          <p:stCondLst>
                                            <p:cond delay="0"/>
                                          </p:stCondLst>
                                        </p:cTn>
                                        <p:tgtEl>
                                          <p:spTgt spid="25627"/>
                                        </p:tgtEl>
                                        <p:attrNameLst>
                                          <p:attrName>style.visibility</p:attrName>
                                        </p:attrNameLst>
                                      </p:cBhvr>
                                      <p:to>
                                        <p:strVal val="visible"/>
                                      </p:to>
                                    </p:set>
                                    <p:animEffect>
                                      <p:cBhvr>
                                        <p:cTn id="14" dur="1000"/>
                                        <p:tgtEl>
                                          <p:spTgt spid="25627"/>
                                        </p:tgtEl>
                                      </p:cBhvr>
                                    </p:animEffect>
                                    <p:anim calcmode="lin" valueType="num">
                                      <p:cBhvr>
                                        <p:cTn id="15" dur="1000" fill="hold"/>
                                        <p:tgtEl>
                                          <p:spTgt spid="25627"/>
                                        </p:tgtEl>
                                        <p:attrNameLst>
                                          <p:attrName>style.rotation</p:attrName>
                                        </p:attrNameLst>
                                      </p:cBhvr>
                                      <p:tavLst>
                                        <p:tav tm="0">
                                          <p:val>
                                            <p:fltVal val="720"/>
                                          </p:val>
                                        </p:tav>
                                        <p:tav tm="100000">
                                          <p:val>
                                            <p:fltVal val="0"/>
                                          </p:val>
                                        </p:tav>
                                      </p:tavLst>
                                    </p:anim>
                                    <p:anim calcmode="lin" valueType="num">
                                      <p:cBhvr>
                                        <p:cTn id="16" dur="1000" fill="hold"/>
                                        <p:tgtEl>
                                          <p:spTgt spid="25627"/>
                                        </p:tgtEl>
                                        <p:attrNameLst>
                                          <p:attrName>ppt_h</p:attrName>
                                        </p:attrNameLst>
                                      </p:cBhvr>
                                      <p:tavLst>
                                        <p:tav tm="0">
                                          <p:val>
                                            <p:fltVal val="0"/>
                                          </p:val>
                                        </p:tav>
                                        <p:tav tm="100000">
                                          <p:val>
                                            <p:strVal val="#ppt_h"/>
                                          </p:val>
                                        </p:tav>
                                      </p:tavLst>
                                    </p:anim>
                                    <p:anim calcmode="lin" valueType="num">
                                      <p:cBhvr>
                                        <p:cTn id="17" dur="1000" fill="hold"/>
                                        <p:tgtEl>
                                          <p:spTgt spid="25627"/>
                                        </p:tgtEl>
                                        <p:attrNameLst>
                                          <p:attrName>ppt_w</p:attrName>
                                        </p:attrNameLst>
                                      </p:cBhvr>
                                      <p:tavLst>
                                        <p:tav tm="0">
                                          <p:val>
                                            <p:fltVal val="0"/>
                                          </p:val>
                                        </p:tav>
                                        <p:tav tm="100000">
                                          <p:val>
                                            <p:strVal val="#ppt_w"/>
                                          </p:val>
                                        </p:tav>
                                      </p:tavLst>
                                    </p:anim>
                                  </p:childTnLst>
                                </p:cTn>
                              </p:par>
                              <p:par>
                                <p:cTn id="18" presetID="35" presetClass="entr" presetSubtype="0" fill="hold" nodeType="withEffect">
                                  <p:stCondLst>
                                    <p:cond delay="700"/>
                                  </p:stCondLst>
                                  <p:childTnLst>
                                    <p:set>
                                      <p:cBhvr>
                                        <p:cTn id="19" dur="1" fill="hold">
                                          <p:stCondLst>
                                            <p:cond delay="0"/>
                                          </p:stCondLst>
                                        </p:cTn>
                                        <p:tgtEl>
                                          <p:spTgt spid="25619"/>
                                        </p:tgtEl>
                                        <p:attrNameLst>
                                          <p:attrName>style.visibility</p:attrName>
                                        </p:attrNameLst>
                                      </p:cBhvr>
                                      <p:to>
                                        <p:strVal val="visible"/>
                                      </p:to>
                                    </p:set>
                                    <p:animEffect>
                                      <p:cBhvr>
                                        <p:cTn id="20" dur="1000"/>
                                        <p:tgtEl>
                                          <p:spTgt spid="25619"/>
                                        </p:tgtEl>
                                      </p:cBhvr>
                                    </p:animEffect>
                                    <p:anim calcmode="lin" valueType="num">
                                      <p:cBhvr>
                                        <p:cTn id="21" dur="1000" fill="hold"/>
                                        <p:tgtEl>
                                          <p:spTgt spid="25619"/>
                                        </p:tgtEl>
                                        <p:attrNameLst>
                                          <p:attrName>style.rotation</p:attrName>
                                        </p:attrNameLst>
                                      </p:cBhvr>
                                      <p:tavLst>
                                        <p:tav tm="0">
                                          <p:val>
                                            <p:fltVal val="720"/>
                                          </p:val>
                                        </p:tav>
                                        <p:tav tm="100000">
                                          <p:val>
                                            <p:fltVal val="0"/>
                                          </p:val>
                                        </p:tav>
                                      </p:tavLst>
                                    </p:anim>
                                    <p:anim calcmode="lin" valueType="num">
                                      <p:cBhvr>
                                        <p:cTn id="22" dur="1000" fill="hold"/>
                                        <p:tgtEl>
                                          <p:spTgt spid="25619"/>
                                        </p:tgtEl>
                                        <p:attrNameLst>
                                          <p:attrName>ppt_h</p:attrName>
                                        </p:attrNameLst>
                                      </p:cBhvr>
                                      <p:tavLst>
                                        <p:tav tm="0">
                                          <p:val>
                                            <p:fltVal val="0"/>
                                          </p:val>
                                        </p:tav>
                                        <p:tav tm="100000">
                                          <p:val>
                                            <p:strVal val="#ppt_h"/>
                                          </p:val>
                                        </p:tav>
                                      </p:tavLst>
                                    </p:anim>
                                    <p:anim calcmode="lin" valueType="num">
                                      <p:cBhvr>
                                        <p:cTn id="23" dur="1000" fill="hold"/>
                                        <p:tgtEl>
                                          <p:spTgt spid="25619"/>
                                        </p:tgtEl>
                                        <p:attrNameLst>
                                          <p:attrName>ppt_w</p:attrName>
                                        </p:attrNameLst>
                                      </p:cBhvr>
                                      <p:tavLst>
                                        <p:tav tm="0">
                                          <p:val>
                                            <p:fltVal val="0"/>
                                          </p:val>
                                        </p:tav>
                                        <p:tav tm="100000">
                                          <p:val>
                                            <p:strVal val="#ppt_w"/>
                                          </p:val>
                                        </p:tav>
                                      </p:tavLst>
                                    </p:anim>
                                  </p:childTnLst>
                                </p:cTn>
                              </p:par>
                            </p:childTnLst>
                          </p:cTn>
                        </p:par>
                        <p:par>
                          <p:cTn id="24" fill="hold">
                            <p:stCondLst>
                              <p:cond delay="1500"/>
                            </p:stCondLst>
                            <p:childTnLst>
                              <p:par>
                                <p:cTn id="25" presetID="12" presetClass="entr" presetSubtype="8" fill="hold" nodeType="afterEffect">
                                  <p:stCondLst>
                                    <p:cond delay="0"/>
                                  </p:stCondLst>
                                  <p:childTnLst>
                                    <p:set>
                                      <p:cBhvr>
                                        <p:cTn id="26" dur="1" fill="hold">
                                          <p:stCondLst>
                                            <p:cond delay="0"/>
                                          </p:stCondLst>
                                        </p:cTn>
                                        <p:tgtEl>
                                          <p:spTgt spid="25603"/>
                                        </p:tgtEl>
                                        <p:attrNameLst>
                                          <p:attrName>style.visibility</p:attrName>
                                        </p:attrNameLst>
                                      </p:cBhvr>
                                      <p:to>
                                        <p:strVal val="visible"/>
                                      </p:to>
                                    </p:set>
                                    <p:animEffect>
                                      <p:cBhvr>
                                        <p:cTn id="27" dur="500"/>
                                        <p:tgtEl>
                                          <p:spTgt spid="25603"/>
                                        </p:tgtEl>
                                      </p:cBhvr>
                                    </p:animEffect>
                                  </p:childTnLst>
                                </p:cTn>
                              </p:par>
                              <p:par>
                                <p:cTn id="28" presetID="12" presetClass="entr" presetSubtype="2" fill="hold" nodeType="withEffect">
                                  <p:stCondLst>
                                    <p:cond delay="0"/>
                                  </p:stCondLst>
                                  <p:childTnLst>
                                    <p:set>
                                      <p:cBhvr>
                                        <p:cTn id="29" dur="1" fill="hold">
                                          <p:stCondLst>
                                            <p:cond delay="0"/>
                                          </p:stCondLst>
                                        </p:cTn>
                                        <p:tgtEl>
                                          <p:spTgt spid="25612"/>
                                        </p:tgtEl>
                                        <p:attrNameLst>
                                          <p:attrName>style.visibility</p:attrName>
                                        </p:attrNameLst>
                                      </p:cBhvr>
                                      <p:to>
                                        <p:strVal val="visible"/>
                                      </p:to>
                                    </p:set>
                                    <p:animEffect>
                                      <p:cBhvr>
                                        <p:cTn id="30" dur="500"/>
                                        <p:tgtEl>
                                          <p:spTgt spid="25612"/>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7" grpId="0" bldLvl="0" animBg="1" autoUpdateAnimBg="0"/>
      <p:bldP spid="27" grpId="0"/>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54"/>
          <p:cNvSpPr/>
          <p:nvPr/>
        </p:nvSpPr>
        <p:spPr bwMode="auto">
          <a:xfrm>
            <a:off x="3297246" y="1968052"/>
            <a:ext cx="721355" cy="1456624"/>
          </a:xfrm>
          <a:custGeom>
            <a:avLst/>
            <a:gdLst>
              <a:gd name="T0" fmla="*/ 15 w 60"/>
              <a:gd name="T1" fmla="*/ 51 h 121"/>
              <a:gd name="T2" fmla="*/ 0 w 60"/>
              <a:gd name="T3" fmla="*/ 62 h 121"/>
              <a:gd name="T4" fmla="*/ 15 w 60"/>
              <a:gd name="T5" fmla="*/ 72 h 121"/>
              <a:gd name="T6" fmla="*/ 37 w 60"/>
              <a:gd name="T7" fmla="*/ 121 h 121"/>
              <a:gd name="T8" fmla="*/ 58 w 60"/>
              <a:gd name="T9" fmla="*/ 100 h 121"/>
              <a:gd name="T10" fmla="*/ 44 w 60"/>
              <a:gd name="T11" fmla="*/ 62 h 121"/>
              <a:gd name="T12" fmla="*/ 60 w 60"/>
              <a:gd name="T13" fmla="*/ 22 h 121"/>
              <a:gd name="T14" fmla="*/ 38 w 60"/>
              <a:gd name="T15" fmla="*/ 0 h 121"/>
              <a:gd name="T16" fmla="*/ 15 w 60"/>
              <a:gd name="T17" fmla="*/ 5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1">
                <a:moveTo>
                  <a:pt x="15" y="51"/>
                </a:moveTo>
                <a:cubicBezTo>
                  <a:pt x="0" y="62"/>
                  <a:pt x="0" y="62"/>
                  <a:pt x="0" y="62"/>
                </a:cubicBezTo>
                <a:cubicBezTo>
                  <a:pt x="15" y="72"/>
                  <a:pt x="15" y="72"/>
                  <a:pt x="15" y="72"/>
                </a:cubicBezTo>
                <a:cubicBezTo>
                  <a:pt x="17" y="91"/>
                  <a:pt x="25" y="108"/>
                  <a:pt x="37" y="121"/>
                </a:cubicBezTo>
                <a:cubicBezTo>
                  <a:pt x="58" y="100"/>
                  <a:pt x="58" y="100"/>
                  <a:pt x="58" y="100"/>
                </a:cubicBezTo>
                <a:cubicBezTo>
                  <a:pt x="50" y="90"/>
                  <a:pt x="44" y="76"/>
                  <a:pt x="44" y="62"/>
                </a:cubicBezTo>
                <a:cubicBezTo>
                  <a:pt x="44" y="46"/>
                  <a:pt x="50" y="32"/>
                  <a:pt x="60" y="22"/>
                </a:cubicBezTo>
                <a:cubicBezTo>
                  <a:pt x="38" y="0"/>
                  <a:pt x="38" y="0"/>
                  <a:pt x="38" y="0"/>
                </a:cubicBezTo>
                <a:cubicBezTo>
                  <a:pt x="26" y="14"/>
                  <a:pt x="17" y="32"/>
                  <a:pt x="15" y="5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Freeform 55"/>
          <p:cNvSpPr/>
          <p:nvPr/>
        </p:nvSpPr>
        <p:spPr bwMode="auto">
          <a:xfrm>
            <a:off x="3777793" y="3207413"/>
            <a:ext cx="1502645" cy="722426"/>
          </a:xfrm>
          <a:custGeom>
            <a:avLst/>
            <a:gdLst>
              <a:gd name="T0" fmla="*/ 21 w 125"/>
              <a:gd name="T1" fmla="*/ 0 h 60"/>
              <a:gd name="T2" fmla="*/ 0 w 125"/>
              <a:gd name="T3" fmla="*/ 22 h 60"/>
              <a:gd name="T4" fmla="*/ 53 w 125"/>
              <a:gd name="T5" fmla="*/ 48 h 60"/>
              <a:gd name="T6" fmla="*/ 62 w 125"/>
              <a:gd name="T7" fmla="*/ 60 h 60"/>
              <a:gd name="T8" fmla="*/ 71 w 125"/>
              <a:gd name="T9" fmla="*/ 48 h 60"/>
              <a:gd name="T10" fmla="*/ 125 w 125"/>
              <a:gd name="T11" fmla="*/ 24 h 60"/>
              <a:gd name="T12" fmla="*/ 103 w 125"/>
              <a:gd name="T13" fmla="*/ 2 h 60"/>
              <a:gd name="T14" fmla="*/ 63 w 125"/>
              <a:gd name="T15" fmla="*/ 18 h 60"/>
              <a:gd name="T16" fmla="*/ 21 w 125"/>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60">
                <a:moveTo>
                  <a:pt x="21" y="0"/>
                </a:moveTo>
                <a:cubicBezTo>
                  <a:pt x="0" y="22"/>
                  <a:pt x="0" y="22"/>
                  <a:pt x="0" y="22"/>
                </a:cubicBezTo>
                <a:cubicBezTo>
                  <a:pt x="14" y="36"/>
                  <a:pt x="32" y="45"/>
                  <a:pt x="53" y="48"/>
                </a:cubicBezTo>
                <a:cubicBezTo>
                  <a:pt x="62" y="60"/>
                  <a:pt x="62" y="60"/>
                  <a:pt x="62" y="60"/>
                </a:cubicBezTo>
                <a:cubicBezTo>
                  <a:pt x="71" y="48"/>
                  <a:pt x="71" y="48"/>
                  <a:pt x="71" y="48"/>
                </a:cubicBezTo>
                <a:cubicBezTo>
                  <a:pt x="92" y="46"/>
                  <a:pt x="110" y="37"/>
                  <a:pt x="125" y="24"/>
                </a:cubicBezTo>
                <a:cubicBezTo>
                  <a:pt x="103" y="2"/>
                  <a:pt x="103" y="2"/>
                  <a:pt x="103" y="2"/>
                </a:cubicBezTo>
                <a:cubicBezTo>
                  <a:pt x="93" y="12"/>
                  <a:pt x="79" y="18"/>
                  <a:pt x="63" y="18"/>
                </a:cubicBezTo>
                <a:cubicBezTo>
                  <a:pt x="47" y="18"/>
                  <a:pt x="32" y="11"/>
                  <a:pt x="21"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6" name="Freeform 56"/>
          <p:cNvSpPr/>
          <p:nvPr/>
        </p:nvSpPr>
        <p:spPr bwMode="auto">
          <a:xfrm>
            <a:off x="3802409" y="1473592"/>
            <a:ext cx="1453413" cy="722426"/>
          </a:xfrm>
          <a:custGeom>
            <a:avLst/>
            <a:gdLst>
              <a:gd name="T0" fmla="*/ 60 w 121"/>
              <a:gd name="T1" fmla="*/ 0 h 60"/>
              <a:gd name="T2" fmla="*/ 49 w 121"/>
              <a:gd name="T3" fmla="*/ 14 h 60"/>
              <a:gd name="T4" fmla="*/ 0 w 121"/>
              <a:gd name="T5" fmla="*/ 38 h 60"/>
              <a:gd name="T6" fmla="*/ 21 w 121"/>
              <a:gd name="T7" fmla="*/ 60 h 60"/>
              <a:gd name="T8" fmla="*/ 61 w 121"/>
              <a:gd name="T9" fmla="*/ 44 h 60"/>
              <a:gd name="T10" fmla="*/ 100 w 121"/>
              <a:gd name="T11" fmla="*/ 58 h 60"/>
              <a:gd name="T12" fmla="*/ 121 w 121"/>
              <a:gd name="T13" fmla="*/ 36 h 60"/>
              <a:gd name="T14" fmla="*/ 71 w 121"/>
              <a:gd name="T15" fmla="*/ 14 h 60"/>
              <a:gd name="T16" fmla="*/ 60 w 121"/>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60">
                <a:moveTo>
                  <a:pt x="60" y="0"/>
                </a:moveTo>
                <a:cubicBezTo>
                  <a:pt x="49" y="14"/>
                  <a:pt x="49" y="14"/>
                  <a:pt x="49" y="14"/>
                </a:cubicBezTo>
                <a:cubicBezTo>
                  <a:pt x="30" y="17"/>
                  <a:pt x="13" y="25"/>
                  <a:pt x="0" y="38"/>
                </a:cubicBezTo>
                <a:cubicBezTo>
                  <a:pt x="21" y="60"/>
                  <a:pt x="21" y="60"/>
                  <a:pt x="21" y="60"/>
                </a:cubicBezTo>
                <a:cubicBezTo>
                  <a:pt x="32" y="50"/>
                  <a:pt x="46" y="44"/>
                  <a:pt x="61" y="44"/>
                </a:cubicBezTo>
                <a:cubicBezTo>
                  <a:pt x="76" y="44"/>
                  <a:pt x="89" y="49"/>
                  <a:pt x="100" y="58"/>
                </a:cubicBezTo>
                <a:cubicBezTo>
                  <a:pt x="121" y="36"/>
                  <a:pt x="121" y="36"/>
                  <a:pt x="121" y="36"/>
                </a:cubicBezTo>
                <a:cubicBezTo>
                  <a:pt x="107" y="24"/>
                  <a:pt x="90" y="16"/>
                  <a:pt x="71" y="14"/>
                </a:cubicBezTo>
                <a:lnTo>
                  <a:pt x="6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57"/>
          <p:cNvSpPr/>
          <p:nvPr/>
        </p:nvSpPr>
        <p:spPr bwMode="auto">
          <a:xfrm>
            <a:off x="5039630" y="1943435"/>
            <a:ext cx="709583" cy="1516559"/>
          </a:xfrm>
          <a:custGeom>
            <a:avLst/>
            <a:gdLst>
              <a:gd name="T0" fmla="*/ 47 w 59"/>
              <a:gd name="T1" fmla="*/ 55 h 126"/>
              <a:gd name="T2" fmla="*/ 21 w 59"/>
              <a:gd name="T3" fmla="*/ 0 h 126"/>
              <a:gd name="T4" fmla="*/ 0 w 59"/>
              <a:gd name="T5" fmla="*/ 22 h 126"/>
              <a:gd name="T6" fmla="*/ 17 w 59"/>
              <a:gd name="T7" fmla="*/ 64 h 126"/>
              <a:gd name="T8" fmla="*/ 1 w 59"/>
              <a:gd name="T9" fmla="*/ 104 h 126"/>
              <a:gd name="T10" fmla="*/ 23 w 59"/>
              <a:gd name="T11" fmla="*/ 126 h 126"/>
              <a:gd name="T12" fmla="*/ 47 w 59"/>
              <a:gd name="T13" fmla="*/ 73 h 126"/>
              <a:gd name="T14" fmla="*/ 59 w 59"/>
              <a:gd name="T15" fmla="*/ 64 h 126"/>
              <a:gd name="T16" fmla="*/ 47 w 59"/>
              <a:gd name="T17"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47" y="55"/>
                </a:moveTo>
                <a:cubicBezTo>
                  <a:pt x="45" y="33"/>
                  <a:pt x="36" y="14"/>
                  <a:pt x="21" y="0"/>
                </a:cubicBezTo>
                <a:cubicBezTo>
                  <a:pt x="0" y="22"/>
                  <a:pt x="0" y="22"/>
                  <a:pt x="0" y="22"/>
                </a:cubicBezTo>
                <a:cubicBezTo>
                  <a:pt x="11" y="32"/>
                  <a:pt x="17" y="47"/>
                  <a:pt x="17" y="64"/>
                </a:cubicBezTo>
                <a:cubicBezTo>
                  <a:pt x="17" y="79"/>
                  <a:pt x="11" y="94"/>
                  <a:pt x="1" y="104"/>
                </a:cubicBezTo>
                <a:cubicBezTo>
                  <a:pt x="23" y="126"/>
                  <a:pt x="23" y="126"/>
                  <a:pt x="23" y="126"/>
                </a:cubicBezTo>
                <a:cubicBezTo>
                  <a:pt x="36" y="112"/>
                  <a:pt x="45" y="93"/>
                  <a:pt x="47" y="73"/>
                </a:cubicBezTo>
                <a:cubicBezTo>
                  <a:pt x="59" y="64"/>
                  <a:pt x="59" y="64"/>
                  <a:pt x="59" y="64"/>
                </a:cubicBezTo>
                <a:lnTo>
                  <a:pt x="47" y="5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8" name="Freeform 58"/>
          <p:cNvSpPr/>
          <p:nvPr/>
        </p:nvSpPr>
        <p:spPr bwMode="auto">
          <a:xfrm>
            <a:off x="2804927" y="2605927"/>
            <a:ext cx="264355" cy="252581"/>
          </a:xfrm>
          <a:custGeom>
            <a:avLst/>
            <a:gdLst>
              <a:gd name="T0" fmla="*/ 124 w 247"/>
              <a:gd name="T1" fmla="*/ 0 h 236"/>
              <a:gd name="T2" fmla="*/ 67 w 247"/>
              <a:gd name="T3" fmla="*/ 56 h 236"/>
              <a:gd name="T4" fmla="*/ 0 w 247"/>
              <a:gd name="T5" fmla="*/ 101 h 236"/>
              <a:gd name="T6" fmla="*/ 0 w 247"/>
              <a:gd name="T7" fmla="*/ 236 h 236"/>
              <a:gd name="T8" fmla="*/ 90 w 247"/>
              <a:gd name="T9" fmla="*/ 236 h 236"/>
              <a:gd name="T10" fmla="*/ 90 w 247"/>
              <a:gd name="T11" fmla="*/ 124 h 236"/>
              <a:gd name="T12" fmla="*/ 157 w 247"/>
              <a:gd name="T13" fmla="*/ 124 h 236"/>
              <a:gd name="T14" fmla="*/ 157 w 247"/>
              <a:gd name="T15" fmla="*/ 236 h 236"/>
              <a:gd name="T16" fmla="*/ 247 w 247"/>
              <a:gd name="T17" fmla="*/ 236 h 236"/>
              <a:gd name="T18" fmla="*/ 247 w 247"/>
              <a:gd name="T19" fmla="*/ 101 h 236"/>
              <a:gd name="T20" fmla="*/ 191 w 247"/>
              <a:gd name="T21" fmla="*/ 56 h 236"/>
              <a:gd name="T22" fmla="*/ 124 w 247"/>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36">
                <a:moveTo>
                  <a:pt x="124" y="0"/>
                </a:moveTo>
                <a:lnTo>
                  <a:pt x="67" y="56"/>
                </a:lnTo>
                <a:lnTo>
                  <a:pt x="0" y="101"/>
                </a:lnTo>
                <a:lnTo>
                  <a:pt x="0" y="236"/>
                </a:lnTo>
                <a:lnTo>
                  <a:pt x="90" y="236"/>
                </a:lnTo>
                <a:lnTo>
                  <a:pt x="90" y="124"/>
                </a:lnTo>
                <a:lnTo>
                  <a:pt x="157" y="124"/>
                </a:lnTo>
                <a:lnTo>
                  <a:pt x="157" y="236"/>
                </a:lnTo>
                <a:lnTo>
                  <a:pt x="247" y="236"/>
                </a:lnTo>
                <a:lnTo>
                  <a:pt x="247" y="101"/>
                </a:lnTo>
                <a:lnTo>
                  <a:pt x="191" y="56"/>
                </a:lnTo>
                <a:lnTo>
                  <a:pt x="12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9" name="Freeform 59"/>
          <p:cNvSpPr/>
          <p:nvPr/>
        </p:nvSpPr>
        <p:spPr bwMode="auto">
          <a:xfrm>
            <a:off x="2756765" y="2545992"/>
            <a:ext cx="360678" cy="168031"/>
          </a:xfrm>
          <a:custGeom>
            <a:avLst/>
            <a:gdLst>
              <a:gd name="T0" fmla="*/ 270 w 337"/>
              <a:gd name="T1" fmla="*/ 90 h 157"/>
              <a:gd name="T2" fmla="*/ 270 w 337"/>
              <a:gd name="T3" fmla="*/ 22 h 157"/>
              <a:gd name="T4" fmla="*/ 225 w 337"/>
              <a:gd name="T5" fmla="*/ 22 h 157"/>
              <a:gd name="T6" fmla="*/ 225 w 337"/>
              <a:gd name="T7" fmla="*/ 45 h 157"/>
              <a:gd name="T8" fmla="*/ 191 w 337"/>
              <a:gd name="T9" fmla="*/ 22 h 157"/>
              <a:gd name="T10" fmla="*/ 169 w 337"/>
              <a:gd name="T11" fmla="*/ 0 h 157"/>
              <a:gd name="T12" fmla="*/ 146 w 337"/>
              <a:gd name="T13" fmla="*/ 22 h 157"/>
              <a:gd name="T14" fmla="*/ 0 w 337"/>
              <a:gd name="T15" fmla="*/ 135 h 157"/>
              <a:gd name="T16" fmla="*/ 23 w 337"/>
              <a:gd name="T17" fmla="*/ 157 h 157"/>
              <a:gd name="T18" fmla="*/ 169 w 337"/>
              <a:gd name="T19" fmla="*/ 33 h 157"/>
              <a:gd name="T20" fmla="*/ 326 w 337"/>
              <a:gd name="T21" fmla="*/ 157 h 157"/>
              <a:gd name="T22" fmla="*/ 337 w 337"/>
              <a:gd name="T23" fmla="*/ 135 h 157"/>
              <a:gd name="T24" fmla="*/ 270 w 337"/>
              <a:gd name="T25" fmla="*/ 9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157">
                <a:moveTo>
                  <a:pt x="270" y="90"/>
                </a:moveTo>
                <a:lnTo>
                  <a:pt x="270" y="22"/>
                </a:lnTo>
                <a:lnTo>
                  <a:pt x="225" y="22"/>
                </a:lnTo>
                <a:lnTo>
                  <a:pt x="225" y="45"/>
                </a:lnTo>
                <a:lnTo>
                  <a:pt x="191" y="22"/>
                </a:lnTo>
                <a:lnTo>
                  <a:pt x="169" y="0"/>
                </a:lnTo>
                <a:lnTo>
                  <a:pt x="146" y="22"/>
                </a:lnTo>
                <a:lnTo>
                  <a:pt x="0" y="135"/>
                </a:lnTo>
                <a:lnTo>
                  <a:pt x="23" y="157"/>
                </a:lnTo>
                <a:lnTo>
                  <a:pt x="169" y="33"/>
                </a:lnTo>
                <a:lnTo>
                  <a:pt x="326" y="157"/>
                </a:lnTo>
                <a:lnTo>
                  <a:pt x="337" y="135"/>
                </a:lnTo>
                <a:lnTo>
                  <a:pt x="270" y="90"/>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60"/>
          <p:cNvSpPr/>
          <p:nvPr/>
        </p:nvSpPr>
        <p:spPr bwMode="auto">
          <a:xfrm>
            <a:off x="5857309" y="2545992"/>
            <a:ext cx="216193" cy="457001"/>
          </a:xfrm>
          <a:custGeom>
            <a:avLst/>
            <a:gdLst>
              <a:gd name="T0" fmla="*/ 13 w 18"/>
              <a:gd name="T1" fmla="*/ 0 h 38"/>
              <a:gd name="T2" fmla="*/ 4 w 18"/>
              <a:gd name="T3" fmla="*/ 0 h 38"/>
              <a:gd name="T4" fmla="*/ 0 w 18"/>
              <a:gd name="T5" fmla="*/ 4 h 38"/>
              <a:gd name="T6" fmla="*/ 0 w 18"/>
              <a:gd name="T7" fmla="*/ 4 h 38"/>
              <a:gd name="T8" fmla="*/ 0 w 18"/>
              <a:gd name="T9" fmla="*/ 5 h 38"/>
              <a:gd name="T10" fmla="*/ 0 w 18"/>
              <a:gd name="T11" fmla="*/ 17 h 38"/>
              <a:gd name="T12" fmla="*/ 1 w 18"/>
              <a:gd name="T13" fmla="*/ 18 h 38"/>
              <a:gd name="T14" fmla="*/ 3 w 18"/>
              <a:gd name="T15" fmla="*/ 17 h 38"/>
              <a:gd name="T16" fmla="*/ 3 w 18"/>
              <a:gd name="T17" fmla="*/ 6 h 38"/>
              <a:gd name="T18" fmla="*/ 4 w 18"/>
              <a:gd name="T19" fmla="*/ 6 h 38"/>
              <a:gd name="T20" fmla="*/ 4 w 18"/>
              <a:gd name="T21" fmla="*/ 17 h 38"/>
              <a:gd name="T22" fmla="*/ 4 w 18"/>
              <a:gd name="T23" fmla="*/ 17 h 38"/>
              <a:gd name="T24" fmla="*/ 4 w 18"/>
              <a:gd name="T25" fmla="*/ 35 h 38"/>
              <a:gd name="T26" fmla="*/ 6 w 18"/>
              <a:gd name="T27" fmla="*/ 38 h 38"/>
              <a:gd name="T28" fmla="*/ 8 w 18"/>
              <a:gd name="T29" fmla="*/ 35 h 38"/>
              <a:gd name="T30" fmla="*/ 8 w 18"/>
              <a:gd name="T31" fmla="*/ 19 h 38"/>
              <a:gd name="T32" fmla="*/ 9 w 18"/>
              <a:gd name="T33" fmla="*/ 19 h 38"/>
              <a:gd name="T34" fmla="*/ 9 w 18"/>
              <a:gd name="T35" fmla="*/ 35 h 38"/>
              <a:gd name="T36" fmla="*/ 11 w 18"/>
              <a:gd name="T37" fmla="*/ 38 h 38"/>
              <a:gd name="T38" fmla="*/ 13 w 18"/>
              <a:gd name="T39" fmla="*/ 35 h 38"/>
              <a:gd name="T40" fmla="*/ 13 w 18"/>
              <a:gd name="T41" fmla="*/ 17 h 38"/>
              <a:gd name="T42" fmla="*/ 13 w 18"/>
              <a:gd name="T43" fmla="*/ 16 h 38"/>
              <a:gd name="T44" fmla="*/ 13 w 18"/>
              <a:gd name="T45" fmla="*/ 6 h 38"/>
              <a:gd name="T46" fmla="*/ 14 w 18"/>
              <a:gd name="T47" fmla="*/ 6 h 38"/>
              <a:gd name="T48" fmla="*/ 14 w 18"/>
              <a:gd name="T49" fmla="*/ 17 h 38"/>
              <a:gd name="T50" fmla="*/ 16 w 18"/>
              <a:gd name="T51" fmla="*/ 18 h 38"/>
              <a:gd name="T52" fmla="*/ 18 w 18"/>
              <a:gd name="T53" fmla="*/ 17 h 38"/>
              <a:gd name="T54" fmla="*/ 18 w 18"/>
              <a:gd name="T55" fmla="*/ 5 h 38"/>
              <a:gd name="T56" fmla="*/ 18 w 18"/>
              <a:gd name="T57" fmla="*/ 4 h 38"/>
              <a:gd name="T58" fmla="*/ 18 w 18"/>
              <a:gd name="T59" fmla="*/ 4 h 38"/>
              <a:gd name="T60" fmla="*/ 13 w 18"/>
              <a:gd name="T6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3" y="0"/>
                </a:moveTo>
                <a:cubicBezTo>
                  <a:pt x="4" y="0"/>
                  <a:pt x="4" y="0"/>
                  <a:pt x="4" y="0"/>
                </a:cubicBezTo>
                <a:cubicBezTo>
                  <a:pt x="1" y="0"/>
                  <a:pt x="0" y="3"/>
                  <a:pt x="0" y="4"/>
                </a:cubicBezTo>
                <a:cubicBezTo>
                  <a:pt x="0" y="4"/>
                  <a:pt x="0" y="4"/>
                  <a:pt x="0" y="4"/>
                </a:cubicBezTo>
                <a:cubicBezTo>
                  <a:pt x="0" y="5"/>
                  <a:pt x="0" y="5"/>
                  <a:pt x="0" y="5"/>
                </a:cubicBezTo>
                <a:cubicBezTo>
                  <a:pt x="0" y="17"/>
                  <a:pt x="0" y="17"/>
                  <a:pt x="0" y="17"/>
                </a:cubicBezTo>
                <a:cubicBezTo>
                  <a:pt x="0" y="18"/>
                  <a:pt x="0" y="18"/>
                  <a:pt x="1" y="18"/>
                </a:cubicBezTo>
                <a:cubicBezTo>
                  <a:pt x="2" y="18"/>
                  <a:pt x="3" y="18"/>
                  <a:pt x="3" y="17"/>
                </a:cubicBezTo>
                <a:cubicBezTo>
                  <a:pt x="3" y="6"/>
                  <a:pt x="3" y="6"/>
                  <a:pt x="3" y="6"/>
                </a:cubicBezTo>
                <a:cubicBezTo>
                  <a:pt x="4" y="6"/>
                  <a:pt x="4" y="6"/>
                  <a:pt x="4" y="6"/>
                </a:cubicBezTo>
                <a:cubicBezTo>
                  <a:pt x="4" y="17"/>
                  <a:pt x="4" y="17"/>
                  <a:pt x="4" y="17"/>
                </a:cubicBezTo>
                <a:cubicBezTo>
                  <a:pt x="4" y="17"/>
                  <a:pt x="4" y="17"/>
                  <a:pt x="4" y="17"/>
                </a:cubicBezTo>
                <a:cubicBezTo>
                  <a:pt x="4" y="35"/>
                  <a:pt x="4" y="35"/>
                  <a:pt x="4" y="35"/>
                </a:cubicBezTo>
                <a:cubicBezTo>
                  <a:pt x="4" y="37"/>
                  <a:pt x="5" y="38"/>
                  <a:pt x="6" y="38"/>
                </a:cubicBezTo>
                <a:cubicBezTo>
                  <a:pt x="7" y="38"/>
                  <a:pt x="8" y="37"/>
                  <a:pt x="8" y="35"/>
                </a:cubicBezTo>
                <a:cubicBezTo>
                  <a:pt x="8" y="19"/>
                  <a:pt x="8" y="19"/>
                  <a:pt x="8" y="19"/>
                </a:cubicBezTo>
                <a:cubicBezTo>
                  <a:pt x="9" y="19"/>
                  <a:pt x="9" y="19"/>
                  <a:pt x="9" y="19"/>
                </a:cubicBezTo>
                <a:cubicBezTo>
                  <a:pt x="9" y="35"/>
                  <a:pt x="9" y="35"/>
                  <a:pt x="9" y="35"/>
                </a:cubicBezTo>
                <a:cubicBezTo>
                  <a:pt x="9" y="37"/>
                  <a:pt x="10" y="38"/>
                  <a:pt x="11" y="38"/>
                </a:cubicBezTo>
                <a:cubicBezTo>
                  <a:pt x="12" y="38"/>
                  <a:pt x="13" y="37"/>
                  <a:pt x="13" y="35"/>
                </a:cubicBezTo>
                <a:cubicBezTo>
                  <a:pt x="13" y="17"/>
                  <a:pt x="13" y="17"/>
                  <a:pt x="13" y="17"/>
                </a:cubicBezTo>
                <a:cubicBezTo>
                  <a:pt x="13" y="16"/>
                  <a:pt x="13" y="16"/>
                  <a:pt x="13" y="16"/>
                </a:cubicBezTo>
                <a:cubicBezTo>
                  <a:pt x="13" y="6"/>
                  <a:pt x="13" y="6"/>
                  <a:pt x="13" y="6"/>
                </a:cubicBezTo>
                <a:cubicBezTo>
                  <a:pt x="14" y="6"/>
                  <a:pt x="14" y="6"/>
                  <a:pt x="14" y="6"/>
                </a:cubicBezTo>
                <a:cubicBezTo>
                  <a:pt x="14" y="17"/>
                  <a:pt x="14" y="17"/>
                  <a:pt x="14" y="17"/>
                </a:cubicBezTo>
                <a:cubicBezTo>
                  <a:pt x="14" y="18"/>
                  <a:pt x="15" y="18"/>
                  <a:pt x="16" y="18"/>
                </a:cubicBezTo>
                <a:cubicBezTo>
                  <a:pt x="17" y="18"/>
                  <a:pt x="18" y="18"/>
                  <a:pt x="18" y="17"/>
                </a:cubicBezTo>
                <a:cubicBezTo>
                  <a:pt x="18" y="5"/>
                  <a:pt x="18" y="5"/>
                  <a:pt x="18" y="5"/>
                </a:cubicBezTo>
                <a:cubicBezTo>
                  <a:pt x="18" y="4"/>
                  <a:pt x="18" y="4"/>
                  <a:pt x="18" y="4"/>
                </a:cubicBezTo>
                <a:cubicBezTo>
                  <a:pt x="18" y="4"/>
                  <a:pt x="18" y="4"/>
                  <a:pt x="18" y="4"/>
                </a:cubicBezTo>
                <a:cubicBezTo>
                  <a:pt x="18" y="3"/>
                  <a:pt x="16" y="0"/>
                  <a:pt x="13"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1" name="Oval 61"/>
          <p:cNvSpPr>
            <a:spLocks noChangeArrowheads="1"/>
          </p:cNvSpPr>
          <p:nvPr/>
        </p:nvSpPr>
        <p:spPr bwMode="auto">
          <a:xfrm>
            <a:off x="5917243" y="2461441"/>
            <a:ext cx="83480" cy="84551"/>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42" name="Freeform 62"/>
          <p:cNvSpPr/>
          <p:nvPr/>
        </p:nvSpPr>
        <p:spPr bwMode="auto">
          <a:xfrm>
            <a:off x="4306501" y="3989772"/>
            <a:ext cx="445228" cy="409910"/>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3" name="Freeform 63"/>
          <p:cNvSpPr/>
          <p:nvPr/>
        </p:nvSpPr>
        <p:spPr bwMode="auto">
          <a:xfrm>
            <a:off x="4342890" y="1089368"/>
            <a:ext cx="360678" cy="312516"/>
          </a:xfrm>
          <a:custGeom>
            <a:avLst/>
            <a:gdLst>
              <a:gd name="T0" fmla="*/ 15 w 30"/>
              <a:gd name="T1" fmla="*/ 6 h 26"/>
              <a:gd name="T2" fmla="*/ 8 w 30"/>
              <a:gd name="T3" fmla="*/ 0 h 26"/>
              <a:gd name="T4" fmla="*/ 1 w 30"/>
              <a:gd name="T5" fmla="*/ 9 h 26"/>
              <a:gd name="T6" fmla="*/ 15 w 30"/>
              <a:gd name="T7" fmla="*/ 26 h 26"/>
              <a:gd name="T8" fmla="*/ 29 w 30"/>
              <a:gd name="T9" fmla="*/ 9 h 26"/>
              <a:gd name="T10" fmla="*/ 23 w 30"/>
              <a:gd name="T11" fmla="*/ 0 h 26"/>
              <a:gd name="T12" fmla="*/ 15 w 30"/>
              <a:gd name="T13" fmla="*/ 6 h 26"/>
            </a:gdLst>
            <a:ahLst/>
            <a:cxnLst>
              <a:cxn ang="0">
                <a:pos x="T0" y="T1"/>
              </a:cxn>
              <a:cxn ang="0">
                <a:pos x="T2" y="T3"/>
              </a:cxn>
              <a:cxn ang="0">
                <a:pos x="T4" y="T5"/>
              </a:cxn>
              <a:cxn ang="0">
                <a:pos x="T6" y="T7"/>
              </a:cxn>
              <a:cxn ang="0">
                <a:pos x="T8" y="T9"/>
              </a:cxn>
              <a:cxn ang="0">
                <a:pos x="T10" y="T11"/>
              </a:cxn>
              <a:cxn ang="0">
                <a:pos x="T12" y="T13"/>
              </a:cxn>
            </a:cxnLst>
            <a:rect l="0" t="0" r="r" b="b"/>
            <a:pathLst>
              <a:path w="30" h="26">
                <a:moveTo>
                  <a:pt x="15" y="6"/>
                </a:moveTo>
                <a:cubicBezTo>
                  <a:pt x="14" y="2"/>
                  <a:pt x="11" y="0"/>
                  <a:pt x="8" y="0"/>
                </a:cubicBezTo>
                <a:cubicBezTo>
                  <a:pt x="2" y="0"/>
                  <a:pt x="0" y="4"/>
                  <a:pt x="1" y="9"/>
                </a:cubicBezTo>
                <a:cubicBezTo>
                  <a:pt x="1" y="15"/>
                  <a:pt x="9" y="19"/>
                  <a:pt x="15" y="26"/>
                </a:cubicBezTo>
                <a:cubicBezTo>
                  <a:pt x="20" y="19"/>
                  <a:pt x="29" y="15"/>
                  <a:pt x="29" y="9"/>
                </a:cubicBezTo>
                <a:cubicBezTo>
                  <a:pt x="30" y="4"/>
                  <a:pt x="28" y="1"/>
                  <a:pt x="23" y="0"/>
                </a:cubicBezTo>
                <a:cubicBezTo>
                  <a:pt x="19" y="0"/>
                  <a:pt x="16" y="2"/>
                  <a:pt x="15" y="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8" name="文本框 330"/>
          <p:cNvSpPr txBox="1"/>
          <p:nvPr/>
        </p:nvSpPr>
        <p:spPr>
          <a:xfrm>
            <a:off x="3962416" y="2320354"/>
            <a:ext cx="1153740" cy="861774"/>
          </a:xfrm>
          <a:prstGeom prst="rect">
            <a:avLst/>
          </a:prstGeom>
          <a:noFill/>
        </p:spPr>
        <p:txBody>
          <a:bodyPr vert="horz" wrap="square" rtlCol="0">
            <a:spAutoFit/>
          </a:bodyPr>
          <a:lstStyle/>
          <a:p>
            <a:pPr algn="ctr"/>
            <a:r>
              <a:rPr lang="zh-CN" altLang="en-US" sz="2500" b="1" dirty="0">
                <a:solidFill>
                  <a:schemeClr val="tx1">
                    <a:lumMod val="85000"/>
                    <a:lumOff val="15000"/>
                  </a:schemeClr>
                </a:solidFill>
                <a:latin typeface="微软雅黑" panose="020B0503020204020204" pitchFamily="34" charset="-122"/>
                <a:ea typeface="微软雅黑" panose="020B0503020204020204" pitchFamily="34" charset="-122"/>
              </a:rPr>
              <a:t>添加</a:t>
            </a:r>
            <a:endParaRPr lang="en-US" altLang="zh-CN" sz="25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2500" b="1" dirty="0">
                <a:solidFill>
                  <a:schemeClr val="tx1">
                    <a:lumMod val="85000"/>
                    <a:lumOff val="15000"/>
                  </a:schemeClr>
                </a:solidFill>
                <a:latin typeface="微软雅黑" panose="020B0503020204020204" pitchFamily="34" charset="-122"/>
                <a:ea typeface="微软雅黑" panose="020B0503020204020204" pitchFamily="34" charset="-122"/>
              </a:rPr>
              <a:t>文本</a:t>
            </a:r>
            <a:endParaRPr lang="zh-CN" altLang="en-US" sz="25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7" name="Group 12"/>
          <p:cNvGrpSpPr/>
          <p:nvPr/>
        </p:nvGrpSpPr>
        <p:grpSpPr bwMode="auto">
          <a:xfrm>
            <a:off x="1371684" y="2953534"/>
            <a:ext cx="1820465" cy="669181"/>
            <a:chOff x="1494367" y="2220559"/>
            <a:chExt cx="2427694" cy="893061"/>
          </a:xfrm>
        </p:grpSpPr>
        <p:sp>
          <p:nvSpPr>
            <p:cNvPr id="18" name="Text Placeholder 2"/>
            <p:cNvSpPr txBox="1"/>
            <p:nvPr/>
          </p:nvSpPr>
          <p:spPr>
            <a:xfrm>
              <a:off x="1908773" y="2220559"/>
              <a:ext cx="2013288" cy="262260"/>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494367" y="2559113"/>
              <a:ext cx="2324490" cy="554507"/>
            </a:xfrm>
            <a:prstGeom prst="rect">
              <a:avLst/>
            </a:prstGeom>
            <a:noFill/>
          </p:spPr>
          <p:txBody>
            <a:bodyPr lIns="0" tIns="0" rIns="0" bIns="0">
              <a:spAutoFit/>
            </a:bodyPr>
            <a:lstStyle/>
            <a:p>
              <a:pPr algn="r"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r"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0" name="Group 12"/>
          <p:cNvGrpSpPr/>
          <p:nvPr/>
        </p:nvGrpSpPr>
        <p:grpSpPr bwMode="auto">
          <a:xfrm>
            <a:off x="5120116" y="1065185"/>
            <a:ext cx="1819273" cy="669181"/>
            <a:chOff x="1392753" y="2220559"/>
            <a:chExt cx="2426104" cy="893061"/>
          </a:xfrm>
        </p:grpSpPr>
        <p:sp>
          <p:nvSpPr>
            <p:cNvPr id="21" name="Text Placeholder 2"/>
            <p:cNvSpPr txBox="1"/>
            <p:nvPr/>
          </p:nvSpPr>
          <p:spPr>
            <a:xfrm>
              <a:off x="1392753" y="2220559"/>
              <a:ext cx="2013288" cy="262259"/>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494367" y="2559113"/>
              <a:ext cx="2324490" cy="554507"/>
            </a:xfrm>
            <a:prstGeom prst="rect">
              <a:avLst/>
            </a:prstGeom>
            <a:noFill/>
          </p:spPr>
          <p:txBody>
            <a:bodyPr lIns="0" tIns="0" rIns="0" bIns="0">
              <a:spAutoFit/>
            </a:body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l"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3" name="Group 12"/>
          <p:cNvGrpSpPr/>
          <p:nvPr/>
        </p:nvGrpSpPr>
        <p:grpSpPr bwMode="auto">
          <a:xfrm>
            <a:off x="5800647" y="3029732"/>
            <a:ext cx="1819273" cy="669181"/>
            <a:chOff x="1392753" y="2220559"/>
            <a:chExt cx="2426104" cy="893061"/>
          </a:xfrm>
        </p:grpSpPr>
        <p:sp>
          <p:nvSpPr>
            <p:cNvPr id="24" name="Text Placeholder 2"/>
            <p:cNvSpPr txBox="1"/>
            <p:nvPr/>
          </p:nvSpPr>
          <p:spPr>
            <a:xfrm>
              <a:off x="1392753" y="2220559"/>
              <a:ext cx="2013288" cy="262259"/>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494367" y="2559113"/>
              <a:ext cx="2324490" cy="554507"/>
            </a:xfrm>
            <a:prstGeom prst="rect">
              <a:avLst/>
            </a:prstGeom>
            <a:noFill/>
          </p:spPr>
          <p:txBody>
            <a:bodyPr lIns="0" tIns="0" rIns="0" bIns="0">
              <a:spAutoFit/>
            </a:body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l"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6" name="Group 12"/>
          <p:cNvGrpSpPr/>
          <p:nvPr/>
        </p:nvGrpSpPr>
        <p:grpSpPr bwMode="auto">
          <a:xfrm>
            <a:off x="4703568" y="4073833"/>
            <a:ext cx="1819273" cy="669181"/>
            <a:chOff x="1392753" y="2220559"/>
            <a:chExt cx="2426104" cy="893061"/>
          </a:xfrm>
        </p:grpSpPr>
        <p:sp>
          <p:nvSpPr>
            <p:cNvPr id="27" name="Text Placeholder 2"/>
            <p:cNvSpPr txBox="1"/>
            <p:nvPr/>
          </p:nvSpPr>
          <p:spPr>
            <a:xfrm>
              <a:off x="1392753" y="2220559"/>
              <a:ext cx="2013288" cy="262259"/>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1494367" y="2559113"/>
              <a:ext cx="2324490" cy="554507"/>
            </a:xfrm>
            <a:prstGeom prst="rect">
              <a:avLst/>
            </a:prstGeom>
            <a:noFill/>
          </p:spPr>
          <p:txBody>
            <a:bodyPr lIns="0" tIns="0" rIns="0" bIns="0">
              <a:spAutoFit/>
            </a:body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algn="l"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sp>
        <p:nvSpPr>
          <p:cNvPr id="29"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30" name="直接连接符 29"/>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2" presetClass="entr" presetSubtype="1"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1750" fill="hold"/>
                                        <p:tgtEl>
                                          <p:spTgt spid="36"/>
                                        </p:tgtEl>
                                        <p:attrNameLst>
                                          <p:attrName>ppt_x</p:attrName>
                                        </p:attrNameLst>
                                      </p:cBhvr>
                                      <p:tavLst>
                                        <p:tav tm="0">
                                          <p:val>
                                            <p:strVal val="#ppt_x"/>
                                          </p:val>
                                        </p:tav>
                                        <p:tav tm="100000">
                                          <p:val>
                                            <p:strVal val="#ppt_x"/>
                                          </p:val>
                                        </p:tav>
                                      </p:tavLst>
                                    </p:anim>
                                    <p:anim calcmode="lin" valueType="num">
                                      <p:cBhvr additive="base">
                                        <p:cTn id="15" dur="1750" fill="hold"/>
                                        <p:tgtEl>
                                          <p:spTgt spid="36"/>
                                        </p:tgtEl>
                                        <p:attrNameLst>
                                          <p:attrName>ppt_y</p:attrName>
                                        </p:attrNameLst>
                                      </p:cBhvr>
                                      <p:tavLst>
                                        <p:tav tm="0">
                                          <p:val>
                                            <p:strVal val="0-#ppt_h/2"/>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1750" fill="hold"/>
                                        <p:tgtEl>
                                          <p:spTgt spid="34"/>
                                        </p:tgtEl>
                                        <p:attrNameLst>
                                          <p:attrName>ppt_x</p:attrName>
                                        </p:attrNameLst>
                                      </p:cBhvr>
                                      <p:tavLst>
                                        <p:tav tm="0">
                                          <p:val>
                                            <p:strVal val="0-#ppt_w/2"/>
                                          </p:val>
                                        </p:tav>
                                        <p:tav tm="100000">
                                          <p:val>
                                            <p:strVal val="#ppt_x"/>
                                          </p:val>
                                        </p:tav>
                                      </p:tavLst>
                                    </p:anim>
                                    <p:anim calcmode="lin" valueType="num">
                                      <p:cBhvr additive="base">
                                        <p:cTn id="19" dur="1750" fill="hold"/>
                                        <p:tgtEl>
                                          <p:spTgt spid="34"/>
                                        </p:tgtEl>
                                        <p:attrNameLst>
                                          <p:attrName>ppt_y</p:attrName>
                                        </p:attrNameLst>
                                      </p:cBhvr>
                                      <p:tavLst>
                                        <p:tav tm="0">
                                          <p:val>
                                            <p:strVal val="#ppt_y"/>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1750" fill="hold"/>
                                        <p:tgtEl>
                                          <p:spTgt spid="35"/>
                                        </p:tgtEl>
                                        <p:attrNameLst>
                                          <p:attrName>ppt_x</p:attrName>
                                        </p:attrNameLst>
                                      </p:cBhvr>
                                      <p:tavLst>
                                        <p:tav tm="0">
                                          <p:val>
                                            <p:strVal val="#ppt_x"/>
                                          </p:val>
                                        </p:tav>
                                        <p:tav tm="100000">
                                          <p:val>
                                            <p:strVal val="#ppt_x"/>
                                          </p:val>
                                        </p:tav>
                                      </p:tavLst>
                                    </p:anim>
                                    <p:anim calcmode="lin" valueType="num">
                                      <p:cBhvr additive="base">
                                        <p:cTn id="23" dur="1750" fill="hold"/>
                                        <p:tgtEl>
                                          <p:spTgt spid="35"/>
                                        </p:tgtEl>
                                        <p:attrNameLst>
                                          <p:attrName>ppt_y</p:attrName>
                                        </p:attrNameLst>
                                      </p:cBhvr>
                                      <p:tavLst>
                                        <p:tav tm="0">
                                          <p:val>
                                            <p:strVal val="1+#ppt_h/2"/>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1750" fill="hold"/>
                                        <p:tgtEl>
                                          <p:spTgt spid="37"/>
                                        </p:tgtEl>
                                        <p:attrNameLst>
                                          <p:attrName>ppt_x</p:attrName>
                                        </p:attrNameLst>
                                      </p:cBhvr>
                                      <p:tavLst>
                                        <p:tav tm="0">
                                          <p:val>
                                            <p:strVal val="1+#ppt_w/2"/>
                                          </p:val>
                                        </p:tav>
                                        <p:tav tm="100000">
                                          <p:val>
                                            <p:strVal val="#ppt_x"/>
                                          </p:val>
                                        </p:tav>
                                      </p:tavLst>
                                    </p:anim>
                                    <p:anim calcmode="lin" valueType="num">
                                      <p:cBhvr additive="base">
                                        <p:cTn id="27" dur="1750" fill="hold"/>
                                        <p:tgtEl>
                                          <p:spTgt spid="37"/>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1000"/>
                                        <p:tgtEl>
                                          <p:spTgt spid="43"/>
                                        </p:tgtEl>
                                      </p:cBhvr>
                                    </p:animEffect>
                                    <p:anim calcmode="lin" valueType="num">
                                      <p:cBhvr>
                                        <p:cTn id="32" dur="1000" fill="hold"/>
                                        <p:tgtEl>
                                          <p:spTgt spid="43"/>
                                        </p:tgtEl>
                                        <p:attrNameLst>
                                          <p:attrName>ppt_x</p:attrName>
                                        </p:attrNameLst>
                                      </p:cBhvr>
                                      <p:tavLst>
                                        <p:tav tm="0">
                                          <p:val>
                                            <p:strVal val="#ppt_x"/>
                                          </p:val>
                                        </p:tav>
                                        <p:tav tm="100000">
                                          <p:val>
                                            <p:strVal val="#ppt_x"/>
                                          </p:val>
                                        </p:tav>
                                      </p:tavLst>
                                    </p:anim>
                                    <p:anim calcmode="lin" valueType="num">
                                      <p:cBhvr>
                                        <p:cTn id="33" dur="1000" fill="hold"/>
                                        <p:tgtEl>
                                          <p:spTgt spid="4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1000"/>
                                        <p:tgtEl>
                                          <p:spTgt spid="40"/>
                                        </p:tgtEl>
                                      </p:cBhvr>
                                    </p:animEffect>
                                    <p:anim calcmode="lin" valueType="num">
                                      <p:cBhvr>
                                        <p:cTn id="37" dur="1000" fill="hold"/>
                                        <p:tgtEl>
                                          <p:spTgt spid="40"/>
                                        </p:tgtEl>
                                        <p:attrNameLst>
                                          <p:attrName>ppt_x</p:attrName>
                                        </p:attrNameLst>
                                      </p:cBhvr>
                                      <p:tavLst>
                                        <p:tav tm="0">
                                          <p:val>
                                            <p:strVal val="#ppt_x"/>
                                          </p:val>
                                        </p:tav>
                                        <p:tav tm="100000">
                                          <p:val>
                                            <p:strVal val="#ppt_x"/>
                                          </p:val>
                                        </p:tav>
                                      </p:tavLst>
                                    </p:anim>
                                    <p:anim calcmode="lin" valueType="num">
                                      <p:cBhvr>
                                        <p:cTn id="38" dur="1000" fill="hold"/>
                                        <p:tgtEl>
                                          <p:spTgt spid="4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1000"/>
                                        <p:tgtEl>
                                          <p:spTgt spid="41"/>
                                        </p:tgtEl>
                                      </p:cBhvr>
                                    </p:animEffect>
                                    <p:anim calcmode="lin" valueType="num">
                                      <p:cBhvr>
                                        <p:cTn id="42" dur="1000" fill="hold"/>
                                        <p:tgtEl>
                                          <p:spTgt spid="41"/>
                                        </p:tgtEl>
                                        <p:attrNameLst>
                                          <p:attrName>ppt_x</p:attrName>
                                        </p:attrNameLst>
                                      </p:cBhvr>
                                      <p:tavLst>
                                        <p:tav tm="0">
                                          <p:val>
                                            <p:strVal val="#ppt_x"/>
                                          </p:val>
                                        </p:tav>
                                        <p:tav tm="100000">
                                          <p:val>
                                            <p:strVal val="#ppt_x"/>
                                          </p:val>
                                        </p:tav>
                                      </p:tavLst>
                                    </p:anim>
                                    <p:anim calcmode="lin" valueType="num">
                                      <p:cBhvr>
                                        <p:cTn id="43" dur="1000" fill="hold"/>
                                        <p:tgtEl>
                                          <p:spTgt spid="4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anim calcmode="lin" valueType="num">
                                      <p:cBhvr>
                                        <p:cTn id="47" dur="1000" fill="hold"/>
                                        <p:tgtEl>
                                          <p:spTgt spid="42"/>
                                        </p:tgtEl>
                                        <p:attrNameLst>
                                          <p:attrName>ppt_x</p:attrName>
                                        </p:attrNameLst>
                                      </p:cBhvr>
                                      <p:tavLst>
                                        <p:tav tm="0">
                                          <p:val>
                                            <p:strVal val="#ppt_x"/>
                                          </p:val>
                                        </p:tav>
                                        <p:tav tm="100000">
                                          <p:val>
                                            <p:strVal val="#ppt_x"/>
                                          </p:val>
                                        </p:tav>
                                      </p:tavLst>
                                    </p:anim>
                                    <p:anim calcmode="lin" valueType="num">
                                      <p:cBhvr>
                                        <p:cTn id="48" dur="1000" fill="hold"/>
                                        <p:tgtEl>
                                          <p:spTgt spid="4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anim calcmode="lin" valueType="num">
                                      <p:cBhvr>
                                        <p:cTn id="52" dur="1000" fill="hold"/>
                                        <p:tgtEl>
                                          <p:spTgt spid="38"/>
                                        </p:tgtEl>
                                        <p:attrNameLst>
                                          <p:attrName>ppt_x</p:attrName>
                                        </p:attrNameLst>
                                      </p:cBhvr>
                                      <p:tavLst>
                                        <p:tav tm="0">
                                          <p:val>
                                            <p:strVal val="#ppt_x"/>
                                          </p:val>
                                        </p:tav>
                                        <p:tav tm="100000">
                                          <p:val>
                                            <p:strVal val="#ppt_x"/>
                                          </p:val>
                                        </p:tav>
                                      </p:tavLst>
                                    </p:anim>
                                    <p:anim calcmode="lin" valueType="num">
                                      <p:cBhvr>
                                        <p:cTn id="53" dur="1000" fill="hold"/>
                                        <p:tgtEl>
                                          <p:spTgt spid="38"/>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4500"/>
                            </p:stCondLst>
                            <p:childTnLst>
                              <p:par>
                                <p:cTn id="71" presetID="10" presetClass="entr" presetSubtype="0"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par>
                          <p:cTn id="74" fill="hold">
                            <p:stCondLst>
                              <p:cond delay="5000"/>
                            </p:stCondLst>
                            <p:childTnLst>
                              <p:par>
                                <p:cTn id="75" presetID="10" presetClass="entr" presetSubtype="0" fill="hold" nodeType="after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5145088"/>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
        <p:nvSpPr>
          <p:cNvPr id="3" name="Line 8"/>
          <p:cNvSpPr>
            <a:spLocks noChangeShapeType="1"/>
          </p:cNvSpPr>
          <p:nvPr/>
        </p:nvSpPr>
        <p:spPr bwMode="auto">
          <a:xfrm>
            <a:off x="3348136" y="2641419"/>
            <a:ext cx="2555875" cy="0"/>
          </a:xfrm>
          <a:prstGeom prst="line">
            <a:avLst/>
          </a:prstGeom>
          <a:noFill/>
          <a:ln w="3175">
            <a:solidFill>
              <a:schemeClr val="bg1">
                <a:lumMod val="75000"/>
              </a:schemeClr>
            </a:solidFill>
            <a:prstDash val="sysDash"/>
            <a:round/>
          </a:ln>
        </p:spPr>
        <p:txBody>
          <a:bodyPr wrap="none" anchor="ctr"/>
          <a:lstStyle/>
          <a:p>
            <a:pPr>
              <a:defRPr/>
            </a:pPr>
            <a:endParaRPr lang="zh-CN" altLang="en-US" sz="1100">
              <a:solidFill>
                <a:prstClr val="black"/>
              </a:solidFill>
            </a:endParaRPr>
          </a:p>
        </p:txBody>
      </p:sp>
      <p:cxnSp>
        <p:nvCxnSpPr>
          <p:cNvPr id="4" name="AutoShape 13"/>
          <p:cNvCxnSpPr>
            <a:cxnSpLocks noChangeShapeType="1"/>
          </p:cNvCxnSpPr>
          <p:nvPr/>
        </p:nvCxnSpPr>
        <p:spPr bwMode="auto">
          <a:xfrm rot="10800000" flipH="1" flipV="1">
            <a:off x="5367435" y="1376182"/>
            <a:ext cx="1588" cy="2520950"/>
          </a:xfrm>
          <a:prstGeom prst="bentConnector3">
            <a:avLst>
              <a:gd name="adj1" fmla="val -13200005"/>
            </a:avLst>
          </a:prstGeom>
          <a:noFill/>
          <a:ln w="3175">
            <a:solidFill>
              <a:schemeClr val="bg1">
                <a:lumMod val="75000"/>
              </a:schemeClr>
            </a:solidFill>
            <a:prstDash val="sysDash"/>
            <a:miter lim="800000"/>
          </a:ln>
        </p:spPr>
      </p:cxnSp>
      <p:cxnSp>
        <p:nvCxnSpPr>
          <p:cNvPr id="5" name="AutoShape 26"/>
          <p:cNvCxnSpPr>
            <a:cxnSpLocks noChangeShapeType="1"/>
          </p:cNvCxnSpPr>
          <p:nvPr/>
        </p:nvCxnSpPr>
        <p:spPr bwMode="auto">
          <a:xfrm rot="10800000" flipV="1">
            <a:off x="5661123" y="1942919"/>
            <a:ext cx="11112" cy="1366838"/>
          </a:xfrm>
          <a:prstGeom prst="bentConnector3">
            <a:avLst>
              <a:gd name="adj1" fmla="val 1420000"/>
            </a:avLst>
          </a:prstGeom>
          <a:noFill/>
          <a:ln w="3175">
            <a:solidFill>
              <a:schemeClr val="bg1">
                <a:lumMod val="75000"/>
              </a:schemeClr>
            </a:solidFill>
            <a:prstDash val="sysDash"/>
            <a:miter lim="800000"/>
          </a:ln>
        </p:spPr>
      </p:cxnSp>
      <p:cxnSp>
        <p:nvCxnSpPr>
          <p:cNvPr id="6" name="AutoShape 39"/>
          <p:cNvCxnSpPr>
            <a:cxnSpLocks noChangeShapeType="1"/>
          </p:cNvCxnSpPr>
          <p:nvPr/>
        </p:nvCxnSpPr>
        <p:spPr bwMode="auto">
          <a:xfrm>
            <a:off x="3860898" y="1365069"/>
            <a:ext cx="0" cy="2520950"/>
          </a:xfrm>
          <a:prstGeom prst="bentConnector3">
            <a:avLst>
              <a:gd name="adj1" fmla="val 13200005"/>
            </a:avLst>
          </a:prstGeom>
          <a:noFill/>
          <a:ln w="3175">
            <a:solidFill>
              <a:schemeClr val="bg1">
                <a:lumMod val="75000"/>
              </a:schemeClr>
            </a:solidFill>
            <a:prstDash val="sysDash"/>
            <a:miter lim="800000"/>
          </a:ln>
        </p:spPr>
      </p:cxnSp>
      <p:cxnSp>
        <p:nvCxnSpPr>
          <p:cNvPr id="7" name="AutoShape 52"/>
          <p:cNvCxnSpPr>
            <a:cxnSpLocks noChangeShapeType="1"/>
          </p:cNvCxnSpPr>
          <p:nvPr/>
        </p:nvCxnSpPr>
        <p:spPr bwMode="auto">
          <a:xfrm flipH="1">
            <a:off x="3565623" y="1931808"/>
            <a:ext cx="11112" cy="1366837"/>
          </a:xfrm>
          <a:prstGeom prst="bentConnector3">
            <a:avLst>
              <a:gd name="adj1" fmla="val -1320000"/>
            </a:avLst>
          </a:prstGeom>
          <a:noFill/>
          <a:ln w="3175">
            <a:solidFill>
              <a:schemeClr val="bg1">
                <a:lumMod val="75000"/>
              </a:schemeClr>
            </a:solidFill>
            <a:prstDash val="sysDash"/>
            <a:miter lim="800000"/>
          </a:ln>
        </p:spPr>
      </p:cxnSp>
      <p:sp>
        <p:nvSpPr>
          <p:cNvPr id="9" name="AutoShape 59"/>
          <p:cNvSpPr>
            <a:spLocks noChangeArrowheads="1"/>
          </p:cNvSpPr>
          <p:nvPr/>
        </p:nvSpPr>
        <p:spPr bwMode="auto">
          <a:xfrm>
            <a:off x="4179986" y="2203269"/>
            <a:ext cx="873125" cy="869950"/>
          </a:xfrm>
          <a:prstGeom prst="ellipse">
            <a:avLst/>
          </a:prstGeom>
          <a:solidFill>
            <a:schemeClr val="accent1">
              <a:lumMod val="60000"/>
              <a:lumOff val="40000"/>
            </a:schemeClr>
          </a:solidFill>
          <a:ln w="635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ct val="0"/>
              </a:spcBef>
              <a:buFontTx/>
              <a:buNone/>
            </a:pPr>
            <a:r>
              <a:rPr lang="zh-CN" altLang="en-US" sz="2000">
                <a:solidFill>
                  <a:prstClr val="white"/>
                </a:solidFill>
                <a:latin typeface="微软雅黑" panose="020B0503020204020204" pitchFamily="34" charset="-122"/>
              </a:rPr>
              <a:t>标题</a:t>
            </a:r>
            <a:endParaRPr lang="zh-CN" altLang="en-US" sz="2000">
              <a:solidFill>
                <a:prstClr val="white"/>
              </a:solidFill>
              <a:latin typeface="微软雅黑" panose="020B0503020204020204" pitchFamily="34" charset="-122"/>
            </a:endParaRPr>
          </a:p>
        </p:txBody>
      </p:sp>
      <p:grpSp>
        <p:nvGrpSpPr>
          <p:cNvPr id="32" name="组合 31"/>
          <p:cNvGrpSpPr/>
          <p:nvPr/>
        </p:nvGrpSpPr>
        <p:grpSpPr>
          <a:xfrm>
            <a:off x="1041498" y="1734366"/>
            <a:ext cx="2562225" cy="760208"/>
            <a:chOff x="1041498" y="1734366"/>
            <a:chExt cx="2562225" cy="760208"/>
          </a:xfrm>
        </p:grpSpPr>
        <p:sp>
          <p:nvSpPr>
            <p:cNvPr id="11" name="AutoShape 59"/>
            <p:cNvSpPr>
              <a:spLocks noChangeArrowheads="1"/>
            </p:cNvSpPr>
            <p:nvPr/>
          </p:nvSpPr>
          <p:spPr bwMode="auto">
            <a:xfrm>
              <a:off x="3413223" y="1828619"/>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1" name="Text Box 53"/>
            <p:cNvSpPr txBox="1">
              <a:spLocks noChangeArrowheads="1"/>
            </p:cNvSpPr>
            <p:nvPr/>
          </p:nvSpPr>
          <p:spPr bwMode="auto">
            <a:xfrm>
              <a:off x="1041498" y="1734366"/>
              <a:ext cx="2335212" cy="760208"/>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a:p>
              <a:pPr marL="0" indent="0" algn="r" eaLnBrk="1" hangingPunct="1">
                <a:lnSpc>
                  <a:spcPct val="130000"/>
                </a:lnSpc>
                <a:spcBef>
                  <a:spcPct val="50000"/>
                </a:spcBef>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041498" y="3105930"/>
            <a:ext cx="2562225" cy="372410"/>
            <a:chOff x="1041498" y="3105930"/>
            <a:chExt cx="2562225" cy="372410"/>
          </a:xfrm>
        </p:grpSpPr>
        <p:sp>
          <p:nvSpPr>
            <p:cNvPr id="12" name="AutoShape 59"/>
            <p:cNvSpPr>
              <a:spLocks noChangeArrowheads="1"/>
            </p:cNvSpPr>
            <p:nvPr/>
          </p:nvSpPr>
          <p:spPr bwMode="auto">
            <a:xfrm>
              <a:off x="3413223" y="3201807"/>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2" name="Text Box 53"/>
            <p:cNvSpPr txBox="1">
              <a:spLocks noChangeArrowheads="1"/>
            </p:cNvSpPr>
            <p:nvPr/>
          </p:nvSpPr>
          <p:spPr bwMode="auto">
            <a:xfrm>
              <a:off x="1041498" y="3105930"/>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838298" y="2420148"/>
            <a:ext cx="2620963" cy="372410"/>
            <a:chOff x="838298" y="2420148"/>
            <a:chExt cx="2620963" cy="372410"/>
          </a:xfrm>
        </p:grpSpPr>
        <p:sp>
          <p:nvSpPr>
            <p:cNvPr id="18" name="AutoShape 59"/>
            <p:cNvSpPr>
              <a:spLocks noChangeArrowheads="1"/>
            </p:cNvSpPr>
            <p:nvPr/>
          </p:nvSpPr>
          <p:spPr bwMode="auto">
            <a:xfrm>
              <a:off x="3267174" y="2544582"/>
              <a:ext cx="192087"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3" name="Text Box 53"/>
            <p:cNvSpPr txBox="1">
              <a:spLocks noChangeArrowheads="1"/>
            </p:cNvSpPr>
            <p:nvPr/>
          </p:nvSpPr>
          <p:spPr bwMode="auto">
            <a:xfrm>
              <a:off x="838298" y="2420148"/>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1297086" y="1124782"/>
            <a:ext cx="6603999" cy="760208"/>
            <a:chOff x="1297086" y="1124782"/>
            <a:chExt cx="6603999" cy="760208"/>
          </a:xfrm>
        </p:grpSpPr>
        <p:sp>
          <p:nvSpPr>
            <p:cNvPr id="8" name="Text Box 53"/>
            <p:cNvSpPr txBox="1">
              <a:spLocks noChangeArrowheads="1"/>
            </p:cNvSpPr>
            <p:nvPr/>
          </p:nvSpPr>
          <p:spPr bwMode="auto">
            <a:xfrm>
              <a:off x="1297086" y="1124782"/>
              <a:ext cx="2335213"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10" name="AutoShape 59"/>
            <p:cNvSpPr>
              <a:spLocks noChangeArrowheads="1"/>
            </p:cNvSpPr>
            <p:nvPr/>
          </p:nvSpPr>
          <p:spPr bwMode="auto">
            <a:xfrm>
              <a:off x="3702149" y="1279345"/>
              <a:ext cx="192087" cy="188913"/>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14" name="AutoShape 59"/>
            <p:cNvSpPr>
              <a:spLocks noChangeArrowheads="1"/>
            </p:cNvSpPr>
            <p:nvPr/>
          </p:nvSpPr>
          <p:spPr bwMode="auto">
            <a:xfrm>
              <a:off x="5318223" y="1279345"/>
              <a:ext cx="190500" cy="188913"/>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4" name="Text Box 53"/>
            <p:cNvSpPr txBox="1">
              <a:spLocks noChangeArrowheads="1"/>
            </p:cNvSpPr>
            <p:nvPr/>
          </p:nvSpPr>
          <p:spPr bwMode="auto">
            <a:xfrm>
              <a:off x="5565873" y="1124782"/>
              <a:ext cx="2335212" cy="760208"/>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50000"/>
                </a:spcBef>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5629373" y="1680407"/>
            <a:ext cx="2576512" cy="372410"/>
            <a:chOff x="5629373" y="1680407"/>
            <a:chExt cx="2576512" cy="372410"/>
          </a:xfrm>
        </p:grpSpPr>
        <p:sp>
          <p:nvSpPr>
            <p:cNvPr id="15" name="AutoShape 59"/>
            <p:cNvSpPr>
              <a:spLocks noChangeArrowheads="1"/>
            </p:cNvSpPr>
            <p:nvPr/>
          </p:nvSpPr>
          <p:spPr bwMode="auto">
            <a:xfrm>
              <a:off x="5629373" y="1841319"/>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5" name="Text Box 53"/>
            <p:cNvSpPr txBox="1">
              <a:spLocks noChangeArrowheads="1"/>
            </p:cNvSpPr>
            <p:nvPr/>
          </p:nvSpPr>
          <p:spPr bwMode="auto">
            <a:xfrm>
              <a:off x="5870673" y="1680407"/>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5794473" y="2432914"/>
            <a:ext cx="2573337" cy="372410"/>
            <a:chOff x="5794473" y="2432914"/>
            <a:chExt cx="2573337" cy="372410"/>
          </a:xfrm>
        </p:grpSpPr>
        <p:sp>
          <p:nvSpPr>
            <p:cNvPr id="19" name="AutoShape 59"/>
            <p:cNvSpPr>
              <a:spLocks noChangeArrowheads="1"/>
            </p:cNvSpPr>
            <p:nvPr/>
          </p:nvSpPr>
          <p:spPr bwMode="auto">
            <a:xfrm>
              <a:off x="5794473" y="2544582"/>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6" name="Text Box 53"/>
            <p:cNvSpPr txBox="1">
              <a:spLocks noChangeArrowheads="1"/>
            </p:cNvSpPr>
            <p:nvPr/>
          </p:nvSpPr>
          <p:spPr bwMode="auto">
            <a:xfrm>
              <a:off x="6032598" y="2432914"/>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637310" y="3114510"/>
            <a:ext cx="2592389" cy="372410"/>
            <a:chOff x="5637310" y="3114510"/>
            <a:chExt cx="2592389" cy="372410"/>
          </a:xfrm>
        </p:grpSpPr>
        <p:sp>
          <p:nvSpPr>
            <p:cNvPr id="16" name="AutoShape 59"/>
            <p:cNvSpPr>
              <a:spLocks noChangeArrowheads="1"/>
            </p:cNvSpPr>
            <p:nvPr/>
          </p:nvSpPr>
          <p:spPr bwMode="auto">
            <a:xfrm>
              <a:off x="5637310" y="3208157"/>
              <a:ext cx="190500"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7" name="Text Box 53"/>
            <p:cNvSpPr txBox="1">
              <a:spLocks noChangeArrowheads="1"/>
            </p:cNvSpPr>
            <p:nvPr/>
          </p:nvSpPr>
          <p:spPr bwMode="auto">
            <a:xfrm>
              <a:off x="5894486" y="3114510"/>
              <a:ext cx="2335213"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297086" y="3639316"/>
            <a:ext cx="6619874" cy="457188"/>
            <a:chOff x="1297086" y="3639316"/>
            <a:chExt cx="6619874" cy="457188"/>
          </a:xfrm>
        </p:grpSpPr>
        <p:sp>
          <p:nvSpPr>
            <p:cNvPr id="13" name="AutoShape 59"/>
            <p:cNvSpPr>
              <a:spLocks noChangeArrowheads="1"/>
            </p:cNvSpPr>
            <p:nvPr/>
          </p:nvSpPr>
          <p:spPr bwMode="auto">
            <a:xfrm>
              <a:off x="3702149" y="3805057"/>
              <a:ext cx="192087"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17" name="AutoShape 59"/>
            <p:cNvSpPr>
              <a:spLocks noChangeArrowheads="1"/>
            </p:cNvSpPr>
            <p:nvPr/>
          </p:nvSpPr>
          <p:spPr bwMode="auto">
            <a:xfrm>
              <a:off x="5329335" y="3797053"/>
              <a:ext cx="192088" cy="190500"/>
            </a:xfrm>
            <a:prstGeom prst="ellipse">
              <a:avLst/>
            </a:prstGeom>
            <a:solidFill>
              <a:schemeClr val="accent1"/>
            </a:solidFill>
            <a:ln w="38100" cmpd="dbl">
              <a:solidFill>
                <a:srgbClr val="FFFFFF"/>
              </a:solidFill>
              <a:round/>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spcBef>
                  <a:spcPct val="0"/>
                </a:spcBef>
                <a:buFontTx/>
                <a:buNone/>
              </a:pPr>
              <a:endParaRPr lang="zh-CN" altLang="en-US" sz="1800">
                <a:solidFill>
                  <a:prstClr val="white"/>
                </a:solidFill>
                <a:latin typeface="Verdana" panose="020B0604030504040204" pitchFamily="34" charset="0"/>
                <a:ea typeface="Gulim" panose="020B0600000101010101" pitchFamily="34" charset="-127"/>
              </a:endParaRPr>
            </a:p>
          </p:txBody>
        </p:sp>
        <p:sp>
          <p:nvSpPr>
            <p:cNvPr id="20" name="Text Box 53"/>
            <p:cNvSpPr txBox="1">
              <a:spLocks noChangeArrowheads="1"/>
            </p:cNvSpPr>
            <p:nvPr/>
          </p:nvSpPr>
          <p:spPr bwMode="auto">
            <a:xfrm>
              <a:off x="1297086" y="3724094"/>
              <a:ext cx="2335213"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
          <p:nvSpPr>
            <p:cNvPr id="28" name="Text Box 53"/>
            <p:cNvSpPr txBox="1">
              <a:spLocks noChangeArrowheads="1"/>
            </p:cNvSpPr>
            <p:nvPr/>
          </p:nvSpPr>
          <p:spPr bwMode="auto">
            <a:xfrm>
              <a:off x="5581748" y="3639316"/>
              <a:ext cx="2335212" cy="372410"/>
            </a:xfrm>
            <a:prstGeom prst="rect">
              <a:avLst/>
            </a:prstGeom>
            <a:noFill/>
            <a:ln>
              <a:noFill/>
            </a:ln>
          </p:spPr>
          <p:txBody>
            <a:bodyPr>
              <a:spAutoFit/>
            </a:bodyPr>
            <a:lstStyle>
              <a:lvl1pPr marL="342900" indent="-342900" eaLnBrk="0" hangingPunct="0">
                <a:defRPr sz="3200">
                  <a:solidFill>
                    <a:schemeClr val="bg1"/>
                  </a:solidFill>
                  <a:latin typeface="Verdana" panose="020B0604030504040204" pitchFamily="34" charset="0"/>
                  <a:ea typeface="Gulim" panose="020B0600000101010101" pitchFamily="34" charset="-127"/>
                </a:defRPr>
              </a:lvl1pPr>
              <a:lvl2pPr marL="742950" indent="-285750" eaLnBrk="0" hangingPunct="0">
                <a:defRPr sz="3200">
                  <a:solidFill>
                    <a:schemeClr val="bg1"/>
                  </a:solidFill>
                  <a:latin typeface="Verdana" panose="020B0604030504040204" pitchFamily="34" charset="0"/>
                  <a:ea typeface="Gulim" panose="020B0600000101010101" pitchFamily="34" charset="-127"/>
                </a:defRPr>
              </a:lvl2pPr>
              <a:lvl3pPr marL="1143000" indent="-228600" eaLnBrk="0" hangingPunct="0">
                <a:defRPr sz="3200">
                  <a:solidFill>
                    <a:schemeClr val="bg1"/>
                  </a:solidFill>
                  <a:latin typeface="Verdana" panose="020B0604030504040204" pitchFamily="34" charset="0"/>
                  <a:ea typeface="Gulim" panose="020B0600000101010101" pitchFamily="34" charset="-127"/>
                </a:defRPr>
              </a:lvl3pPr>
              <a:lvl4pPr marL="1600200" indent="-228600" eaLnBrk="0" hangingPunct="0">
                <a:defRPr sz="3200">
                  <a:solidFill>
                    <a:schemeClr val="bg1"/>
                  </a:solidFill>
                  <a:latin typeface="Verdana" panose="020B0604030504040204" pitchFamily="34" charset="0"/>
                  <a:ea typeface="Gulim" panose="020B0600000101010101" pitchFamily="34" charset="-127"/>
                </a:defRPr>
              </a:lvl4pPr>
              <a:lvl5pPr marL="2057400" indent="-228600" eaLnBrk="0" hangingPunct="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marL="0" indent="0" algn="r" eaLnBrk="1" hangingPunct="1">
                <a:lnSpc>
                  <a:spcPct val="130000"/>
                </a:lnSpc>
                <a:spcBef>
                  <a:spcPct val="50000"/>
                </a:spcBef>
                <a:defRPr/>
              </a:pPr>
              <a:r>
                <a:rPr lang="zh-CN" altLang="en-US" sz="1400" dirty="0">
                  <a:solidFill>
                    <a:srgbClr val="FFFFFF"/>
                  </a:solidFill>
                  <a:latin typeface="微软雅黑" panose="020B0503020204020204" pitchFamily="34" charset="-122"/>
                  <a:ea typeface="微软雅黑" panose="020B0503020204020204" pitchFamily="34" charset="-122"/>
                </a:rPr>
                <a:t>请在这里输入您的标题文字</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par>
                                <p:cTn id="11" presetID="16" presetClass="entr" presetSubtype="37"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500"/>
                                        <p:tgtEl>
                                          <p:spTgt spid="3"/>
                                        </p:tgtEl>
                                      </p:cBhvr>
                                    </p:animEffect>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16" presetClass="entr" presetSubtype="42"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outHorizontal)">
                                      <p:cBhvr>
                                        <p:cTn id="26" dur="500"/>
                                        <p:tgtEl>
                                          <p:spTgt spid="7"/>
                                        </p:tgtEl>
                                      </p:cBhvr>
                                    </p:animEffect>
                                  </p:childTnLst>
                                </p:cTn>
                              </p:par>
                              <p:par>
                                <p:cTn id="27" presetID="16" presetClass="entr" presetSubtype="4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outHorizontal)">
                                      <p:cBhvr>
                                        <p:cTn id="29" dur="500"/>
                                        <p:tgtEl>
                                          <p:spTgt spid="5"/>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par>
                          <p:cTn id="43" fill="hold">
                            <p:stCondLst>
                              <p:cond delay="3500"/>
                            </p:stCondLst>
                            <p:childTnLst>
                              <p:par>
                                <p:cTn id="44" presetID="16" presetClass="entr" presetSubtype="42"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arn(outHorizontal)">
                                      <p:cBhvr>
                                        <p:cTn id="46" dur="500"/>
                                        <p:tgtEl>
                                          <p:spTgt spid="6"/>
                                        </p:tgtEl>
                                      </p:cBhvr>
                                    </p:animEffect>
                                  </p:childTnLst>
                                </p:cTn>
                              </p:par>
                              <p:par>
                                <p:cTn id="47" presetID="16" presetClass="entr" presetSubtype="42"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arn(outHorizontal)">
                                      <p:cBhvr>
                                        <p:cTn id="49" dur="500"/>
                                        <p:tgtEl>
                                          <p:spTgt spid="4"/>
                                        </p:tgtEl>
                                      </p:cBhvr>
                                    </p:animEffect>
                                  </p:childTnLst>
                                </p:cTn>
                              </p:par>
                            </p:childTnLst>
                          </p:cTn>
                        </p:par>
                        <p:par>
                          <p:cTn id="50" fill="hold">
                            <p:stCondLst>
                              <p:cond delay="4000"/>
                            </p:stCondLst>
                            <p:childTnLst>
                              <p:par>
                                <p:cTn id="51" presetID="53" presetClass="entr" presetSubtype="16"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fill="hold"/>
                                        <p:tgtEl>
                                          <p:spTgt spid="36"/>
                                        </p:tgtEl>
                                        <p:attrNameLst>
                                          <p:attrName>ppt_w</p:attrName>
                                        </p:attrNameLst>
                                      </p:cBhvr>
                                      <p:tavLst>
                                        <p:tav tm="0">
                                          <p:val>
                                            <p:fltVal val="0"/>
                                          </p:val>
                                        </p:tav>
                                        <p:tav tm="100000">
                                          <p:val>
                                            <p:strVal val="#ppt_w"/>
                                          </p:val>
                                        </p:tav>
                                      </p:tavLst>
                                    </p:anim>
                                    <p:anim calcmode="lin" valueType="num">
                                      <p:cBhvr>
                                        <p:cTn id="59" dur="500" fill="hold"/>
                                        <p:tgtEl>
                                          <p:spTgt spid="36"/>
                                        </p:tgtEl>
                                        <p:attrNameLst>
                                          <p:attrName>ppt_h</p:attrName>
                                        </p:attrNameLst>
                                      </p:cBhvr>
                                      <p:tavLst>
                                        <p:tav tm="0">
                                          <p:val>
                                            <p:fltVal val="0"/>
                                          </p:val>
                                        </p:tav>
                                        <p:tav tm="100000">
                                          <p:val>
                                            <p:strVal val="#ppt_h"/>
                                          </p:val>
                                        </p:tav>
                                      </p:tavLst>
                                    </p:anim>
                                    <p:animEffect transition="in" filter="fade">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55" name="右箭头 2"/>
          <p:cNvSpPr>
            <a:spLocks noChangeArrowheads="1"/>
          </p:cNvSpPr>
          <p:nvPr/>
        </p:nvSpPr>
        <p:spPr bwMode="auto">
          <a:xfrm>
            <a:off x="2898775" y="1741488"/>
            <a:ext cx="3400425" cy="371475"/>
          </a:xfrm>
          <a:prstGeom prst="rightArrow">
            <a:avLst>
              <a:gd name="adj1" fmla="val 50000"/>
              <a:gd name="adj2" fmla="val 50092"/>
            </a:avLst>
          </a:prstGeom>
          <a:solidFill>
            <a:schemeClr val="accent2"/>
          </a:solidFill>
          <a:ln>
            <a:noFill/>
          </a:ln>
        </p:spPr>
        <p:txBody>
          <a:bodyPr anchor="ctr"/>
          <a:lstStyle/>
          <a:p>
            <a:pPr eaLnBrk="1" fontAlgn="base" hangingPunct="1">
              <a:lnSpc>
                <a:spcPct val="120000"/>
              </a:lnSpc>
            </a:pPr>
            <a:endParaRPr lang="zh-CN" altLang="en-US" sz="1800" b="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5456" name="右箭头 3"/>
          <p:cNvSpPr>
            <a:spLocks noChangeArrowheads="1"/>
          </p:cNvSpPr>
          <p:nvPr/>
        </p:nvSpPr>
        <p:spPr bwMode="auto">
          <a:xfrm flipH="1">
            <a:off x="3024188" y="2298700"/>
            <a:ext cx="3521075" cy="369888"/>
          </a:xfrm>
          <a:prstGeom prst="rightArrow">
            <a:avLst>
              <a:gd name="adj1" fmla="val 50000"/>
              <a:gd name="adj2" fmla="val 50064"/>
            </a:avLst>
          </a:prstGeom>
          <a:solidFill>
            <a:schemeClr val="accent2"/>
          </a:solidFill>
          <a:ln>
            <a:noFill/>
          </a:ln>
        </p:spPr>
        <p:txBody>
          <a:bodyPr anchor="ctr"/>
          <a:lstStyle/>
          <a:p>
            <a:pPr eaLnBrk="1" fontAlgn="base" hangingPunct="1">
              <a:lnSpc>
                <a:spcPct val="120000"/>
              </a:lnSpc>
            </a:pPr>
            <a:endParaRPr lang="zh-CN" altLang="en-US" sz="1800" b="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5457" name="椭圆 4"/>
          <p:cNvSpPr>
            <a:spLocks noChangeArrowheads="1"/>
          </p:cNvSpPr>
          <p:nvPr/>
        </p:nvSpPr>
        <p:spPr bwMode="auto">
          <a:xfrm>
            <a:off x="1231900" y="1277938"/>
            <a:ext cx="1792288" cy="1792287"/>
          </a:xfrm>
          <a:prstGeom prst="ellipse">
            <a:avLst/>
          </a:prstGeom>
          <a:solidFill>
            <a:schemeClr val="accent1"/>
          </a:solidFill>
          <a:ln>
            <a:noFill/>
          </a:ln>
        </p:spPr>
        <p:txBody>
          <a:bodyPr anchor="ctr"/>
          <a:lstStyle/>
          <a:p>
            <a:pPr eaLnBrk="1" fontAlgn="base" hangingPunct="1">
              <a:lnSpc>
                <a:spcPct val="120000"/>
              </a:lnSpc>
            </a:pPr>
            <a:r>
              <a:rPr lang="zh-CN" altLang="en-US" sz="1800"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15458" name="椭圆 5"/>
          <p:cNvSpPr>
            <a:spLocks noChangeArrowheads="1"/>
          </p:cNvSpPr>
          <p:nvPr/>
        </p:nvSpPr>
        <p:spPr bwMode="auto">
          <a:xfrm>
            <a:off x="6359525" y="1277938"/>
            <a:ext cx="1793875" cy="1792287"/>
          </a:xfrm>
          <a:prstGeom prst="ellipse">
            <a:avLst/>
          </a:prstGeom>
          <a:solidFill>
            <a:schemeClr val="accent1"/>
          </a:solidFill>
          <a:ln>
            <a:noFill/>
          </a:ln>
        </p:spPr>
        <p:txBody>
          <a:bodyPr anchor="ctr"/>
          <a:lstStyle/>
          <a:p>
            <a:pPr eaLnBrk="1" fontAlgn="base" hangingPunct="1">
              <a:lnSpc>
                <a:spcPct val="120000"/>
              </a:lnSpc>
            </a:pPr>
            <a:r>
              <a:rPr lang="zh-CN" altLang="en-US" sz="1800"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15459" name="矩形 6"/>
          <p:cNvSpPr>
            <a:spLocks noChangeArrowheads="1"/>
          </p:cNvSpPr>
          <p:nvPr/>
        </p:nvSpPr>
        <p:spPr bwMode="auto">
          <a:xfrm>
            <a:off x="3857625" y="1619250"/>
            <a:ext cx="1420813" cy="1173163"/>
          </a:xfrm>
          <a:prstGeom prst="rect">
            <a:avLst/>
          </a:prstGeom>
          <a:solidFill>
            <a:schemeClr val="accent1"/>
          </a:solidFill>
          <a:ln>
            <a:noFill/>
          </a:ln>
        </p:spPr>
        <p:txBody>
          <a:bodyPr anchor="ctr"/>
          <a:lstStyle/>
          <a:p>
            <a:pPr eaLnBrk="1" fontAlgn="base" hangingPunct="1">
              <a:lnSpc>
                <a:spcPct val="120000"/>
              </a:lnSpc>
            </a:pPr>
            <a:r>
              <a:rPr lang="zh-CN" altLang="en-US" sz="2000" b="1">
                <a:solidFill>
                  <a:srgbClr val="F8F8F8"/>
                </a:solidFill>
                <a:ea typeface="微软雅黑" panose="020B0503020204020204" pitchFamily="34" charset="-122"/>
                <a:sym typeface="Verdana" panose="020B0604030504040204" pitchFamily="34" charset="0"/>
              </a:rPr>
              <a:t>单击此处添加标题</a:t>
            </a:r>
            <a:endParaRPr lang="zh-CN" altLang="en-US">
              <a:solidFill>
                <a:srgbClr val="F8F8F8"/>
              </a:solidFill>
              <a:ea typeface="微软雅黑" panose="020B0503020204020204" pitchFamily="34" charset="-122"/>
            </a:endParaRPr>
          </a:p>
        </p:txBody>
      </p:sp>
      <p:sp>
        <p:nvSpPr>
          <p:cNvPr id="15460" name="下箭头 7"/>
          <p:cNvSpPr>
            <a:spLocks noChangeArrowheads="1"/>
          </p:cNvSpPr>
          <p:nvPr/>
        </p:nvSpPr>
        <p:spPr bwMode="auto">
          <a:xfrm>
            <a:off x="4191000" y="3106738"/>
            <a:ext cx="804863" cy="555625"/>
          </a:xfrm>
          <a:prstGeom prst="downArrow">
            <a:avLst>
              <a:gd name="adj1" fmla="val 50000"/>
              <a:gd name="adj2" fmla="val 50000"/>
            </a:avLst>
          </a:prstGeom>
          <a:solidFill>
            <a:schemeClr val="accent2"/>
          </a:solidFill>
          <a:ln>
            <a:noFill/>
          </a:ln>
        </p:spPr>
        <p:txBody>
          <a:bodyPr anchor="ctr"/>
          <a:lstStyle/>
          <a:p>
            <a:pPr eaLnBrk="1" fontAlgn="base" hangingPunct="1">
              <a:lnSpc>
                <a:spcPct val="120000"/>
              </a:lnSpc>
            </a:pPr>
            <a:endParaRPr lang="zh-CN" altLang="en-US" sz="1800" b="1">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5461" name="TextBox 8"/>
          <p:cNvSpPr>
            <a:spLocks noChangeArrowheads="1"/>
          </p:cNvSpPr>
          <p:nvPr/>
        </p:nvSpPr>
        <p:spPr bwMode="auto">
          <a:xfrm>
            <a:off x="1293813" y="3259138"/>
            <a:ext cx="1482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5462" name="TextBox 9"/>
          <p:cNvSpPr>
            <a:spLocks noChangeArrowheads="1"/>
          </p:cNvSpPr>
          <p:nvPr/>
        </p:nvSpPr>
        <p:spPr bwMode="auto">
          <a:xfrm>
            <a:off x="6477000" y="3319463"/>
            <a:ext cx="14843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5463" name="TextBox 19"/>
          <p:cNvSpPr>
            <a:spLocks noChangeArrowheads="1"/>
          </p:cNvSpPr>
          <p:nvPr/>
        </p:nvSpPr>
        <p:spPr bwMode="auto">
          <a:xfrm>
            <a:off x="4038614" y="3639316"/>
            <a:ext cx="11255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lnSpc>
                <a:spcPct val="120000"/>
              </a:lnSpc>
            </a:pPr>
            <a:r>
              <a:rPr lang="zh-CN" altLang="en-US" b="1">
                <a:solidFill>
                  <a:srgbClr val="4D4D4D"/>
                </a:solidFill>
                <a:ea typeface="微软雅黑" panose="020B0503020204020204" pitchFamily="34" charset="-122"/>
                <a:sym typeface="微软雅黑" panose="020B0503020204020204" pitchFamily="34" charset="-122"/>
              </a:rPr>
              <a:t>单击此处添加标题</a:t>
            </a:r>
            <a:endParaRPr lang="zh-CN" altLang="en-US">
              <a:ea typeface="微软雅黑" panose="020B0503020204020204" pitchFamily="34" charset="-122"/>
            </a:endParaRPr>
          </a:p>
        </p:txBody>
      </p:sp>
      <p:sp>
        <p:nvSpPr>
          <p:cNvPr id="11" name="TextBox 10"/>
          <p:cNvSpPr txBox="1"/>
          <p:nvPr/>
        </p:nvSpPr>
        <p:spPr>
          <a:xfrm>
            <a:off x="1139429" y="4449948"/>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1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3" name="直接连接符 1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5457"/>
                                        </p:tgtEl>
                                        <p:attrNameLst>
                                          <p:attrName>style.visibility</p:attrName>
                                        </p:attrNameLst>
                                      </p:cBhvr>
                                      <p:to>
                                        <p:strVal val="visible"/>
                                      </p:to>
                                    </p:set>
                                    <p:anim calcmode="lin" valueType="num">
                                      <p:cBhvr>
                                        <p:cTn id="14" dur="500" fill="hold"/>
                                        <p:tgtEl>
                                          <p:spTgt spid="15457"/>
                                        </p:tgtEl>
                                        <p:attrNameLst>
                                          <p:attrName>ppt_w</p:attrName>
                                        </p:attrNameLst>
                                      </p:cBhvr>
                                      <p:tavLst>
                                        <p:tav tm="0">
                                          <p:val>
                                            <p:fltVal val="0"/>
                                          </p:val>
                                        </p:tav>
                                        <p:tav tm="100000">
                                          <p:val>
                                            <p:strVal val="#ppt_w"/>
                                          </p:val>
                                        </p:tav>
                                      </p:tavLst>
                                    </p:anim>
                                    <p:anim calcmode="lin" valueType="num">
                                      <p:cBhvr>
                                        <p:cTn id="15" dur="500" fill="hold"/>
                                        <p:tgtEl>
                                          <p:spTgt spid="15457"/>
                                        </p:tgtEl>
                                        <p:attrNameLst>
                                          <p:attrName>ppt_h</p:attrName>
                                        </p:attrNameLst>
                                      </p:cBhvr>
                                      <p:tavLst>
                                        <p:tav tm="0">
                                          <p:val>
                                            <p:fltVal val="0"/>
                                          </p:val>
                                        </p:tav>
                                        <p:tav tm="100000">
                                          <p:val>
                                            <p:strVal val="#ppt_h"/>
                                          </p:val>
                                        </p:tav>
                                      </p:tavLst>
                                    </p:anim>
                                    <p:anim calcmode="lin" valueType="num">
                                      <p:cBhvr>
                                        <p:cTn id="16" dur="500" fill="hold"/>
                                        <p:tgtEl>
                                          <p:spTgt spid="15457"/>
                                        </p:tgtEl>
                                        <p:attrNameLst>
                                          <p:attrName>style.rotation</p:attrName>
                                        </p:attrNameLst>
                                      </p:cBhvr>
                                      <p:tavLst>
                                        <p:tav tm="0">
                                          <p:val>
                                            <p:fltVal val="360"/>
                                          </p:val>
                                        </p:tav>
                                        <p:tav tm="100000">
                                          <p:val>
                                            <p:fltVal val="0"/>
                                          </p:val>
                                        </p:tav>
                                      </p:tavLst>
                                    </p:anim>
                                    <p:animEffect>
                                      <p:cBhvr>
                                        <p:cTn id="17" dur="500"/>
                                        <p:tgtEl>
                                          <p:spTgt spid="15457"/>
                                        </p:tgtEl>
                                      </p:cBhvr>
                                    </p:animEffect>
                                  </p:childTnLst>
                                </p:cTn>
                              </p:par>
                              <p:par>
                                <p:cTn id="18" presetID="49" presetClass="entr" presetSubtype="0" decel="100000" fill="hold" grpId="0" nodeType="withEffect">
                                  <p:stCondLst>
                                    <p:cond delay="0"/>
                                  </p:stCondLst>
                                  <p:childTnLst>
                                    <p:set>
                                      <p:cBhvr>
                                        <p:cTn id="19" dur="1" fill="hold">
                                          <p:stCondLst>
                                            <p:cond delay="0"/>
                                          </p:stCondLst>
                                        </p:cTn>
                                        <p:tgtEl>
                                          <p:spTgt spid="15458"/>
                                        </p:tgtEl>
                                        <p:attrNameLst>
                                          <p:attrName>style.visibility</p:attrName>
                                        </p:attrNameLst>
                                      </p:cBhvr>
                                      <p:to>
                                        <p:strVal val="visible"/>
                                      </p:to>
                                    </p:set>
                                    <p:anim calcmode="lin" valueType="num">
                                      <p:cBhvr>
                                        <p:cTn id="20" dur="500" fill="hold"/>
                                        <p:tgtEl>
                                          <p:spTgt spid="15458"/>
                                        </p:tgtEl>
                                        <p:attrNameLst>
                                          <p:attrName>ppt_w</p:attrName>
                                        </p:attrNameLst>
                                      </p:cBhvr>
                                      <p:tavLst>
                                        <p:tav tm="0">
                                          <p:val>
                                            <p:fltVal val="0"/>
                                          </p:val>
                                        </p:tav>
                                        <p:tav tm="100000">
                                          <p:val>
                                            <p:strVal val="#ppt_w"/>
                                          </p:val>
                                        </p:tav>
                                      </p:tavLst>
                                    </p:anim>
                                    <p:anim calcmode="lin" valueType="num">
                                      <p:cBhvr>
                                        <p:cTn id="21" dur="500" fill="hold"/>
                                        <p:tgtEl>
                                          <p:spTgt spid="15458"/>
                                        </p:tgtEl>
                                        <p:attrNameLst>
                                          <p:attrName>ppt_h</p:attrName>
                                        </p:attrNameLst>
                                      </p:cBhvr>
                                      <p:tavLst>
                                        <p:tav tm="0">
                                          <p:val>
                                            <p:fltVal val="0"/>
                                          </p:val>
                                        </p:tav>
                                        <p:tav tm="100000">
                                          <p:val>
                                            <p:strVal val="#ppt_h"/>
                                          </p:val>
                                        </p:tav>
                                      </p:tavLst>
                                    </p:anim>
                                    <p:anim calcmode="lin" valueType="num">
                                      <p:cBhvr>
                                        <p:cTn id="22" dur="500" fill="hold"/>
                                        <p:tgtEl>
                                          <p:spTgt spid="15458"/>
                                        </p:tgtEl>
                                        <p:attrNameLst>
                                          <p:attrName>style.rotation</p:attrName>
                                        </p:attrNameLst>
                                      </p:cBhvr>
                                      <p:tavLst>
                                        <p:tav tm="0">
                                          <p:val>
                                            <p:fltVal val="360"/>
                                          </p:val>
                                        </p:tav>
                                        <p:tav tm="100000">
                                          <p:val>
                                            <p:fltVal val="0"/>
                                          </p:val>
                                        </p:tav>
                                      </p:tavLst>
                                    </p:anim>
                                    <p:animEffect>
                                      <p:cBhvr>
                                        <p:cTn id="23" dur="500"/>
                                        <p:tgtEl>
                                          <p:spTgt spid="15458"/>
                                        </p:tgtEl>
                                      </p:cBhvr>
                                    </p:animEffect>
                                  </p:childTnLst>
                                </p:cTn>
                              </p:par>
                            </p:childTnLst>
                          </p:cTn>
                        </p:par>
                        <p:par>
                          <p:cTn id="24" fill="hold">
                            <p:stCondLst>
                              <p:cond delay="1000"/>
                            </p:stCondLst>
                            <p:childTnLst>
                              <p:par>
                                <p:cTn id="25" presetID="12" presetClass="entr" presetSubtype="8" fill="hold" grpId="0" nodeType="afterEffect">
                                  <p:stCondLst>
                                    <p:cond delay="0"/>
                                  </p:stCondLst>
                                  <p:childTnLst>
                                    <p:set>
                                      <p:cBhvr>
                                        <p:cTn id="26" dur="1" fill="hold">
                                          <p:stCondLst>
                                            <p:cond delay="0"/>
                                          </p:stCondLst>
                                        </p:cTn>
                                        <p:tgtEl>
                                          <p:spTgt spid="15455"/>
                                        </p:tgtEl>
                                        <p:attrNameLst>
                                          <p:attrName>style.visibility</p:attrName>
                                        </p:attrNameLst>
                                      </p:cBhvr>
                                      <p:to>
                                        <p:strVal val="visible"/>
                                      </p:to>
                                    </p:set>
                                    <p:anim calcmode="lin" valueType="num">
                                      <p:cBhvr additive="base">
                                        <p:cTn id="27" dur="500"/>
                                        <p:tgtEl>
                                          <p:spTgt spid="15455"/>
                                        </p:tgtEl>
                                        <p:attrNameLst>
                                          <p:attrName>ppt_x</p:attrName>
                                        </p:attrNameLst>
                                      </p:cBhvr>
                                      <p:tavLst>
                                        <p:tav tm="0">
                                          <p:val>
                                            <p:strVal val="#ppt_x-#ppt_w*1.125000"/>
                                          </p:val>
                                        </p:tav>
                                        <p:tav tm="100000">
                                          <p:val>
                                            <p:strVal val="#ppt_x"/>
                                          </p:val>
                                        </p:tav>
                                      </p:tavLst>
                                    </p:anim>
                                    <p:animEffect transition="in" filter="wipe(right)">
                                      <p:cBhvr>
                                        <p:cTn id="28" dur="500"/>
                                        <p:tgtEl>
                                          <p:spTgt spid="15455"/>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15456"/>
                                        </p:tgtEl>
                                        <p:attrNameLst>
                                          <p:attrName>style.visibility</p:attrName>
                                        </p:attrNameLst>
                                      </p:cBhvr>
                                      <p:to>
                                        <p:strVal val="visible"/>
                                      </p:to>
                                    </p:set>
                                    <p:anim calcmode="lin" valueType="num">
                                      <p:cBhvr additive="base">
                                        <p:cTn id="31" dur="500"/>
                                        <p:tgtEl>
                                          <p:spTgt spid="15456"/>
                                        </p:tgtEl>
                                        <p:attrNameLst>
                                          <p:attrName>ppt_x</p:attrName>
                                        </p:attrNameLst>
                                      </p:cBhvr>
                                      <p:tavLst>
                                        <p:tav tm="0">
                                          <p:val>
                                            <p:strVal val="#ppt_x+#ppt_w*1.125000"/>
                                          </p:val>
                                        </p:tav>
                                        <p:tav tm="100000">
                                          <p:val>
                                            <p:strVal val="#ppt_x"/>
                                          </p:val>
                                        </p:tav>
                                      </p:tavLst>
                                    </p:anim>
                                    <p:animEffect transition="in" filter="wipe(left)">
                                      <p:cBhvr>
                                        <p:cTn id="32" dur="500"/>
                                        <p:tgtEl>
                                          <p:spTgt spid="15456"/>
                                        </p:tgtEl>
                                      </p:cBhvr>
                                    </p:animEffect>
                                  </p:childTnLst>
                                </p:cTn>
                              </p:par>
                            </p:childTnLst>
                          </p:cTn>
                        </p:par>
                        <p:par>
                          <p:cTn id="33" fill="hold">
                            <p:stCondLst>
                              <p:cond delay="1500"/>
                            </p:stCondLst>
                            <p:childTnLst>
                              <p:par>
                                <p:cTn id="34" presetID="17" presetClass="entr" presetSubtype="10" fill="hold" grpId="0" nodeType="afterEffect">
                                  <p:stCondLst>
                                    <p:cond delay="0"/>
                                  </p:stCondLst>
                                  <p:childTnLst>
                                    <p:set>
                                      <p:cBhvr>
                                        <p:cTn id="35" dur="1" fill="hold">
                                          <p:stCondLst>
                                            <p:cond delay="0"/>
                                          </p:stCondLst>
                                        </p:cTn>
                                        <p:tgtEl>
                                          <p:spTgt spid="15459"/>
                                        </p:tgtEl>
                                        <p:attrNameLst>
                                          <p:attrName>style.visibility</p:attrName>
                                        </p:attrNameLst>
                                      </p:cBhvr>
                                      <p:to>
                                        <p:strVal val="visible"/>
                                      </p:to>
                                    </p:set>
                                    <p:anim calcmode="lin" valueType="num">
                                      <p:cBhvr>
                                        <p:cTn id="36" dur="500" fill="hold"/>
                                        <p:tgtEl>
                                          <p:spTgt spid="15459"/>
                                        </p:tgtEl>
                                        <p:attrNameLst>
                                          <p:attrName>ppt_w</p:attrName>
                                        </p:attrNameLst>
                                      </p:cBhvr>
                                      <p:tavLst>
                                        <p:tav tm="0">
                                          <p:val>
                                            <p:fltVal val="0"/>
                                          </p:val>
                                        </p:tav>
                                        <p:tav tm="100000">
                                          <p:val>
                                            <p:strVal val="#ppt_w"/>
                                          </p:val>
                                        </p:tav>
                                      </p:tavLst>
                                    </p:anim>
                                    <p:anim calcmode="lin" valueType="num">
                                      <p:cBhvr>
                                        <p:cTn id="37" dur="500" fill="hold"/>
                                        <p:tgtEl>
                                          <p:spTgt spid="15459"/>
                                        </p:tgtEl>
                                        <p:attrNameLst>
                                          <p:attrName>ppt_h</p:attrName>
                                        </p:attrNameLst>
                                      </p:cBhvr>
                                      <p:tavLst>
                                        <p:tav tm="0">
                                          <p:val>
                                            <p:strVal val="#ppt_h"/>
                                          </p:val>
                                        </p:tav>
                                        <p:tav tm="100000">
                                          <p:val>
                                            <p:strVal val="#ppt_h"/>
                                          </p:val>
                                        </p:tav>
                                      </p:tavLst>
                                    </p:anim>
                                  </p:childTnLst>
                                </p:cTn>
                              </p:par>
                            </p:childTnLst>
                          </p:cTn>
                        </p:par>
                        <p:par>
                          <p:cTn id="38" fill="hold">
                            <p:stCondLst>
                              <p:cond delay="2000"/>
                            </p:stCondLst>
                            <p:childTnLst>
                              <p:par>
                                <p:cTn id="39" presetID="47" presetClass="entr" presetSubtype="0" fill="hold" grpId="0" nodeType="afterEffect">
                                  <p:stCondLst>
                                    <p:cond delay="0"/>
                                  </p:stCondLst>
                                  <p:childTnLst>
                                    <p:set>
                                      <p:cBhvr>
                                        <p:cTn id="40" dur="1" fill="hold">
                                          <p:stCondLst>
                                            <p:cond delay="0"/>
                                          </p:stCondLst>
                                        </p:cTn>
                                        <p:tgtEl>
                                          <p:spTgt spid="15460"/>
                                        </p:tgtEl>
                                        <p:attrNameLst>
                                          <p:attrName>style.visibility</p:attrName>
                                        </p:attrNameLst>
                                      </p:cBhvr>
                                      <p:to>
                                        <p:strVal val="visible"/>
                                      </p:to>
                                    </p:set>
                                    <p:animEffect>
                                      <p:cBhvr>
                                        <p:cTn id="41" dur="1000"/>
                                        <p:tgtEl>
                                          <p:spTgt spid="15460"/>
                                        </p:tgtEl>
                                      </p:cBhvr>
                                    </p:animEffect>
                                    <p:anim calcmode="lin" valueType="num">
                                      <p:cBhvr>
                                        <p:cTn id="42" dur="1000" fill="hold"/>
                                        <p:tgtEl>
                                          <p:spTgt spid="15460"/>
                                        </p:tgtEl>
                                        <p:attrNameLst>
                                          <p:attrName>ppt_x</p:attrName>
                                        </p:attrNameLst>
                                      </p:cBhvr>
                                      <p:tavLst>
                                        <p:tav tm="0">
                                          <p:val>
                                            <p:strVal val="#ppt_x"/>
                                          </p:val>
                                        </p:tav>
                                        <p:tav tm="100000">
                                          <p:val>
                                            <p:strVal val="#ppt_x"/>
                                          </p:val>
                                        </p:tav>
                                      </p:tavLst>
                                    </p:anim>
                                    <p:anim calcmode="lin" valueType="num">
                                      <p:cBhvr>
                                        <p:cTn id="43" dur="1000" fill="hold"/>
                                        <p:tgtEl>
                                          <p:spTgt spid="15460"/>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8" presetClass="entr" presetSubtype="16" fill="hold" grpId="0" nodeType="afterEffect">
                                  <p:stCondLst>
                                    <p:cond delay="0"/>
                                  </p:stCondLst>
                                  <p:childTnLst>
                                    <p:set>
                                      <p:cBhvr>
                                        <p:cTn id="46" dur="1" fill="hold">
                                          <p:stCondLst>
                                            <p:cond delay="0"/>
                                          </p:stCondLst>
                                        </p:cTn>
                                        <p:tgtEl>
                                          <p:spTgt spid="15463"/>
                                        </p:tgtEl>
                                        <p:attrNameLst>
                                          <p:attrName>style.visibility</p:attrName>
                                        </p:attrNameLst>
                                      </p:cBhvr>
                                      <p:to>
                                        <p:strVal val="visible"/>
                                      </p:to>
                                    </p:set>
                                    <p:animEffect>
                                      <p:cBhvr>
                                        <p:cTn id="47" dur="500"/>
                                        <p:tgtEl>
                                          <p:spTgt spid="15463"/>
                                        </p:tgtEl>
                                      </p:cBhvr>
                                    </p:animEffect>
                                  </p:childTnLst>
                                </p:cTn>
                              </p:par>
                              <p:par>
                                <p:cTn id="48" presetID="8" presetClass="entr" presetSubtype="16" fill="hold" grpId="0" nodeType="withEffect">
                                  <p:stCondLst>
                                    <p:cond delay="0"/>
                                  </p:stCondLst>
                                  <p:childTnLst>
                                    <p:set>
                                      <p:cBhvr>
                                        <p:cTn id="49" dur="1" fill="hold">
                                          <p:stCondLst>
                                            <p:cond delay="0"/>
                                          </p:stCondLst>
                                        </p:cTn>
                                        <p:tgtEl>
                                          <p:spTgt spid="15461"/>
                                        </p:tgtEl>
                                        <p:attrNameLst>
                                          <p:attrName>style.visibility</p:attrName>
                                        </p:attrNameLst>
                                      </p:cBhvr>
                                      <p:to>
                                        <p:strVal val="visible"/>
                                      </p:to>
                                    </p:set>
                                    <p:animEffect>
                                      <p:cBhvr>
                                        <p:cTn id="50" dur="500"/>
                                        <p:tgtEl>
                                          <p:spTgt spid="15461"/>
                                        </p:tgtEl>
                                      </p:cBhvr>
                                    </p:animEffect>
                                  </p:childTnLst>
                                </p:cTn>
                              </p:par>
                              <p:par>
                                <p:cTn id="51" presetID="8" presetClass="entr" presetSubtype="16" fill="hold" grpId="0" nodeType="withEffect">
                                  <p:stCondLst>
                                    <p:cond delay="0"/>
                                  </p:stCondLst>
                                  <p:childTnLst>
                                    <p:set>
                                      <p:cBhvr>
                                        <p:cTn id="52" dur="1" fill="hold">
                                          <p:stCondLst>
                                            <p:cond delay="0"/>
                                          </p:stCondLst>
                                        </p:cTn>
                                        <p:tgtEl>
                                          <p:spTgt spid="15462"/>
                                        </p:tgtEl>
                                        <p:attrNameLst>
                                          <p:attrName>style.visibility</p:attrName>
                                        </p:attrNameLst>
                                      </p:cBhvr>
                                      <p:to>
                                        <p:strVal val="visible"/>
                                      </p:to>
                                    </p:set>
                                    <p:animEffect>
                                      <p:cBhvr>
                                        <p:cTn id="53" dur="500"/>
                                        <p:tgtEl>
                                          <p:spTgt spid="15462"/>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55" grpId="0" bldLvl="0" animBg="1" autoUpdateAnimBg="0"/>
      <p:bldP spid="15456" grpId="0" bldLvl="0" animBg="1" autoUpdateAnimBg="0"/>
      <p:bldP spid="15457" grpId="0" bldLvl="0" animBg="1" autoUpdateAnimBg="0"/>
      <p:bldP spid="15458" grpId="0" bldLvl="0" animBg="1" autoUpdateAnimBg="0"/>
      <p:bldP spid="15459" grpId="0" bldLvl="0" animBg="1" autoUpdateAnimBg="0"/>
      <p:bldP spid="15460" grpId="0" bldLvl="0" animBg="1" autoUpdateAnimBg="0"/>
      <p:bldP spid="15461" grpId="0" bldLvl="0" autoUpdateAnimBg="0"/>
      <p:bldP spid="15462" grpId="0" bldLvl="0" autoUpdateAnimBg="0"/>
      <p:bldP spid="15463" grpId="0" bldLvl="0" autoUpdateAnimBg="0"/>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291" name="组合 11"/>
          <p:cNvGrpSpPr/>
          <p:nvPr/>
        </p:nvGrpSpPr>
        <p:grpSpPr bwMode="auto">
          <a:xfrm>
            <a:off x="2838450" y="979488"/>
            <a:ext cx="3476625" cy="3422650"/>
            <a:chOff x="0" y="0"/>
            <a:chExt cx="4491038" cy="4421188"/>
          </a:xfrm>
          <a:solidFill>
            <a:schemeClr val="accent1"/>
          </a:solidFill>
        </p:grpSpPr>
        <p:sp>
          <p:nvSpPr>
            <p:cNvPr id="12292" name="Freeform 7"/>
            <p:cNvSpPr>
              <a:spLocks noChangeArrowheads="1"/>
            </p:cNvSpPr>
            <p:nvPr/>
          </p:nvSpPr>
          <p:spPr bwMode="auto">
            <a:xfrm>
              <a:off x="2210657" y="2210594"/>
              <a:ext cx="1056112" cy="1058132"/>
            </a:xfrm>
            <a:custGeom>
              <a:avLst/>
              <a:gdLst>
                <a:gd name="T0" fmla="*/ 1001713 w 666"/>
                <a:gd name="T1" fmla="*/ 1003300 h 667"/>
                <a:gd name="T2" fmla="*/ 1057275 w 666"/>
                <a:gd name="T3" fmla="*/ 577850 h 667"/>
                <a:gd name="T4" fmla="*/ 954088 w 666"/>
                <a:gd name="T5" fmla="*/ 0 h 667"/>
                <a:gd name="T6" fmla="*/ 0 w 666"/>
                <a:gd name="T7" fmla="*/ 954088 h 667"/>
                <a:gd name="T8" fmla="*/ 576263 w 666"/>
                <a:gd name="T9" fmla="*/ 1058863 h 667"/>
                <a:gd name="T10" fmla="*/ 1001713 w 666"/>
                <a:gd name="T11" fmla="*/ 1003300 h 667"/>
                <a:gd name="T12" fmla="*/ 0 60000 65536"/>
                <a:gd name="T13" fmla="*/ 0 60000 65536"/>
                <a:gd name="T14" fmla="*/ 0 60000 65536"/>
                <a:gd name="T15" fmla="*/ 0 60000 65536"/>
                <a:gd name="T16" fmla="*/ 0 60000 65536"/>
                <a:gd name="T17" fmla="*/ 0 60000 65536"/>
                <a:gd name="T18" fmla="*/ 0 w 666"/>
                <a:gd name="T19" fmla="*/ 0 h 667"/>
                <a:gd name="T20" fmla="*/ 666 w 666"/>
                <a:gd name="T21" fmla="*/ 667 h 667"/>
              </a:gdLst>
              <a:ahLst/>
              <a:cxnLst>
                <a:cxn ang="T12">
                  <a:pos x="T0" y="T1"/>
                </a:cxn>
                <a:cxn ang="T13">
                  <a:pos x="T2" y="T3"/>
                </a:cxn>
                <a:cxn ang="T14">
                  <a:pos x="T4" y="T5"/>
                </a:cxn>
                <a:cxn ang="T15">
                  <a:pos x="T6" y="T7"/>
                </a:cxn>
                <a:cxn ang="T16">
                  <a:pos x="T8" y="T9"/>
                </a:cxn>
                <a:cxn ang="T17">
                  <a:pos x="T10" y="T11"/>
                </a:cxn>
              </a:cxnLst>
              <a:rect l="T18" t="T19" r="T20" b="T21"/>
              <a:pathLst>
                <a:path w="666" h="667">
                  <a:moveTo>
                    <a:pt x="631" y="632"/>
                  </a:moveTo>
                  <a:cubicBezTo>
                    <a:pt x="654" y="547"/>
                    <a:pt x="666" y="457"/>
                    <a:pt x="666" y="364"/>
                  </a:cubicBezTo>
                  <a:cubicBezTo>
                    <a:pt x="666" y="236"/>
                    <a:pt x="643" y="113"/>
                    <a:pt x="601" y="0"/>
                  </a:cubicBezTo>
                  <a:cubicBezTo>
                    <a:pt x="496" y="277"/>
                    <a:pt x="277" y="497"/>
                    <a:pt x="0" y="601"/>
                  </a:cubicBezTo>
                  <a:cubicBezTo>
                    <a:pt x="113" y="644"/>
                    <a:pt x="235" y="667"/>
                    <a:pt x="363" y="667"/>
                  </a:cubicBezTo>
                  <a:cubicBezTo>
                    <a:pt x="456" y="667"/>
                    <a:pt x="546" y="655"/>
                    <a:pt x="631" y="632"/>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293" name="Freeform 8"/>
            <p:cNvSpPr>
              <a:spLocks noChangeArrowheads="1"/>
            </p:cNvSpPr>
            <p:nvPr/>
          </p:nvSpPr>
          <p:spPr bwMode="auto">
            <a:xfrm>
              <a:off x="0" y="0"/>
              <a:ext cx="2210657" cy="2210594"/>
            </a:xfrm>
            <a:custGeom>
              <a:avLst/>
              <a:gdLst>
                <a:gd name="T0" fmla="*/ 761 w 1392"/>
                <a:gd name="T1" fmla="*/ 761 h 1392"/>
                <a:gd name="T2" fmla="*/ 1392 w 1392"/>
                <a:gd name="T3" fmla="*/ 66 h 1392"/>
                <a:gd name="T4" fmla="*/ 1029 w 1392"/>
                <a:gd name="T5" fmla="*/ 0 h 1392"/>
                <a:gd name="T6" fmla="*/ 0 w 1392"/>
                <a:gd name="T7" fmla="*/ 1029 h 1392"/>
                <a:gd name="T8" fmla="*/ 66 w 1392"/>
                <a:gd name="T9" fmla="*/ 1392 h 1392"/>
                <a:gd name="T10" fmla="*/ 761 w 1392"/>
                <a:gd name="T11" fmla="*/ 761 h 1392"/>
                <a:gd name="T12" fmla="*/ 0 60000 65536"/>
                <a:gd name="T13" fmla="*/ 0 60000 65536"/>
                <a:gd name="T14" fmla="*/ 0 60000 65536"/>
                <a:gd name="T15" fmla="*/ 0 60000 65536"/>
                <a:gd name="T16" fmla="*/ 0 60000 65536"/>
                <a:gd name="T17" fmla="*/ 0 60000 65536"/>
                <a:gd name="T18" fmla="*/ 0 w 1392"/>
                <a:gd name="T19" fmla="*/ 0 h 1392"/>
                <a:gd name="T20" fmla="*/ 1392 w 1392"/>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1392" h="1392">
                  <a:moveTo>
                    <a:pt x="761" y="761"/>
                  </a:moveTo>
                  <a:cubicBezTo>
                    <a:pt x="848" y="441"/>
                    <a:pt x="1085" y="182"/>
                    <a:pt x="1392" y="66"/>
                  </a:cubicBezTo>
                  <a:cubicBezTo>
                    <a:pt x="1279" y="24"/>
                    <a:pt x="1157" y="0"/>
                    <a:pt x="1029" y="0"/>
                  </a:cubicBezTo>
                  <a:cubicBezTo>
                    <a:pt x="461" y="0"/>
                    <a:pt x="0" y="461"/>
                    <a:pt x="0" y="1029"/>
                  </a:cubicBezTo>
                  <a:cubicBezTo>
                    <a:pt x="0" y="1157"/>
                    <a:pt x="23" y="1280"/>
                    <a:pt x="66" y="1392"/>
                  </a:cubicBezTo>
                  <a:cubicBezTo>
                    <a:pt x="182" y="1085"/>
                    <a:pt x="440" y="848"/>
                    <a:pt x="761" y="761"/>
                  </a:cubicBezTo>
                </a:path>
              </a:pathLst>
            </a:custGeom>
            <a:grpFill/>
            <a:ln w="3175">
              <a:solidFill>
                <a:srgbClr val="FFFFFF"/>
              </a:solidFill>
              <a:bevel/>
            </a:ln>
          </p:spPr>
          <p:txBody>
            <a:bodyPr anchor="ctr"/>
            <a:lstStyle/>
            <a:p>
              <a:pPr eaLnBrk="1" fontAlgn="base" hangingPunct="1"/>
              <a:endParaRPr lang="zh-CN" altLang="en-US" sz="3200">
                <a:solidFill>
                  <a:srgbClr val="FFFFFF"/>
                </a:solidFill>
                <a:ea typeface="微软雅黑" panose="020B0503020204020204" pitchFamily="34" charset="-122"/>
                <a:sym typeface="Verdana" panose="020B0604030504040204" pitchFamily="34" charset="0"/>
              </a:endParaRPr>
            </a:p>
          </p:txBody>
        </p:sp>
        <p:sp>
          <p:nvSpPr>
            <p:cNvPr id="12294" name="Freeform 9"/>
            <p:cNvSpPr>
              <a:spLocks noChangeArrowheads="1"/>
            </p:cNvSpPr>
            <p:nvPr/>
          </p:nvSpPr>
          <p:spPr bwMode="auto">
            <a:xfrm>
              <a:off x="2209800" y="0"/>
              <a:ext cx="2209800" cy="2116138"/>
            </a:xfrm>
            <a:custGeom>
              <a:avLst/>
              <a:gdLst>
                <a:gd name="T0" fmla="*/ 2138363 w 1392"/>
                <a:gd name="T1" fmla="*/ 2116138 h 1333"/>
                <a:gd name="T2" fmla="*/ 2209800 w 1392"/>
                <a:gd name="T3" fmla="*/ 1633538 h 1333"/>
                <a:gd name="T4" fmla="*/ 576262 w 1392"/>
                <a:gd name="T5" fmla="*/ 0 h 1333"/>
                <a:gd name="T6" fmla="*/ 0 w 1392"/>
                <a:gd name="T7" fmla="*/ 104775 h 1333"/>
                <a:gd name="T8" fmla="*/ 996950 w 1392"/>
                <a:gd name="T9" fmla="*/ 1190625 h 1333"/>
                <a:gd name="T10" fmla="*/ 2138363 w 1392"/>
                <a:gd name="T11" fmla="*/ 2116138 h 1333"/>
                <a:gd name="T12" fmla="*/ 0 60000 65536"/>
                <a:gd name="T13" fmla="*/ 0 60000 65536"/>
                <a:gd name="T14" fmla="*/ 0 60000 65536"/>
                <a:gd name="T15" fmla="*/ 0 60000 65536"/>
                <a:gd name="T16" fmla="*/ 0 60000 65536"/>
                <a:gd name="T17" fmla="*/ 0 60000 65536"/>
                <a:gd name="T18" fmla="*/ 0 w 1392"/>
                <a:gd name="T19" fmla="*/ 0 h 1333"/>
                <a:gd name="T20" fmla="*/ 1392 w 1392"/>
                <a:gd name="T21" fmla="*/ 1333 h 1333"/>
              </a:gdLst>
              <a:ahLst/>
              <a:cxnLst>
                <a:cxn ang="T12">
                  <a:pos x="T0" y="T1"/>
                </a:cxn>
                <a:cxn ang="T13">
                  <a:pos x="T2" y="T3"/>
                </a:cxn>
                <a:cxn ang="T14">
                  <a:pos x="T4" y="T5"/>
                </a:cxn>
                <a:cxn ang="T15">
                  <a:pos x="T6" y="T7"/>
                </a:cxn>
                <a:cxn ang="T16">
                  <a:pos x="T8" y="T9"/>
                </a:cxn>
                <a:cxn ang="T17">
                  <a:pos x="T10" y="T11"/>
                </a:cxn>
              </a:cxnLst>
              <a:rect l="T18" t="T19" r="T20" b="T21"/>
              <a:pathLst>
                <a:path w="1392" h="1333">
                  <a:moveTo>
                    <a:pt x="1347" y="1333"/>
                  </a:moveTo>
                  <a:cubicBezTo>
                    <a:pt x="1376" y="1237"/>
                    <a:pt x="1392" y="1135"/>
                    <a:pt x="1392" y="1029"/>
                  </a:cubicBezTo>
                  <a:cubicBezTo>
                    <a:pt x="1392" y="461"/>
                    <a:pt x="931" y="0"/>
                    <a:pt x="363" y="0"/>
                  </a:cubicBezTo>
                  <a:cubicBezTo>
                    <a:pt x="235" y="0"/>
                    <a:pt x="113" y="24"/>
                    <a:pt x="0" y="66"/>
                  </a:cubicBezTo>
                  <a:cubicBezTo>
                    <a:pt x="304" y="180"/>
                    <a:pt x="539" y="434"/>
                    <a:pt x="628" y="750"/>
                  </a:cubicBezTo>
                  <a:cubicBezTo>
                    <a:pt x="949" y="820"/>
                    <a:pt x="1214" y="1040"/>
                    <a:pt x="1347" y="1333"/>
                  </a:cubicBezTo>
                </a:path>
              </a:pathLst>
            </a:custGeom>
            <a:solidFill>
              <a:schemeClr val="accent2"/>
            </a:solidFill>
            <a:ln w="3175">
              <a:solidFill>
                <a:srgbClr val="FFFFFF"/>
              </a:solidFill>
              <a:miter lim="800000"/>
            </a:ln>
          </p:spPr>
          <p:txBody>
            <a:bodyPr anchor="ctr"/>
            <a:lstStyle/>
            <a:p>
              <a:pPr algn="l" eaLnBrk="1" fontAlgn="base" hangingPunct="1"/>
              <a:endParaRPr lang="zh-CN" altLang="en-US" sz="3200">
                <a:solidFill>
                  <a:srgbClr val="FFFFFF"/>
                </a:solidFill>
                <a:ea typeface="微软雅黑" panose="020B0503020204020204" pitchFamily="34" charset="-122"/>
                <a:sym typeface="Verdana" panose="020B0604030504040204" pitchFamily="34" charset="0"/>
              </a:endParaRPr>
            </a:p>
          </p:txBody>
        </p:sp>
        <p:sp>
          <p:nvSpPr>
            <p:cNvPr id="12295" name="Freeform 10"/>
            <p:cNvSpPr>
              <a:spLocks noChangeArrowheads="1"/>
            </p:cNvSpPr>
            <p:nvPr/>
          </p:nvSpPr>
          <p:spPr bwMode="auto">
            <a:xfrm>
              <a:off x="3163888" y="1190625"/>
              <a:ext cx="1184275" cy="2022475"/>
            </a:xfrm>
            <a:custGeom>
              <a:avLst/>
              <a:gdLst>
                <a:gd name="T0" fmla="*/ 1184275 w 746"/>
                <a:gd name="T1" fmla="*/ 925513 h 1274"/>
                <a:gd name="T2" fmla="*/ 42862 w 746"/>
                <a:gd name="T3" fmla="*/ 0 h 1274"/>
                <a:gd name="T4" fmla="*/ 103188 w 746"/>
                <a:gd name="T5" fmla="*/ 442913 h 1274"/>
                <a:gd name="T6" fmla="*/ 0 w 746"/>
                <a:gd name="T7" fmla="*/ 1019175 h 1274"/>
                <a:gd name="T8" fmla="*/ 103188 w 746"/>
                <a:gd name="T9" fmla="*/ 1597025 h 1274"/>
                <a:gd name="T10" fmla="*/ 47625 w 746"/>
                <a:gd name="T11" fmla="*/ 2022475 h 1274"/>
                <a:gd name="T12" fmla="*/ 1184275 w 746"/>
                <a:gd name="T13" fmla="*/ 925513 h 1274"/>
                <a:gd name="T14" fmla="*/ 0 60000 65536"/>
                <a:gd name="T15" fmla="*/ 0 60000 65536"/>
                <a:gd name="T16" fmla="*/ 0 60000 65536"/>
                <a:gd name="T17" fmla="*/ 0 60000 65536"/>
                <a:gd name="T18" fmla="*/ 0 60000 65536"/>
                <a:gd name="T19" fmla="*/ 0 60000 65536"/>
                <a:gd name="T20" fmla="*/ 0 60000 65536"/>
                <a:gd name="T21" fmla="*/ 0 w 746"/>
                <a:gd name="T22" fmla="*/ 0 h 1274"/>
                <a:gd name="T23" fmla="*/ 746 w 746"/>
                <a:gd name="T24" fmla="*/ 1274 h 1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6" h="1274">
                  <a:moveTo>
                    <a:pt x="746" y="583"/>
                  </a:moveTo>
                  <a:cubicBezTo>
                    <a:pt x="613" y="290"/>
                    <a:pt x="348" y="70"/>
                    <a:pt x="27" y="0"/>
                  </a:cubicBezTo>
                  <a:cubicBezTo>
                    <a:pt x="52" y="89"/>
                    <a:pt x="65" y="183"/>
                    <a:pt x="65" y="279"/>
                  </a:cubicBezTo>
                  <a:cubicBezTo>
                    <a:pt x="65" y="407"/>
                    <a:pt x="42" y="530"/>
                    <a:pt x="0" y="642"/>
                  </a:cubicBezTo>
                  <a:cubicBezTo>
                    <a:pt x="42" y="755"/>
                    <a:pt x="65" y="878"/>
                    <a:pt x="65" y="1006"/>
                  </a:cubicBezTo>
                  <a:cubicBezTo>
                    <a:pt x="65" y="1099"/>
                    <a:pt x="53" y="1189"/>
                    <a:pt x="30" y="1274"/>
                  </a:cubicBezTo>
                  <a:cubicBezTo>
                    <a:pt x="371" y="1182"/>
                    <a:pt x="642" y="919"/>
                    <a:pt x="746" y="583"/>
                  </a:cubicBezTo>
                </a:path>
              </a:pathLst>
            </a:custGeom>
            <a:solidFill>
              <a:schemeClr val="accent2"/>
            </a:solidFill>
            <a:ln w="3175" cap="rnd">
              <a:solidFill>
                <a:srgbClr val="FFFFFF"/>
              </a:solidFill>
              <a:bevel/>
            </a:ln>
          </p:spPr>
          <p:txBody>
            <a:bodyPr anchor="ctr"/>
            <a:lstStyle/>
            <a:p>
              <a:pPr algn="l" eaLnBrk="1" fontAlgn="base" hangingPunct="1"/>
              <a:endParaRPr lang="zh-CN" altLang="en-US">
                <a:solidFill>
                  <a:srgbClr val="FFFFFF"/>
                </a:solidFill>
                <a:ea typeface="微软雅黑" panose="020B0503020204020204" pitchFamily="34" charset="-122"/>
                <a:sym typeface="Verdana" panose="020B0604030504040204" pitchFamily="34" charset="0"/>
              </a:endParaRPr>
            </a:p>
          </p:txBody>
        </p:sp>
        <p:sp>
          <p:nvSpPr>
            <p:cNvPr id="12296" name="Freeform 11"/>
            <p:cNvSpPr>
              <a:spLocks noChangeArrowheads="1"/>
            </p:cNvSpPr>
            <p:nvPr/>
          </p:nvSpPr>
          <p:spPr bwMode="auto">
            <a:xfrm>
              <a:off x="2245520" y="2116264"/>
              <a:ext cx="2245518" cy="2304924"/>
            </a:xfrm>
            <a:custGeom>
              <a:avLst/>
              <a:gdLst>
                <a:gd name="T0" fmla="*/ 0 w 1414"/>
                <a:gd name="T1" fmla="*/ 1377 h 1452"/>
                <a:gd name="T2" fmla="*/ 385 w 1414"/>
                <a:gd name="T3" fmla="*/ 1452 h 1452"/>
                <a:gd name="T4" fmla="*/ 1414 w 1414"/>
                <a:gd name="T5" fmla="*/ 423 h 1452"/>
                <a:gd name="T6" fmla="*/ 1324 w 1414"/>
                <a:gd name="T7" fmla="*/ 0 h 1452"/>
                <a:gd name="T8" fmla="*/ 608 w 1414"/>
                <a:gd name="T9" fmla="*/ 691 h 1452"/>
                <a:gd name="T10" fmla="*/ 0 w 1414"/>
                <a:gd name="T11" fmla="*/ 1377 h 1452"/>
                <a:gd name="T12" fmla="*/ 0 60000 65536"/>
                <a:gd name="T13" fmla="*/ 0 60000 65536"/>
                <a:gd name="T14" fmla="*/ 0 60000 65536"/>
                <a:gd name="T15" fmla="*/ 0 60000 65536"/>
                <a:gd name="T16" fmla="*/ 0 60000 65536"/>
                <a:gd name="T17" fmla="*/ 0 60000 65536"/>
                <a:gd name="T18" fmla="*/ 0 w 1414"/>
                <a:gd name="T19" fmla="*/ 0 h 1452"/>
                <a:gd name="T20" fmla="*/ 1414 w 1414"/>
                <a:gd name="T21" fmla="*/ 1452 h 1452"/>
              </a:gdLst>
              <a:ahLst/>
              <a:cxnLst>
                <a:cxn ang="T12">
                  <a:pos x="T0" y="T1"/>
                </a:cxn>
                <a:cxn ang="T13">
                  <a:pos x="T2" y="T3"/>
                </a:cxn>
                <a:cxn ang="T14">
                  <a:pos x="T4" y="T5"/>
                </a:cxn>
                <a:cxn ang="T15">
                  <a:pos x="T6" y="T7"/>
                </a:cxn>
                <a:cxn ang="T16">
                  <a:pos x="T8" y="T9"/>
                </a:cxn>
                <a:cxn ang="T17">
                  <a:pos x="T10" y="T11"/>
                </a:cxn>
              </a:cxnLst>
              <a:rect l="T18" t="T19" r="T20" b="T21"/>
              <a:pathLst>
                <a:path w="1414" h="1452">
                  <a:moveTo>
                    <a:pt x="0" y="1377"/>
                  </a:moveTo>
                  <a:cubicBezTo>
                    <a:pt x="119" y="1425"/>
                    <a:pt x="249" y="1452"/>
                    <a:pt x="385" y="1452"/>
                  </a:cubicBezTo>
                  <a:cubicBezTo>
                    <a:pt x="953" y="1452"/>
                    <a:pt x="1414" y="991"/>
                    <a:pt x="1414" y="423"/>
                  </a:cubicBezTo>
                  <a:cubicBezTo>
                    <a:pt x="1414" y="272"/>
                    <a:pt x="1382" y="129"/>
                    <a:pt x="1324" y="0"/>
                  </a:cubicBezTo>
                  <a:cubicBezTo>
                    <a:pt x="1220" y="336"/>
                    <a:pt x="949" y="599"/>
                    <a:pt x="608" y="691"/>
                  </a:cubicBezTo>
                  <a:cubicBezTo>
                    <a:pt x="524" y="1004"/>
                    <a:pt x="296" y="1258"/>
                    <a:pt x="0" y="1377"/>
                  </a:cubicBezTo>
                </a:path>
              </a:pathLst>
            </a:custGeom>
            <a:grpFill/>
            <a:ln w="3175">
              <a:solidFill>
                <a:srgbClr val="FFFFFF"/>
              </a:solidFill>
              <a:bevel/>
            </a:ln>
          </p:spPr>
          <p:txBody>
            <a:bodyPr anchor="ctr"/>
            <a:lstStyle/>
            <a:p>
              <a:pPr eaLnBrk="1" fontAlgn="base" hangingPunct="1"/>
              <a:endParaRPr lang="zh-CN" altLang="en-US" sz="3200">
                <a:solidFill>
                  <a:srgbClr val="FFFFFF"/>
                </a:solidFill>
                <a:ea typeface="微软雅黑" panose="020B0503020204020204" pitchFamily="34" charset="-122"/>
                <a:sym typeface="Verdana" panose="020B0604030504040204" pitchFamily="34" charset="0"/>
              </a:endParaRPr>
            </a:p>
          </p:txBody>
        </p:sp>
        <p:sp>
          <p:nvSpPr>
            <p:cNvPr id="12297" name="Freeform 12"/>
            <p:cNvSpPr>
              <a:spLocks noChangeArrowheads="1"/>
            </p:cNvSpPr>
            <p:nvPr/>
          </p:nvSpPr>
          <p:spPr bwMode="auto">
            <a:xfrm>
              <a:off x="0" y="2210594"/>
              <a:ext cx="2245520" cy="2210594"/>
            </a:xfrm>
            <a:custGeom>
              <a:avLst/>
              <a:gdLst>
                <a:gd name="T0" fmla="*/ 809 w 1415"/>
                <a:gd name="T1" fmla="*/ 644 h 1393"/>
                <a:gd name="T2" fmla="*/ 66 w 1415"/>
                <a:gd name="T3" fmla="*/ 0 h 1393"/>
                <a:gd name="T4" fmla="*/ 0 w 1415"/>
                <a:gd name="T5" fmla="*/ 364 h 1393"/>
                <a:gd name="T6" fmla="*/ 1029 w 1415"/>
                <a:gd name="T7" fmla="*/ 1393 h 1393"/>
                <a:gd name="T8" fmla="*/ 1415 w 1415"/>
                <a:gd name="T9" fmla="*/ 1318 h 1393"/>
                <a:gd name="T10" fmla="*/ 809 w 1415"/>
                <a:gd name="T11" fmla="*/ 644 h 1393"/>
                <a:gd name="T12" fmla="*/ 0 60000 65536"/>
                <a:gd name="T13" fmla="*/ 0 60000 65536"/>
                <a:gd name="T14" fmla="*/ 0 60000 65536"/>
                <a:gd name="T15" fmla="*/ 0 60000 65536"/>
                <a:gd name="T16" fmla="*/ 0 60000 65536"/>
                <a:gd name="T17" fmla="*/ 0 60000 65536"/>
                <a:gd name="T18" fmla="*/ 0 w 1415"/>
                <a:gd name="T19" fmla="*/ 0 h 1393"/>
                <a:gd name="T20" fmla="*/ 1415 w 1415"/>
                <a:gd name="T21" fmla="*/ 1393 h 1393"/>
              </a:gdLst>
              <a:ahLst/>
              <a:cxnLst>
                <a:cxn ang="T12">
                  <a:pos x="T0" y="T1"/>
                </a:cxn>
                <a:cxn ang="T13">
                  <a:pos x="T2" y="T3"/>
                </a:cxn>
                <a:cxn ang="T14">
                  <a:pos x="T4" y="T5"/>
                </a:cxn>
                <a:cxn ang="T15">
                  <a:pos x="T6" y="T7"/>
                </a:cxn>
                <a:cxn ang="T16">
                  <a:pos x="T8" y="T9"/>
                </a:cxn>
                <a:cxn ang="T17">
                  <a:pos x="T10" y="T11"/>
                </a:cxn>
              </a:cxnLst>
              <a:rect l="T18" t="T19" r="T20" b="T21"/>
              <a:pathLst>
                <a:path w="1415" h="1393">
                  <a:moveTo>
                    <a:pt x="809" y="644"/>
                  </a:moveTo>
                  <a:cubicBezTo>
                    <a:pt x="467" y="569"/>
                    <a:pt x="188" y="323"/>
                    <a:pt x="66" y="0"/>
                  </a:cubicBezTo>
                  <a:cubicBezTo>
                    <a:pt x="23" y="113"/>
                    <a:pt x="0" y="236"/>
                    <a:pt x="0" y="364"/>
                  </a:cubicBezTo>
                  <a:cubicBezTo>
                    <a:pt x="0" y="932"/>
                    <a:pt x="461" y="1393"/>
                    <a:pt x="1029" y="1393"/>
                  </a:cubicBezTo>
                  <a:cubicBezTo>
                    <a:pt x="1166" y="1393"/>
                    <a:pt x="1296" y="1366"/>
                    <a:pt x="1415" y="1318"/>
                  </a:cubicBezTo>
                  <a:cubicBezTo>
                    <a:pt x="1122" y="1200"/>
                    <a:pt x="896" y="951"/>
                    <a:pt x="809" y="644"/>
                  </a:cubicBezTo>
                </a:path>
              </a:pathLst>
            </a:custGeom>
            <a:grpFill/>
            <a:ln w="3175">
              <a:solidFill>
                <a:srgbClr val="FFFFFF"/>
              </a:solidFill>
              <a:bevel/>
            </a:ln>
          </p:spPr>
          <p:txBody>
            <a:bodyPr anchor="ctr"/>
            <a:lstStyle/>
            <a:p>
              <a:pPr eaLnBrk="1" fontAlgn="base" hangingPunct="1"/>
              <a:endParaRPr lang="zh-CN" altLang="en-US" sz="3200">
                <a:solidFill>
                  <a:srgbClr val="FFFFFF"/>
                </a:solidFill>
                <a:ea typeface="微软雅黑" panose="020B0503020204020204" pitchFamily="34" charset="-122"/>
                <a:sym typeface="Verdana" panose="020B0604030504040204" pitchFamily="34" charset="0"/>
              </a:endParaRPr>
            </a:p>
          </p:txBody>
        </p:sp>
        <p:sp>
          <p:nvSpPr>
            <p:cNvPr id="12298" name="Freeform 13"/>
            <p:cNvSpPr>
              <a:spLocks noChangeArrowheads="1"/>
            </p:cNvSpPr>
            <p:nvPr/>
          </p:nvSpPr>
          <p:spPr bwMode="auto">
            <a:xfrm>
              <a:off x="1283740" y="3164143"/>
              <a:ext cx="1927660" cy="1138108"/>
            </a:xfrm>
            <a:custGeom>
              <a:avLst/>
              <a:gdLst>
                <a:gd name="T0" fmla="*/ 0 w 1214"/>
                <a:gd name="T1" fmla="*/ 68262 h 717"/>
                <a:gd name="T2" fmla="*/ 962025 w 1214"/>
                <a:gd name="T3" fmla="*/ 1138237 h 717"/>
                <a:gd name="T4" fmla="*/ 1927225 w 1214"/>
                <a:gd name="T5" fmla="*/ 49212 h 717"/>
                <a:gd name="T6" fmla="*/ 1501775 w 1214"/>
                <a:gd name="T7" fmla="*/ 104775 h 717"/>
                <a:gd name="T8" fmla="*/ 925513 w 1214"/>
                <a:gd name="T9" fmla="*/ 0 h 717"/>
                <a:gd name="T10" fmla="*/ 349250 w 1214"/>
                <a:gd name="T11" fmla="*/ 104775 h 717"/>
                <a:gd name="T12" fmla="*/ 0 w 1214"/>
                <a:gd name="T13" fmla="*/ 68262 h 717"/>
                <a:gd name="T14" fmla="*/ 0 60000 65536"/>
                <a:gd name="T15" fmla="*/ 0 60000 65536"/>
                <a:gd name="T16" fmla="*/ 0 60000 65536"/>
                <a:gd name="T17" fmla="*/ 0 60000 65536"/>
                <a:gd name="T18" fmla="*/ 0 60000 65536"/>
                <a:gd name="T19" fmla="*/ 0 60000 65536"/>
                <a:gd name="T20" fmla="*/ 0 60000 65536"/>
                <a:gd name="T21" fmla="*/ 0 w 1214"/>
                <a:gd name="T22" fmla="*/ 0 h 717"/>
                <a:gd name="T23" fmla="*/ 1214 w 1214"/>
                <a:gd name="T24" fmla="*/ 717 h 7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4" h="717">
                  <a:moveTo>
                    <a:pt x="0" y="43"/>
                  </a:moveTo>
                  <a:cubicBezTo>
                    <a:pt x="87" y="350"/>
                    <a:pt x="313" y="599"/>
                    <a:pt x="606" y="717"/>
                  </a:cubicBezTo>
                  <a:cubicBezTo>
                    <a:pt x="902" y="598"/>
                    <a:pt x="1130" y="344"/>
                    <a:pt x="1214" y="31"/>
                  </a:cubicBezTo>
                  <a:cubicBezTo>
                    <a:pt x="1129" y="54"/>
                    <a:pt x="1039" y="66"/>
                    <a:pt x="946" y="66"/>
                  </a:cubicBezTo>
                  <a:cubicBezTo>
                    <a:pt x="818" y="66"/>
                    <a:pt x="696" y="43"/>
                    <a:pt x="583" y="0"/>
                  </a:cubicBezTo>
                  <a:cubicBezTo>
                    <a:pt x="470" y="43"/>
                    <a:pt x="348" y="66"/>
                    <a:pt x="220" y="66"/>
                  </a:cubicBezTo>
                  <a:cubicBezTo>
                    <a:pt x="145" y="66"/>
                    <a:pt x="71" y="58"/>
                    <a:pt x="0" y="43"/>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299" name="Freeform 14"/>
            <p:cNvSpPr>
              <a:spLocks noChangeArrowheads="1"/>
            </p:cNvSpPr>
            <p:nvPr/>
          </p:nvSpPr>
          <p:spPr bwMode="auto">
            <a:xfrm>
              <a:off x="2245520" y="1152462"/>
              <a:ext cx="1021250" cy="1058132"/>
            </a:xfrm>
            <a:custGeom>
              <a:avLst/>
              <a:gdLst>
                <a:gd name="T0" fmla="*/ 0 w 643"/>
                <a:gd name="T1" fmla="*/ 75 h 666"/>
                <a:gd name="T2" fmla="*/ 578 w 643"/>
                <a:gd name="T3" fmla="*/ 666 h 666"/>
                <a:gd name="T4" fmla="*/ 643 w 643"/>
                <a:gd name="T5" fmla="*/ 303 h 666"/>
                <a:gd name="T6" fmla="*/ 605 w 643"/>
                <a:gd name="T7" fmla="*/ 24 h 666"/>
                <a:gd name="T8" fmla="*/ 385 w 643"/>
                <a:gd name="T9" fmla="*/ 0 h 666"/>
                <a:gd name="T10" fmla="*/ 0 w 643"/>
                <a:gd name="T11" fmla="*/ 75 h 666"/>
                <a:gd name="T12" fmla="*/ 0 60000 65536"/>
                <a:gd name="T13" fmla="*/ 0 60000 65536"/>
                <a:gd name="T14" fmla="*/ 0 60000 65536"/>
                <a:gd name="T15" fmla="*/ 0 60000 65536"/>
                <a:gd name="T16" fmla="*/ 0 60000 65536"/>
                <a:gd name="T17" fmla="*/ 0 60000 65536"/>
                <a:gd name="T18" fmla="*/ 0 w 643"/>
                <a:gd name="T19" fmla="*/ 0 h 666"/>
                <a:gd name="T20" fmla="*/ 643 w 643"/>
                <a:gd name="T21" fmla="*/ 666 h 666"/>
              </a:gdLst>
              <a:ahLst/>
              <a:cxnLst>
                <a:cxn ang="T12">
                  <a:pos x="T0" y="T1"/>
                </a:cxn>
                <a:cxn ang="T13">
                  <a:pos x="T2" y="T3"/>
                </a:cxn>
                <a:cxn ang="T14">
                  <a:pos x="T4" y="T5"/>
                </a:cxn>
                <a:cxn ang="T15">
                  <a:pos x="T6" y="T7"/>
                </a:cxn>
                <a:cxn ang="T16">
                  <a:pos x="T8" y="T9"/>
                </a:cxn>
                <a:cxn ang="T17">
                  <a:pos x="T10" y="T11"/>
                </a:cxn>
              </a:cxnLst>
              <a:rect l="T18" t="T19" r="T20" b="T21"/>
              <a:pathLst>
                <a:path w="643" h="666">
                  <a:moveTo>
                    <a:pt x="0" y="75"/>
                  </a:moveTo>
                  <a:cubicBezTo>
                    <a:pt x="265" y="182"/>
                    <a:pt x="476" y="398"/>
                    <a:pt x="578" y="666"/>
                  </a:cubicBezTo>
                  <a:cubicBezTo>
                    <a:pt x="620" y="554"/>
                    <a:pt x="643" y="431"/>
                    <a:pt x="643" y="303"/>
                  </a:cubicBezTo>
                  <a:cubicBezTo>
                    <a:pt x="643" y="207"/>
                    <a:pt x="630" y="113"/>
                    <a:pt x="605" y="24"/>
                  </a:cubicBezTo>
                  <a:cubicBezTo>
                    <a:pt x="534" y="8"/>
                    <a:pt x="460" y="0"/>
                    <a:pt x="385" y="0"/>
                  </a:cubicBezTo>
                  <a:cubicBezTo>
                    <a:pt x="249" y="0"/>
                    <a:pt x="119" y="27"/>
                    <a:pt x="0" y="75"/>
                  </a:cubicBezTo>
                </a:path>
              </a:pathLst>
            </a:custGeom>
            <a:solidFill>
              <a:schemeClr val="accent2"/>
            </a:solidFill>
            <a:ln w="9525" cap="rnd">
              <a:solidFill>
                <a:srgbClr val="FFFFFF"/>
              </a:solidFill>
              <a:bevel/>
            </a:ln>
          </p:spPr>
          <p:txBody>
            <a:bodyPr anchor="ctr"/>
            <a:lstStyle/>
            <a:p>
              <a:pPr algn="l" eaLnBrk="1" fontAlgn="base" hangingPunct="1"/>
              <a:endParaRPr lang="zh-CN" altLang="en-US">
                <a:solidFill>
                  <a:srgbClr val="FFFFFF"/>
                </a:solidFill>
                <a:ea typeface="微软雅黑" panose="020B0503020204020204" pitchFamily="34" charset="-122"/>
                <a:sym typeface="Verdana" panose="020B0604030504040204" pitchFamily="34" charset="0"/>
              </a:endParaRPr>
            </a:p>
          </p:txBody>
        </p:sp>
        <p:sp>
          <p:nvSpPr>
            <p:cNvPr id="12300" name="Freeform 15"/>
            <p:cNvSpPr>
              <a:spLocks noChangeArrowheads="1"/>
            </p:cNvSpPr>
            <p:nvPr/>
          </p:nvSpPr>
          <p:spPr bwMode="auto">
            <a:xfrm>
              <a:off x="1208088" y="104775"/>
              <a:ext cx="1998662" cy="1166813"/>
            </a:xfrm>
            <a:custGeom>
              <a:avLst/>
              <a:gdLst>
                <a:gd name="T0" fmla="*/ 1038225 w 1259"/>
                <a:gd name="T1" fmla="*/ 1166813 h 735"/>
                <a:gd name="T2" fmla="*/ 1649412 w 1259"/>
                <a:gd name="T3" fmla="*/ 1047750 h 735"/>
                <a:gd name="T4" fmla="*/ 1998662 w 1259"/>
                <a:gd name="T5" fmla="*/ 1085850 h 735"/>
                <a:gd name="T6" fmla="*/ 1001712 w 1259"/>
                <a:gd name="T7" fmla="*/ 0 h 735"/>
                <a:gd name="T8" fmla="*/ 0 w 1259"/>
                <a:gd name="T9" fmla="*/ 1103313 h 735"/>
                <a:gd name="T10" fmla="*/ 425450 w 1259"/>
                <a:gd name="T11" fmla="*/ 1047750 h 735"/>
                <a:gd name="T12" fmla="*/ 1038225 w 1259"/>
                <a:gd name="T13" fmla="*/ 1166813 h 735"/>
                <a:gd name="T14" fmla="*/ 0 60000 65536"/>
                <a:gd name="T15" fmla="*/ 0 60000 65536"/>
                <a:gd name="T16" fmla="*/ 0 60000 65536"/>
                <a:gd name="T17" fmla="*/ 0 60000 65536"/>
                <a:gd name="T18" fmla="*/ 0 60000 65536"/>
                <a:gd name="T19" fmla="*/ 0 60000 65536"/>
                <a:gd name="T20" fmla="*/ 0 60000 65536"/>
                <a:gd name="T21" fmla="*/ 0 w 1259"/>
                <a:gd name="T22" fmla="*/ 0 h 735"/>
                <a:gd name="T23" fmla="*/ 1259 w 1259"/>
                <a:gd name="T24" fmla="*/ 735 h 7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9" h="735">
                  <a:moveTo>
                    <a:pt x="654" y="735"/>
                  </a:moveTo>
                  <a:cubicBezTo>
                    <a:pt x="773" y="687"/>
                    <a:pt x="903" y="660"/>
                    <a:pt x="1039" y="660"/>
                  </a:cubicBezTo>
                  <a:cubicBezTo>
                    <a:pt x="1114" y="660"/>
                    <a:pt x="1188" y="668"/>
                    <a:pt x="1259" y="684"/>
                  </a:cubicBezTo>
                  <a:cubicBezTo>
                    <a:pt x="1170" y="368"/>
                    <a:pt x="935" y="114"/>
                    <a:pt x="631" y="0"/>
                  </a:cubicBezTo>
                  <a:cubicBezTo>
                    <a:pt x="324" y="116"/>
                    <a:pt x="87" y="375"/>
                    <a:pt x="0" y="695"/>
                  </a:cubicBezTo>
                  <a:cubicBezTo>
                    <a:pt x="86" y="672"/>
                    <a:pt x="175" y="660"/>
                    <a:pt x="268" y="660"/>
                  </a:cubicBezTo>
                  <a:cubicBezTo>
                    <a:pt x="405" y="660"/>
                    <a:pt x="535" y="687"/>
                    <a:pt x="654" y="735"/>
                  </a:cubicBezTo>
                </a:path>
              </a:pathLst>
            </a:custGeom>
            <a:solidFill>
              <a:schemeClr val="accent2"/>
            </a:solidFill>
            <a:ln w="3175" cap="rnd">
              <a:solidFill>
                <a:srgbClr val="FFFFFF"/>
              </a:solidFill>
              <a:bevel/>
            </a:ln>
          </p:spPr>
          <p:txBody>
            <a:bodyPr anchor="ctr"/>
            <a:lstStyle/>
            <a:p>
              <a:pPr algn="l" eaLnBrk="1" fontAlgn="base" hangingPunct="1"/>
              <a:endParaRPr lang="zh-CN" altLang="en-US">
                <a:solidFill>
                  <a:srgbClr val="FFFFFF"/>
                </a:solidFill>
                <a:ea typeface="微软雅黑" panose="020B0503020204020204" pitchFamily="34" charset="-122"/>
                <a:sym typeface="Verdana" panose="020B0604030504040204" pitchFamily="34" charset="0"/>
              </a:endParaRPr>
            </a:p>
          </p:txBody>
        </p:sp>
        <p:sp>
          <p:nvSpPr>
            <p:cNvPr id="12301" name="Freeform 16"/>
            <p:cNvSpPr>
              <a:spLocks noChangeArrowheads="1"/>
            </p:cNvSpPr>
            <p:nvPr/>
          </p:nvSpPr>
          <p:spPr bwMode="auto">
            <a:xfrm>
              <a:off x="104586" y="1207829"/>
              <a:ext cx="1191457" cy="2023986"/>
            </a:xfrm>
            <a:custGeom>
              <a:avLst/>
              <a:gdLst>
                <a:gd name="T0" fmla="*/ 1190625 w 750"/>
                <a:gd name="T1" fmla="*/ 1096962 h 1275"/>
                <a:gd name="T2" fmla="*/ 1047750 w 750"/>
                <a:gd name="T3" fmla="*/ 425450 h 1275"/>
                <a:gd name="T4" fmla="*/ 1103313 w 750"/>
                <a:gd name="T5" fmla="*/ 0 h 1275"/>
                <a:gd name="T6" fmla="*/ 0 w 750"/>
                <a:gd name="T7" fmla="*/ 1001712 h 1275"/>
                <a:gd name="T8" fmla="*/ 1179513 w 750"/>
                <a:gd name="T9" fmla="*/ 2024062 h 1275"/>
                <a:gd name="T10" fmla="*/ 1119188 w 750"/>
                <a:gd name="T11" fmla="*/ 1579562 h 1275"/>
                <a:gd name="T12" fmla="*/ 1190625 w 750"/>
                <a:gd name="T13" fmla="*/ 1096962 h 1275"/>
                <a:gd name="T14" fmla="*/ 0 60000 65536"/>
                <a:gd name="T15" fmla="*/ 0 60000 65536"/>
                <a:gd name="T16" fmla="*/ 0 60000 65536"/>
                <a:gd name="T17" fmla="*/ 0 60000 65536"/>
                <a:gd name="T18" fmla="*/ 0 60000 65536"/>
                <a:gd name="T19" fmla="*/ 0 60000 65536"/>
                <a:gd name="T20" fmla="*/ 0 60000 65536"/>
                <a:gd name="T21" fmla="*/ 0 w 750"/>
                <a:gd name="T22" fmla="*/ 0 h 1275"/>
                <a:gd name="T23" fmla="*/ 750 w 750"/>
                <a:gd name="T24" fmla="*/ 1275 h 1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1275">
                  <a:moveTo>
                    <a:pt x="750" y="691"/>
                  </a:moveTo>
                  <a:cubicBezTo>
                    <a:pt x="692" y="562"/>
                    <a:pt x="660" y="419"/>
                    <a:pt x="660" y="268"/>
                  </a:cubicBezTo>
                  <a:cubicBezTo>
                    <a:pt x="660" y="176"/>
                    <a:pt x="672" y="86"/>
                    <a:pt x="695" y="0"/>
                  </a:cubicBezTo>
                  <a:cubicBezTo>
                    <a:pt x="374" y="87"/>
                    <a:pt x="116" y="324"/>
                    <a:pt x="0" y="631"/>
                  </a:cubicBezTo>
                  <a:cubicBezTo>
                    <a:pt x="122" y="954"/>
                    <a:pt x="401" y="1200"/>
                    <a:pt x="743" y="1275"/>
                  </a:cubicBezTo>
                  <a:cubicBezTo>
                    <a:pt x="718" y="1185"/>
                    <a:pt x="705" y="1092"/>
                    <a:pt x="705" y="995"/>
                  </a:cubicBezTo>
                  <a:cubicBezTo>
                    <a:pt x="705" y="889"/>
                    <a:pt x="721" y="787"/>
                    <a:pt x="750" y="691"/>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302" name="Freeform 17"/>
            <p:cNvSpPr>
              <a:spLocks noChangeArrowheads="1"/>
            </p:cNvSpPr>
            <p:nvPr/>
          </p:nvSpPr>
          <p:spPr bwMode="auto">
            <a:xfrm>
              <a:off x="1152495" y="1152462"/>
              <a:ext cx="1093025" cy="1152462"/>
            </a:xfrm>
            <a:custGeom>
              <a:avLst/>
              <a:gdLst>
                <a:gd name="T0" fmla="*/ 142875 w 689"/>
                <a:gd name="T1" fmla="*/ 1152525 h 726"/>
                <a:gd name="T2" fmla="*/ 1093788 w 689"/>
                <a:gd name="T3" fmla="*/ 119063 h 726"/>
                <a:gd name="T4" fmla="*/ 481013 w 689"/>
                <a:gd name="T5" fmla="*/ 0 h 726"/>
                <a:gd name="T6" fmla="*/ 55563 w 689"/>
                <a:gd name="T7" fmla="*/ 55563 h 726"/>
                <a:gd name="T8" fmla="*/ 0 w 689"/>
                <a:gd name="T9" fmla="*/ 481013 h 726"/>
                <a:gd name="T10" fmla="*/ 142875 w 689"/>
                <a:gd name="T11" fmla="*/ 1152525 h 726"/>
                <a:gd name="T12" fmla="*/ 0 60000 65536"/>
                <a:gd name="T13" fmla="*/ 0 60000 65536"/>
                <a:gd name="T14" fmla="*/ 0 60000 65536"/>
                <a:gd name="T15" fmla="*/ 0 60000 65536"/>
                <a:gd name="T16" fmla="*/ 0 60000 65536"/>
                <a:gd name="T17" fmla="*/ 0 60000 65536"/>
                <a:gd name="T18" fmla="*/ 0 w 689"/>
                <a:gd name="T19" fmla="*/ 0 h 726"/>
                <a:gd name="T20" fmla="*/ 689 w 689"/>
                <a:gd name="T21" fmla="*/ 726 h 726"/>
              </a:gdLst>
              <a:ahLst/>
              <a:cxnLst>
                <a:cxn ang="T12">
                  <a:pos x="T0" y="T1"/>
                </a:cxn>
                <a:cxn ang="T13">
                  <a:pos x="T2" y="T3"/>
                </a:cxn>
                <a:cxn ang="T14">
                  <a:pos x="T4" y="T5"/>
                </a:cxn>
                <a:cxn ang="T15">
                  <a:pos x="T6" y="T7"/>
                </a:cxn>
                <a:cxn ang="T16">
                  <a:pos x="T8" y="T9"/>
                </a:cxn>
                <a:cxn ang="T17">
                  <a:pos x="T10" y="T11"/>
                </a:cxn>
              </a:cxnLst>
              <a:rect l="T18" t="T19" r="T20" b="T21"/>
              <a:pathLst>
                <a:path w="689" h="726">
                  <a:moveTo>
                    <a:pt x="90" y="726"/>
                  </a:moveTo>
                  <a:cubicBezTo>
                    <a:pt x="182" y="429"/>
                    <a:pt x="404" y="190"/>
                    <a:pt x="689" y="75"/>
                  </a:cubicBezTo>
                  <a:cubicBezTo>
                    <a:pt x="570" y="27"/>
                    <a:pt x="440" y="0"/>
                    <a:pt x="303" y="0"/>
                  </a:cubicBezTo>
                  <a:cubicBezTo>
                    <a:pt x="210" y="0"/>
                    <a:pt x="121" y="12"/>
                    <a:pt x="35" y="35"/>
                  </a:cubicBezTo>
                  <a:cubicBezTo>
                    <a:pt x="12" y="121"/>
                    <a:pt x="0" y="211"/>
                    <a:pt x="0" y="303"/>
                  </a:cubicBezTo>
                  <a:cubicBezTo>
                    <a:pt x="0" y="454"/>
                    <a:pt x="32" y="597"/>
                    <a:pt x="90" y="726"/>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303" name="Freeform 18"/>
            <p:cNvSpPr>
              <a:spLocks noChangeArrowheads="1"/>
            </p:cNvSpPr>
            <p:nvPr/>
          </p:nvSpPr>
          <p:spPr bwMode="auto">
            <a:xfrm>
              <a:off x="1296044" y="1271399"/>
              <a:ext cx="1868190" cy="1892744"/>
            </a:xfrm>
            <a:custGeom>
              <a:avLst/>
              <a:gdLst>
                <a:gd name="T0" fmla="*/ 0 w 1177"/>
                <a:gd name="T1" fmla="*/ 1033463 h 1192"/>
                <a:gd name="T2" fmla="*/ 914400 w 1177"/>
                <a:gd name="T3" fmla="*/ 1892300 h 1192"/>
                <a:gd name="T4" fmla="*/ 1868488 w 1177"/>
                <a:gd name="T5" fmla="*/ 938213 h 1192"/>
                <a:gd name="T6" fmla="*/ 950913 w 1177"/>
                <a:gd name="T7" fmla="*/ 0 h 1192"/>
                <a:gd name="T8" fmla="*/ 0 w 1177"/>
                <a:gd name="T9" fmla="*/ 1033463 h 1192"/>
                <a:gd name="T10" fmla="*/ 0 60000 65536"/>
                <a:gd name="T11" fmla="*/ 0 60000 65536"/>
                <a:gd name="T12" fmla="*/ 0 60000 65536"/>
                <a:gd name="T13" fmla="*/ 0 60000 65536"/>
                <a:gd name="T14" fmla="*/ 0 60000 65536"/>
                <a:gd name="T15" fmla="*/ 0 w 1177"/>
                <a:gd name="T16" fmla="*/ 0 h 1192"/>
                <a:gd name="T17" fmla="*/ 1177 w 1177"/>
                <a:gd name="T18" fmla="*/ 1192 h 1192"/>
              </a:gdLst>
              <a:ahLst/>
              <a:cxnLst>
                <a:cxn ang="T10">
                  <a:pos x="T0" y="T1"/>
                </a:cxn>
                <a:cxn ang="T11">
                  <a:pos x="T2" y="T3"/>
                </a:cxn>
                <a:cxn ang="T12">
                  <a:pos x="T4" y="T5"/>
                </a:cxn>
                <a:cxn ang="T13">
                  <a:pos x="T6" y="T7"/>
                </a:cxn>
                <a:cxn ang="T14">
                  <a:pos x="T8" y="T9"/>
                </a:cxn>
              </a:cxnLst>
              <a:rect l="T15" t="T16" r="T17" b="T18"/>
              <a:pathLst>
                <a:path w="1177" h="1192">
                  <a:moveTo>
                    <a:pt x="0" y="651"/>
                  </a:moveTo>
                  <a:cubicBezTo>
                    <a:pt x="112" y="900"/>
                    <a:pt x="320" y="1096"/>
                    <a:pt x="576" y="1192"/>
                  </a:cubicBezTo>
                  <a:cubicBezTo>
                    <a:pt x="853" y="1088"/>
                    <a:pt x="1072" y="868"/>
                    <a:pt x="1177" y="591"/>
                  </a:cubicBezTo>
                  <a:cubicBezTo>
                    <a:pt x="1075" y="323"/>
                    <a:pt x="864" y="107"/>
                    <a:pt x="599" y="0"/>
                  </a:cubicBezTo>
                  <a:cubicBezTo>
                    <a:pt x="314" y="115"/>
                    <a:pt x="92" y="354"/>
                    <a:pt x="0" y="651"/>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304" name="Freeform 19"/>
            <p:cNvSpPr>
              <a:spLocks noChangeArrowheads="1"/>
            </p:cNvSpPr>
            <p:nvPr/>
          </p:nvSpPr>
          <p:spPr bwMode="auto">
            <a:xfrm>
              <a:off x="1224270" y="2304924"/>
              <a:ext cx="986387" cy="963803"/>
            </a:xfrm>
            <a:custGeom>
              <a:avLst/>
              <a:gdLst>
                <a:gd name="T0" fmla="*/ 71437 w 621"/>
                <a:gd name="T1" fmla="*/ 0 h 607"/>
                <a:gd name="T2" fmla="*/ 0 w 621"/>
                <a:gd name="T3" fmla="*/ 482600 h 607"/>
                <a:gd name="T4" fmla="*/ 60325 w 621"/>
                <a:gd name="T5" fmla="*/ 927100 h 607"/>
                <a:gd name="T6" fmla="*/ 409575 w 621"/>
                <a:gd name="T7" fmla="*/ 963613 h 607"/>
                <a:gd name="T8" fmla="*/ 985837 w 621"/>
                <a:gd name="T9" fmla="*/ 858838 h 607"/>
                <a:gd name="T10" fmla="*/ 71437 w 621"/>
                <a:gd name="T11" fmla="*/ 0 h 607"/>
                <a:gd name="T12" fmla="*/ 0 60000 65536"/>
                <a:gd name="T13" fmla="*/ 0 60000 65536"/>
                <a:gd name="T14" fmla="*/ 0 60000 65536"/>
                <a:gd name="T15" fmla="*/ 0 60000 65536"/>
                <a:gd name="T16" fmla="*/ 0 60000 65536"/>
                <a:gd name="T17" fmla="*/ 0 60000 65536"/>
                <a:gd name="T18" fmla="*/ 0 w 621"/>
                <a:gd name="T19" fmla="*/ 0 h 607"/>
                <a:gd name="T20" fmla="*/ 621 w 621"/>
                <a:gd name="T21" fmla="*/ 607 h 607"/>
              </a:gdLst>
              <a:ahLst/>
              <a:cxnLst>
                <a:cxn ang="T12">
                  <a:pos x="T0" y="T1"/>
                </a:cxn>
                <a:cxn ang="T13">
                  <a:pos x="T2" y="T3"/>
                </a:cxn>
                <a:cxn ang="T14">
                  <a:pos x="T4" y="T5"/>
                </a:cxn>
                <a:cxn ang="T15">
                  <a:pos x="T6" y="T7"/>
                </a:cxn>
                <a:cxn ang="T16">
                  <a:pos x="T8" y="T9"/>
                </a:cxn>
                <a:cxn ang="T17">
                  <a:pos x="T10" y="T11"/>
                </a:cxn>
              </a:cxnLst>
              <a:rect l="T18" t="T19" r="T20" b="T21"/>
              <a:pathLst>
                <a:path w="621" h="607">
                  <a:moveTo>
                    <a:pt x="45" y="0"/>
                  </a:moveTo>
                  <a:cubicBezTo>
                    <a:pt x="16" y="96"/>
                    <a:pt x="0" y="198"/>
                    <a:pt x="0" y="304"/>
                  </a:cubicBezTo>
                  <a:cubicBezTo>
                    <a:pt x="0" y="401"/>
                    <a:pt x="13" y="494"/>
                    <a:pt x="38" y="584"/>
                  </a:cubicBezTo>
                  <a:cubicBezTo>
                    <a:pt x="109" y="599"/>
                    <a:pt x="183" y="607"/>
                    <a:pt x="258" y="607"/>
                  </a:cubicBezTo>
                  <a:cubicBezTo>
                    <a:pt x="386" y="607"/>
                    <a:pt x="508" y="584"/>
                    <a:pt x="621" y="541"/>
                  </a:cubicBezTo>
                  <a:cubicBezTo>
                    <a:pt x="365" y="445"/>
                    <a:pt x="157" y="249"/>
                    <a:pt x="45" y="0"/>
                  </a:cubicBezTo>
                </a:path>
              </a:pathLst>
            </a:custGeom>
            <a:grpFill/>
            <a:ln w="9525" cap="rnd">
              <a:solidFill>
                <a:srgbClr val="FFFFFF"/>
              </a:solidFill>
              <a:bevel/>
            </a:ln>
          </p:spPr>
          <p:txBody>
            <a:bodyPr anchor="ctr"/>
            <a:lstStyle/>
            <a:p>
              <a:pPr algn="l" eaLnBrk="1" fontAlgn="base" hangingPunct="1"/>
              <a:endParaRPr lang="zh-CN" altLang="en-US" sz="1800">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12305" name="WordArt 20"/>
          <p:cNvSpPr>
            <a:spLocks noChangeArrowheads="1" noChangeShapeType="1" noTextEdit="1"/>
          </p:cNvSpPr>
          <p:nvPr/>
        </p:nvSpPr>
        <p:spPr bwMode="auto">
          <a:xfrm rot="18900000">
            <a:off x="2849563" y="1347788"/>
            <a:ext cx="1546225" cy="801687"/>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1912442"/>
              </a:avLst>
            </a:prstTxWarp>
          </a:bodyPr>
          <a:lstStyle/>
          <a:p>
            <a:pPr algn="l"/>
            <a:r>
              <a:rPr lang="zh-CN" altLang="en-US" sz="800" kern="10">
                <a:solidFill>
                  <a:srgbClr val="F8F8F8"/>
                </a:solidFill>
                <a:latin typeface="微软雅黑" panose="020B0503020204020204" pitchFamily="34" charset="-122"/>
                <a:ea typeface="微软雅黑" panose="020B0503020204020204" pitchFamily="34" charset="-122"/>
              </a:rPr>
              <a:t>单击此处输入文字</a:t>
            </a:r>
            <a:endParaRPr lang="zh-CN" altLang="en-US" sz="800" kern="10">
              <a:solidFill>
                <a:srgbClr val="F8F8F8"/>
              </a:solidFill>
              <a:latin typeface="微软雅黑" panose="020B0503020204020204" pitchFamily="34" charset="-122"/>
              <a:ea typeface="微软雅黑" panose="020B0503020204020204" pitchFamily="34" charset="-122"/>
            </a:endParaRPr>
          </a:p>
        </p:txBody>
      </p:sp>
      <p:sp>
        <p:nvSpPr>
          <p:cNvPr id="12306" name="WordArt 20"/>
          <p:cNvSpPr>
            <a:spLocks noChangeArrowheads="1" noChangeShapeType="1" noTextEdit="1"/>
          </p:cNvSpPr>
          <p:nvPr/>
        </p:nvSpPr>
        <p:spPr bwMode="auto">
          <a:xfrm rot="2551090">
            <a:off x="4691063" y="1358900"/>
            <a:ext cx="1544637" cy="803275"/>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1849428"/>
              </a:avLst>
            </a:prstTxWarp>
          </a:bodyPr>
          <a:lstStyle/>
          <a:p>
            <a:pPr algn="l"/>
            <a:r>
              <a:rPr lang="zh-CN" altLang="en-US" sz="800" kern="10">
                <a:solidFill>
                  <a:srgbClr val="F9F9F9"/>
                </a:solidFill>
                <a:latin typeface="微软雅黑" panose="020B0503020204020204" pitchFamily="34" charset="-122"/>
                <a:ea typeface="微软雅黑" panose="020B0503020204020204" pitchFamily="34" charset="-122"/>
              </a:rPr>
              <a:t>单击此处输入文字</a:t>
            </a:r>
            <a:endParaRPr lang="zh-CN" altLang="en-US" sz="800" kern="10">
              <a:solidFill>
                <a:srgbClr val="F9F9F9"/>
              </a:solidFill>
              <a:latin typeface="微软雅黑" panose="020B0503020204020204" pitchFamily="34" charset="-122"/>
              <a:ea typeface="微软雅黑" panose="020B0503020204020204" pitchFamily="34" charset="-122"/>
            </a:endParaRPr>
          </a:p>
        </p:txBody>
      </p:sp>
      <p:sp>
        <p:nvSpPr>
          <p:cNvPr id="12307" name="WordArt 20"/>
          <p:cNvSpPr>
            <a:spLocks noChangeArrowheads="1" noChangeShapeType="1" noTextEdit="1"/>
          </p:cNvSpPr>
          <p:nvPr/>
        </p:nvSpPr>
        <p:spPr bwMode="auto">
          <a:xfrm rot="8257672">
            <a:off x="4700588" y="3255963"/>
            <a:ext cx="1546225" cy="801687"/>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1994935"/>
              </a:avLst>
            </a:prstTxWarp>
          </a:bodyPr>
          <a:lstStyle/>
          <a:p>
            <a:pPr algn="l"/>
            <a:r>
              <a:rPr lang="zh-CN" altLang="en-US" sz="800" kern="10">
                <a:solidFill>
                  <a:srgbClr val="F8F8F8"/>
                </a:solidFill>
                <a:latin typeface="微软雅黑" panose="020B0503020204020204" pitchFamily="34" charset="-122"/>
                <a:ea typeface="微软雅黑" panose="020B0503020204020204" pitchFamily="34" charset="-122"/>
              </a:rPr>
              <a:t>单击此处输入文字</a:t>
            </a:r>
            <a:endParaRPr lang="zh-CN" altLang="en-US" sz="800" kern="10">
              <a:solidFill>
                <a:srgbClr val="F8F8F8"/>
              </a:solidFill>
              <a:latin typeface="微软雅黑" panose="020B0503020204020204" pitchFamily="34" charset="-122"/>
              <a:ea typeface="微软雅黑" panose="020B0503020204020204" pitchFamily="34" charset="-122"/>
            </a:endParaRPr>
          </a:p>
        </p:txBody>
      </p:sp>
      <p:sp>
        <p:nvSpPr>
          <p:cNvPr id="12308" name="WordArt 20"/>
          <p:cNvSpPr>
            <a:spLocks noChangeArrowheads="1" noChangeShapeType="1" noTextEdit="1"/>
          </p:cNvSpPr>
          <p:nvPr/>
        </p:nvSpPr>
        <p:spPr bwMode="auto">
          <a:xfrm rot="13136331">
            <a:off x="2873375" y="3254375"/>
            <a:ext cx="1544638" cy="801688"/>
          </a:xfrm>
          <a:prstGeom prst="rect">
            <a:avLst/>
          </a:prstGeom>
          <a:extLst>
            <a:ext uri="{91240B29-F687-4F45-9708-019B960494DF}">
              <a14:hiddenLine xmlns:a14="http://schemas.microsoft.com/office/drawing/2010/main" w="9525">
                <a:solidFill>
                  <a:srgbClr val="000000"/>
                </a:solidFill>
                <a:round/>
              </a14:hiddenLine>
            </a:ext>
          </a:extLst>
        </p:spPr>
        <p:txBody>
          <a:bodyPr spcFirstLastPara="1" wrap="none" fromWordArt="1">
            <a:prstTxWarp prst="textArchUp">
              <a:avLst>
                <a:gd name="adj" fmla="val 12080400"/>
              </a:avLst>
            </a:prstTxWarp>
          </a:bodyPr>
          <a:lstStyle/>
          <a:p>
            <a:pPr algn="l"/>
            <a:r>
              <a:rPr lang="zh-CN" altLang="en-US" sz="800" kern="10">
                <a:solidFill>
                  <a:srgbClr val="F8F8F8"/>
                </a:solidFill>
                <a:latin typeface="微软雅黑" panose="020B0503020204020204" pitchFamily="34" charset="-122"/>
                <a:ea typeface="微软雅黑" panose="020B0503020204020204" pitchFamily="34" charset="-122"/>
              </a:rPr>
              <a:t>单击此处输入文字</a:t>
            </a:r>
            <a:endParaRPr lang="zh-CN" altLang="en-US" sz="800" kern="10">
              <a:solidFill>
                <a:srgbClr val="F8F8F8"/>
              </a:solidFill>
              <a:latin typeface="微软雅黑" panose="020B0503020204020204" pitchFamily="34" charset="-122"/>
              <a:ea typeface="微软雅黑" panose="020B0503020204020204" pitchFamily="34" charset="-122"/>
            </a:endParaRPr>
          </a:p>
        </p:txBody>
      </p:sp>
      <p:sp>
        <p:nvSpPr>
          <p:cNvPr id="12309" name="矩形 16"/>
          <p:cNvSpPr>
            <a:spLocks noChangeArrowheads="1"/>
          </p:cNvSpPr>
          <p:nvPr/>
        </p:nvSpPr>
        <p:spPr bwMode="auto">
          <a:xfrm>
            <a:off x="4114800" y="248761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zh-CN" altLang="en-US" sz="2800" b="1">
                <a:solidFill>
                  <a:srgbClr val="F8F8F8"/>
                </a:solidFill>
                <a:ea typeface="微软雅黑" panose="020B0503020204020204" pitchFamily="34" charset="-122"/>
                <a:sym typeface="Verdana" panose="020B0604030504040204" pitchFamily="34" charset="0"/>
              </a:rPr>
              <a:t>文本</a:t>
            </a:r>
            <a:endParaRPr lang="zh-CN" altLang="en-US" sz="1800">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310" name="TextBox 7"/>
          <p:cNvSpPr>
            <a:spLocks noChangeArrowheads="1"/>
          </p:cNvSpPr>
          <p:nvPr/>
        </p:nvSpPr>
        <p:spPr bwMode="auto">
          <a:xfrm>
            <a:off x="990600" y="3122613"/>
            <a:ext cx="1573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2311" name="TextBox 8"/>
          <p:cNvSpPr>
            <a:spLocks noChangeArrowheads="1"/>
          </p:cNvSpPr>
          <p:nvPr/>
        </p:nvSpPr>
        <p:spPr bwMode="auto">
          <a:xfrm>
            <a:off x="990600" y="1462088"/>
            <a:ext cx="1573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2312" name="TextBox 9"/>
          <p:cNvSpPr>
            <a:spLocks noChangeArrowheads="1"/>
          </p:cNvSpPr>
          <p:nvPr/>
        </p:nvSpPr>
        <p:spPr bwMode="auto">
          <a:xfrm>
            <a:off x="6553200" y="1462088"/>
            <a:ext cx="1573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2313" name="TextBox 10"/>
          <p:cNvSpPr>
            <a:spLocks noChangeArrowheads="1"/>
          </p:cNvSpPr>
          <p:nvPr/>
        </p:nvSpPr>
        <p:spPr bwMode="auto">
          <a:xfrm>
            <a:off x="6553200" y="3122613"/>
            <a:ext cx="1573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25"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6" name="直接连接符 25"/>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par>
                          <p:cTn id="11" fill="hold">
                            <p:stCondLst>
                              <p:cond delay="500"/>
                            </p:stCondLst>
                            <p:childTnLst>
                              <p:par>
                                <p:cTn id="12" presetID="35" presetClass="entr" presetSubtype="0" fill="hold" nodeType="afterEffect">
                                  <p:stCondLst>
                                    <p:cond delay="0"/>
                                  </p:stCondLst>
                                  <p:childTnLst>
                                    <p:set>
                                      <p:cBhvr>
                                        <p:cTn id="13" dur="1" fill="hold">
                                          <p:stCondLst>
                                            <p:cond delay="0"/>
                                          </p:stCondLst>
                                        </p:cTn>
                                        <p:tgtEl>
                                          <p:spTgt spid="12291"/>
                                        </p:tgtEl>
                                        <p:attrNameLst>
                                          <p:attrName>style.visibility</p:attrName>
                                        </p:attrNameLst>
                                      </p:cBhvr>
                                      <p:to>
                                        <p:strVal val="visible"/>
                                      </p:to>
                                    </p:set>
                                    <p:animEffect>
                                      <p:cBhvr>
                                        <p:cTn id="14" dur="2000"/>
                                        <p:tgtEl>
                                          <p:spTgt spid="12291"/>
                                        </p:tgtEl>
                                      </p:cBhvr>
                                    </p:animEffect>
                                    <p:anim calcmode="lin" valueType="num">
                                      <p:cBhvr>
                                        <p:cTn id="15" dur="2000" fill="hold"/>
                                        <p:tgtEl>
                                          <p:spTgt spid="12291"/>
                                        </p:tgtEl>
                                        <p:attrNameLst>
                                          <p:attrName>style.rotation</p:attrName>
                                        </p:attrNameLst>
                                      </p:cBhvr>
                                      <p:tavLst>
                                        <p:tav tm="0">
                                          <p:val>
                                            <p:fltVal val="720"/>
                                          </p:val>
                                        </p:tav>
                                        <p:tav tm="100000">
                                          <p:val>
                                            <p:fltVal val="0"/>
                                          </p:val>
                                        </p:tav>
                                      </p:tavLst>
                                    </p:anim>
                                    <p:anim calcmode="lin" valueType="num">
                                      <p:cBhvr>
                                        <p:cTn id="16" dur="2000" fill="hold"/>
                                        <p:tgtEl>
                                          <p:spTgt spid="12291"/>
                                        </p:tgtEl>
                                        <p:attrNameLst>
                                          <p:attrName>ppt_h</p:attrName>
                                        </p:attrNameLst>
                                      </p:cBhvr>
                                      <p:tavLst>
                                        <p:tav tm="0">
                                          <p:val>
                                            <p:fltVal val="0"/>
                                          </p:val>
                                        </p:tav>
                                        <p:tav tm="100000">
                                          <p:val>
                                            <p:strVal val="#ppt_h"/>
                                          </p:val>
                                        </p:tav>
                                      </p:tavLst>
                                    </p:anim>
                                    <p:anim calcmode="lin" valueType="num">
                                      <p:cBhvr>
                                        <p:cTn id="17" dur="2000" fill="hold"/>
                                        <p:tgtEl>
                                          <p:spTgt spid="12291"/>
                                        </p:tgtEl>
                                        <p:attrNameLst>
                                          <p:attrName>ppt_w</p:attrName>
                                        </p:attrNameLst>
                                      </p:cBhvr>
                                      <p:tavLst>
                                        <p:tav tm="0">
                                          <p:val>
                                            <p:fltVal val="0"/>
                                          </p:val>
                                        </p:tav>
                                        <p:tav tm="100000">
                                          <p:val>
                                            <p:strVal val="#ppt_w"/>
                                          </p:val>
                                        </p:tav>
                                      </p:tavLst>
                                    </p:anim>
                                  </p:childTnLst>
                                </p:cTn>
                              </p:par>
                            </p:childTnLst>
                          </p:cTn>
                        </p:par>
                        <p:par>
                          <p:cTn id="18" fill="hold">
                            <p:stCondLst>
                              <p:cond delay="2500"/>
                            </p:stCondLst>
                            <p:childTnLst>
                              <p:par>
                                <p:cTn id="19" presetID="23" presetClass="entr" presetSubtype="16" fill="hold" grpId="0" nodeType="afterEffect">
                                  <p:stCondLst>
                                    <p:cond delay="0"/>
                                  </p:stCondLst>
                                  <p:childTnLst>
                                    <p:set>
                                      <p:cBhvr>
                                        <p:cTn id="20" dur="1" fill="hold">
                                          <p:stCondLst>
                                            <p:cond delay="0"/>
                                          </p:stCondLst>
                                        </p:cTn>
                                        <p:tgtEl>
                                          <p:spTgt spid="12309"/>
                                        </p:tgtEl>
                                        <p:attrNameLst>
                                          <p:attrName>style.visibility</p:attrName>
                                        </p:attrNameLst>
                                      </p:cBhvr>
                                      <p:to>
                                        <p:strVal val="visible"/>
                                      </p:to>
                                    </p:set>
                                    <p:anim calcmode="lin" valueType="num">
                                      <p:cBhvr>
                                        <p:cTn id="21" dur="500" fill="hold"/>
                                        <p:tgtEl>
                                          <p:spTgt spid="12309"/>
                                        </p:tgtEl>
                                        <p:attrNameLst>
                                          <p:attrName>ppt_w</p:attrName>
                                        </p:attrNameLst>
                                      </p:cBhvr>
                                      <p:tavLst>
                                        <p:tav tm="0">
                                          <p:val>
                                            <p:fltVal val="0"/>
                                          </p:val>
                                        </p:tav>
                                        <p:tav tm="100000">
                                          <p:val>
                                            <p:strVal val="#ppt_w"/>
                                          </p:val>
                                        </p:tav>
                                      </p:tavLst>
                                    </p:anim>
                                    <p:anim calcmode="lin" valueType="num">
                                      <p:cBhvr>
                                        <p:cTn id="22" dur="500" fill="hold"/>
                                        <p:tgtEl>
                                          <p:spTgt spid="12309"/>
                                        </p:tgtEl>
                                        <p:attrNameLst>
                                          <p:attrName>ppt_h</p:attrName>
                                        </p:attrNameLst>
                                      </p:cBhvr>
                                      <p:tavLst>
                                        <p:tav tm="0">
                                          <p:val>
                                            <p:fltVal val="0"/>
                                          </p:val>
                                        </p:tav>
                                        <p:tav tm="100000">
                                          <p:val>
                                            <p:strVal val="#ppt_h"/>
                                          </p:val>
                                        </p:tav>
                                      </p:tavLst>
                                    </p:anim>
                                  </p:childTnLst>
                                </p:cTn>
                              </p:par>
                            </p:childTnLst>
                          </p:cTn>
                        </p:par>
                        <p:par>
                          <p:cTn id="23" fill="hold">
                            <p:stCondLst>
                              <p:cond delay="3000"/>
                            </p:stCondLst>
                            <p:childTnLst>
                              <p:par>
                                <p:cTn id="24" presetID="23" presetClass="entr" presetSubtype="528" fill="hold" grpId="1" nodeType="afterEffect">
                                  <p:stCondLst>
                                    <p:cond delay="0"/>
                                  </p:stCondLst>
                                  <p:childTnLst>
                                    <p:set>
                                      <p:cBhvr>
                                        <p:cTn id="25" dur="1" fill="hold">
                                          <p:stCondLst>
                                            <p:cond delay="0"/>
                                          </p:stCondLst>
                                        </p:cTn>
                                        <p:tgtEl>
                                          <p:spTgt spid="12306"/>
                                        </p:tgtEl>
                                        <p:attrNameLst>
                                          <p:attrName>style.visibility</p:attrName>
                                        </p:attrNameLst>
                                      </p:cBhvr>
                                      <p:to>
                                        <p:strVal val="visible"/>
                                      </p:to>
                                    </p:set>
                                    <p:anim calcmode="lin" valueType="num">
                                      <p:cBhvr>
                                        <p:cTn id="26" dur="500" fill="hold"/>
                                        <p:tgtEl>
                                          <p:spTgt spid="12306"/>
                                        </p:tgtEl>
                                        <p:attrNameLst>
                                          <p:attrName>ppt_w</p:attrName>
                                        </p:attrNameLst>
                                      </p:cBhvr>
                                      <p:tavLst>
                                        <p:tav tm="0">
                                          <p:val>
                                            <p:fltVal val="0"/>
                                          </p:val>
                                        </p:tav>
                                        <p:tav tm="100000">
                                          <p:val>
                                            <p:strVal val="#ppt_w"/>
                                          </p:val>
                                        </p:tav>
                                      </p:tavLst>
                                    </p:anim>
                                    <p:anim calcmode="lin" valueType="num">
                                      <p:cBhvr>
                                        <p:cTn id="27" dur="500" fill="hold"/>
                                        <p:tgtEl>
                                          <p:spTgt spid="12306"/>
                                        </p:tgtEl>
                                        <p:attrNameLst>
                                          <p:attrName>ppt_h</p:attrName>
                                        </p:attrNameLst>
                                      </p:cBhvr>
                                      <p:tavLst>
                                        <p:tav tm="0">
                                          <p:val>
                                            <p:fltVal val="0"/>
                                          </p:val>
                                        </p:tav>
                                        <p:tav tm="100000">
                                          <p:val>
                                            <p:strVal val="#ppt_h"/>
                                          </p:val>
                                        </p:tav>
                                      </p:tavLst>
                                    </p:anim>
                                    <p:anim calcmode="lin" valueType="num">
                                      <p:cBhvr>
                                        <p:cTn id="28" dur="500" fill="hold"/>
                                        <p:tgtEl>
                                          <p:spTgt spid="12306"/>
                                        </p:tgtEl>
                                        <p:attrNameLst>
                                          <p:attrName>ppt_x</p:attrName>
                                        </p:attrNameLst>
                                      </p:cBhvr>
                                      <p:tavLst>
                                        <p:tav tm="0">
                                          <p:val>
                                            <p:fltVal val="0.5"/>
                                          </p:val>
                                        </p:tav>
                                        <p:tav tm="100000">
                                          <p:val>
                                            <p:strVal val="#ppt_x"/>
                                          </p:val>
                                        </p:tav>
                                      </p:tavLst>
                                    </p:anim>
                                    <p:anim calcmode="lin" valueType="num">
                                      <p:cBhvr>
                                        <p:cTn id="29" dur="500" fill="hold"/>
                                        <p:tgtEl>
                                          <p:spTgt spid="12306"/>
                                        </p:tgtEl>
                                        <p:attrNameLst>
                                          <p:attrName>ppt_y</p:attrName>
                                        </p:attrNameLst>
                                      </p:cBhvr>
                                      <p:tavLst>
                                        <p:tav tm="0">
                                          <p:val>
                                            <p:fltVal val="0.5"/>
                                          </p:val>
                                        </p:tav>
                                        <p:tav tm="100000">
                                          <p:val>
                                            <p:strVal val="#ppt_y"/>
                                          </p:val>
                                        </p:tav>
                                      </p:tavLst>
                                    </p:anim>
                                  </p:childTnLst>
                                </p:cTn>
                              </p:par>
                              <p:par>
                                <p:cTn id="30" presetID="23" presetClass="entr" presetSubtype="528" fill="hold" grpId="1" nodeType="withEffect">
                                  <p:stCondLst>
                                    <p:cond delay="0"/>
                                  </p:stCondLst>
                                  <p:childTnLst>
                                    <p:set>
                                      <p:cBhvr>
                                        <p:cTn id="31" dur="1" fill="hold">
                                          <p:stCondLst>
                                            <p:cond delay="0"/>
                                          </p:stCondLst>
                                        </p:cTn>
                                        <p:tgtEl>
                                          <p:spTgt spid="12307"/>
                                        </p:tgtEl>
                                        <p:attrNameLst>
                                          <p:attrName>style.visibility</p:attrName>
                                        </p:attrNameLst>
                                      </p:cBhvr>
                                      <p:to>
                                        <p:strVal val="visible"/>
                                      </p:to>
                                    </p:set>
                                    <p:anim calcmode="lin" valueType="num">
                                      <p:cBhvr>
                                        <p:cTn id="32" dur="500" fill="hold"/>
                                        <p:tgtEl>
                                          <p:spTgt spid="12307"/>
                                        </p:tgtEl>
                                        <p:attrNameLst>
                                          <p:attrName>ppt_w</p:attrName>
                                        </p:attrNameLst>
                                      </p:cBhvr>
                                      <p:tavLst>
                                        <p:tav tm="0">
                                          <p:val>
                                            <p:fltVal val="0"/>
                                          </p:val>
                                        </p:tav>
                                        <p:tav tm="100000">
                                          <p:val>
                                            <p:strVal val="#ppt_w"/>
                                          </p:val>
                                        </p:tav>
                                      </p:tavLst>
                                    </p:anim>
                                    <p:anim calcmode="lin" valueType="num">
                                      <p:cBhvr>
                                        <p:cTn id="33" dur="500" fill="hold"/>
                                        <p:tgtEl>
                                          <p:spTgt spid="12307"/>
                                        </p:tgtEl>
                                        <p:attrNameLst>
                                          <p:attrName>ppt_h</p:attrName>
                                        </p:attrNameLst>
                                      </p:cBhvr>
                                      <p:tavLst>
                                        <p:tav tm="0">
                                          <p:val>
                                            <p:fltVal val="0"/>
                                          </p:val>
                                        </p:tav>
                                        <p:tav tm="100000">
                                          <p:val>
                                            <p:strVal val="#ppt_h"/>
                                          </p:val>
                                        </p:tav>
                                      </p:tavLst>
                                    </p:anim>
                                    <p:anim calcmode="lin" valueType="num">
                                      <p:cBhvr>
                                        <p:cTn id="34" dur="500" fill="hold"/>
                                        <p:tgtEl>
                                          <p:spTgt spid="12307"/>
                                        </p:tgtEl>
                                        <p:attrNameLst>
                                          <p:attrName>ppt_x</p:attrName>
                                        </p:attrNameLst>
                                      </p:cBhvr>
                                      <p:tavLst>
                                        <p:tav tm="0">
                                          <p:val>
                                            <p:fltVal val="0.5"/>
                                          </p:val>
                                        </p:tav>
                                        <p:tav tm="100000">
                                          <p:val>
                                            <p:strVal val="#ppt_x"/>
                                          </p:val>
                                        </p:tav>
                                      </p:tavLst>
                                    </p:anim>
                                    <p:anim calcmode="lin" valueType="num">
                                      <p:cBhvr>
                                        <p:cTn id="35" dur="500" fill="hold"/>
                                        <p:tgtEl>
                                          <p:spTgt spid="12307"/>
                                        </p:tgtEl>
                                        <p:attrNameLst>
                                          <p:attrName>ppt_y</p:attrName>
                                        </p:attrNameLst>
                                      </p:cBhvr>
                                      <p:tavLst>
                                        <p:tav tm="0">
                                          <p:val>
                                            <p:fltVal val="0.5"/>
                                          </p:val>
                                        </p:tav>
                                        <p:tav tm="100000">
                                          <p:val>
                                            <p:strVal val="#ppt_y"/>
                                          </p:val>
                                        </p:tav>
                                      </p:tavLst>
                                    </p:anim>
                                  </p:childTnLst>
                                </p:cTn>
                              </p:par>
                              <p:par>
                                <p:cTn id="36" presetID="23" presetClass="entr" presetSubtype="528" fill="hold" grpId="1" nodeType="withEffect">
                                  <p:stCondLst>
                                    <p:cond delay="0"/>
                                  </p:stCondLst>
                                  <p:childTnLst>
                                    <p:set>
                                      <p:cBhvr>
                                        <p:cTn id="37" dur="1" fill="hold">
                                          <p:stCondLst>
                                            <p:cond delay="0"/>
                                          </p:stCondLst>
                                        </p:cTn>
                                        <p:tgtEl>
                                          <p:spTgt spid="12308"/>
                                        </p:tgtEl>
                                        <p:attrNameLst>
                                          <p:attrName>style.visibility</p:attrName>
                                        </p:attrNameLst>
                                      </p:cBhvr>
                                      <p:to>
                                        <p:strVal val="visible"/>
                                      </p:to>
                                    </p:set>
                                    <p:anim calcmode="lin" valueType="num">
                                      <p:cBhvr>
                                        <p:cTn id="38" dur="500" fill="hold"/>
                                        <p:tgtEl>
                                          <p:spTgt spid="12308"/>
                                        </p:tgtEl>
                                        <p:attrNameLst>
                                          <p:attrName>ppt_w</p:attrName>
                                        </p:attrNameLst>
                                      </p:cBhvr>
                                      <p:tavLst>
                                        <p:tav tm="0">
                                          <p:val>
                                            <p:fltVal val="0"/>
                                          </p:val>
                                        </p:tav>
                                        <p:tav tm="100000">
                                          <p:val>
                                            <p:strVal val="#ppt_w"/>
                                          </p:val>
                                        </p:tav>
                                      </p:tavLst>
                                    </p:anim>
                                    <p:anim calcmode="lin" valueType="num">
                                      <p:cBhvr>
                                        <p:cTn id="39" dur="500" fill="hold"/>
                                        <p:tgtEl>
                                          <p:spTgt spid="12308"/>
                                        </p:tgtEl>
                                        <p:attrNameLst>
                                          <p:attrName>ppt_h</p:attrName>
                                        </p:attrNameLst>
                                      </p:cBhvr>
                                      <p:tavLst>
                                        <p:tav tm="0">
                                          <p:val>
                                            <p:fltVal val="0"/>
                                          </p:val>
                                        </p:tav>
                                        <p:tav tm="100000">
                                          <p:val>
                                            <p:strVal val="#ppt_h"/>
                                          </p:val>
                                        </p:tav>
                                      </p:tavLst>
                                    </p:anim>
                                    <p:anim calcmode="lin" valueType="num">
                                      <p:cBhvr>
                                        <p:cTn id="40" dur="500" fill="hold"/>
                                        <p:tgtEl>
                                          <p:spTgt spid="12308"/>
                                        </p:tgtEl>
                                        <p:attrNameLst>
                                          <p:attrName>ppt_x</p:attrName>
                                        </p:attrNameLst>
                                      </p:cBhvr>
                                      <p:tavLst>
                                        <p:tav tm="0">
                                          <p:val>
                                            <p:fltVal val="0.5"/>
                                          </p:val>
                                        </p:tav>
                                        <p:tav tm="100000">
                                          <p:val>
                                            <p:strVal val="#ppt_x"/>
                                          </p:val>
                                        </p:tav>
                                      </p:tavLst>
                                    </p:anim>
                                    <p:anim calcmode="lin" valueType="num">
                                      <p:cBhvr>
                                        <p:cTn id="41" dur="500" fill="hold"/>
                                        <p:tgtEl>
                                          <p:spTgt spid="12308"/>
                                        </p:tgtEl>
                                        <p:attrNameLst>
                                          <p:attrName>ppt_y</p:attrName>
                                        </p:attrNameLst>
                                      </p:cBhvr>
                                      <p:tavLst>
                                        <p:tav tm="0">
                                          <p:val>
                                            <p:fltVal val="0.5"/>
                                          </p:val>
                                        </p:tav>
                                        <p:tav tm="100000">
                                          <p:val>
                                            <p:strVal val="#ppt_y"/>
                                          </p:val>
                                        </p:tav>
                                      </p:tavLst>
                                    </p:anim>
                                  </p:childTnLst>
                                </p:cTn>
                              </p:par>
                              <p:par>
                                <p:cTn id="42" presetID="23" presetClass="entr" presetSubtype="528" fill="hold" grpId="1" nodeType="withEffect">
                                  <p:stCondLst>
                                    <p:cond delay="0"/>
                                  </p:stCondLst>
                                  <p:childTnLst>
                                    <p:set>
                                      <p:cBhvr>
                                        <p:cTn id="43" dur="1" fill="hold">
                                          <p:stCondLst>
                                            <p:cond delay="0"/>
                                          </p:stCondLst>
                                        </p:cTn>
                                        <p:tgtEl>
                                          <p:spTgt spid="12305"/>
                                        </p:tgtEl>
                                        <p:attrNameLst>
                                          <p:attrName>style.visibility</p:attrName>
                                        </p:attrNameLst>
                                      </p:cBhvr>
                                      <p:to>
                                        <p:strVal val="visible"/>
                                      </p:to>
                                    </p:set>
                                    <p:anim calcmode="lin" valueType="num">
                                      <p:cBhvr>
                                        <p:cTn id="44" dur="500" fill="hold"/>
                                        <p:tgtEl>
                                          <p:spTgt spid="12305"/>
                                        </p:tgtEl>
                                        <p:attrNameLst>
                                          <p:attrName>ppt_w</p:attrName>
                                        </p:attrNameLst>
                                      </p:cBhvr>
                                      <p:tavLst>
                                        <p:tav tm="0">
                                          <p:val>
                                            <p:fltVal val="0"/>
                                          </p:val>
                                        </p:tav>
                                        <p:tav tm="100000">
                                          <p:val>
                                            <p:strVal val="#ppt_w"/>
                                          </p:val>
                                        </p:tav>
                                      </p:tavLst>
                                    </p:anim>
                                    <p:anim calcmode="lin" valueType="num">
                                      <p:cBhvr>
                                        <p:cTn id="45" dur="500" fill="hold"/>
                                        <p:tgtEl>
                                          <p:spTgt spid="12305"/>
                                        </p:tgtEl>
                                        <p:attrNameLst>
                                          <p:attrName>ppt_h</p:attrName>
                                        </p:attrNameLst>
                                      </p:cBhvr>
                                      <p:tavLst>
                                        <p:tav tm="0">
                                          <p:val>
                                            <p:fltVal val="0"/>
                                          </p:val>
                                        </p:tav>
                                        <p:tav tm="100000">
                                          <p:val>
                                            <p:strVal val="#ppt_h"/>
                                          </p:val>
                                        </p:tav>
                                      </p:tavLst>
                                    </p:anim>
                                    <p:anim calcmode="lin" valueType="num">
                                      <p:cBhvr>
                                        <p:cTn id="46" dur="500" fill="hold"/>
                                        <p:tgtEl>
                                          <p:spTgt spid="12305"/>
                                        </p:tgtEl>
                                        <p:attrNameLst>
                                          <p:attrName>ppt_x</p:attrName>
                                        </p:attrNameLst>
                                      </p:cBhvr>
                                      <p:tavLst>
                                        <p:tav tm="0">
                                          <p:val>
                                            <p:fltVal val="0.5"/>
                                          </p:val>
                                        </p:tav>
                                        <p:tav tm="100000">
                                          <p:val>
                                            <p:strVal val="#ppt_x"/>
                                          </p:val>
                                        </p:tav>
                                      </p:tavLst>
                                    </p:anim>
                                    <p:anim calcmode="lin" valueType="num">
                                      <p:cBhvr>
                                        <p:cTn id="47" dur="500" fill="hold"/>
                                        <p:tgtEl>
                                          <p:spTgt spid="12305"/>
                                        </p:tgtEl>
                                        <p:attrNameLst>
                                          <p:attrName>ppt_y</p:attrName>
                                        </p:attrNameLst>
                                      </p:cBhvr>
                                      <p:tavLst>
                                        <p:tav tm="0">
                                          <p:val>
                                            <p:fltVal val="0.5"/>
                                          </p:val>
                                        </p:tav>
                                        <p:tav tm="100000">
                                          <p:val>
                                            <p:strVal val="#ppt_y"/>
                                          </p:val>
                                        </p:tav>
                                      </p:tavLst>
                                    </p:anim>
                                  </p:childTnLst>
                                </p:cTn>
                              </p:par>
                            </p:childTnLst>
                          </p:cTn>
                        </p:par>
                        <p:par>
                          <p:cTn id="48" fill="hold">
                            <p:stCondLst>
                              <p:cond delay="3500"/>
                            </p:stCondLst>
                            <p:childTnLst>
                              <p:par>
                                <p:cTn id="49" presetID="23" presetClass="entr" presetSubtype="528" fill="hold" grpId="0" nodeType="afterEffect">
                                  <p:stCondLst>
                                    <p:cond delay="0"/>
                                  </p:stCondLst>
                                  <p:childTnLst>
                                    <p:set>
                                      <p:cBhvr>
                                        <p:cTn id="50" dur="1" fill="hold">
                                          <p:stCondLst>
                                            <p:cond delay="0"/>
                                          </p:stCondLst>
                                        </p:cTn>
                                        <p:tgtEl>
                                          <p:spTgt spid="12312"/>
                                        </p:tgtEl>
                                        <p:attrNameLst>
                                          <p:attrName>style.visibility</p:attrName>
                                        </p:attrNameLst>
                                      </p:cBhvr>
                                      <p:to>
                                        <p:strVal val="visible"/>
                                      </p:to>
                                    </p:set>
                                    <p:anim calcmode="lin" valueType="num">
                                      <p:cBhvr>
                                        <p:cTn id="51" dur="500" fill="hold"/>
                                        <p:tgtEl>
                                          <p:spTgt spid="12312"/>
                                        </p:tgtEl>
                                        <p:attrNameLst>
                                          <p:attrName>ppt_w</p:attrName>
                                        </p:attrNameLst>
                                      </p:cBhvr>
                                      <p:tavLst>
                                        <p:tav tm="0">
                                          <p:val>
                                            <p:fltVal val="0"/>
                                          </p:val>
                                        </p:tav>
                                        <p:tav tm="100000">
                                          <p:val>
                                            <p:strVal val="#ppt_w"/>
                                          </p:val>
                                        </p:tav>
                                      </p:tavLst>
                                    </p:anim>
                                    <p:anim calcmode="lin" valueType="num">
                                      <p:cBhvr>
                                        <p:cTn id="52" dur="500" fill="hold"/>
                                        <p:tgtEl>
                                          <p:spTgt spid="12312"/>
                                        </p:tgtEl>
                                        <p:attrNameLst>
                                          <p:attrName>ppt_h</p:attrName>
                                        </p:attrNameLst>
                                      </p:cBhvr>
                                      <p:tavLst>
                                        <p:tav tm="0">
                                          <p:val>
                                            <p:fltVal val="0"/>
                                          </p:val>
                                        </p:tav>
                                        <p:tav tm="100000">
                                          <p:val>
                                            <p:strVal val="#ppt_h"/>
                                          </p:val>
                                        </p:tav>
                                      </p:tavLst>
                                    </p:anim>
                                    <p:anim calcmode="lin" valueType="num">
                                      <p:cBhvr>
                                        <p:cTn id="53" dur="500" fill="hold"/>
                                        <p:tgtEl>
                                          <p:spTgt spid="12312"/>
                                        </p:tgtEl>
                                        <p:attrNameLst>
                                          <p:attrName>ppt_x</p:attrName>
                                        </p:attrNameLst>
                                      </p:cBhvr>
                                      <p:tavLst>
                                        <p:tav tm="0">
                                          <p:val>
                                            <p:fltVal val="0.5"/>
                                          </p:val>
                                        </p:tav>
                                        <p:tav tm="100000">
                                          <p:val>
                                            <p:strVal val="#ppt_x"/>
                                          </p:val>
                                        </p:tav>
                                      </p:tavLst>
                                    </p:anim>
                                    <p:anim calcmode="lin" valueType="num">
                                      <p:cBhvr>
                                        <p:cTn id="54" dur="500" fill="hold"/>
                                        <p:tgtEl>
                                          <p:spTgt spid="12312"/>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12313"/>
                                        </p:tgtEl>
                                        <p:attrNameLst>
                                          <p:attrName>style.visibility</p:attrName>
                                        </p:attrNameLst>
                                      </p:cBhvr>
                                      <p:to>
                                        <p:strVal val="visible"/>
                                      </p:to>
                                    </p:set>
                                    <p:anim calcmode="lin" valueType="num">
                                      <p:cBhvr>
                                        <p:cTn id="57" dur="500" fill="hold"/>
                                        <p:tgtEl>
                                          <p:spTgt spid="12313"/>
                                        </p:tgtEl>
                                        <p:attrNameLst>
                                          <p:attrName>ppt_w</p:attrName>
                                        </p:attrNameLst>
                                      </p:cBhvr>
                                      <p:tavLst>
                                        <p:tav tm="0">
                                          <p:val>
                                            <p:fltVal val="0"/>
                                          </p:val>
                                        </p:tav>
                                        <p:tav tm="100000">
                                          <p:val>
                                            <p:strVal val="#ppt_w"/>
                                          </p:val>
                                        </p:tav>
                                      </p:tavLst>
                                    </p:anim>
                                    <p:anim calcmode="lin" valueType="num">
                                      <p:cBhvr>
                                        <p:cTn id="58" dur="500" fill="hold"/>
                                        <p:tgtEl>
                                          <p:spTgt spid="12313"/>
                                        </p:tgtEl>
                                        <p:attrNameLst>
                                          <p:attrName>ppt_h</p:attrName>
                                        </p:attrNameLst>
                                      </p:cBhvr>
                                      <p:tavLst>
                                        <p:tav tm="0">
                                          <p:val>
                                            <p:fltVal val="0"/>
                                          </p:val>
                                        </p:tav>
                                        <p:tav tm="100000">
                                          <p:val>
                                            <p:strVal val="#ppt_h"/>
                                          </p:val>
                                        </p:tav>
                                      </p:tavLst>
                                    </p:anim>
                                    <p:anim calcmode="lin" valueType="num">
                                      <p:cBhvr>
                                        <p:cTn id="59" dur="500" fill="hold"/>
                                        <p:tgtEl>
                                          <p:spTgt spid="12313"/>
                                        </p:tgtEl>
                                        <p:attrNameLst>
                                          <p:attrName>ppt_x</p:attrName>
                                        </p:attrNameLst>
                                      </p:cBhvr>
                                      <p:tavLst>
                                        <p:tav tm="0">
                                          <p:val>
                                            <p:fltVal val="0.5"/>
                                          </p:val>
                                        </p:tav>
                                        <p:tav tm="100000">
                                          <p:val>
                                            <p:strVal val="#ppt_x"/>
                                          </p:val>
                                        </p:tav>
                                      </p:tavLst>
                                    </p:anim>
                                    <p:anim calcmode="lin" valueType="num">
                                      <p:cBhvr>
                                        <p:cTn id="60" dur="500" fill="hold"/>
                                        <p:tgtEl>
                                          <p:spTgt spid="12313"/>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12310"/>
                                        </p:tgtEl>
                                        <p:attrNameLst>
                                          <p:attrName>style.visibility</p:attrName>
                                        </p:attrNameLst>
                                      </p:cBhvr>
                                      <p:to>
                                        <p:strVal val="visible"/>
                                      </p:to>
                                    </p:set>
                                    <p:anim calcmode="lin" valueType="num">
                                      <p:cBhvr>
                                        <p:cTn id="63" dur="500" fill="hold"/>
                                        <p:tgtEl>
                                          <p:spTgt spid="12310"/>
                                        </p:tgtEl>
                                        <p:attrNameLst>
                                          <p:attrName>ppt_w</p:attrName>
                                        </p:attrNameLst>
                                      </p:cBhvr>
                                      <p:tavLst>
                                        <p:tav tm="0">
                                          <p:val>
                                            <p:fltVal val="0"/>
                                          </p:val>
                                        </p:tav>
                                        <p:tav tm="100000">
                                          <p:val>
                                            <p:strVal val="#ppt_w"/>
                                          </p:val>
                                        </p:tav>
                                      </p:tavLst>
                                    </p:anim>
                                    <p:anim calcmode="lin" valueType="num">
                                      <p:cBhvr>
                                        <p:cTn id="64" dur="500" fill="hold"/>
                                        <p:tgtEl>
                                          <p:spTgt spid="12310"/>
                                        </p:tgtEl>
                                        <p:attrNameLst>
                                          <p:attrName>ppt_h</p:attrName>
                                        </p:attrNameLst>
                                      </p:cBhvr>
                                      <p:tavLst>
                                        <p:tav tm="0">
                                          <p:val>
                                            <p:fltVal val="0"/>
                                          </p:val>
                                        </p:tav>
                                        <p:tav tm="100000">
                                          <p:val>
                                            <p:strVal val="#ppt_h"/>
                                          </p:val>
                                        </p:tav>
                                      </p:tavLst>
                                    </p:anim>
                                    <p:anim calcmode="lin" valueType="num">
                                      <p:cBhvr>
                                        <p:cTn id="65" dur="500" fill="hold"/>
                                        <p:tgtEl>
                                          <p:spTgt spid="12310"/>
                                        </p:tgtEl>
                                        <p:attrNameLst>
                                          <p:attrName>ppt_x</p:attrName>
                                        </p:attrNameLst>
                                      </p:cBhvr>
                                      <p:tavLst>
                                        <p:tav tm="0">
                                          <p:val>
                                            <p:fltVal val="0.5"/>
                                          </p:val>
                                        </p:tav>
                                        <p:tav tm="100000">
                                          <p:val>
                                            <p:strVal val="#ppt_x"/>
                                          </p:val>
                                        </p:tav>
                                      </p:tavLst>
                                    </p:anim>
                                    <p:anim calcmode="lin" valueType="num">
                                      <p:cBhvr>
                                        <p:cTn id="66" dur="500" fill="hold"/>
                                        <p:tgtEl>
                                          <p:spTgt spid="1231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12311"/>
                                        </p:tgtEl>
                                        <p:attrNameLst>
                                          <p:attrName>style.visibility</p:attrName>
                                        </p:attrNameLst>
                                      </p:cBhvr>
                                      <p:to>
                                        <p:strVal val="visible"/>
                                      </p:to>
                                    </p:set>
                                    <p:anim calcmode="lin" valueType="num">
                                      <p:cBhvr>
                                        <p:cTn id="69" dur="500" fill="hold"/>
                                        <p:tgtEl>
                                          <p:spTgt spid="12311"/>
                                        </p:tgtEl>
                                        <p:attrNameLst>
                                          <p:attrName>ppt_w</p:attrName>
                                        </p:attrNameLst>
                                      </p:cBhvr>
                                      <p:tavLst>
                                        <p:tav tm="0">
                                          <p:val>
                                            <p:fltVal val="0"/>
                                          </p:val>
                                        </p:tav>
                                        <p:tav tm="100000">
                                          <p:val>
                                            <p:strVal val="#ppt_w"/>
                                          </p:val>
                                        </p:tav>
                                      </p:tavLst>
                                    </p:anim>
                                    <p:anim calcmode="lin" valueType="num">
                                      <p:cBhvr>
                                        <p:cTn id="70" dur="500" fill="hold"/>
                                        <p:tgtEl>
                                          <p:spTgt spid="12311"/>
                                        </p:tgtEl>
                                        <p:attrNameLst>
                                          <p:attrName>ppt_h</p:attrName>
                                        </p:attrNameLst>
                                      </p:cBhvr>
                                      <p:tavLst>
                                        <p:tav tm="0">
                                          <p:val>
                                            <p:fltVal val="0"/>
                                          </p:val>
                                        </p:tav>
                                        <p:tav tm="100000">
                                          <p:val>
                                            <p:strVal val="#ppt_h"/>
                                          </p:val>
                                        </p:tav>
                                      </p:tavLst>
                                    </p:anim>
                                    <p:anim calcmode="lin" valueType="num">
                                      <p:cBhvr>
                                        <p:cTn id="71" dur="500" fill="hold"/>
                                        <p:tgtEl>
                                          <p:spTgt spid="12311"/>
                                        </p:tgtEl>
                                        <p:attrNameLst>
                                          <p:attrName>ppt_x</p:attrName>
                                        </p:attrNameLst>
                                      </p:cBhvr>
                                      <p:tavLst>
                                        <p:tav tm="0">
                                          <p:val>
                                            <p:fltVal val="0.5"/>
                                          </p:val>
                                        </p:tav>
                                        <p:tav tm="100000">
                                          <p:val>
                                            <p:strVal val="#ppt_x"/>
                                          </p:val>
                                        </p:tav>
                                      </p:tavLst>
                                    </p:anim>
                                    <p:anim calcmode="lin" valueType="num">
                                      <p:cBhvr>
                                        <p:cTn id="72" dur="500" fill="hold"/>
                                        <p:tgtEl>
                                          <p:spTgt spid="123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5" grpId="1" animBg="1"/>
      <p:bldP spid="12306" grpId="1" animBg="1"/>
      <p:bldP spid="12307" grpId="1" animBg="1"/>
      <p:bldP spid="12308" grpId="1" animBg="1"/>
      <p:bldP spid="12309" grpId="0" bldLvl="0" autoUpdateAnimBg="0"/>
      <p:bldP spid="12310" grpId="0" bldLvl="0" autoUpdateAnimBg="0"/>
      <p:bldP spid="12311" grpId="0" bldLvl="0" autoUpdateAnimBg="0"/>
      <p:bldP spid="12312" grpId="0" bldLvl="0" autoUpdateAnimBg="0"/>
      <p:bldP spid="12313" grpId="0" bldLvl="0" autoUpdateAnimBg="0"/>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平行四边形 5"/>
          <p:cNvSpPr>
            <a:spLocks noChangeArrowheads="1"/>
          </p:cNvSpPr>
          <p:nvPr/>
        </p:nvSpPr>
        <p:spPr bwMode="auto">
          <a:xfrm flipH="1">
            <a:off x="1638300" y="2374900"/>
            <a:ext cx="2205038" cy="1443038"/>
          </a:xfrm>
          <a:prstGeom prst="parallelogram">
            <a:avLst>
              <a:gd name="adj" fmla="val 87297"/>
            </a:avLst>
          </a:prstGeom>
          <a:solidFill>
            <a:schemeClr val="accent2"/>
          </a:solidFill>
          <a:ln>
            <a:noFil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17412" name="平行四边形 7"/>
          <p:cNvSpPr>
            <a:spLocks noChangeArrowheads="1"/>
          </p:cNvSpPr>
          <p:nvPr/>
        </p:nvSpPr>
        <p:spPr bwMode="auto">
          <a:xfrm flipH="1">
            <a:off x="4648200" y="2362200"/>
            <a:ext cx="2205038" cy="1443038"/>
          </a:xfrm>
          <a:prstGeom prst="parallelogram">
            <a:avLst>
              <a:gd name="adj" fmla="val 87297"/>
            </a:avLst>
          </a:prstGeom>
          <a:solidFill>
            <a:schemeClr val="accent2"/>
          </a:solidFill>
          <a:ln>
            <a:noFil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17413" name="TextBox 61"/>
          <p:cNvSpPr>
            <a:spLocks noChangeArrowheads="1"/>
          </p:cNvSpPr>
          <p:nvPr/>
        </p:nvSpPr>
        <p:spPr bwMode="auto">
          <a:xfrm>
            <a:off x="1587500" y="20828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algn="l" eaLnBrk="1" fontAlgn="base" hangingPunct="1"/>
            <a:r>
              <a:rPr lang="zh-CN" altLang="en-US">
                <a:solidFill>
                  <a:srgbClr val="7D7D7D"/>
                </a:solidFill>
                <a:ea typeface="微软雅黑" panose="020B0503020204020204" pitchFamily="34" charset="-122"/>
                <a:sym typeface="微软雅黑" panose="020B0503020204020204" pitchFamily="34" charset="-122"/>
              </a:rPr>
              <a:t>此处输入文本</a:t>
            </a:r>
            <a:endParaRPr lang="zh-CN" altLang="en-US">
              <a:ea typeface="微软雅黑" panose="020B0503020204020204" pitchFamily="34" charset="-122"/>
            </a:endParaRPr>
          </a:p>
        </p:txBody>
      </p:sp>
      <p:sp>
        <p:nvSpPr>
          <p:cNvPr id="17414" name="平行四边形 6"/>
          <p:cNvSpPr>
            <a:spLocks noChangeArrowheads="1"/>
          </p:cNvSpPr>
          <p:nvPr/>
        </p:nvSpPr>
        <p:spPr bwMode="auto">
          <a:xfrm flipH="1">
            <a:off x="3149600" y="2362200"/>
            <a:ext cx="2203450" cy="1443038"/>
          </a:xfrm>
          <a:prstGeom prst="parallelogram">
            <a:avLst>
              <a:gd name="adj" fmla="val 87262"/>
            </a:avLst>
          </a:prstGeom>
          <a:solidFill>
            <a:schemeClr val="accent2"/>
          </a:solidFill>
          <a:ln>
            <a:noFil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17415" name="平行四边形 2"/>
          <p:cNvSpPr>
            <a:spLocks noChangeArrowheads="1"/>
          </p:cNvSpPr>
          <p:nvPr/>
        </p:nvSpPr>
        <p:spPr bwMode="auto">
          <a:xfrm>
            <a:off x="1406525" y="2362200"/>
            <a:ext cx="1189038" cy="1443038"/>
          </a:xfrm>
          <a:prstGeom prst="parallelogram">
            <a:avLst>
              <a:gd name="adj" fmla="val 20417"/>
            </a:avLst>
          </a:prstGeom>
          <a:solidFill>
            <a:schemeClr val="accent1"/>
          </a:solidFill>
          <a:ln>
            <a:noFill/>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6" name="平行四边形 3"/>
          <p:cNvSpPr>
            <a:spLocks noChangeArrowheads="1"/>
          </p:cNvSpPr>
          <p:nvPr/>
        </p:nvSpPr>
        <p:spPr bwMode="auto">
          <a:xfrm>
            <a:off x="2906713" y="2362200"/>
            <a:ext cx="1187450" cy="1506538"/>
          </a:xfrm>
          <a:prstGeom prst="parallelogram">
            <a:avLst>
              <a:gd name="adj" fmla="val 20417"/>
            </a:avLst>
          </a:prstGeom>
          <a:solidFill>
            <a:schemeClr val="accent1"/>
          </a:solidFill>
          <a:ln>
            <a:noFill/>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7" name="TextBox 61"/>
          <p:cNvSpPr>
            <a:spLocks noChangeArrowheads="1"/>
          </p:cNvSpPr>
          <p:nvPr/>
        </p:nvSpPr>
        <p:spPr bwMode="auto">
          <a:xfrm>
            <a:off x="3082925" y="20828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algn="l" eaLnBrk="1" fontAlgn="base" hangingPunct="1"/>
            <a:r>
              <a:rPr lang="zh-CN" altLang="en-US">
                <a:solidFill>
                  <a:srgbClr val="7D7D7D"/>
                </a:solidFill>
                <a:ea typeface="微软雅黑" panose="020B0503020204020204" pitchFamily="34" charset="-122"/>
                <a:sym typeface="微软雅黑" panose="020B0503020204020204" pitchFamily="34" charset="-122"/>
              </a:rPr>
              <a:t>此处输入文本</a:t>
            </a:r>
            <a:endParaRPr lang="zh-CN" altLang="en-US">
              <a:ea typeface="微软雅黑" panose="020B0503020204020204" pitchFamily="34" charset="-122"/>
            </a:endParaRPr>
          </a:p>
        </p:txBody>
      </p:sp>
      <p:sp>
        <p:nvSpPr>
          <p:cNvPr id="17418" name="平行四边形 4"/>
          <p:cNvSpPr>
            <a:spLocks noChangeArrowheads="1"/>
          </p:cNvSpPr>
          <p:nvPr/>
        </p:nvSpPr>
        <p:spPr bwMode="auto">
          <a:xfrm>
            <a:off x="4405313" y="2362200"/>
            <a:ext cx="1189037" cy="1506538"/>
          </a:xfrm>
          <a:prstGeom prst="parallelogram">
            <a:avLst>
              <a:gd name="adj" fmla="val 20417"/>
            </a:avLst>
          </a:prstGeom>
          <a:solidFill>
            <a:schemeClr val="accent1"/>
          </a:solidFill>
          <a:ln>
            <a:noFill/>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9" name="TextBox 61"/>
          <p:cNvSpPr>
            <a:spLocks noChangeArrowheads="1"/>
          </p:cNvSpPr>
          <p:nvPr/>
        </p:nvSpPr>
        <p:spPr bwMode="auto">
          <a:xfrm>
            <a:off x="4564063" y="2082800"/>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algn="l" eaLnBrk="1" fontAlgn="base" hangingPunct="1"/>
            <a:r>
              <a:rPr lang="zh-CN" altLang="en-US">
                <a:solidFill>
                  <a:srgbClr val="7D7D7D"/>
                </a:solidFill>
                <a:ea typeface="微软雅黑" panose="020B0503020204020204" pitchFamily="34" charset="-122"/>
                <a:sym typeface="微软雅黑" panose="020B0503020204020204" pitchFamily="34" charset="-122"/>
              </a:rPr>
              <a:t>此处输入文本</a:t>
            </a:r>
            <a:endParaRPr lang="zh-CN" altLang="en-US">
              <a:ea typeface="微软雅黑" panose="020B0503020204020204" pitchFamily="34" charset="-122"/>
            </a:endParaRPr>
          </a:p>
        </p:txBody>
      </p:sp>
      <p:sp>
        <p:nvSpPr>
          <p:cNvPr id="17420" name="矩形 17"/>
          <p:cNvSpPr>
            <a:spLocks noChangeArrowheads="1"/>
          </p:cNvSpPr>
          <p:nvPr/>
        </p:nvSpPr>
        <p:spPr bwMode="auto">
          <a:xfrm>
            <a:off x="5903913" y="915988"/>
            <a:ext cx="1552575" cy="2951162"/>
          </a:xfrm>
          <a:custGeom>
            <a:avLst/>
            <a:gdLst>
              <a:gd name="T0" fmla="*/ 0 w 1809407"/>
              <a:gd name="T1" fmla="*/ 0 h 3440675"/>
              <a:gd name="T2" fmla="*/ 1809407 w 1809407"/>
              <a:gd name="T3" fmla="*/ 3440675 h 3440675"/>
            </a:gdLst>
            <a:ahLst/>
            <a:cxnLst/>
            <a:rect l="T0" t="T1" r="T2" b="T3"/>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solidFill>
            <a:schemeClr val="accent1"/>
          </a:solidFill>
          <a:ln>
            <a:noFill/>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3" name="TextBox 12"/>
          <p:cNvSpPr txBox="1"/>
          <p:nvPr/>
        </p:nvSpPr>
        <p:spPr>
          <a:xfrm>
            <a:off x="1139429" y="4145156"/>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a:solidFill>
                  <a:srgbClr val="7F7F7F"/>
                </a:solidFill>
                <a:latin typeface="Open Sans" pitchFamily="34" charset="0"/>
              </a:rPr>
              <a:t>Lorem stebus danaime lovera donakamare dimasa quosam santLoirem ipsume koler sit denima astebus daname lovera don yakamare dimasa qm santLorem ipsume denima astebus daname lovera dono pakama dalaman.</a:t>
            </a:r>
            <a:endParaRPr lang="id-ID" altLang="zh-CN" sz="900">
              <a:solidFill>
                <a:srgbClr val="7F7F7F"/>
              </a:solidFill>
              <a:latin typeface="Open Sans" pitchFamily="34" charset="0"/>
              <a:ea typeface="Open Sans" pitchFamily="34" charset="0"/>
              <a:cs typeface="Open Sans" pitchFamily="34" charset="0"/>
            </a:endParaRPr>
          </a:p>
        </p:txBody>
      </p:sp>
      <p:sp>
        <p:nvSpPr>
          <p:cNvPr id="1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5" name="直接连接符 1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17415"/>
                                        </p:tgtEl>
                                        <p:attrNameLst>
                                          <p:attrName>style.visibility</p:attrName>
                                        </p:attrNameLst>
                                      </p:cBhvr>
                                      <p:to>
                                        <p:strVal val="visible"/>
                                      </p:to>
                                    </p:set>
                                    <p:animEffect transition="in" filter="wipe(down)">
                                      <p:cBhvr>
                                        <p:cTn id="14" dur="500"/>
                                        <p:tgtEl>
                                          <p:spTgt spid="17415"/>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wipe(up)">
                                      <p:cBhvr>
                                        <p:cTn id="18" dur="500"/>
                                        <p:tgtEl>
                                          <p:spTgt spid="17411"/>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17416"/>
                                        </p:tgtEl>
                                        <p:attrNameLst>
                                          <p:attrName>style.visibility</p:attrName>
                                        </p:attrNameLst>
                                      </p:cBhvr>
                                      <p:to>
                                        <p:strVal val="visible"/>
                                      </p:to>
                                    </p:set>
                                    <p:animEffect transition="in" filter="wipe(down)">
                                      <p:cBhvr>
                                        <p:cTn id="22" dur="500"/>
                                        <p:tgtEl>
                                          <p:spTgt spid="1741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7414"/>
                                        </p:tgtEl>
                                        <p:attrNameLst>
                                          <p:attrName>style.visibility</p:attrName>
                                        </p:attrNameLst>
                                      </p:cBhvr>
                                      <p:to>
                                        <p:strVal val="visible"/>
                                      </p:to>
                                    </p:set>
                                    <p:animEffect transition="in" filter="wipe(up)">
                                      <p:cBhvr>
                                        <p:cTn id="26" dur="500"/>
                                        <p:tgtEl>
                                          <p:spTgt spid="17414"/>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7418"/>
                                        </p:tgtEl>
                                        <p:attrNameLst>
                                          <p:attrName>style.visibility</p:attrName>
                                        </p:attrNameLst>
                                      </p:cBhvr>
                                      <p:to>
                                        <p:strVal val="visible"/>
                                      </p:to>
                                    </p:set>
                                    <p:animEffect transition="in" filter="wipe(down)">
                                      <p:cBhvr>
                                        <p:cTn id="30" dur="500"/>
                                        <p:tgtEl>
                                          <p:spTgt spid="17418"/>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17412"/>
                                        </p:tgtEl>
                                        <p:attrNameLst>
                                          <p:attrName>style.visibility</p:attrName>
                                        </p:attrNameLst>
                                      </p:cBhvr>
                                      <p:to>
                                        <p:strVal val="visible"/>
                                      </p:to>
                                    </p:set>
                                    <p:animEffect transition="in" filter="wipe(up)">
                                      <p:cBhvr>
                                        <p:cTn id="34" dur="500"/>
                                        <p:tgtEl>
                                          <p:spTgt spid="17412"/>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17420"/>
                                        </p:tgtEl>
                                        <p:attrNameLst>
                                          <p:attrName>style.visibility</p:attrName>
                                        </p:attrNameLst>
                                      </p:cBhvr>
                                      <p:to>
                                        <p:strVal val="visible"/>
                                      </p:to>
                                    </p:set>
                                    <p:animEffect transition="in" filter="wipe(down)">
                                      <p:cBhvr>
                                        <p:cTn id="38" dur="500"/>
                                        <p:tgtEl>
                                          <p:spTgt spid="17420"/>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17413"/>
                                        </p:tgtEl>
                                        <p:attrNameLst>
                                          <p:attrName>style.visibility</p:attrName>
                                        </p:attrNameLst>
                                      </p:cBhvr>
                                      <p:to>
                                        <p:strVal val="visible"/>
                                      </p:to>
                                    </p:set>
                                    <p:animEffect transition="in" filter="slide(fromLeft)">
                                      <p:cBhvr>
                                        <p:cTn id="41" dur="1000"/>
                                        <p:tgtEl>
                                          <p:spTgt spid="17413"/>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17417"/>
                                        </p:tgtEl>
                                        <p:attrNameLst>
                                          <p:attrName>style.visibility</p:attrName>
                                        </p:attrNameLst>
                                      </p:cBhvr>
                                      <p:to>
                                        <p:strVal val="visible"/>
                                      </p:to>
                                    </p:set>
                                    <p:animEffect transition="in" filter="slide(fromLeft)">
                                      <p:cBhvr>
                                        <p:cTn id="44" dur="1000"/>
                                        <p:tgtEl>
                                          <p:spTgt spid="17417"/>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17419"/>
                                        </p:tgtEl>
                                        <p:attrNameLst>
                                          <p:attrName>style.visibility</p:attrName>
                                        </p:attrNameLst>
                                      </p:cBhvr>
                                      <p:to>
                                        <p:strVal val="visible"/>
                                      </p:to>
                                    </p:set>
                                    <p:animEffect transition="in" filter="slide(fromLeft)">
                                      <p:cBhvr>
                                        <p:cTn id="47" dur="1000"/>
                                        <p:tgtEl>
                                          <p:spTgt spid="17419"/>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ldLvl="0" autoUpdateAnimBg="0"/>
      <p:bldP spid="17415" grpId="0" bldLvl="0" animBg="1" autoUpdateAnimBg="0"/>
      <p:bldP spid="17416" grpId="0" bldLvl="0" animBg="1" autoUpdateAnimBg="0"/>
      <p:bldP spid="17417" grpId="0" bldLvl="0" autoUpdateAnimBg="0"/>
      <p:bldP spid="17418" grpId="0" bldLvl="0" animBg="1" autoUpdateAnimBg="0"/>
      <p:bldP spid="17419" grpId="0" bldLvl="0" autoUpdateAnimBg="0"/>
      <p:bldP spid="17420" grpId="0" bldLvl="0" animBg="1" autoUpdateAnimBg="0"/>
      <p:bldP spid="13"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AutoShape 7"/>
          <p:cNvSpPr>
            <a:spLocks noChangeArrowheads="1"/>
          </p:cNvSpPr>
          <p:nvPr/>
        </p:nvSpPr>
        <p:spPr bwMode="auto">
          <a:xfrm>
            <a:off x="836613" y="2365375"/>
            <a:ext cx="5916612" cy="809625"/>
          </a:xfrm>
          <a:prstGeom prst="homePlate">
            <a:avLst>
              <a:gd name="adj" fmla="val 40024"/>
            </a:avLst>
          </a:prstGeom>
          <a:solidFill>
            <a:schemeClr val="accent1"/>
          </a:solidFill>
          <a:ln>
            <a:noFill/>
          </a:ln>
        </p:spPr>
        <p:txBody>
          <a:bodyPr wrap="none" anchor="ctr"/>
          <a:lstStyle/>
          <a:p>
            <a:pPr marL="357505" indent="-357505" algn="l" eaLnBrk="1" fontAlgn="base" hangingPunct="1">
              <a:lnSpc>
                <a:spcPct val="120000"/>
              </a:lnSpc>
            </a:pPr>
            <a:endParaRPr lang="zh-CN" altLang="en-US" sz="1200">
              <a:solidFill>
                <a:srgbClr val="646464"/>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0" name="AutoShape 8"/>
          <p:cNvSpPr>
            <a:spLocks noChangeArrowheads="1"/>
          </p:cNvSpPr>
          <p:nvPr/>
        </p:nvSpPr>
        <p:spPr bwMode="auto">
          <a:xfrm>
            <a:off x="4840288" y="2354263"/>
            <a:ext cx="503237" cy="828675"/>
          </a:xfrm>
          <a:prstGeom prst="chevron">
            <a:avLst>
              <a:gd name="adj" fmla="val 55468"/>
            </a:avLst>
          </a:prstGeom>
          <a:solidFill>
            <a:schemeClr val="accent2"/>
          </a:solidFill>
          <a:ln w="9525">
            <a:solidFill>
              <a:srgbClr val="FFFFFF"/>
            </a:solidFill>
            <a:miter lim="800000"/>
          </a:ln>
        </p:spPr>
        <p:txBody>
          <a:bodyPr wrap="none" anchor="ctr"/>
          <a:lstStyle/>
          <a:p>
            <a:pPr algn="l" eaLnBrk="1" fontAlgn="base" hangingPunct="1"/>
            <a:endParaRPr lang="zh-CN" altLang="en-US" sz="18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1" name="AutoShape 8"/>
          <p:cNvSpPr>
            <a:spLocks noChangeArrowheads="1"/>
          </p:cNvSpPr>
          <p:nvPr/>
        </p:nvSpPr>
        <p:spPr bwMode="auto">
          <a:xfrm>
            <a:off x="3260725" y="2354263"/>
            <a:ext cx="501650" cy="828675"/>
          </a:xfrm>
          <a:prstGeom prst="chevron">
            <a:avLst>
              <a:gd name="adj" fmla="val 55468"/>
            </a:avLst>
          </a:prstGeom>
          <a:solidFill>
            <a:schemeClr val="accent2"/>
          </a:solidFill>
          <a:ln w="9525">
            <a:solidFill>
              <a:srgbClr val="FFFFFF"/>
            </a:solidFill>
            <a:miter lim="800000"/>
          </a:ln>
        </p:spPr>
        <p:txBody>
          <a:bodyPr wrap="none" anchor="ctr"/>
          <a:lstStyle/>
          <a:p>
            <a:pPr algn="l" eaLnBrk="1" fontAlgn="base" hangingPunct="1"/>
            <a:endParaRPr lang="zh-CN" altLang="en-US" sz="18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2" name="AutoShape 8"/>
          <p:cNvSpPr>
            <a:spLocks noChangeArrowheads="1"/>
          </p:cNvSpPr>
          <p:nvPr/>
        </p:nvSpPr>
        <p:spPr bwMode="auto">
          <a:xfrm>
            <a:off x="1679575" y="2354263"/>
            <a:ext cx="503238" cy="828675"/>
          </a:xfrm>
          <a:prstGeom prst="chevron">
            <a:avLst>
              <a:gd name="adj" fmla="val 55468"/>
            </a:avLst>
          </a:prstGeom>
          <a:solidFill>
            <a:schemeClr val="accent2"/>
          </a:solidFill>
          <a:ln w="9525">
            <a:solidFill>
              <a:srgbClr val="FFFFFF"/>
            </a:solidFill>
            <a:miter lim="800000"/>
          </a:ln>
        </p:spPr>
        <p:txBody>
          <a:bodyPr wrap="none" anchor="ctr"/>
          <a:lstStyle/>
          <a:p>
            <a:pPr algn="l" eaLnBrk="1" fontAlgn="base" hangingPunct="1"/>
            <a:endParaRPr lang="zh-CN" altLang="en-US" sz="18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3" name="AutoShape 8"/>
          <p:cNvSpPr>
            <a:spLocks noChangeArrowheads="1"/>
          </p:cNvSpPr>
          <p:nvPr/>
        </p:nvSpPr>
        <p:spPr bwMode="auto">
          <a:xfrm>
            <a:off x="6421438" y="2354263"/>
            <a:ext cx="501650" cy="828675"/>
          </a:xfrm>
          <a:prstGeom prst="chevron">
            <a:avLst>
              <a:gd name="adj" fmla="val 55468"/>
            </a:avLst>
          </a:prstGeom>
          <a:solidFill>
            <a:schemeClr val="accent2"/>
          </a:solidFill>
          <a:ln w="9525">
            <a:solidFill>
              <a:srgbClr val="FFFFFF"/>
            </a:solidFill>
            <a:miter lim="800000"/>
          </a:ln>
        </p:spPr>
        <p:txBody>
          <a:bodyPr wrap="none" anchor="ctr"/>
          <a:lstStyle/>
          <a:p>
            <a:pPr algn="l" eaLnBrk="1" fontAlgn="base" hangingPunct="1"/>
            <a:endParaRPr lang="zh-CN" altLang="en-US" sz="18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204" name="TextBox 9"/>
          <p:cNvSpPr>
            <a:spLocks noChangeArrowheads="1"/>
          </p:cNvSpPr>
          <p:nvPr/>
        </p:nvSpPr>
        <p:spPr bwMode="auto">
          <a:xfrm>
            <a:off x="852488" y="2606675"/>
            <a:ext cx="630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rPr>
              <a:t>2010</a:t>
            </a:r>
            <a:endParaRPr lang="zh-CN" alt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205" name="TextBox 10"/>
          <p:cNvSpPr>
            <a:spLocks noChangeArrowheads="1"/>
          </p:cNvSpPr>
          <p:nvPr/>
        </p:nvSpPr>
        <p:spPr bwMode="auto">
          <a:xfrm>
            <a:off x="2433638" y="2606675"/>
            <a:ext cx="622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rPr>
              <a:t>2012</a:t>
            </a:r>
            <a:endParaRPr lang="zh-CN" alt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206" name="TextBox 11"/>
          <p:cNvSpPr>
            <a:spLocks noChangeArrowheads="1"/>
          </p:cNvSpPr>
          <p:nvPr/>
        </p:nvSpPr>
        <p:spPr bwMode="auto">
          <a:xfrm>
            <a:off x="4013200" y="2606675"/>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rPr>
              <a:t>2013</a:t>
            </a:r>
            <a:endParaRPr lang="zh-CN" alt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207" name="TextBox 12"/>
          <p:cNvSpPr>
            <a:spLocks noChangeArrowheads="1"/>
          </p:cNvSpPr>
          <p:nvPr/>
        </p:nvSpPr>
        <p:spPr bwMode="auto">
          <a:xfrm>
            <a:off x="5592763" y="2606675"/>
            <a:ext cx="622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fontAlgn="base" hangingPunct="1"/>
            <a:r>
              <a:rPr 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rPr>
              <a:t>2014</a:t>
            </a:r>
            <a:endParaRPr lang="zh-CN" altLang="en-US" sz="1800" i="1">
              <a:solidFill>
                <a:srgbClr val="F8F8F8"/>
              </a:solidFill>
              <a:latin typeface="Impact" panose="020B0806030902050204" pitchFamily="34" charset="0"/>
              <a:ea typeface="微软雅黑" panose="020B0503020204020204" pitchFamily="34" charset="-122"/>
              <a:sym typeface="Impact" panose="020B0806030902050204" pitchFamily="34" charset="0"/>
            </a:endParaRPr>
          </a:p>
        </p:txBody>
      </p:sp>
      <p:grpSp>
        <p:nvGrpSpPr>
          <p:cNvPr id="8208" name="组合 13"/>
          <p:cNvGrpSpPr/>
          <p:nvPr/>
        </p:nvGrpSpPr>
        <p:grpSpPr bwMode="auto">
          <a:xfrm>
            <a:off x="1085850" y="3040063"/>
            <a:ext cx="2419350" cy="1417637"/>
            <a:chOff x="0" y="0"/>
            <a:chExt cx="1925931" cy="1602874"/>
          </a:xfrm>
        </p:grpSpPr>
        <p:sp>
          <p:nvSpPr>
            <p:cNvPr id="8209" name="直接连接符 23"/>
            <p:cNvSpPr>
              <a:spLocks noChangeShapeType="1"/>
            </p:cNvSpPr>
            <p:nvPr/>
          </p:nvSpPr>
          <p:spPr bwMode="auto">
            <a:xfrm>
              <a:off x="0" y="0"/>
              <a:ext cx="1" cy="1358533"/>
            </a:xfrm>
            <a:prstGeom prst="line">
              <a:avLst/>
            </a:prstGeom>
            <a:noFill/>
            <a:ln w="9525">
              <a:solidFill>
                <a:srgbClr val="888888"/>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0" name="TextBox 24"/>
            <p:cNvSpPr>
              <a:spLocks noChangeArrowheads="1"/>
            </p:cNvSpPr>
            <p:nvPr/>
          </p:nvSpPr>
          <p:spPr bwMode="auto">
            <a:xfrm>
              <a:off x="0" y="411039"/>
              <a:ext cx="1925931" cy="119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rPr>
                <a:t>此处添加标题</a:t>
              </a:r>
              <a:endParaRPr 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a:ea typeface="微软雅黑" panose="020B0503020204020204" pitchFamily="34" charset="-122"/>
              </a:endParaRPr>
            </a:p>
          </p:txBody>
        </p:sp>
      </p:grpSp>
      <p:grpSp>
        <p:nvGrpSpPr>
          <p:cNvPr id="8211" name="组合 14"/>
          <p:cNvGrpSpPr/>
          <p:nvPr/>
        </p:nvGrpSpPr>
        <p:grpSpPr bwMode="auto">
          <a:xfrm>
            <a:off x="2667000" y="1211263"/>
            <a:ext cx="2286000" cy="1330325"/>
            <a:chOff x="0" y="0"/>
            <a:chExt cx="1925931" cy="1502549"/>
          </a:xfrm>
        </p:grpSpPr>
        <p:sp>
          <p:nvSpPr>
            <p:cNvPr id="8212" name="直接连接符 21"/>
            <p:cNvSpPr>
              <a:spLocks noChangeShapeType="1"/>
            </p:cNvSpPr>
            <p:nvPr/>
          </p:nvSpPr>
          <p:spPr bwMode="auto">
            <a:xfrm>
              <a:off x="0" y="144016"/>
              <a:ext cx="1" cy="1358533"/>
            </a:xfrm>
            <a:prstGeom prst="line">
              <a:avLst/>
            </a:prstGeom>
            <a:noFill/>
            <a:ln w="9525">
              <a:solidFill>
                <a:srgbClr val="888888"/>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3" name="TextBox 22"/>
            <p:cNvSpPr>
              <a:spLocks noChangeArrowheads="1"/>
            </p:cNvSpPr>
            <p:nvPr/>
          </p:nvSpPr>
          <p:spPr bwMode="auto">
            <a:xfrm>
              <a:off x="0" y="0"/>
              <a:ext cx="1925931" cy="119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rPr>
                <a:t>此处添加标题</a:t>
              </a:r>
              <a:endParaRPr 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a:ea typeface="微软雅黑" panose="020B0503020204020204" pitchFamily="34" charset="-122"/>
              </a:endParaRPr>
            </a:p>
          </p:txBody>
        </p:sp>
      </p:grpSp>
      <p:grpSp>
        <p:nvGrpSpPr>
          <p:cNvPr id="8214" name="组合 15"/>
          <p:cNvGrpSpPr/>
          <p:nvPr/>
        </p:nvGrpSpPr>
        <p:grpSpPr bwMode="auto">
          <a:xfrm>
            <a:off x="4214813" y="3059113"/>
            <a:ext cx="2109787" cy="1419225"/>
            <a:chOff x="0" y="0"/>
            <a:chExt cx="1925931" cy="1603059"/>
          </a:xfrm>
        </p:grpSpPr>
        <p:sp>
          <p:nvSpPr>
            <p:cNvPr id="8215" name="直接连接符 19"/>
            <p:cNvSpPr>
              <a:spLocks noChangeShapeType="1"/>
            </p:cNvSpPr>
            <p:nvPr/>
          </p:nvSpPr>
          <p:spPr bwMode="auto">
            <a:xfrm>
              <a:off x="7492" y="0"/>
              <a:ext cx="1" cy="1358533"/>
            </a:xfrm>
            <a:prstGeom prst="line">
              <a:avLst/>
            </a:prstGeom>
            <a:noFill/>
            <a:ln w="9525">
              <a:solidFill>
                <a:srgbClr val="888888"/>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6" name="TextBox 20"/>
            <p:cNvSpPr>
              <a:spLocks noChangeArrowheads="1"/>
            </p:cNvSpPr>
            <p:nvPr/>
          </p:nvSpPr>
          <p:spPr bwMode="auto">
            <a:xfrm>
              <a:off x="0" y="412420"/>
              <a:ext cx="1925931" cy="119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rPr>
                <a:t>此处添加标题</a:t>
              </a:r>
              <a:endParaRPr 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a:ea typeface="微软雅黑" panose="020B0503020204020204" pitchFamily="34" charset="-122"/>
              </a:endParaRPr>
            </a:p>
          </p:txBody>
        </p:sp>
      </p:grpSp>
      <p:grpSp>
        <p:nvGrpSpPr>
          <p:cNvPr id="8217" name="组合 16"/>
          <p:cNvGrpSpPr/>
          <p:nvPr/>
        </p:nvGrpSpPr>
        <p:grpSpPr bwMode="auto">
          <a:xfrm>
            <a:off x="5822950" y="1211263"/>
            <a:ext cx="2178050" cy="1330325"/>
            <a:chOff x="0" y="0"/>
            <a:chExt cx="1925931" cy="1502549"/>
          </a:xfrm>
        </p:grpSpPr>
        <p:sp>
          <p:nvSpPr>
            <p:cNvPr id="8218" name="直接连接符 17"/>
            <p:cNvSpPr>
              <a:spLocks noChangeShapeType="1"/>
            </p:cNvSpPr>
            <p:nvPr/>
          </p:nvSpPr>
          <p:spPr bwMode="auto">
            <a:xfrm>
              <a:off x="0" y="144016"/>
              <a:ext cx="1" cy="1358533"/>
            </a:xfrm>
            <a:prstGeom prst="line">
              <a:avLst/>
            </a:prstGeom>
            <a:noFill/>
            <a:ln w="9525">
              <a:solidFill>
                <a:srgbClr val="888888"/>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9" name="TextBox 18"/>
            <p:cNvSpPr>
              <a:spLocks noChangeArrowheads="1"/>
            </p:cNvSpPr>
            <p:nvPr/>
          </p:nvSpPr>
          <p:spPr bwMode="auto">
            <a:xfrm>
              <a:off x="0" y="0"/>
              <a:ext cx="1925931" cy="119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rPr>
                <a:t>此处添加标题</a:t>
              </a:r>
              <a:endParaRPr lang="en-US" sz="1800" b="1">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50000"/>
                </a:lnSpc>
              </a:pPr>
              <a:r>
                <a:rPr lang="zh-CN" altLang="en-US" sz="1200">
                  <a:solidFill>
                    <a:srgbClr val="646464"/>
                  </a:solidFill>
                  <a:latin typeface="Verdana" panose="020B0604030504040204" pitchFamily="34" charset="0"/>
                  <a:ea typeface="微软雅黑" panose="020B0503020204020204" pitchFamily="34" charset="-122"/>
                  <a:sym typeface="Verdana" panose="020B0604030504040204" pitchFamily="34" charset="0"/>
                </a:rPr>
                <a:t>点击此处添加段落文本</a:t>
              </a:r>
              <a:endParaRPr lang="zh-CN" altLang="en-US">
                <a:ea typeface="微软雅黑" panose="020B0503020204020204" pitchFamily="34" charset="-122"/>
              </a:endParaRPr>
            </a:p>
          </p:txBody>
        </p:sp>
      </p:grpSp>
      <p:grpSp>
        <p:nvGrpSpPr>
          <p:cNvPr id="8220" name="Group 13"/>
          <p:cNvGrpSpPr/>
          <p:nvPr/>
        </p:nvGrpSpPr>
        <p:grpSpPr bwMode="auto">
          <a:xfrm rot="-1693754" flipH="1" flipV="1">
            <a:off x="7513638" y="3054350"/>
            <a:ext cx="904875" cy="195263"/>
            <a:chOff x="0" y="0"/>
            <a:chExt cx="1118" cy="279"/>
          </a:xfrm>
        </p:grpSpPr>
        <p:sp>
          <p:nvSpPr>
            <p:cNvPr id="8221" name="AutoShape 14"/>
            <p:cNvSpPr>
              <a:spLocks noChangeArrowheads="1"/>
            </p:cNvSpPr>
            <p:nvPr/>
          </p:nvSpPr>
          <p:spPr bwMode="auto">
            <a:xfrm rot="5263130">
              <a:off x="293" y="-294"/>
              <a:ext cx="227" cy="816"/>
            </a:xfrm>
            <a:prstGeom prst="moon">
              <a:avLst>
                <a:gd name="adj" fmla="val 49769"/>
              </a:avLst>
            </a:prstGeom>
            <a:solidFill>
              <a:srgbClr val="F8F8F8">
                <a:alpha val="3000"/>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8222" name="AutoShape 15"/>
            <p:cNvSpPr>
              <a:spLocks noChangeArrowheads="1"/>
            </p:cNvSpPr>
            <p:nvPr/>
          </p:nvSpPr>
          <p:spPr bwMode="auto">
            <a:xfrm rot="6078281">
              <a:off x="429" y="-294"/>
              <a:ext cx="227" cy="816"/>
            </a:xfrm>
            <a:prstGeom prst="moon">
              <a:avLst>
                <a:gd name="adj" fmla="val 49769"/>
              </a:avLst>
            </a:prstGeom>
            <a:solidFill>
              <a:srgbClr val="F8F8F8">
                <a:alpha val="3000"/>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8223" name="AutoShape 16"/>
            <p:cNvSpPr>
              <a:spLocks noChangeArrowheads="1"/>
            </p:cNvSpPr>
            <p:nvPr/>
          </p:nvSpPr>
          <p:spPr bwMode="auto">
            <a:xfrm rot="6373927">
              <a:off x="505" y="-272"/>
              <a:ext cx="227" cy="816"/>
            </a:xfrm>
            <a:prstGeom prst="moon">
              <a:avLst>
                <a:gd name="adj" fmla="val 49769"/>
              </a:avLst>
            </a:prstGeom>
            <a:solidFill>
              <a:srgbClr val="F8F8F8">
                <a:alpha val="3000"/>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8224" name="AutoShape 17"/>
            <p:cNvSpPr>
              <a:spLocks noChangeArrowheads="1"/>
            </p:cNvSpPr>
            <p:nvPr/>
          </p:nvSpPr>
          <p:spPr bwMode="auto">
            <a:xfrm rot="6906313">
              <a:off x="595" y="-242"/>
              <a:ext cx="227" cy="816"/>
            </a:xfrm>
            <a:prstGeom prst="moon">
              <a:avLst>
                <a:gd name="adj" fmla="val 49769"/>
              </a:avLst>
            </a:prstGeom>
            <a:solidFill>
              <a:srgbClr val="F8F8F8">
                <a:alpha val="3000"/>
              </a:srgbClr>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grpSp>
      <p:sp>
        <p:nvSpPr>
          <p:cNvPr id="8231" name="椭圆 4"/>
          <p:cNvSpPr>
            <a:spLocks noChangeArrowheads="1"/>
          </p:cNvSpPr>
          <p:nvPr/>
        </p:nvSpPr>
        <p:spPr bwMode="auto">
          <a:xfrm>
            <a:off x="7186613" y="2039938"/>
            <a:ext cx="1423987" cy="1423987"/>
          </a:xfrm>
          <a:prstGeom prst="ellipse">
            <a:avLst/>
          </a:prstGeom>
          <a:solidFill>
            <a:schemeClr val="accent1"/>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29"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30" name="直接连接符 29"/>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8199"/>
                                        </p:tgtEl>
                                        <p:attrNameLst>
                                          <p:attrName>style.visibility</p:attrName>
                                        </p:attrNameLst>
                                      </p:cBhvr>
                                      <p:to>
                                        <p:strVal val="visible"/>
                                      </p:to>
                                    </p:set>
                                    <p:anim calcmode="lin" valueType="num">
                                      <p:cBhvr>
                                        <p:cTn id="14" dur="500" fill="hold"/>
                                        <p:tgtEl>
                                          <p:spTgt spid="8199"/>
                                        </p:tgtEl>
                                        <p:attrNameLst>
                                          <p:attrName>ppt_x</p:attrName>
                                        </p:attrNameLst>
                                      </p:cBhvr>
                                      <p:tavLst>
                                        <p:tav tm="0">
                                          <p:val>
                                            <p:strVal val="0-#ppt_w/2"/>
                                          </p:val>
                                        </p:tav>
                                        <p:tav tm="100000">
                                          <p:val>
                                            <p:strVal val="#ppt_x"/>
                                          </p:val>
                                        </p:tav>
                                      </p:tavLst>
                                    </p:anim>
                                    <p:anim calcmode="lin" valueType="num">
                                      <p:cBhvr>
                                        <p:cTn id="15" dur="500" fill="hold"/>
                                        <p:tgtEl>
                                          <p:spTgt spid="819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8203"/>
                                        </p:tgtEl>
                                        <p:attrNameLst>
                                          <p:attrName>style.visibility</p:attrName>
                                        </p:attrNameLst>
                                      </p:cBhvr>
                                      <p:to>
                                        <p:strVal val="visible"/>
                                      </p:to>
                                    </p:set>
                                    <p:anim calcmode="lin" valueType="num">
                                      <p:cBhvr>
                                        <p:cTn id="19" dur="500" fill="hold"/>
                                        <p:tgtEl>
                                          <p:spTgt spid="8203"/>
                                        </p:tgtEl>
                                        <p:attrNameLst>
                                          <p:attrName>ppt_x</p:attrName>
                                        </p:attrNameLst>
                                      </p:cBhvr>
                                      <p:tavLst>
                                        <p:tav tm="0">
                                          <p:val>
                                            <p:strVal val="0-#ppt_w/2"/>
                                          </p:val>
                                        </p:tav>
                                        <p:tav tm="100000">
                                          <p:val>
                                            <p:strVal val="#ppt_x"/>
                                          </p:val>
                                        </p:tav>
                                      </p:tavLst>
                                    </p:anim>
                                    <p:anim calcmode="lin" valueType="num">
                                      <p:cBhvr>
                                        <p:cTn id="20" dur="500" fill="hold"/>
                                        <p:tgtEl>
                                          <p:spTgt spid="820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200"/>
                                        </p:tgtEl>
                                        <p:attrNameLst>
                                          <p:attrName>style.visibility</p:attrName>
                                        </p:attrNameLst>
                                      </p:cBhvr>
                                      <p:to>
                                        <p:strVal val="visible"/>
                                      </p:to>
                                    </p:set>
                                    <p:anim calcmode="lin" valueType="num">
                                      <p:cBhvr>
                                        <p:cTn id="23" dur="500" fill="hold"/>
                                        <p:tgtEl>
                                          <p:spTgt spid="8200"/>
                                        </p:tgtEl>
                                        <p:attrNameLst>
                                          <p:attrName>ppt_x</p:attrName>
                                        </p:attrNameLst>
                                      </p:cBhvr>
                                      <p:tavLst>
                                        <p:tav tm="0">
                                          <p:val>
                                            <p:strVal val="0-#ppt_w/2"/>
                                          </p:val>
                                        </p:tav>
                                        <p:tav tm="100000">
                                          <p:val>
                                            <p:strVal val="#ppt_x"/>
                                          </p:val>
                                        </p:tav>
                                      </p:tavLst>
                                    </p:anim>
                                    <p:anim calcmode="lin" valueType="num">
                                      <p:cBhvr>
                                        <p:cTn id="24" dur="500" fill="hold"/>
                                        <p:tgtEl>
                                          <p:spTgt spid="820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201"/>
                                        </p:tgtEl>
                                        <p:attrNameLst>
                                          <p:attrName>style.visibility</p:attrName>
                                        </p:attrNameLst>
                                      </p:cBhvr>
                                      <p:to>
                                        <p:strVal val="visible"/>
                                      </p:to>
                                    </p:set>
                                    <p:anim calcmode="lin" valueType="num">
                                      <p:cBhvr>
                                        <p:cTn id="27" dur="500" fill="hold"/>
                                        <p:tgtEl>
                                          <p:spTgt spid="8201"/>
                                        </p:tgtEl>
                                        <p:attrNameLst>
                                          <p:attrName>ppt_x</p:attrName>
                                        </p:attrNameLst>
                                      </p:cBhvr>
                                      <p:tavLst>
                                        <p:tav tm="0">
                                          <p:val>
                                            <p:strVal val="0-#ppt_w/2"/>
                                          </p:val>
                                        </p:tav>
                                        <p:tav tm="100000">
                                          <p:val>
                                            <p:strVal val="#ppt_x"/>
                                          </p:val>
                                        </p:tav>
                                      </p:tavLst>
                                    </p:anim>
                                    <p:anim calcmode="lin" valueType="num">
                                      <p:cBhvr>
                                        <p:cTn id="28" dur="500" fill="hold"/>
                                        <p:tgtEl>
                                          <p:spTgt spid="820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202"/>
                                        </p:tgtEl>
                                        <p:attrNameLst>
                                          <p:attrName>style.visibility</p:attrName>
                                        </p:attrNameLst>
                                      </p:cBhvr>
                                      <p:to>
                                        <p:strVal val="visible"/>
                                      </p:to>
                                    </p:set>
                                    <p:anim calcmode="lin" valueType="num">
                                      <p:cBhvr>
                                        <p:cTn id="31" dur="500" fill="hold"/>
                                        <p:tgtEl>
                                          <p:spTgt spid="8202"/>
                                        </p:tgtEl>
                                        <p:attrNameLst>
                                          <p:attrName>ppt_x</p:attrName>
                                        </p:attrNameLst>
                                      </p:cBhvr>
                                      <p:tavLst>
                                        <p:tav tm="0">
                                          <p:val>
                                            <p:strVal val="0-#ppt_w/2"/>
                                          </p:val>
                                        </p:tav>
                                        <p:tav tm="100000">
                                          <p:val>
                                            <p:strVal val="#ppt_x"/>
                                          </p:val>
                                        </p:tav>
                                      </p:tavLst>
                                    </p:anim>
                                    <p:anim calcmode="lin" valueType="num">
                                      <p:cBhvr>
                                        <p:cTn id="32" dur="500" fill="hold"/>
                                        <p:tgtEl>
                                          <p:spTgt spid="8202"/>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49" presetClass="entr" presetSubtype="0" decel="100000" fill="hold" grpId="0" nodeType="afterEffect">
                                  <p:stCondLst>
                                    <p:cond delay="0"/>
                                  </p:stCondLst>
                                  <p:childTnLst>
                                    <p:set>
                                      <p:cBhvr>
                                        <p:cTn id="35" dur="1" fill="hold">
                                          <p:stCondLst>
                                            <p:cond delay="0"/>
                                          </p:stCondLst>
                                        </p:cTn>
                                        <p:tgtEl>
                                          <p:spTgt spid="8204"/>
                                        </p:tgtEl>
                                        <p:attrNameLst>
                                          <p:attrName>style.visibility</p:attrName>
                                        </p:attrNameLst>
                                      </p:cBhvr>
                                      <p:to>
                                        <p:strVal val="visible"/>
                                      </p:to>
                                    </p:set>
                                    <p:anim calcmode="lin" valueType="num">
                                      <p:cBhvr>
                                        <p:cTn id="36" dur="500" fill="hold"/>
                                        <p:tgtEl>
                                          <p:spTgt spid="8204"/>
                                        </p:tgtEl>
                                        <p:attrNameLst>
                                          <p:attrName>ppt_w</p:attrName>
                                        </p:attrNameLst>
                                      </p:cBhvr>
                                      <p:tavLst>
                                        <p:tav tm="0">
                                          <p:val>
                                            <p:fltVal val="0"/>
                                          </p:val>
                                        </p:tav>
                                        <p:tav tm="100000">
                                          <p:val>
                                            <p:strVal val="#ppt_w"/>
                                          </p:val>
                                        </p:tav>
                                      </p:tavLst>
                                    </p:anim>
                                    <p:anim calcmode="lin" valueType="num">
                                      <p:cBhvr>
                                        <p:cTn id="37" dur="500" fill="hold"/>
                                        <p:tgtEl>
                                          <p:spTgt spid="8204"/>
                                        </p:tgtEl>
                                        <p:attrNameLst>
                                          <p:attrName>ppt_h</p:attrName>
                                        </p:attrNameLst>
                                      </p:cBhvr>
                                      <p:tavLst>
                                        <p:tav tm="0">
                                          <p:val>
                                            <p:fltVal val="0"/>
                                          </p:val>
                                        </p:tav>
                                        <p:tav tm="100000">
                                          <p:val>
                                            <p:strVal val="#ppt_h"/>
                                          </p:val>
                                        </p:tav>
                                      </p:tavLst>
                                    </p:anim>
                                    <p:anim calcmode="lin" valueType="num">
                                      <p:cBhvr>
                                        <p:cTn id="38" dur="500" fill="hold"/>
                                        <p:tgtEl>
                                          <p:spTgt spid="8204"/>
                                        </p:tgtEl>
                                        <p:attrNameLst>
                                          <p:attrName>style.rotation</p:attrName>
                                        </p:attrNameLst>
                                      </p:cBhvr>
                                      <p:tavLst>
                                        <p:tav tm="0">
                                          <p:val>
                                            <p:fltVal val="360"/>
                                          </p:val>
                                        </p:tav>
                                        <p:tav tm="100000">
                                          <p:val>
                                            <p:fltVal val="0"/>
                                          </p:val>
                                        </p:tav>
                                      </p:tavLst>
                                    </p:anim>
                                    <p:animEffect>
                                      <p:cBhvr>
                                        <p:cTn id="39" dur="500"/>
                                        <p:tgtEl>
                                          <p:spTgt spid="8204"/>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8205"/>
                                        </p:tgtEl>
                                        <p:attrNameLst>
                                          <p:attrName>style.visibility</p:attrName>
                                        </p:attrNameLst>
                                      </p:cBhvr>
                                      <p:to>
                                        <p:strVal val="visible"/>
                                      </p:to>
                                    </p:set>
                                    <p:anim calcmode="lin" valueType="num">
                                      <p:cBhvr>
                                        <p:cTn id="42" dur="500" fill="hold"/>
                                        <p:tgtEl>
                                          <p:spTgt spid="8205"/>
                                        </p:tgtEl>
                                        <p:attrNameLst>
                                          <p:attrName>ppt_w</p:attrName>
                                        </p:attrNameLst>
                                      </p:cBhvr>
                                      <p:tavLst>
                                        <p:tav tm="0">
                                          <p:val>
                                            <p:fltVal val="0"/>
                                          </p:val>
                                        </p:tav>
                                        <p:tav tm="100000">
                                          <p:val>
                                            <p:strVal val="#ppt_w"/>
                                          </p:val>
                                        </p:tav>
                                      </p:tavLst>
                                    </p:anim>
                                    <p:anim calcmode="lin" valueType="num">
                                      <p:cBhvr>
                                        <p:cTn id="43" dur="500" fill="hold"/>
                                        <p:tgtEl>
                                          <p:spTgt spid="8205"/>
                                        </p:tgtEl>
                                        <p:attrNameLst>
                                          <p:attrName>ppt_h</p:attrName>
                                        </p:attrNameLst>
                                      </p:cBhvr>
                                      <p:tavLst>
                                        <p:tav tm="0">
                                          <p:val>
                                            <p:fltVal val="0"/>
                                          </p:val>
                                        </p:tav>
                                        <p:tav tm="100000">
                                          <p:val>
                                            <p:strVal val="#ppt_h"/>
                                          </p:val>
                                        </p:tav>
                                      </p:tavLst>
                                    </p:anim>
                                    <p:anim calcmode="lin" valueType="num">
                                      <p:cBhvr>
                                        <p:cTn id="44" dur="500" fill="hold"/>
                                        <p:tgtEl>
                                          <p:spTgt spid="8205"/>
                                        </p:tgtEl>
                                        <p:attrNameLst>
                                          <p:attrName>style.rotation</p:attrName>
                                        </p:attrNameLst>
                                      </p:cBhvr>
                                      <p:tavLst>
                                        <p:tav tm="0">
                                          <p:val>
                                            <p:fltVal val="360"/>
                                          </p:val>
                                        </p:tav>
                                        <p:tav tm="100000">
                                          <p:val>
                                            <p:fltVal val="0"/>
                                          </p:val>
                                        </p:tav>
                                      </p:tavLst>
                                    </p:anim>
                                    <p:animEffect>
                                      <p:cBhvr>
                                        <p:cTn id="45" dur="500"/>
                                        <p:tgtEl>
                                          <p:spTgt spid="8205"/>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8206"/>
                                        </p:tgtEl>
                                        <p:attrNameLst>
                                          <p:attrName>style.visibility</p:attrName>
                                        </p:attrNameLst>
                                      </p:cBhvr>
                                      <p:to>
                                        <p:strVal val="visible"/>
                                      </p:to>
                                    </p:set>
                                    <p:anim calcmode="lin" valueType="num">
                                      <p:cBhvr>
                                        <p:cTn id="48" dur="500" fill="hold"/>
                                        <p:tgtEl>
                                          <p:spTgt spid="8206"/>
                                        </p:tgtEl>
                                        <p:attrNameLst>
                                          <p:attrName>ppt_w</p:attrName>
                                        </p:attrNameLst>
                                      </p:cBhvr>
                                      <p:tavLst>
                                        <p:tav tm="0">
                                          <p:val>
                                            <p:fltVal val="0"/>
                                          </p:val>
                                        </p:tav>
                                        <p:tav tm="100000">
                                          <p:val>
                                            <p:strVal val="#ppt_w"/>
                                          </p:val>
                                        </p:tav>
                                      </p:tavLst>
                                    </p:anim>
                                    <p:anim calcmode="lin" valueType="num">
                                      <p:cBhvr>
                                        <p:cTn id="49" dur="500" fill="hold"/>
                                        <p:tgtEl>
                                          <p:spTgt spid="8206"/>
                                        </p:tgtEl>
                                        <p:attrNameLst>
                                          <p:attrName>ppt_h</p:attrName>
                                        </p:attrNameLst>
                                      </p:cBhvr>
                                      <p:tavLst>
                                        <p:tav tm="0">
                                          <p:val>
                                            <p:fltVal val="0"/>
                                          </p:val>
                                        </p:tav>
                                        <p:tav tm="100000">
                                          <p:val>
                                            <p:strVal val="#ppt_h"/>
                                          </p:val>
                                        </p:tav>
                                      </p:tavLst>
                                    </p:anim>
                                    <p:anim calcmode="lin" valueType="num">
                                      <p:cBhvr>
                                        <p:cTn id="50" dur="500" fill="hold"/>
                                        <p:tgtEl>
                                          <p:spTgt spid="8206"/>
                                        </p:tgtEl>
                                        <p:attrNameLst>
                                          <p:attrName>style.rotation</p:attrName>
                                        </p:attrNameLst>
                                      </p:cBhvr>
                                      <p:tavLst>
                                        <p:tav tm="0">
                                          <p:val>
                                            <p:fltVal val="360"/>
                                          </p:val>
                                        </p:tav>
                                        <p:tav tm="100000">
                                          <p:val>
                                            <p:fltVal val="0"/>
                                          </p:val>
                                        </p:tav>
                                      </p:tavLst>
                                    </p:anim>
                                    <p:animEffect>
                                      <p:cBhvr>
                                        <p:cTn id="51" dur="500"/>
                                        <p:tgtEl>
                                          <p:spTgt spid="8206"/>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8207"/>
                                        </p:tgtEl>
                                        <p:attrNameLst>
                                          <p:attrName>style.visibility</p:attrName>
                                        </p:attrNameLst>
                                      </p:cBhvr>
                                      <p:to>
                                        <p:strVal val="visible"/>
                                      </p:to>
                                    </p:set>
                                    <p:anim calcmode="lin" valueType="num">
                                      <p:cBhvr>
                                        <p:cTn id="54" dur="500" fill="hold"/>
                                        <p:tgtEl>
                                          <p:spTgt spid="8207"/>
                                        </p:tgtEl>
                                        <p:attrNameLst>
                                          <p:attrName>ppt_w</p:attrName>
                                        </p:attrNameLst>
                                      </p:cBhvr>
                                      <p:tavLst>
                                        <p:tav tm="0">
                                          <p:val>
                                            <p:fltVal val="0"/>
                                          </p:val>
                                        </p:tav>
                                        <p:tav tm="100000">
                                          <p:val>
                                            <p:strVal val="#ppt_w"/>
                                          </p:val>
                                        </p:tav>
                                      </p:tavLst>
                                    </p:anim>
                                    <p:anim calcmode="lin" valueType="num">
                                      <p:cBhvr>
                                        <p:cTn id="55" dur="500" fill="hold"/>
                                        <p:tgtEl>
                                          <p:spTgt spid="8207"/>
                                        </p:tgtEl>
                                        <p:attrNameLst>
                                          <p:attrName>ppt_h</p:attrName>
                                        </p:attrNameLst>
                                      </p:cBhvr>
                                      <p:tavLst>
                                        <p:tav tm="0">
                                          <p:val>
                                            <p:fltVal val="0"/>
                                          </p:val>
                                        </p:tav>
                                        <p:tav tm="100000">
                                          <p:val>
                                            <p:strVal val="#ppt_h"/>
                                          </p:val>
                                        </p:tav>
                                      </p:tavLst>
                                    </p:anim>
                                    <p:anim calcmode="lin" valueType="num">
                                      <p:cBhvr>
                                        <p:cTn id="56" dur="500" fill="hold"/>
                                        <p:tgtEl>
                                          <p:spTgt spid="8207"/>
                                        </p:tgtEl>
                                        <p:attrNameLst>
                                          <p:attrName>style.rotation</p:attrName>
                                        </p:attrNameLst>
                                      </p:cBhvr>
                                      <p:tavLst>
                                        <p:tav tm="0">
                                          <p:val>
                                            <p:fltVal val="360"/>
                                          </p:val>
                                        </p:tav>
                                        <p:tav tm="100000">
                                          <p:val>
                                            <p:fltVal val="0"/>
                                          </p:val>
                                        </p:tav>
                                      </p:tavLst>
                                    </p:anim>
                                    <p:animEffect>
                                      <p:cBhvr>
                                        <p:cTn id="57" dur="500"/>
                                        <p:tgtEl>
                                          <p:spTgt spid="8207"/>
                                        </p:tgtEl>
                                      </p:cBhvr>
                                    </p:animEffect>
                                  </p:childTnLst>
                                </p:cTn>
                              </p:par>
                              <p:par>
                                <p:cTn id="58" presetID="42" presetClass="entr" presetSubtype="0" fill="hold" nodeType="withEffect">
                                  <p:stCondLst>
                                    <p:cond delay="0"/>
                                  </p:stCondLst>
                                  <p:childTnLst>
                                    <p:set>
                                      <p:cBhvr>
                                        <p:cTn id="59" dur="1" fill="hold">
                                          <p:stCondLst>
                                            <p:cond delay="0"/>
                                          </p:stCondLst>
                                        </p:cTn>
                                        <p:tgtEl>
                                          <p:spTgt spid="8211"/>
                                        </p:tgtEl>
                                        <p:attrNameLst>
                                          <p:attrName>style.visibility</p:attrName>
                                        </p:attrNameLst>
                                      </p:cBhvr>
                                      <p:to>
                                        <p:strVal val="visible"/>
                                      </p:to>
                                    </p:set>
                                    <p:animEffect>
                                      <p:cBhvr>
                                        <p:cTn id="60" dur="1000"/>
                                        <p:tgtEl>
                                          <p:spTgt spid="8211"/>
                                        </p:tgtEl>
                                      </p:cBhvr>
                                    </p:animEffect>
                                    <p:anim calcmode="lin" valueType="num">
                                      <p:cBhvr>
                                        <p:cTn id="61" dur="1000" fill="hold"/>
                                        <p:tgtEl>
                                          <p:spTgt spid="8211"/>
                                        </p:tgtEl>
                                        <p:attrNameLst>
                                          <p:attrName>ppt_x</p:attrName>
                                        </p:attrNameLst>
                                      </p:cBhvr>
                                      <p:tavLst>
                                        <p:tav tm="0">
                                          <p:val>
                                            <p:strVal val="#ppt_x"/>
                                          </p:val>
                                        </p:tav>
                                        <p:tav tm="100000">
                                          <p:val>
                                            <p:strVal val="#ppt_x"/>
                                          </p:val>
                                        </p:tav>
                                      </p:tavLst>
                                    </p:anim>
                                    <p:anim calcmode="lin" valueType="num">
                                      <p:cBhvr>
                                        <p:cTn id="62" dur="1000" fill="hold"/>
                                        <p:tgtEl>
                                          <p:spTgt spid="821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8217"/>
                                        </p:tgtEl>
                                        <p:attrNameLst>
                                          <p:attrName>style.visibility</p:attrName>
                                        </p:attrNameLst>
                                      </p:cBhvr>
                                      <p:to>
                                        <p:strVal val="visible"/>
                                      </p:to>
                                    </p:set>
                                    <p:animEffect>
                                      <p:cBhvr>
                                        <p:cTn id="65" dur="1000"/>
                                        <p:tgtEl>
                                          <p:spTgt spid="8217"/>
                                        </p:tgtEl>
                                      </p:cBhvr>
                                    </p:animEffect>
                                    <p:anim calcmode="lin" valueType="num">
                                      <p:cBhvr>
                                        <p:cTn id="66" dur="1000" fill="hold"/>
                                        <p:tgtEl>
                                          <p:spTgt spid="8217"/>
                                        </p:tgtEl>
                                        <p:attrNameLst>
                                          <p:attrName>ppt_x</p:attrName>
                                        </p:attrNameLst>
                                      </p:cBhvr>
                                      <p:tavLst>
                                        <p:tav tm="0">
                                          <p:val>
                                            <p:strVal val="#ppt_x"/>
                                          </p:val>
                                        </p:tav>
                                        <p:tav tm="100000">
                                          <p:val>
                                            <p:strVal val="#ppt_x"/>
                                          </p:val>
                                        </p:tav>
                                      </p:tavLst>
                                    </p:anim>
                                    <p:anim calcmode="lin" valueType="num">
                                      <p:cBhvr>
                                        <p:cTn id="67" dur="1000" fill="hold"/>
                                        <p:tgtEl>
                                          <p:spTgt spid="8217"/>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8208"/>
                                        </p:tgtEl>
                                        <p:attrNameLst>
                                          <p:attrName>style.visibility</p:attrName>
                                        </p:attrNameLst>
                                      </p:cBhvr>
                                      <p:to>
                                        <p:strVal val="visible"/>
                                      </p:to>
                                    </p:set>
                                    <p:animEffect>
                                      <p:cBhvr>
                                        <p:cTn id="70" dur="1000"/>
                                        <p:tgtEl>
                                          <p:spTgt spid="8208"/>
                                        </p:tgtEl>
                                      </p:cBhvr>
                                    </p:animEffect>
                                    <p:anim calcmode="lin" valueType="num">
                                      <p:cBhvr>
                                        <p:cTn id="71" dur="1000" fill="hold"/>
                                        <p:tgtEl>
                                          <p:spTgt spid="8208"/>
                                        </p:tgtEl>
                                        <p:attrNameLst>
                                          <p:attrName>ppt_x</p:attrName>
                                        </p:attrNameLst>
                                      </p:cBhvr>
                                      <p:tavLst>
                                        <p:tav tm="0">
                                          <p:val>
                                            <p:strVal val="#ppt_x"/>
                                          </p:val>
                                        </p:tav>
                                        <p:tav tm="100000">
                                          <p:val>
                                            <p:strVal val="#ppt_x"/>
                                          </p:val>
                                        </p:tav>
                                      </p:tavLst>
                                    </p:anim>
                                    <p:anim calcmode="lin" valueType="num">
                                      <p:cBhvr>
                                        <p:cTn id="72" dur="1000" fill="hold"/>
                                        <p:tgtEl>
                                          <p:spTgt spid="8208"/>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0"/>
                                  </p:stCondLst>
                                  <p:childTnLst>
                                    <p:set>
                                      <p:cBhvr>
                                        <p:cTn id="74" dur="1" fill="hold">
                                          <p:stCondLst>
                                            <p:cond delay="0"/>
                                          </p:stCondLst>
                                        </p:cTn>
                                        <p:tgtEl>
                                          <p:spTgt spid="8214"/>
                                        </p:tgtEl>
                                        <p:attrNameLst>
                                          <p:attrName>style.visibility</p:attrName>
                                        </p:attrNameLst>
                                      </p:cBhvr>
                                      <p:to>
                                        <p:strVal val="visible"/>
                                      </p:to>
                                    </p:set>
                                    <p:animEffect>
                                      <p:cBhvr>
                                        <p:cTn id="75" dur="1000"/>
                                        <p:tgtEl>
                                          <p:spTgt spid="8214"/>
                                        </p:tgtEl>
                                      </p:cBhvr>
                                    </p:animEffect>
                                    <p:anim calcmode="lin" valueType="num">
                                      <p:cBhvr>
                                        <p:cTn id="76" dur="1000" fill="hold"/>
                                        <p:tgtEl>
                                          <p:spTgt spid="8214"/>
                                        </p:tgtEl>
                                        <p:attrNameLst>
                                          <p:attrName>ppt_x</p:attrName>
                                        </p:attrNameLst>
                                      </p:cBhvr>
                                      <p:tavLst>
                                        <p:tav tm="0">
                                          <p:val>
                                            <p:strVal val="#ppt_x"/>
                                          </p:val>
                                        </p:tav>
                                        <p:tav tm="100000">
                                          <p:val>
                                            <p:strVal val="#ppt_x"/>
                                          </p:val>
                                        </p:tav>
                                      </p:tavLst>
                                    </p:anim>
                                    <p:anim calcmode="lin" valueType="num">
                                      <p:cBhvr>
                                        <p:cTn id="77" dur="1000" fill="hold"/>
                                        <p:tgtEl>
                                          <p:spTgt spid="8214"/>
                                        </p:tgtEl>
                                        <p:attrNameLst>
                                          <p:attrName>ppt_y</p:attrName>
                                        </p:attrNameLst>
                                      </p:cBhvr>
                                      <p:tavLst>
                                        <p:tav tm="0">
                                          <p:val>
                                            <p:strVal val="#ppt_y-.1"/>
                                          </p:val>
                                        </p:tav>
                                        <p:tav tm="100000">
                                          <p:val>
                                            <p:strVal val="#ppt_y"/>
                                          </p:val>
                                        </p:tav>
                                      </p:tavLst>
                                    </p:anim>
                                  </p:childTnLst>
                                </p:cTn>
                              </p:par>
                            </p:childTnLst>
                          </p:cTn>
                        </p:par>
                        <p:par>
                          <p:cTn id="78" fill="hold">
                            <p:stCondLst>
                              <p:cond delay="2000"/>
                            </p:stCondLst>
                            <p:childTnLst>
                              <p:par>
                                <p:cTn id="79" presetID="49" presetClass="entr" presetSubtype="0" decel="100000" fill="hold" grpId="0" nodeType="afterEffect">
                                  <p:stCondLst>
                                    <p:cond delay="0"/>
                                  </p:stCondLst>
                                  <p:childTnLst>
                                    <p:set>
                                      <p:cBhvr>
                                        <p:cTn id="80" dur="1" fill="hold">
                                          <p:stCondLst>
                                            <p:cond delay="0"/>
                                          </p:stCondLst>
                                        </p:cTn>
                                        <p:tgtEl>
                                          <p:spTgt spid="8231"/>
                                        </p:tgtEl>
                                        <p:attrNameLst>
                                          <p:attrName>style.visibility</p:attrName>
                                        </p:attrNameLst>
                                      </p:cBhvr>
                                      <p:to>
                                        <p:strVal val="visible"/>
                                      </p:to>
                                    </p:set>
                                    <p:anim calcmode="lin" valueType="num">
                                      <p:cBhvr>
                                        <p:cTn id="81" dur="500" fill="hold"/>
                                        <p:tgtEl>
                                          <p:spTgt spid="8231"/>
                                        </p:tgtEl>
                                        <p:attrNameLst>
                                          <p:attrName>ppt_w</p:attrName>
                                        </p:attrNameLst>
                                      </p:cBhvr>
                                      <p:tavLst>
                                        <p:tav tm="0">
                                          <p:val>
                                            <p:fltVal val="0"/>
                                          </p:val>
                                        </p:tav>
                                        <p:tav tm="100000">
                                          <p:val>
                                            <p:strVal val="#ppt_w"/>
                                          </p:val>
                                        </p:tav>
                                      </p:tavLst>
                                    </p:anim>
                                    <p:anim calcmode="lin" valueType="num">
                                      <p:cBhvr>
                                        <p:cTn id="82" dur="500" fill="hold"/>
                                        <p:tgtEl>
                                          <p:spTgt spid="8231"/>
                                        </p:tgtEl>
                                        <p:attrNameLst>
                                          <p:attrName>ppt_h</p:attrName>
                                        </p:attrNameLst>
                                      </p:cBhvr>
                                      <p:tavLst>
                                        <p:tav tm="0">
                                          <p:val>
                                            <p:fltVal val="0"/>
                                          </p:val>
                                        </p:tav>
                                        <p:tav tm="100000">
                                          <p:val>
                                            <p:strVal val="#ppt_h"/>
                                          </p:val>
                                        </p:tav>
                                      </p:tavLst>
                                    </p:anim>
                                    <p:anim calcmode="lin" valueType="num">
                                      <p:cBhvr>
                                        <p:cTn id="83" dur="500" fill="hold"/>
                                        <p:tgtEl>
                                          <p:spTgt spid="8231"/>
                                        </p:tgtEl>
                                        <p:attrNameLst>
                                          <p:attrName>style.rotation</p:attrName>
                                        </p:attrNameLst>
                                      </p:cBhvr>
                                      <p:tavLst>
                                        <p:tav tm="0">
                                          <p:val>
                                            <p:fltVal val="360"/>
                                          </p:val>
                                        </p:tav>
                                        <p:tav tm="100000">
                                          <p:val>
                                            <p:fltVal val="0"/>
                                          </p:val>
                                        </p:tav>
                                      </p:tavLst>
                                    </p:anim>
                                    <p:animEffect>
                                      <p:cBhvr>
                                        <p:cTn id="84" dur="500"/>
                                        <p:tgtEl>
                                          <p:spTgt spid="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ldLvl="0" animBg="1"/>
      <p:bldP spid="8200" grpId="0" bldLvl="0" animBg="1" autoUpdateAnimBg="0"/>
      <p:bldP spid="8201" grpId="0" bldLvl="0" animBg="1" autoUpdateAnimBg="0"/>
      <p:bldP spid="8202" grpId="0" bldLvl="0" animBg="1" autoUpdateAnimBg="0"/>
      <p:bldP spid="8203" grpId="0" bldLvl="0" animBg="1" autoUpdateAnimBg="0"/>
      <p:bldP spid="8204" grpId="0" bldLvl="0" autoUpdateAnimBg="0"/>
      <p:bldP spid="8205" grpId="0" bldLvl="0" autoUpdateAnimBg="0"/>
      <p:bldP spid="8206" grpId="0" bldLvl="0" autoUpdateAnimBg="0"/>
      <p:bldP spid="8207" grpId="0" bldLvl="0" autoUpdateAnimBg="0"/>
      <p:bldP spid="8231" grpId="0" bldLvl="0" animBg="1" autoUpdateAnimBg="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圆角矩形 1"/>
          <p:cNvSpPr>
            <a:spLocks noChangeArrowheads="1"/>
          </p:cNvSpPr>
          <p:nvPr/>
        </p:nvSpPr>
        <p:spPr bwMode="auto">
          <a:xfrm>
            <a:off x="1654175" y="1165225"/>
            <a:ext cx="1366838" cy="1366838"/>
          </a:xfrm>
          <a:custGeom>
            <a:avLst/>
            <a:gdLst>
              <a:gd name="T0" fmla="*/ 0 w 1368263"/>
              <a:gd name="T1" fmla="*/ 0 h 1368263"/>
              <a:gd name="T2" fmla="*/ 1368263 w 1368263"/>
              <a:gd name="T3" fmla="*/ 1368263 h 1368263"/>
            </a:gdLst>
            <a:ahLst/>
            <a:cxnLst/>
            <a:rect l="T0" t="T1" r="T2" b="T3"/>
            <a:pathLst>
              <a:path w="1368263" h="1368263">
                <a:moveTo>
                  <a:pt x="867444" y="0"/>
                </a:moveTo>
                <a:lnTo>
                  <a:pt x="1368263" y="867444"/>
                </a:lnTo>
                <a:lnTo>
                  <a:pt x="1049028" y="1051755"/>
                </a:lnTo>
                <a:lnTo>
                  <a:pt x="1029977" y="1018758"/>
                </a:lnTo>
                <a:lnTo>
                  <a:pt x="1144463" y="952660"/>
                </a:lnTo>
                <a:lnTo>
                  <a:pt x="799204" y="883441"/>
                </a:lnTo>
                <a:lnTo>
                  <a:pt x="686519" y="1217054"/>
                </a:lnTo>
                <a:lnTo>
                  <a:pt x="801005" y="1150955"/>
                </a:lnTo>
                <a:lnTo>
                  <a:pt x="820056" y="1183952"/>
                </a:lnTo>
                <a:lnTo>
                  <a:pt x="500819" y="1368263"/>
                </a:lnTo>
                <a:lnTo>
                  <a:pt x="0" y="500819"/>
                </a:lnTo>
                <a:close/>
              </a:path>
            </a:pathLst>
          </a:custGeom>
          <a:solidFill>
            <a:schemeClr val="accent2"/>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0" name="圆角矩形 37"/>
          <p:cNvSpPr>
            <a:spLocks noChangeArrowheads="1"/>
          </p:cNvSpPr>
          <p:nvPr/>
        </p:nvSpPr>
        <p:spPr bwMode="auto">
          <a:xfrm>
            <a:off x="2227263" y="2085975"/>
            <a:ext cx="1366837" cy="1419225"/>
          </a:xfrm>
          <a:custGeom>
            <a:avLst/>
            <a:gdLst>
              <a:gd name="T0" fmla="*/ 0 w 1368263"/>
              <a:gd name="T1" fmla="*/ 0 h 1419696"/>
              <a:gd name="T2" fmla="*/ 1368263 w 1368263"/>
              <a:gd name="T3" fmla="*/ 1419696 h 1419696"/>
            </a:gdLst>
            <a:ahLst/>
            <a:cxnLst/>
            <a:rect l="T0" t="T1" r="T2" b="T3"/>
            <a:pathLst>
              <a:path w="1368263" h="1419696">
                <a:moveTo>
                  <a:pt x="248811" y="0"/>
                </a:moveTo>
                <a:lnTo>
                  <a:pt x="484100" y="63045"/>
                </a:lnTo>
                <a:lnTo>
                  <a:pt x="409516" y="106106"/>
                </a:lnTo>
                <a:lnTo>
                  <a:pt x="500324" y="263390"/>
                </a:lnTo>
                <a:lnTo>
                  <a:pt x="867444" y="51433"/>
                </a:lnTo>
                <a:lnTo>
                  <a:pt x="1368263" y="918877"/>
                </a:lnTo>
                <a:lnTo>
                  <a:pt x="1049028" y="1103188"/>
                </a:lnTo>
                <a:lnTo>
                  <a:pt x="1029977" y="1070191"/>
                </a:lnTo>
                <a:lnTo>
                  <a:pt x="1144463" y="1004093"/>
                </a:lnTo>
                <a:lnTo>
                  <a:pt x="799204" y="934874"/>
                </a:lnTo>
                <a:lnTo>
                  <a:pt x="686520" y="1268487"/>
                </a:lnTo>
                <a:lnTo>
                  <a:pt x="801006" y="1202388"/>
                </a:lnTo>
                <a:lnTo>
                  <a:pt x="820056" y="1235385"/>
                </a:lnTo>
                <a:lnTo>
                  <a:pt x="500819" y="1419696"/>
                </a:lnTo>
                <a:lnTo>
                  <a:pt x="0" y="552252"/>
                </a:lnTo>
                <a:lnTo>
                  <a:pt x="351157" y="349512"/>
                </a:lnTo>
                <a:lnTo>
                  <a:pt x="260349" y="192228"/>
                </a:lnTo>
                <a:lnTo>
                  <a:pt x="185765" y="235289"/>
                </a:lnTo>
                <a:close/>
              </a:path>
            </a:pathLst>
          </a:custGeom>
          <a:solidFill>
            <a:schemeClr val="accent1"/>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1" name="圆角矩形 38"/>
          <p:cNvSpPr>
            <a:spLocks noChangeArrowheads="1"/>
          </p:cNvSpPr>
          <p:nvPr/>
        </p:nvSpPr>
        <p:spPr bwMode="auto">
          <a:xfrm>
            <a:off x="2786063" y="3059113"/>
            <a:ext cx="1368425" cy="1447800"/>
          </a:xfrm>
          <a:custGeom>
            <a:avLst/>
            <a:gdLst>
              <a:gd name="T0" fmla="*/ 0 w 1369740"/>
              <a:gd name="T1" fmla="*/ 0 h 1447146"/>
              <a:gd name="T2" fmla="*/ 1369740 w 1369740"/>
              <a:gd name="T3" fmla="*/ 1447146 h 1447146"/>
            </a:gdLst>
            <a:ahLst/>
            <a:cxnLst/>
            <a:rect l="T0" t="T1" r="T2" b="T3"/>
            <a:pathLst>
              <a:path w="1369740" h="1447146">
                <a:moveTo>
                  <a:pt x="261406" y="0"/>
                </a:moveTo>
                <a:lnTo>
                  <a:pt x="496694" y="63046"/>
                </a:lnTo>
                <a:lnTo>
                  <a:pt x="422110" y="106107"/>
                </a:lnTo>
                <a:lnTo>
                  <a:pt x="521628" y="278476"/>
                </a:lnTo>
                <a:lnTo>
                  <a:pt x="868884" y="77988"/>
                </a:lnTo>
                <a:lnTo>
                  <a:pt x="1053208" y="397246"/>
                </a:lnTo>
                <a:lnTo>
                  <a:pt x="1020157" y="416329"/>
                </a:lnTo>
                <a:lnTo>
                  <a:pt x="954053" y="301834"/>
                </a:lnTo>
                <a:lnTo>
                  <a:pt x="884510" y="647303"/>
                </a:lnTo>
                <a:lnTo>
                  <a:pt x="1218467" y="759812"/>
                </a:lnTo>
                <a:lnTo>
                  <a:pt x="1152363" y="645317"/>
                </a:lnTo>
                <a:lnTo>
                  <a:pt x="1185415" y="626235"/>
                </a:lnTo>
                <a:lnTo>
                  <a:pt x="1369740" y="945496"/>
                </a:lnTo>
                <a:lnTo>
                  <a:pt x="500856" y="1447146"/>
                </a:lnTo>
                <a:lnTo>
                  <a:pt x="0" y="579638"/>
                </a:lnTo>
                <a:lnTo>
                  <a:pt x="372461" y="364598"/>
                </a:lnTo>
                <a:lnTo>
                  <a:pt x="272943" y="192228"/>
                </a:lnTo>
                <a:lnTo>
                  <a:pt x="198359" y="235289"/>
                </a:lnTo>
                <a:close/>
              </a:path>
            </a:pathLst>
          </a:custGeom>
          <a:solidFill>
            <a:schemeClr val="accent2"/>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2" name="圆角矩形 39"/>
          <p:cNvSpPr>
            <a:spLocks noChangeArrowheads="1"/>
          </p:cNvSpPr>
          <p:nvPr/>
        </p:nvSpPr>
        <p:spPr bwMode="auto">
          <a:xfrm>
            <a:off x="3708400" y="2593975"/>
            <a:ext cx="1449388" cy="1370013"/>
          </a:xfrm>
          <a:custGeom>
            <a:avLst/>
            <a:gdLst>
              <a:gd name="T0" fmla="*/ 0 w 1449817"/>
              <a:gd name="T1" fmla="*/ 0 h 1369158"/>
              <a:gd name="T2" fmla="*/ 1449817 w 1449817"/>
              <a:gd name="T3" fmla="*/ 1369158 h 1369158"/>
            </a:gdLst>
            <a:ahLst/>
            <a:cxnLst/>
            <a:rect l="T0" t="T1" r="T2" b="T3"/>
            <a:pathLst>
              <a:path w="1449817" h="1369158">
                <a:moveTo>
                  <a:pt x="948961" y="0"/>
                </a:moveTo>
                <a:lnTo>
                  <a:pt x="1133285" y="319259"/>
                </a:lnTo>
                <a:lnTo>
                  <a:pt x="1100234" y="338341"/>
                </a:lnTo>
                <a:lnTo>
                  <a:pt x="1034131" y="223846"/>
                </a:lnTo>
                <a:lnTo>
                  <a:pt x="964587" y="569316"/>
                </a:lnTo>
                <a:lnTo>
                  <a:pt x="1298544" y="681824"/>
                </a:lnTo>
                <a:lnTo>
                  <a:pt x="1232441" y="567330"/>
                </a:lnTo>
                <a:lnTo>
                  <a:pt x="1265492" y="548247"/>
                </a:lnTo>
                <a:lnTo>
                  <a:pt x="1449817" y="867508"/>
                </a:lnTo>
                <a:lnTo>
                  <a:pt x="580933" y="1369158"/>
                </a:lnTo>
                <a:lnTo>
                  <a:pt x="357790" y="982662"/>
                </a:lnTo>
                <a:lnTo>
                  <a:pt x="192228" y="1078250"/>
                </a:lnTo>
                <a:lnTo>
                  <a:pt x="235289" y="1152834"/>
                </a:lnTo>
                <a:lnTo>
                  <a:pt x="0" y="1089788"/>
                </a:lnTo>
                <a:lnTo>
                  <a:pt x="63046" y="854499"/>
                </a:lnTo>
                <a:lnTo>
                  <a:pt x="106107" y="929083"/>
                </a:lnTo>
                <a:lnTo>
                  <a:pt x="271669" y="833496"/>
                </a:lnTo>
                <a:lnTo>
                  <a:pt x="80077" y="501650"/>
                </a:lnTo>
                <a:close/>
              </a:path>
            </a:pathLst>
          </a:custGeom>
          <a:solidFill>
            <a:schemeClr val="accent1"/>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3" name="圆角矩形 40"/>
          <p:cNvSpPr>
            <a:spLocks noChangeArrowheads="1"/>
          </p:cNvSpPr>
          <p:nvPr/>
        </p:nvSpPr>
        <p:spPr bwMode="auto">
          <a:xfrm>
            <a:off x="5356225" y="2997200"/>
            <a:ext cx="1366838" cy="1368425"/>
          </a:xfrm>
          <a:custGeom>
            <a:avLst/>
            <a:gdLst>
              <a:gd name="T0" fmla="*/ 0 w 1368263"/>
              <a:gd name="T1" fmla="*/ 0 h 1368264"/>
              <a:gd name="T2" fmla="*/ 1368263 w 1368263"/>
              <a:gd name="T3" fmla="*/ 1368264 h 1368264"/>
            </a:gdLst>
            <a:ahLst/>
            <a:cxnLst/>
            <a:rect l="T0" t="T1" r="T2" b="T3"/>
            <a:pathLst>
              <a:path w="1368263" h="1368264">
                <a:moveTo>
                  <a:pt x="867444" y="0"/>
                </a:moveTo>
                <a:lnTo>
                  <a:pt x="1368263" y="867445"/>
                </a:lnTo>
                <a:lnTo>
                  <a:pt x="500819" y="1368264"/>
                </a:lnTo>
                <a:lnTo>
                  <a:pt x="0" y="500820"/>
                </a:lnTo>
                <a:lnTo>
                  <a:pt x="319235" y="316509"/>
                </a:lnTo>
                <a:lnTo>
                  <a:pt x="338285" y="349506"/>
                </a:lnTo>
                <a:lnTo>
                  <a:pt x="223799" y="415604"/>
                </a:lnTo>
                <a:lnTo>
                  <a:pt x="569059" y="484823"/>
                </a:lnTo>
                <a:lnTo>
                  <a:pt x="681743" y="151210"/>
                </a:lnTo>
                <a:lnTo>
                  <a:pt x="567257" y="217309"/>
                </a:lnTo>
                <a:lnTo>
                  <a:pt x="548207" y="184312"/>
                </a:lnTo>
                <a:close/>
              </a:path>
            </a:pathLst>
          </a:custGeom>
          <a:solidFill>
            <a:schemeClr val="accent1"/>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a:t>
            </a:r>
            <a:r>
              <a:rPr lang="zh-CN" altLang="en-US">
                <a:solidFill>
                  <a:srgbClr val="F8F8F8"/>
                </a:solidFill>
                <a:ea typeface="微软雅黑" panose="020B0503020204020204" pitchFamily="34" charset="-122"/>
                <a:sym typeface="Verdana" panose="020B0604030504040204" pitchFamily="34" charset="0"/>
              </a:rPr>
              <a:t>内容</a:t>
            </a:r>
            <a:endParaRPr lang="zh-CN" altLang="en-US">
              <a:solidFill>
                <a:srgbClr val="F8F8F8"/>
              </a:solidFill>
              <a:ea typeface="微软雅黑" panose="020B0503020204020204" pitchFamily="34" charset="-122"/>
            </a:endParaRPr>
          </a:p>
        </p:txBody>
      </p:sp>
      <p:sp>
        <p:nvSpPr>
          <p:cNvPr id="24584" name="圆角矩形 41"/>
          <p:cNvSpPr>
            <a:spLocks noChangeArrowheads="1"/>
          </p:cNvSpPr>
          <p:nvPr/>
        </p:nvSpPr>
        <p:spPr bwMode="auto">
          <a:xfrm>
            <a:off x="5764213" y="1463675"/>
            <a:ext cx="1368425" cy="1368425"/>
          </a:xfrm>
          <a:custGeom>
            <a:avLst/>
            <a:gdLst>
              <a:gd name="T0" fmla="*/ 0 w 1368263"/>
              <a:gd name="T1" fmla="*/ 0 h 1368263"/>
              <a:gd name="T2" fmla="*/ 1368263 w 1368263"/>
              <a:gd name="T3" fmla="*/ 1368263 h 1368263"/>
            </a:gdLst>
            <a:ahLst/>
            <a:cxnLst/>
            <a:rect l="T0" t="T1" r="T2" b="T3"/>
            <a:pathLst>
              <a:path w="1368263" h="1368263">
                <a:moveTo>
                  <a:pt x="867444" y="0"/>
                </a:moveTo>
                <a:lnTo>
                  <a:pt x="1368263" y="867444"/>
                </a:lnTo>
                <a:lnTo>
                  <a:pt x="500819" y="1368263"/>
                </a:lnTo>
                <a:lnTo>
                  <a:pt x="316508" y="1049028"/>
                </a:lnTo>
                <a:lnTo>
                  <a:pt x="349505" y="1029977"/>
                </a:lnTo>
                <a:lnTo>
                  <a:pt x="415603" y="1144463"/>
                </a:lnTo>
                <a:lnTo>
                  <a:pt x="484822" y="799204"/>
                </a:lnTo>
                <a:lnTo>
                  <a:pt x="151209" y="686520"/>
                </a:lnTo>
                <a:lnTo>
                  <a:pt x="217308" y="801006"/>
                </a:lnTo>
                <a:lnTo>
                  <a:pt x="184311" y="820056"/>
                </a:lnTo>
                <a:lnTo>
                  <a:pt x="0" y="500819"/>
                </a:lnTo>
                <a:close/>
              </a:path>
            </a:pathLst>
          </a:custGeom>
          <a:solidFill>
            <a:schemeClr val="accent1"/>
          </a:solidFill>
          <a:ln>
            <a:noFill/>
          </a:ln>
        </p:spPr>
        <p:txBody>
          <a:bodyPr anchor="ctr"/>
          <a:lstStyle/>
          <a:p>
            <a:pPr eaLnBrk="1" fontAlgn="base" hangingPunct="1">
              <a:lnSpc>
                <a:spcPct val="120000"/>
              </a:lnSpc>
            </a:pPr>
            <a:r>
              <a:rPr lang="zh-CN" altLang="en-US" sz="1200" dirty="0">
                <a:solidFill>
                  <a:srgbClr val="F8F8F8"/>
                </a:solidFill>
                <a:ea typeface="微软雅黑" panose="020B0503020204020204" pitchFamily="34" charset="-122"/>
                <a:sym typeface="Verdana" panose="020B0604030504040204" pitchFamily="34" charset="0"/>
              </a:rPr>
              <a:t>文本</a:t>
            </a:r>
            <a:r>
              <a:rPr lang="zh-CN" altLang="en-US" dirty="0">
                <a:solidFill>
                  <a:srgbClr val="F8F8F8"/>
                </a:solidFill>
                <a:ea typeface="微软雅黑" panose="020B0503020204020204" pitchFamily="34" charset="-122"/>
                <a:sym typeface="Verdana" panose="020B0604030504040204" pitchFamily="34" charset="0"/>
              </a:rPr>
              <a:t>内容</a:t>
            </a:r>
            <a:endParaRPr lang="zh-CN" altLang="en-US" sz="1200" dirty="0">
              <a:solidFill>
                <a:srgbClr val="F8F8F8"/>
              </a:solidFill>
              <a:ea typeface="微软雅黑" panose="020B0503020204020204" pitchFamily="34" charset="-122"/>
              <a:sym typeface="Verdana" panose="020B0604030504040204" pitchFamily="34" charset="0"/>
            </a:endParaRPr>
          </a:p>
        </p:txBody>
      </p:sp>
      <p:sp>
        <p:nvSpPr>
          <p:cNvPr id="24585" name="圆角矩形 42"/>
          <p:cNvSpPr>
            <a:spLocks noChangeArrowheads="1"/>
          </p:cNvSpPr>
          <p:nvPr/>
        </p:nvSpPr>
        <p:spPr bwMode="auto">
          <a:xfrm>
            <a:off x="4210050" y="1049338"/>
            <a:ext cx="1368425" cy="1368425"/>
          </a:xfrm>
          <a:custGeom>
            <a:avLst/>
            <a:gdLst>
              <a:gd name="T0" fmla="*/ 0 w 1368264"/>
              <a:gd name="T1" fmla="*/ 0 h 1368263"/>
              <a:gd name="T2" fmla="*/ 1368264 w 1368264"/>
              <a:gd name="T3" fmla="*/ 1368263 h 1368263"/>
            </a:gdLst>
            <a:ahLst/>
            <a:cxnLst/>
            <a:rect l="T0" t="T1" r="T2" b="T3"/>
            <a:pathLst>
              <a:path w="1368264" h="1368263">
                <a:moveTo>
                  <a:pt x="867444" y="0"/>
                </a:moveTo>
                <a:lnTo>
                  <a:pt x="1368264" y="867444"/>
                </a:lnTo>
                <a:lnTo>
                  <a:pt x="1049028" y="1051755"/>
                </a:lnTo>
                <a:lnTo>
                  <a:pt x="1029978" y="1018758"/>
                </a:lnTo>
                <a:lnTo>
                  <a:pt x="1144464" y="952660"/>
                </a:lnTo>
                <a:lnTo>
                  <a:pt x="799204" y="883441"/>
                </a:lnTo>
                <a:lnTo>
                  <a:pt x="686520" y="1217054"/>
                </a:lnTo>
                <a:lnTo>
                  <a:pt x="801006" y="1150955"/>
                </a:lnTo>
                <a:lnTo>
                  <a:pt x="820056" y="1183952"/>
                </a:lnTo>
                <a:lnTo>
                  <a:pt x="500819" y="1368263"/>
                </a:lnTo>
                <a:lnTo>
                  <a:pt x="0" y="500819"/>
                </a:lnTo>
                <a:close/>
              </a:path>
            </a:pathLst>
          </a:custGeom>
          <a:solidFill>
            <a:schemeClr val="accent1"/>
          </a:solidFill>
          <a:ln>
            <a:noFill/>
          </a:ln>
        </p:spPr>
        <p:txBody>
          <a:bodyPr anchor="ctr"/>
          <a:lstStyle/>
          <a:p>
            <a:pPr eaLnBrk="1" fontAlgn="base" hangingPunct="1">
              <a:lnSpc>
                <a:spcPct val="120000"/>
              </a:lnSpc>
            </a:pPr>
            <a:r>
              <a:rPr lang="zh-CN" altLang="en-US" sz="1200">
                <a:solidFill>
                  <a:srgbClr val="F8F8F8"/>
                </a:solidFill>
                <a:ea typeface="微软雅黑" panose="020B0503020204020204" pitchFamily="34" charset="-122"/>
                <a:sym typeface="Verdana" panose="020B0604030504040204" pitchFamily="34" charset="0"/>
              </a:rPr>
              <a:t>文本内容</a:t>
            </a:r>
            <a:endParaRPr lang="zh-CN" altLang="en-US">
              <a:solidFill>
                <a:srgbClr val="F8F8F8"/>
              </a:solidFill>
              <a:ea typeface="微软雅黑" panose="020B0503020204020204" pitchFamily="34" charset="-122"/>
            </a:endParaRPr>
          </a:p>
        </p:txBody>
      </p:sp>
      <p:sp>
        <p:nvSpPr>
          <p:cNvPr id="24586" name="圆角矩形 43"/>
          <p:cNvSpPr>
            <a:spLocks noChangeArrowheads="1"/>
          </p:cNvSpPr>
          <p:nvPr/>
        </p:nvSpPr>
        <p:spPr bwMode="auto">
          <a:xfrm>
            <a:off x="4711700" y="1970088"/>
            <a:ext cx="1498600" cy="1476375"/>
          </a:xfrm>
          <a:custGeom>
            <a:avLst/>
            <a:gdLst>
              <a:gd name="T0" fmla="*/ 0 w 1499097"/>
              <a:gd name="T1" fmla="*/ 0 h 1476867"/>
              <a:gd name="T2" fmla="*/ 1499097 w 1499097"/>
              <a:gd name="T3" fmla="*/ 1476867 h 1476867"/>
            </a:gdLst>
            <a:ahLst/>
            <a:cxnLst/>
            <a:rect l="T0" t="T1" r="T2" b="T3"/>
            <a:pathLst>
              <a:path w="1499097" h="1476867">
                <a:moveTo>
                  <a:pt x="318623" y="0"/>
                </a:moveTo>
                <a:lnTo>
                  <a:pt x="553912" y="63046"/>
                </a:lnTo>
                <a:lnTo>
                  <a:pt x="479328" y="106107"/>
                </a:lnTo>
                <a:lnTo>
                  <a:pt x="572629" y="267710"/>
                </a:lnTo>
                <a:lnTo>
                  <a:pt x="929701" y="61554"/>
                </a:lnTo>
                <a:lnTo>
                  <a:pt x="1138377" y="422992"/>
                </a:lnTo>
                <a:lnTo>
                  <a:pt x="1306868" y="325713"/>
                </a:lnTo>
                <a:lnTo>
                  <a:pt x="1263807" y="251129"/>
                </a:lnTo>
                <a:lnTo>
                  <a:pt x="1499097" y="314175"/>
                </a:lnTo>
                <a:lnTo>
                  <a:pt x="1436051" y="549465"/>
                </a:lnTo>
                <a:lnTo>
                  <a:pt x="1392990" y="474881"/>
                </a:lnTo>
                <a:lnTo>
                  <a:pt x="1224499" y="572159"/>
                </a:lnTo>
                <a:lnTo>
                  <a:pt x="1430557" y="929062"/>
                </a:lnTo>
                <a:lnTo>
                  <a:pt x="1085134" y="1128492"/>
                </a:lnTo>
                <a:lnTo>
                  <a:pt x="1175285" y="1284639"/>
                </a:lnTo>
                <a:lnTo>
                  <a:pt x="1249869" y="1241578"/>
                </a:lnTo>
                <a:lnTo>
                  <a:pt x="1186823" y="1476867"/>
                </a:lnTo>
                <a:lnTo>
                  <a:pt x="951535" y="1413822"/>
                </a:lnTo>
                <a:lnTo>
                  <a:pt x="1026119" y="1370761"/>
                </a:lnTo>
                <a:lnTo>
                  <a:pt x="935967" y="1214614"/>
                </a:lnTo>
                <a:lnTo>
                  <a:pt x="563048" y="1429919"/>
                </a:lnTo>
                <a:lnTo>
                  <a:pt x="353622" y="1067183"/>
                </a:lnTo>
                <a:lnTo>
                  <a:pt x="192228" y="1160364"/>
                </a:lnTo>
                <a:lnTo>
                  <a:pt x="235289" y="1234947"/>
                </a:lnTo>
                <a:lnTo>
                  <a:pt x="0" y="1171901"/>
                </a:lnTo>
                <a:lnTo>
                  <a:pt x="63046" y="936613"/>
                </a:lnTo>
                <a:lnTo>
                  <a:pt x="106107" y="1011197"/>
                </a:lnTo>
                <a:lnTo>
                  <a:pt x="267500" y="918016"/>
                </a:lnTo>
                <a:lnTo>
                  <a:pt x="62192" y="562411"/>
                </a:lnTo>
                <a:lnTo>
                  <a:pt x="423463" y="353831"/>
                </a:lnTo>
                <a:lnTo>
                  <a:pt x="330161" y="192228"/>
                </a:lnTo>
                <a:lnTo>
                  <a:pt x="255577" y="235289"/>
                </a:lnTo>
                <a:close/>
              </a:path>
            </a:pathLst>
          </a:custGeom>
          <a:solidFill>
            <a:schemeClr val="accent2"/>
          </a:solidFill>
          <a:ln>
            <a:noFill/>
          </a:ln>
        </p:spPr>
        <p:txBody>
          <a:bodyPr anchor="ctr"/>
          <a:lstStyle/>
          <a:p>
            <a:pPr eaLnBrk="1" fontAlgn="base" hangingPunct="1">
              <a:lnSpc>
                <a:spcPct val="120000"/>
              </a:lnSpc>
            </a:pPr>
            <a:r>
              <a:rPr lang="zh-CN" altLang="en-US" sz="2400" b="1" dirty="0">
                <a:solidFill>
                  <a:srgbClr val="F8F8F8"/>
                </a:solidFill>
                <a:ea typeface="微软雅黑" panose="020B0503020204020204" pitchFamily="34" charset="-122"/>
                <a:sym typeface="Verdana" panose="020B0604030504040204" pitchFamily="34" charset="0"/>
              </a:rPr>
              <a:t>文本</a:t>
            </a:r>
            <a:endParaRPr lang="zh-CN" altLang="en-US" dirty="0">
              <a:solidFill>
                <a:srgbClr val="F8F8F8"/>
              </a:solidFill>
              <a:ea typeface="微软雅黑" panose="020B0503020204020204" pitchFamily="34" charset="-122"/>
            </a:endParaRPr>
          </a:p>
        </p:txBody>
      </p:sp>
      <p:sp>
        <p:nvSpPr>
          <p:cNvPr id="10"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1" name="直接连接符 10"/>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23" presetClass="entr" presetSubtype="16" fill="hold" grpId="0" nodeType="afterEffect">
                                  <p:stCondLst>
                                    <p:cond delay="0"/>
                                  </p:stCondLst>
                                  <p:childTnLst>
                                    <p:set>
                                      <p:cBhvr>
                                        <p:cTn id="13" dur="1" fill="hold">
                                          <p:stCondLst>
                                            <p:cond delay="0"/>
                                          </p:stCondLst>
                                        </p:cTn>
                                        <p:tgtEl>
                                          <p:spTgt spid="24586"/>
                                        </p:tgtEl>
                                        <p:attrNameLst>
                                          <p:attrName>style.visibility</p:attrName>
                                        </p:attrNameLst>
                                      </p:cBhvr>
                                      <p:to>
                                        <p:strVal val="visible"/>
                                      </p:to>
                                    </p:set>
                                    <p:anim calcmode="lin" valueType="num">
                                      <p:cBhvr>
                                        <p:cTn id="14" dur="500" fill="hold"/>
                                        <p:tgtEl>
                                          <p:spTgt spid="24586"/>
                                        </p:tgtEl>
                                        <p:attrNameLst>
                                          <p:attrName>ppt_w</p:attrName>
                                        </p:attrNameLst>
                                      </p:cBhvr>
                                      <p:tavLst>
                                        <p:tav tm="0">
                                          <p:val>
                                            <p:fltVal val="0"/>
                                          </p:val>
                                        </p:tav>
                                        <p:tav tm="100000">
                                          <p:val>
                                            <p:strVal val="#ppt_w"/>
                                          </p:val>
                                        </p:tav>
                                      </p:tavLst>
                                    </p:anim>
                                    <p:anim calcmode="lin" valueType="num">
                                      <p:cBhvr>
                                        <p:cTn id="15" dur="500" fill="hold"/>
                                        <p:tgtEl>
                                          <p:spTgt spid="24586"/>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4584"/>
                                        </p:tgtEl>
                                        <p:attrNameLst>
                                          <p:attrName>style.visibility</p:attrName>
                                        </p:attrNameLst>
                                      </p:cBhvr>
                                      <p:to>
                                        <p:strVal val="visible"/>
                                      </p:to>
                                    </p:set>
                                    <p:animEffect transition="in" filter="wipe(left)">
                                      <p:cBhvr>
                                        <p:cTn id="19" dur="500"/>
                                        <p:tgtEl>
                                          <p:spTgt spid="24584"/>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24585"/>
                                        </p:tgtEl>
                                        <p:attrNameLst>
                                          <p:attrName>style.visibility</p:attrName>
                                        </p:attrNameLst>
                                      </p:cBhvr>
                                      <p:to>
                                        <p:strVal val="visible"/>
                                      </p:to>
                                    </p:set>
                                    <p:animEffect transition="in" filter="wipe(down)">
                                      <p:cBhvr>
                                        <p:cTn id="23" dur="500"/>
                                        <p:tgtEl>
                                          <p:spTgt spid="24585"/>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24583"/>
                                        </p:tgtEl>
                                        <p:attrNameLst>
                                          <p:attrName>style.visibility</p:attrName>
                                        </p:attrNameLst>
                                      </p:cBhvr>
                                      <p:to>
                                        <p:strVal val="visible"/>
                                      </p:to>
                                    </p:set>
                                    <p:animEffect transition="in" filter="wipe(up)">
                                      <p:cBhvr>
                                        <p:cTn id="27" dur="500"/>
                                        <p:tgtEl>
                                          <p:spTgt spid="24583"/>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24582"/>
                                        </p:tgtEl>
                                        <p:attrNameLst>
                                          <p:attrName>style.visibility</p:attrName>
                                        </p:attrNameLst>
                                      </p:cBhvr>
                                      <p:to>
                                        <p:strVal val="visible"/>
                                      </p:to>
                                    </p:set>
                                    <p:animEffect transition="in" filter="wipe(right)">
                                      <p:cBhvr>
                                        <p:cTn id="31" dur="500"/>
                                        <p:tgtEl>
                                          <p:spTgt spid="24582"/>
                                        </p:tgtEl>
                                      </p:cBhvr>
                                    </p:animEffect>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24581"/>
                                        </p:tgtEl>
                                        <p:attrNameLst>
                                          <p:attrName>style.visibility</p:attrName>
                                        </p:attrNameLst>
                                      </p:cBhvr>
                                      <p:to>
                                        <p:strVal val="visible"/>
                                      </p:to>
                                    </p:set>
                                    <p:animEffect transition="in" filter="wipe(down)">
                                      <p:cBhvr>
                                        <p:cTn id="35" dur="500"/>
                                        <p:tgtEl>
                                          <p:spTgt spid="24581"/>
                                        </p:tgtEl>
                                      </p:cBhvr>
                                    </p:animEffect>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24580"/>
                                        </p:tgtEl>
                                        <p:attrNameLst>
                                          <p:attrName>style.visibility</p:attrName>
                                        </p:attrNameLst>
                                      </p:cBhvr>
                                      <p:to>
                                        <p:strVal val="visible"/>
                                      </p:to>
                                    </p:set>
                                    <p:animEffect transition="in" filter="wipe(down)">
                                      <p:cBhvr>
                                        <p:cTn id="39" dur="500"/>
                                        <p:tgtEl>
                                          <p:spTgt spid="24580"/>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24579"/>
                                        </p:tgtEl>
                                        <p:attrNameLst>
                                          <p:attrName>style.visibility</p:attrName>
                                        </p:attrNameLst>
                                      </p:cBhvr>
                                      <p:to>
                                        <p:strVal val="visible"/>
                                      </p:to>
                                    </p:set>
                                    <p:animEffect transition="in" filter="wipe(down)">
                                      <p:cBhvr>
                                        <p:cTn id="43"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ldLvl="0" animBg="1" autoUpdateAnimBg="0"/>
      <p:bldP spid="24580" grpId="0" bldLvl="0" animBg="1" autoUpdateAnimBg="0"/>
      <p:bldP spid="24581" grpId="0" bldLvl="0" animBg="1" autoUpdateAnimBg="0"/>
      <p:bldP spid="24582" grpId="0" bldLvl="0" animBg="1" autoUpdateAnimBg="0"/>
      <p:bldP spid="24583" grpId="0" bldLvl="0" animBg="1" autoUpdateAnimBg="0"/>
      <p:bldP spid="24584" grpId="0" bldLvl="0" animBg="1" autoUpdateAnimBg="0"/>
      <p:bldP spid="24585" grpId="0" bldLvl="0" animBg="1" autoUpdateAnimBg="0"/>
      <p:bldP spid="24586" grpId="0" bldLvl="0" animBg="1" autoUpdateAnimBg="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91"/>
          <p:cNvSpPr>
            <a:spLocks noChangeArrowheads="1"/>
          </p:cNvSpPr>
          <p:nvPr/>
        </p:nvSpPr>
        <p:spPr bwMode="auto">
          <a:xfrm flipV="1">
            <a:off x="7391400" y="1887538"/>
            <a:ext cx="5181600" cy="1295400"/>
          </a:xfrm>
          <a:prstGeom prst="parallelogram">
            <a:avLst>
              <a:gd name="adj" fmla="val 55111"/>
            </a:avLst>
          </a:prstGeom>
          <a:solidFill>
            <a:schemeClr val="accent2"/>
          </a:solidFill>
          <a:ln>
            <a:noFill/>
          </a:ln>
        </p:spPr>
        <p:txBody>
          <a:bodyPr rot="10800000" wrap="none" anchor="ctr"/>
          <a:lstStyle/>
          <a:p>
            <a:endParaRPr lang="zh-CN" altLang="en-US">
              <a:solidFill>
                <a:srgbClr val="000000"/>
              </a:solidFill>
              <a:ea typeface="微软雅黑" panose="020B0503020204020204" pitchFamily="34" charset="-122"/>
              <a:sym typeface="Arial" panose="020B0604020202020204" pitchFamily="34" charset="0"/>
            </a:endParaRPr>
          </a:p>
        </p:txBody>
      </p:sp>
      <p:sp>
        <p:nvSpPr>
          <p:cNvPr id="3" name="AutoShape 292"/>
          <p:cNvSpPr>
            <a:spLocks noChangeArrowheads="1"/>
          </p:cNvSpPr>
          <p:nvPr/>
        </p:nvSpPr>
        <p:spPr bwMode="auto">
          <a:xfrm flipV="1">
            <a:off x="-989013" y="1887538"/>
            <a:ext cx="5180013" cy="1295400"/>
          </a:xfrm>
          <a:prstGeom prst="parallelogram">
            <a:avLst>
              <a:gd name="adj" fmla="val 55094"/>
            </a:avLst>
          </a:prstGeom>
          <a:solidFill>
            <a:schemeClr val="accent1"/>
          </a:solidFill>
          <a:ln>
            <a:noFill/>
          </a:ln>
        </p:spPr>
        <p:txBody>
          <a:bodyPr rot="10800000" wrap="none" anchor="ctr"/>
          <a:lstStyle/>
          <a:p>
            <a:endParaRPr lang="zh-CN" altLang="en-US">
              <a:solidFill>
                <a:srgbClr val="000000"/>
              </a:solidFill>
              <a:ea typeface="微软雅黑" panose="020B0503020204020204" pitchFamily="34" charset="-122"/>
              <a:sym typeface="Arial" panose="020B0604020202020204" pitchFamily="34" charset="0"/>
            </a:endParaRPr>
          </a:p>
        </p:txBody>
      </p:sp>
      <p:sp>
        <p:nvSpPr>
          <p:cNvPr id="4" name="WordArt 293"/>
          <p:cNvSpPr>
            <a:spLocks noChangeArrowheads="1" noChangeShapeType="1" noTextEdit="1"/>
          </p:cNvSpPr>
          <p:nvPr/>
        </p:nvSpPr>
        <p:spPr bwMode="auto">
          <a:xfrm>
            <a:off x="1752600" y="2111375"/>
            <a:ext cx="1143000" cy="5334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zh-CN" altLang="en-US" sz="3600">
                <a:blipFill dpi="0" rotWithShape="1">
                  <a:blip r:embed="rId1"/>
                  <a:srcRect/>
                  <a:tile tx="0" ty="0" sx="100000" sy="100000" flip="none" algn="tl"/>
                </a:blipFill>
                <a:latin typeface="方正大黑简体"/>
                <a:ea typeface="方正大黑简体"/>
              </a:rPr>
              <a:t>目录</a:t>
            </a:r>
            <a:endParaRPr lang="zh-CN" altLang="en-US" sz="3600">
              <a:blipFill dpi="0" rotWithShape="1">
                <a:blip r:embed="rId1"/>
                <a:srcRect/>
                <a:tile tx="0" ty="0" sx="100000" sy="100000" flip="none" algn="tl"/>
              </a:blipFill>
              <a:latin typeface="方正大黑简体"/>
              <a:ea typeface="方正大黑简体"/>
            </a:endParaRPr>
          </a:p>
        </p:txBody>
      </p:sp>
      <p:sp>
        <p:nvSpPr>
          <p:cNvPr id="5" name="WordArt 294"/>
          <p:cNvSpPr>
            <a:spLocks noChangeArrowheads="1" noChangeShapeType="1" noTextEdit="1"/>
          </p:cNvSpPr>
          <p:nvPr/>
        </p:nvSpPr>
        <p:spPr bwMode="auto">
          <a:xfrm>
            <a:off x="1828800" y="2716213"/>
            <a:ext cx="1143000" cy="1524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a:blipFill dpi="0" rotWithShape="1">
                  <a:blip r:embed="rId1"/>
                  <a:srcRect/>
                  <a:tile tx="0" ty="0" sx="100000" sy="100000" flip="none" algn="tl"/>
                </a:blipFill>
                <a:latin typeface="方正大黑简体"/>
                <a:ea typeface="方正大黑简体"/>
              </a:rPr>
              <a:t>MU  LU   </a:t>
            </a:r>
            <a:endParaRPr lang="zh-CN" altLang="en-US" sz="3600">
              <a:blipFill dpi="0" rotWithShape="1">
                <a:blip r:embed="rId1"/>
                <a:srcRect/>
                <a:tile tx="0" ty="0" sx="100000" sy="100000" flip="none" algn="tl"/>
              </a:blipFill>
              <a:latin typeface="方正大黑简体"/>
              <a:ea typeface="方正大黑简体"/>
            </a:endParaRPr>
          </a:p>
        </p:txBody>
      </p:sp>
      <p:sp>
        <p:nvSpPr>
          <p:cNvPr id="6" name="WordArt 20"/>
          <p:cNvSpPr>
            <a:spLocks noChangeArrowheads="1" noChangeShapeType="1" noTextEdit="1"/>
          </p:cNvSpPr>
          <p:nvPr/>
        </p:nvSpPr>
        <p:spPr bwMode="auto">
          <a:xfrm>
            <a:off x="3657600" y="1349375"/>
            <a:ext cx="2286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b="1" dirty="0">
                <a:solidFill>
                  <a:schemeClr val="tx1">
                    <a:lumMod val="75000"/>
                    <a:lumOff val="25000"/>
                  </a:schemeClr>
                </a:solidFill>
                <a:latin typeface="Arial" panose="020B0604020202020204"/>
                <a:cs typeface="Arial" panose="020B0604020202020204"/>
              </a:rPr>
              <a:t>1</a:t>
            </a:r>
            <a:endParaRPr lang="zh-CN" altLang="en-US" sz="3600" b="1" dirty="0">
              <a:solidFill>
                <a:schemeClr val="tx1">
                  <a:lumMod val="75000"/>
                  <a:lumOff val="25000"/>
                </a:schemeClr>
              </a:solidFill>
              <a:latin typeface="Arial" panose="020B0604020202020204"/>
              <a:cs typeface="Arial" panose="020B0604020202020204"/>
            </a:endParaRPr>
          </a:p>
        </p:txBody>
      </p:sp>
      <p:sp>
        <p:nvSpPr>
          <p:cNvPr id="7" name="Rectangle 22"/>
          <p:cNvSpPr>
            <a:spLocks noChangeArrowheads="1"/>
          </p:cNvSpPr>
          <p:nvPr/>
        </p:nvSpPr>
        <p:spPr bwMode="auto">
          <a:xfrm>
            <a:off x="4114800" y="1277938"/>
            <a:ext cx="297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dirty="0">
                <a:solidFill>
                  <a:srgbClr val="5F5F5F"/>
                </a:solidFill>
                <a:latin typeface="Arial" panose="020B0604020202020204" pitchFamily="34" charset="0"/>
                <a:ea typeface="微软雅黑" panose="020B0503020204020204" pitchFamily="34" charset="-122"/>
                <a:sym typeface="Arial" panose="020B0604020202020204" pitchFamily="34" charset="0"/>
              </a:rPr>
              <a:t>点击添相目录文字内</a:t>
            </a:r>
            <a:endParaRPr lang="zh-CN" altLang="en-US" dirty="0">
              <a:ea typeface="微软雅黑" panose="020B0503020204020204" pitchFamily="34" charset="-122"/>
            </a:endParaRPr>
          </a:p>
        </p:txBody>
      </p:sp>
      <p:sp>
        <p:nvSpPr>
          <p:cNvPr id="8" name="WordArt 20"/>
          <p:cNvSpPr>
            <a:spLocks noChangeArrowheads="1" noChangeShapeType="1" noTextEdit="1"/>
          </p:cNvSpPr>
          <p:nvPr/>
        </p:nvSpPr>
        <p:spPr bwMode="auto">
          <a:xfrm>
            <a:off x="3962400" y="2035175"/>
            <a:ext cx="3048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b="1">
                <a:solidFill>
                  <a:schemeClr val="tx1">
                    <a:lumMod val="75000"/>
                    <a:lumOff val="25000"/>
                  </a:schemeClr>
                </a:solidFill>
                <a:latin typeface="Arial" panose="020B0604020202020204"/>
                <a:cs typeface="Arial" panose="020B0604020202020204"/>
              </a:rPr>
              <a:t>2</a:t>
            </a:r>
            <a:endParaRPr lang="zh-CN" altLang="en-US" sz="3600" b="1">
              <a:solidFill>
                <a:schemeClr val="tx1">
                  <a:lumMod val="75000"/>
                  <a:lumOff val="25000"/>
                </a:schemeClr>
              </a:solidFill>
              <a:latin typeface="Arial" panose="020B0604020202020204"/>
              <a:cs typeface="Arial" panose="020B0604020202020204"/>
            </a:endParaRPr>
          </a:p>
        </p:txBody>
      </p:sp>
      <p:sp>
        <p:nvSpPr>
          <p:cNvPr id="9" name="Rectangle 22"/>
          <p:cNvSpPr>
            <a:spLocks noChangeArrowheads="1"/>
          </p:cNvSpPr>
          <p:nvPr/>
        </p:nvSpPr>
        <p:spPr bwMode="auto">
          <a:xfrm>
            <a:off x="4419600" y="1963738"/>
            <a:ext cx="297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rgbClr val="5F5F5F"/>
                </a:solidFill>
                <a:latin typeface="Arial" panose="020B0604020202020204" pitchFamily="34" charset="0"/>
                <a:ea typeface="微软雅黑" panose="020B0503020204020204" pitchFamily="34" charset="-122"/>
                <a:sym typeface="Arial" panose="020B0604020202020204" pitchFamily="34" charset="0"/>
              </a:rPr>
              <a:t>点击添相目录文字内容</a:t>
            </a:r>
            <a:endParaRPr lang="zh-CN" altLang="en-US">
              <a:ea typeface="微软雅黑" panose="020B0503020204020204" pitchFamily="34" charset="-122"/>
            </a:endParaRPr>
          </a:p>
        </p:txBody>
      </p:sp>
      <p:sp>
        <p:nvSpPr>
          <p:cNvPr id="10" name="WordArt 20"/>
          <p:cNvSpPr>
            <a:spLocks noChangeArrowheads="1" noChangeShapeType="1" noTextEdit="1"/>
          </p:cNvSpPr>
          <p:nvPr/>
        </p:nvSpPr>
        <p:spPr bwMode="auto">
          <a:xfrm>
            <a:off x="4343400" y="2716213"/>
            <a:ext cx="3048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b="1">
                <a:solidFill>
                  <a:schemeClr val="tx1">
                    <a:lumMod val="75000"/>
                    <a:lumOff val="25000"/>
                  </a:schemeClr>
                </a:solidFill>
                <a:latin typeface="Arial" panose="020B0604020202020204"/>
                <a:cs typeface="Arial" panose="020B0604020202020204"/>
              </a:rPr>
              <a:t>3</a:t>
            </a:r>
            <a:endParaRPr lang="zh-CN" altLang="en-US" sz="3600" b="1">
              <a:solidFill>
                <a:schemeClr val="tx1">
                  <a:lumMod val="75000"/>
                  <a:lumOff val="25000"/>
                </a:schemeClr>
              </a:solidFill>
              <a:latin typeface="Arial" panose="020B0604020202020204"/>
              <a:cs typeface="Arial" panose="020B0604020202020204"/>
            </a:endParaRPr>
          </a:p>
        </p:txBody>
      </p:sp>
      <p:sp>
        <p:nvSpPr>
          <p:cNvPr id="11" name="Rectangle 22"/>
          <p:cNvSpPr>
            <a:spLocks noChangeArrowheads="1"/>
          </p:cNvSpPr>
          <p:nvPr/>
        </p:nvSpPr>
        <p:spPr bwMode="auto">
          <a:xfrm>
            <a:off x="4800600" y="2644775"/>
            <a:ext cx="297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rgbClr val="5F5F5F"/>
                </a:solidFill>
                <a:latin typeface="Arial" panose="020B0604020202020204" pitchFamily="34" charset="0"/>
                <a:ea typeface="微软雅黑" panose="020B0503020204020204" pitchFamily="34" charset="-122"/>
                <a:sym typeface="Arial" panose="020B0604020202020204" pitchFamily="34" charset="0"/>
              </a:rPr>
              <a:t>点击添相目录文字内容</a:t>
            </a:r>
            <a:endParaRPr lang="zh-CN" altLang="en-US">
              <a:ea typeface="微软雅黑" panose="020B0503020204020204" pitchFamily="34" charset="-122"/>
            </a:endParaRPr>
          </a:p>
        </p:txBody>
      </p:sp>
      <p:sp>
        <p:nvSpPr>
          <p:cNvPr id="12" name="WordArt 20"/>
          <p:cNvSpPr>
            <a:spLocks noChangeArrowheads="1" noChangeShapeType="1" noTextEdit="1"/>
          </p:cNvSpPr>
          <p:nvPr/>
        </p:nvSpPr>
        <p:spPr bwMode="auto">
          <a:xfrm>
            <a:off x="4724400" y="3411538"/>
            <a:ext cx="3048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l"/>
            <a:r>
              <a:rPr lang="en-US" altLang="zh-CN" sz="3600" b="1">
                <a:solidFill>
                  <a:schemeClr val="tx1">
                    <a:lumMod val="75000"/>
                    <a:lumOff val="25000"/>
                  </a:schemeClr>
                </a:solidFill>
                <a:latin typeface="Arial" panose="020B0604020202020204"/>
                <a:cs typeface="Arial" panose="020B0604020202020204"/>
              </a:rPr>
              <a:t>4</a:t>
            </a:r>
            <a:endParaRPr lang="zh-CN" altLang="en-US" sz="3600" b="1">
              <a:solidFill>
                <a:schemeClr val="tx1">
                  <a:lumMod val="75000"/>
                  <a:lumOff val="25000"/>
                </a:schemeClr>
              </a:solidFill>
              <a:latin typeface="Arial" panose="020B0604020202020204"/>
              <a:cs typeface="Arial" panose="020B0604020202020204"/>
            </a:endParaRPr>
          </a:p>
        </p:txBody>
      </p:sp>
      <p:sp>
        <p:nvSpPr>
          <p:cNvPr id="13" name="Rectangle 22"/>
          <p:cNvSpPr>
            <a:spLocks noChangeArrowheads="1"/>
          </p:cNvSpPr>
          <p:nvPr/>
        </p:nvSpPr>
        <p:spPr bwMode="auto">
          <a:xfrm>
            <a:off x="5257800" y="3340100"/>
            <a:ext cx="2971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rgbClr val="5F5F5F"/>
                </a:solidFill>
                <a:latin typeface="Arial" panose="020B0604020202020204" pitchFamily="34" charset="0"/>
                <a:ea typeface="微软雅黑" panose="020B0503020204020204" pitchFamily="34" charset="-122"/>
                <a:sym typeface="Arial" panose="020B0604020202020204" pitchFamily="34" charset="0"/>
              </a:rPr>
              <a:t>点击添相目录文字内容</a:t>
            </a:r>
            <a:endParaRPr lang="zh-CN" altLang="en-US">
              <a:ea typeface="微软雅黑" panose="020B0503020204020204" pitchFamily="34" charset="-122"/>
            </a:endParaRPr>
          </a:p>
        </p:txBody>
      </p:sp>
      <p:sp>
        <p:nvSpPr>
          <p:cNvPr id="1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目录页</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5" name="直接连接符 1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0-#ppt_w/2"/>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1+#ppt_w/2"/>
                                          </p:val>
                                        </p:tav>
                                        <p:tav tm="100000">
                                          <p:val>
                                            <p:strVal val="#ppt_x"/>
                                          </p:val>
                                        </p:tav>
                                      </p:tavLst>
                                    </p:anim>
                                    <p:anim calcmode="lin" valueType="num">
                                      <p:cBhvr>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lide(fromLeft)">
                                      <p:cBhvr>
                                        <p:cTn id="23" dur="1000"/>
                                        <p:tgtEl>
                                          <p:spTgt spid="4"/>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lide(fromLeft)">
                                      <p:cBhvr>
                                        <p:cTn id="26" dur="1000"/>
                                        <p:tgtEl>
                                          <p:spTgt spid="5"/>
                                        </p:tgtEl>
                                      </p:cBhvr>
                                    </p:animEffect>
                                  </p:childTnLst>
                                </p:cTn>
                              </p:par>
                            </p:childTnLst>
                          </p:cTn>
                        </p:par>
                        <p:par>
                          <p:cTn id="27" fill="hold">
                            <p:stCondLst>
                              <p:cond delay="200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p:cBhvr>
                                        <p:cTn id="33" dur="500"/>
                                        <p:tgtEl>
                                          <p:spTgt spid="6"/>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9" presetClass="entr" presetSubtype="0" decel="10000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 calcmode="lin" valueType="num">
                                      <p:cBhvr>
                                        <p:cTn id="44" dur="500" fill="hold"/>
                                        <p:tgtEl>
                                          <p:spTgt spid="8"/>
                                        </p:tgtEl>
                                        <p:attrNameLst>
                                          <p:attrName>style.rotation</p:attrName>
                                        </p:attrNameLst>
                                      </p:cBhvr>
                                      <p:tavLst>
                                        <p:tav tm="0">
                                          <p:val>
                                            <p:fltVal val="360"/>
                                          </p:val>
                                        </p:tav>
                                        <p:tav tm="100000">
                                          <p:val>
                                            <p:fltVal val="0"/>
                                          </p:val>
                                        </p:tav>
                                      </p:tavLst>
                                    </p:anim>
                                    <p:animEffect>
                                      <p:cBhvr>
                                        <p:cTn id="45" dur="500"/>
                                        <p:tgtEl>
                                          <p:spTgt spid="8"/>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9" presetClass="entr" presetSubtype="0" decel="10000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 calcmode="lin" valueType="num">
                                      <p:cBhvr>
                                        <p:cTn id="56" dur="500" fill="hold"/>
                                        <p:tgtEl>
                                          <p:spTgt spid="10"/>
                                        </p:tgtEl>
                                        <p:attrNameLst>
                                          <p:attrName>style.rotation</p:attrName>
                                        </p:attrNameLst>
                                      </p:cBhvr>
                                      <p:tavLst>
                                        <p:tav tm="0">
                                          <p:val>
                                            <p:fltVal val="360"/>
                                          </p:val>
                                        </p:tav>
                                        <p:tav tm="100000">
                                          <p:val>
                                            <p:fltVal val="0"/>
                                          </p:val>
                                        </p:tav>
                                      </p:tavLst>
                                    </p:anim>
                                    <p:animEffect>
                                      <p:cBhvr>
                                        <p:cTn id="57" dur="500"/>
                                        <p:tgtEl>
                                          <p:spTgt spid="10"/>
                                        </p:tgtEl>
                                      </p:cBhvr>
                                    </p:animEffect>
                                  </p:childTnLst>
                                </p:cTn>
                              </p:par>
                              <p:par>
                                <p:cTn id="58" presetID="42"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p:cBhvr>
                                        <p:cTn id="60" dur="1000"/>
                                        <p:tgtEl>
                                          <p:spTgt spid="11"/>
                                        </p:tgtEl>
                                      </p:cBhvr>
                                    </p:animEffect>
                                    <p:anim calcmode="lin" valueType="num">
                                      <p:cBhvr>
                                        <p:cTn id="61" dur="1000" fill="hold"/>
                                        <p:tgtEl>
                                          <p:spTgt spid="11"/>
                                        </p:tgtEl>
                                        <p:attrNameLst>
                                          <p:attrName>ppt_x</p:attrName>
                                        </p:attrNameLst>
                                      </p:cBhvr>
                                      <p:tavLst>
                                        <p:tav tm="0">
                                          <p:val>
                                            <p:strVal val="#ppt_x"/>
                                          </p:val>
                                        </p:tav>
                                        <p:tav tm="100000">
                                          <p:val>
                                            <p:strVal val="#ppt_x"/>
                                          </p:val>
                                        </p:tav>
                                      </p:tavLst>
                                    </p:anim>
                                    <p:anim calcmode="lin" valueType="num">
                                      <p:cBhvr>
                                        <p:cTn id="62" dur="1000" fill="hold"/>
                                        <p:tgtEl>
                                          <p:spTgt spid="11"/>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49" presetClass="entr" presetSubtype="0" decel="100000"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 calcmode="lin" valueType="num">
                                      <p:cBhvr>
                                        <p:cTn id="68" dur="500" fill="hold"/>
                                        <p:tgtEl>
                                          <p:spTgt spid="12"/>
                                        </p:tgtEl>
                                        <p:attrNameLst>
                                          <p:attrName>style.rotation</p:attrName>
                                        </p:attrNameLst>
                                      </p:cBhvr>
                                      <p:tavLst>
                                        <p:tav tm="0">
                                          <p:val>
                                            <p:fltVal val="360"/>
                                          </p:val>
                                        </p:tav>
                                        <p:tav tm="100000">
                                          <p:val>
                                            <p:fltVal val="0"/>
                                          </p:val>
                                        </p:tav>
                                      </p:tavLst>
                                    </p:anim>
                                    <p:animEffect>
                                      <p:cBhvr>
                                        <p:cTn id="69" dur="500"/>
                                        <p:tgtEl>
                                          <p:spTgt spid="12"/>
                                        </p:tgtEl>
                                      </p:cBhvr>
                                    </p:animEffect>
                                  </p:childTnLst>
                                </p:cTn>
                              </p:par>
                              <p:par>
                                <p:cTn id="70" presetID="42" presetClass="entr" presetSubtype="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p:cBhvr>
                                        <p:cTn id="72" dur="1000"/>
                                        <p:tgtEl>
                                          <p:spTgt spid="13"/>
                                        </p:tgtEl>
                                      </p:cBhvr>
                                    </p:animEffect>
                                    <p:anim calcmode="lin" valueType="num">
                                      <p:cBhvr>
                                        <p:cTn id="73" dur="1000" fill="hold"/>
                                        <p:tgtEl>
                                          <p:spTgt spid="13"/>
                                        </p:tgtEl>
                                        <p:attrNameLst>
                                          <p:attrName>ppt_x</p:attrName>
                                        </p:attrNameLst>
                                      </p:cBhvr>
                                      <p:tavLst>
                                        <p:tav tm="0">
                                          <p:val>
                                            <p:strVal val="#ppt_x"/>
                                          </p:val>
                                        </p:tav>
                                        <p:tav tm="100000">
                                          <p:val>
                                            <p:strVal val="#ppt_x"/>
                                          </p:val>
                                        </p:tav>
                                      </p:tavLst>
                                    </p:anim>
                                    <p:anim calcmode="lin" valueType="num">
                                      <p:cBhvr>
                                        <p:cTn id="7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3" grpId="0" bldLvl="0" animBg="1" autoUpdateAnimBg="0"/>
      <p:bldP spid="4" grpId="0" animBg="1"/>
      <p:bldP spid="5" grpId="0" animBg="1"/>
      <p:bldP spid="6" grpId="0"/>
      <p:bldP spid="7" grpId="0" bldLvl="0" autoUpdateAnimBg="0"/>
      <p:bldP spid="8" grpId="0"/>
      <p:bldP spid="9" grpId="0" bldLvl="0" autoUpdateAnimBg="0"/>
      <p:bldP spid="10" grpId="0"/>
      <p:bldP spid="11" grpId="0" bldLvl="0" autoUpdateAnimBg="0"/>
      <p:bldP spid="12" grpId="0"/>
      <p:bldP spid="13" grpId="0" bldLvl="0" autoUpdateAnimBg="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左右箭头 15"/>
          <p:cNvSpPr>
            <a:spLocks noChangeArrowheads="1"/>
          </p:cNvSpPr>
          <p:nvPr/>
        </p:nvSpPr>
        <p:spPr bwMode="auto">
          <a:xfrm rot="5400000">
            <a:off x="2762250" y="2449513"/>
            <a:ext cx="3136900" cy="577850"/>
          </a:xfrm>
          <a:prstGeom prst="leftRightArrow">
            <a:avLst>
              <a:gd name="adj1" fmla="val 68981"/>
              <a:gd name="adj2" fmla="val 48606"/>
            </a:avLst>
          </a:prstGeom>
          <a:solidFill>
            <a:schemeClr val="accent1"/>
          </a:solidFill>
          <a:ln>
            <a:noFill/>
          </a:ln>
        </p:spPr>
        <p:txBody>
          <a:bodyPr rot="10800000" vert="eaVert"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20484" name="左右箭头 16"/>
          <p:cNvSpPr>
            <a:spLocks noChangeArrowheads="1"/>
          </p:cNvSpPr>
          <p:nvPr/>
        </p:nvSpPr>
        <p:spPr bwMode="auto">
          <a:xfrm>
            <a:off x="2762250" y="1608138"/>
            <a:ext cx="3136900" cy="577850"/>
          </a:xfrm>
          <a:prstGeom prst="leftRightArrow">
            <a:avLst>
              <a:gd name="adj1" fmla="val 68981"/>
              <a:gd name="adj2" fmla="val 48530"/>
            </a:avLst>
          </a:prstGeom>
          <a:solidFill>
            <a:schemeClr val="accent1"/>
          </a:solidFill>
          <a:ln w="3175">
            <a:solidFill>
              <a:srgbClr val="F8F8F8"/>
            </a:solidFill>
            <a:beve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20485" name="左右箭头 17"/>
          <p:cNvSpPr>
            <a:spLocks noChangeArrowheads="1"/>
          </p:cNvSpPr>
          <p:nvPr/>
        </p:nvSpPr>
        <p:spPr bwMode="auto">
          <a:xfrm>
            <a:off x="2762250" y="3316288"/>
            <a:ext cx="3136900" cy="577850"/>
          </a:xfrm>
          <a:prstGeom prst="leftRightArrow">
            <a:avLst>
              <a:gd name="adj1" fmla="val 68981"/>
              <a:gd name="adj2" fmla="val 48530"/>
            </a:avLst>
          </a:prstGeom>
          <a:solidFill>
            <a:schemeClr val="accent1"/>
          </a:solidFill>
          <a:ln w="3175">
            <a:solidFill>
              <a:srgbClr val="F8F8F8"/>
            </a:solidFill>
            <a:beve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20486" name="左右箭头 18"/>
          <p:cNvSpPr>
            <a:spLocks noChangeArrowheads="1"/>
          </p:cNvSpPr>
          <p:nvPr/>
        </p:nvSpPr>
        <p:spPr bwMode="auto">
          <a:xfrm rot="5400000">
            <a:off x="1901032" y="2448719"/>
            <a:ext cx="3136900" cy="579437"/>
          </a:xfrm>
          <a:prstGeom prst="leftRightArrow">
            <a:avLst>
              <a:gd name="adj1" fmla="val 68981"/>
              <a:gd name="adj2" fmla="val 48423"/>
            </a:avLst>
          </a:prstGeom>
          <a:solidFill>
            <a:schemeClr val="accent2"/>
          </a:solidFill>
          <a:ln w="3175">
            <a:solidFill>
              <a:srgbClr val="F8F8F8"/>
            </a:solidFill>
            <a:miter lim="800000"/>
          </a:ln>
        </p:spPr>
        <p:txBody>
          <a:bodyPr rot="10800000" vert="eaVert"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0487" name="左右箭头 19"/>
          <p:cNvSpPr>
            <a:spLocks noChangeArrowheads="1"/>
          </p:cNvSpPr>
          <p:nvPr/>
        </p:nvSpPr>
        <p:spPr bwMode="auto">
          <a:xfrm rot="5400000">
            <a:off x="3623469" y="2448719"/>
            <a:ext cx="3136900" cy="579438"/>
          </a:xfrm>
          <a:prstGeom prst="leftRightArrow">
            <a:avLst>
              <a:gd name="adj1" fmla="val 68981"/>
              <a:gd name="adj2" fmla="val 48498"/>
            </a:avLst>
          </a:prstGeom>
          <a:solidFill>
            <a:schemeClr val="accent2"/>
          </a:solidFill>
          <a:ln w="3175">
            <a:solidFill>
              <a:srgbClr val="F8F8F8"/>
            </a:solidFill>
            <a:miter lim="800000"/>
          </a:ln>
        </p:spPr>
        <p:txBody>
          <a:bodyPr rot="10800000" vert="eaVert"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0488" name="左右箭头 20"/>
          <p:cNvSpPr>
            <a:spLocks noChangeArrowheads="1"/>
          </p:cNvSpPr>
          <p:nvPr/>
        </p:nvSpPr>
        <p:spPr bwMode="auto">
          <a:xfrm>
            <a:off x="2762250" y="2422525"/>
            <a:ext cx="3136900" cy="577850"/>
          </a:xfrm>
          <a:prstGeom prst="leftRightArrow">
            <a:avLst>
              <a:gd name="adj1" fmla="val 68981"/>
              <a:gd name="adj2" fmla="val 48581"/>
            </a:avLst>
          </a:prstGeom>
          <a:solidFill>
            <a:schemeClr val="accent2"/>
          </a:solidFill>
          <a:ln w="3175">
            <a:solidFill>
              <a:srgbClr val="F8F8F8"/>
            </a:solidFill>
            <a:miter lim="800000"/>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0489" name="矩形 21"/>
          <p:cNvSpPr>
            <a:spLocks noChangeArrowheads="1"/>
          </p:cNvSpPr>
          <p:nvPr/>
        </p:nvSpPr>
        <p:spPr bwMode="auto">
          <a:xfrm>
            <a:off x="4133850" y="2173288"/>
            <a:ext cx="401638" cy="1231900"/>
          </a:xfrm>
          <a:prstGeom prst="rect">
            <a:avLst/>
          </a:prstGeom>
          <a:solidFill>
            <a:schemeClr val="accent1"/>
          </a:solidFill>
          <a:ln>
            <a:noFill/>
          </a:ln>
        </p:spPr>
        <p:txBody>
          <a:bodyPr anchor="ctr"/>
          <a:lstStyle/>
          <a:p>
            <a:pPr eaLnBrk="1" fontAlgn="base" hangingPunct="1">
              <a:lnSpc>
                <a:spcPct val="120000"/>
              </a:lnSpc>
            </a:pPr>
            <a:endParaRPr lang="zh-CN" altLang="en-US" sz="2000">
              <a:solidFill>
                <a:srgbClr val="4D4D4D"/>
              </a:solidFill>
              <a:ea typeface="微软雅黑" panose="020B0503020204020204" pitchFamily="34" charset="-122"/>
              <a:sym typeface="Verdana" panose="020B0604030504040204" pitchFamily="34" charset="0"/>
            </a:endParaRPr>
          </a:p>
        </p:txBody>
      </p:sp>
      <p:sp>
        <p:nvSpPr>
          <p:cNvPr id="20490" name="TextBox 18"/>
          <p:cNvSpPr>
            <a:spLocks noChangeArrowheads="1"/>
          </p:cNvSpPr>
          <p:nvPr/>
        </p:nvSpPr>
        <p:spPr bwMode="auto">
          <a:xfrm>
            <a:off x="3021013" y="8207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1" name="TextBox 20"/>
          <p:cNvSpPr>
            <a:spLocks noChangeArrowheads="1"/>
          </p:cNvSpPr>
          <p:nvPr/>
        </p:nvSpPr>
        <p:spPr bwMode="auto">
          <a:xfrm>
            <a:off x="3883025" y="8207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2" name="TextBox 21"/>
          <p:cNvSpPr>
            <a:spLocks noChangeArrowheads="1"/>
          </p:cNvSpPr>
          <p:nvPr/>
        </p:nvSpPr>
        <p:spPr bwMode="auto">
          <a:xfrm>
            <a:off x="4743450" y="8207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3" name="TextBox 22"/>
          <p:cNvSpPr>
            <a:spLocks noChangeArrowheads="1"/>
          </p:cNvSpPr>
          <p:nvPr/>
        </p:nvSpPr>
        <p:spPr bwMode="auto">
          <a:xfrm>
            <a:off x="3021013" y="44783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4" name="TextBox 23"/>
          <p:cNvSpPr>
            <a:spLocks noChangeArrowheads="1"/>
          </p:cNvSpPr>
          <p:nvPr/>
        </p:nvSpPr>
        <p:spPr bwMode="auto">
          <a:xfrm>
            <a:off x="3886200" y="44783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5" name="TextBox 24"/>
          <p:cNvSpPr>
            <a:spLocks noChangeArrowheads="1"/>
          </p:cNvSpPr>
          <p:nvPr/>
        </p:nvSpPr>
        <p:spPr bwMode="auto">
          <a:xfrm>
            <a:off x="4743450" y="447833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6" name="TextBox 25"/>
          <p:cNvSpPr>
            <a:spLocks noChangeArrowheads="1"/>
          </p:cNvSpPr>
          <p:nvPr/>
        </p:nvSpPr>
        <p:spPr bwMode="auto">
          <a:xfrm>
            <a:off x="6038850" y="1770063"/>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7" name="TextBox 26"/>
          <p:cNvSpPr>
            <a:spLocks noChangeArrowheads="1"/>
          </p:cNvSpPr>
          <p:nvPr/>
        </p:nvSpPr>
        <p:spPr bwMode="auto">
          <a:xfrm>
            <a:off x="6038850" y="2574925"/>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8" name="TextBox 27"/>
          <p:cNvSpPr>
            <a:spLocks noChangeArrowheads="1"/>
          </p:cNvSpPr>
          <p:nvPr/>
        </p:nvSpPr>
        <p:spPr bwMode="auto">
          <a:xfrm>
            <a:off x="6038850" y="346868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499" name="TextBox 28"/>
          <p:cNvSpPr>
            <a:spLocks noChangeArrowheads="1"/>
          </p:cNvSpPr>
          <p:nvPr/>
        </p:nvSpPr>
        <p:spPr bwMode="auto">
          <a:xfrm>
            <a:off x="1676400" y="1770063"/>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500" name="TextBox 29"/>
          <p:cNvSpPr>
            <a:spLocks noChangeArrowheads="1"/>
          </p:cNvSpPr>
          <p:nvPr/>
        </p:nvSpPr>
        <p:spPr bwMode="auto">
          <a:xfrm>
            <a:off x="1676400" y="2574925"/>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0501" name="TextBox 30"/>
          <p:cNvSpPr>
            <a:spLocks noChangeArrowheads="1"/>
          </p:cNvSpPr>
          <p:nvPr/>
        </p:nvSpPr>
        <p:spPr bwMode="auto">
          <a:xfrm>
            <a:off x="1676400" y="3468688"/>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a:solidFill>
                  <a:srgbClr val="4D4D4D"/>
                </a:solidFill>
                <a:ea typeface="微软雅黑" panose="020B0503020204020204" pitchFamily="34" charset="-122"/>
                <a:sym typeface="微软雅黑" panose="020B0503020204020204" pitchFamily="34" charset="-122"/>
              </a:rPr>
              <a:t>文本内容</a:t>
            </a:r>
            <a:endParaRPr lang="zh-CN" altLang="en-US">
              <a:ea typeface="微软雅黑" panose="020B0503020204020204" pitchFamily="34" charset="-122"/>
            </a:endParaRPr>
          </a:p>
        </p:txBody>
      </p:sp>
      <p:sp>
        <p:nvSpPr>
          <p:cNvPr id="21"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2" name="直接连接符 21"/>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16" presetClass="entr" presetSubtype="37" fill="hold" grpId="0" nodeType="afterEffect">
                                  <p:stCondLst>
                                    <p:cond delay="0"/>
                                  </p:stCondLst>
                                  <p:childTnLst>
                                    <p:set>
                                      <p:cBhvr>
                                        <p:cTn id="13" dur="1" fill="hold">
                                          <p:stCondLst>
                                            <p:cond delay="0"/>
                                          </p:stCondLst>
                                        </p:cTn>
                                        <p:tgtEl>
                                          <p:spTgt spid="20484"/>
                                        </p:tgtEl>
                                        <p:attrNameLst>
                                          <p:attrName>style.visibility</p:attrName>
                                        </p:attrNameLst>
                                      </p:cBhvr>
                                      <p:to>
                                        <p:strVal val="visible"/>
                                      </p:to>
                                    </p:set>
                                    <p:animEffect transition="in" filter="barn(outVertical)">
                                      <p:cBhvr>
                                        <p:cTn id="14" dur="1000"/>
                                        <p:tgtEl>
                                          <p:spTgt spid="20484"/>
                                        </p:tgtEl>
                                      </p:cBhvr>
                                    </p:animEffect>
                                  </p:childTnLst>
                                </p:cTn>
                              </p:par>
                            </p:childTnLst>
                          </p:cTn>
                        </p:par>
                        <p:par>
                          <p:cTn id="15" fill="hold">
                            <p:stCondLst>
                              <p:cond delay="1500"/>
                            </p:stCondLst>
                            <p:childTnLst>
                              <p:par>
                                <p:cTn id="16" presetID="16" presetClass="entr" presetSubtype="42" fill="hold" grpId="0" nodeType="afterEffect">
                                  <p:stCondLst>
                                    <p:cond delay="0"/>
                                  </p:stCondLst>
                                  <p:childTnLst>
                                    <p:set>
                                      <p:cBhvr>
                                        <p:cTn id="17" dur="1" fill="hold">
                                          <p:stCondLst>
                                            <p:cond delay="0"/>
                                          </p:stCondLst>
                                        </p:cTn>
                                        <p:tgtEl>
                                          <p:spTgt spid="20487"/>
                                        </p:tgtEl>
                                        <p:attrNameLst>
                                          <p:attrName>style.visibility</p:attrName>
                                        </p:attrNameLst>
                                      </p:cBhvr>
                                      <p:to>
                                        <p:strVal val="visible"/>
                                      </p:to>
                                    </p:set>
                                    <p:animEffect transition="in" filter="barn(outHorizontal)">
                                      <p:cBhvr>
                                        <p:cTn id="18" dur="1000"/>
                                        <p:tgtEl>
                                          <p:spTgt spid="20487"/>
                                        </p:tgtEl>
                                      </p:cBhvr>
                                    </p:animEffect>
                                  </p:childTnLst>
                                </p:cTn>
                              </p:par>
                            </p:childTnLst>
                          </p:cTn>
                        </p:par>
                        <p:par>
                          <p:cTn id="19" fill="hold">
                            <p:stCondLst>
                              <p:cond delay="2500"/>
                            </p:stCondLst>
                            <p:childTnLst>
                              <p:par>
                                <p:cTn id="20" presetID="16" presetClass="entr" presetSubtype="37" fill="hold" grpId="0" nodeType="afterEffect">
                                  <p:stCondLst>
                                    <p:cond delay="0"/>
                                  </p:stCondLst>
                                  <p:childTnLst>
                                    <p:set>
                                      <p:cBhvr>
                                        <p:cTn id="21" dur="1" fill="hold">
                                          <p:stCondLst>
                                            <p:cond delay="0"/>
                                          </p:stCondLst>
                                        </p:cTn>
                                        <p:tgtEl>
                                          <p:spTgt spid="20488"/>
                                        </p:tgtEl>
                                        <p:attrNameLst>
                                          <p:attrName>style.visibility</p:attrName>
                                        </p:attrNameLst>
                                      </p:cBhvr>
                                      <p:to>
                                        <p:strVal val="visible"/>
                                      </p:to>
                                    </p:set>
                                    <p:animEffect transition="in" filter="barn(outVertical)">
                                      <p:cBhvr>
                                        <p:cTn id="22" dur="1000"/>
                                        <p:tgtEl>
                                          <p:spTgt spid="20488"/>
                                        </p:tgtEl>
                                      </p:cBhvr>
                                    </p:animEffect>
                                  </p:childTnLst>
                                </p:cTn>
                              </p:par>
                            </p:childTnLst>
                          </p:cTn>
                        </p:par>
                        <p:par>
                          <p:cTn id="23" fill="hold">
                            <p:stCondLst>
                              <p:cond delay="3500"/>
                            </p:stCondLst>
                            <p:childTnLst>
                              <p:par>
                                <p:cTn id="24" presetID="16" presetClass="entr" presetSubtype="42" fill="hold" grpId="0" nodeType="afterEffect">
                                  <p:stCondLst>
                                    <p:cond delay="0"/>
                                  </p:stCondLst>
                                  <p:childTnLst>
                                    <p:set>
                                      <p:cBhvr>
                                        <p:cTn id="25" dur="1" fill="hold">
                                          <p:stCondLst>
                                            <p:cond delay="0"/>
                                          </p:stCondLst>
                                        </p:cTn>
                                        <p:tgtEl>
                                          <p:spTgt spid="20483"/>
                                        </p:tgtEl>
                                        <p:attrNameLst>
                                          <p:attrName>style.visibility</p:attrName>
                                        </p:attrNameLst>
                                      </p:cBhvr>
                                      <p:to>
                                        <p:strVal val="visible"/>
                                      </p:to>
                                    </p:set>
                                    <p:animEffect transition="in" filter="barn(outHorizontal)">
                                      <p:cBhvr>
                                        <p:cTn id="26" dur="1000"/>
                                        <p:tgtEl>
                                          <p:spTgt spid="2048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489"/>
                                        </p:tgtEl>
                                        <p:attrNameLst>
                                          <p:attrName>style.visibility</p:attrName>
                                        </p:attrNameLst>
                                      </p:cBhvr>
                                      <p:to>
                                        <p:strVal val="visible"/>
                                      </p:to>
                                    </p:set>
                                    <p:animEffect>
                                      <p:cBhvr>
                                        <p:cTn id="29" dur="1000"/>
                                        <p:tgtEl>
                                          <p:spTgt spid="20489"/>
                                        </p:tgtEl>
                                      </p:cBhvr>
                                    </p:animEffect>
                                  </p:childTnLst>
                                </p:cTn>
                              </p:par>
                            </p:childTnLst>
                          </p:cTn>
                        </p:par>
                        <p:par>
                          <p:cTn id="30" fill="hold">
                            <p:stCondLst>
                              <p:cond delay="4500"/>
                            </p:stCondLst>
                            <p:childTnLst>
                              <p:par>
                                <p:cTn id="31" presetID="16" presetClass="entr" presetSubtype="37" fill="hold" grpId="0" nodeType="afterEffect">
                                  <p:stCondLst>
                                    <p:cond delay="0"/>
                                  </p:stCondLst>
                                  <p:childTnLst>
                                    <p:set>
                                      <p:cBhvr>
                                        <p:cTn id="32" dur="1" fill="hold">
                                          <p:stCondLst>
                                            <p:cond delay="0"/>
                                          </p:stCondLst>
                                        </p:cTn>
                                        <p:tgtEl>
                                          <p:spTgt spid="20485"/>
                                        </p:tgtEl>
                                        <p:attrNameLst>
                                          <p:attrName>style.visibility</p:attrName>
                                        </p:attrNameLst>
                                      </p:cBhvr>
                                      <p:to>
                                        <p:strVal val="visible"/>
                                      </p:to>
                                    </p:set>
                                    <p:animEffect transition="in" filter="barn(outVertical)">
                                      <p:cBhvr>
                                        <p:cTn id="33" dur="1000"/>
                                        <p:tgtEl>
                                          <p:spTgt spid="20485"/>
                                        </p:tgtEl>
                                      </p:cBhvr>
                                    </p:animEffect>
                                  </p:childTnLst>
                                </p:cTn>
                              </p:par>
                            </p:childTnLst>
                          </p:cTn>
                        </p:par>
                        <p:par>
                          <p:cTn id="34" fill="hold">
                            <p:stCondLst>
                              <p:cond delay="5500"/>
                            </p:stCondLst>
                            <p:childTnLst>
                              <p:par>
                                <p:cTn id="35" presetID="16" presetClass="entr" presetSubtype="42" fill="hold" grpId="0" nodeType="afterEffect">
                                  <p:stCondLst>
                                    <p:cond delay="0"/>
                                  </p:stCondLst>
                                  <p:childTnLst>
                                    <p:set>
                                      <p:cBhvr>
                                        <p:cTn id="36" dur="1" fill="hold">
                                          <p:stCondLst>
                                            <p:cond delay="0"/>
                                          </p:stCondLst>
                                        </p:cTn>
                                        <p:tgtEl>
                                          <p:spTgt spid="20486"/>
                                        </p:tgtEl>
                                        <p:attrNameLst>
                                          <p:attrName>style.visibility</p:attrName>
                                        </p:attrNameLst>
                                      </p:cBhvr>
                                      <p:to>
                                        <p:strVal val="visible"/>
                                      </p:to>
                                    </p:set>
                                    <p:animEffect transition="in" filter="barn(outHorizontal)">
                                      <p:cBhvr>
                                        <p:cTn id="37" dur="1000"/>
                                        <p:tgtEl>
                                          <p:spTgt spid="20486"/>
                                        </p:tgtEl>
                                      </p:cBhvr>
                                    </p:animEffect>
                                  </p:childTnLst>
                                </p:cTn>
                              </p:par>
                            </p:childTnLst>
                          </p:cTn>
                        </p:par>
                        <p:par>
                          <p:cTn id="38" fill="hold">
                            <p:stCondLst>
                              <p:cond delay="6500"/>
                            </p:stCondLst>
                            <p:childTnLst>
                              <p:par>
                                <p:cTn id="39" presetID="49" presetClass="entr" presetSubtype="0" decel="100000" fill="hold" grpId="0" nodeType="afterEffect">
                                  <p:stCondLst>
                                    <p:cond delay="0"/>
                                  </p:stCondLst>
                                  <p:childTnLst>
                                    <p:set>
                                      <p:cBhvr>
                                        <p:cTn id="40" dur="1" fill="hold">
                                          <p:stCondLst>
                                            <p:cond delay="0"/>
                                          </p:stCondLst>
                                        </p:cTn>
                                        <p:tgtEl>
                                          <p:spTgt spid="20490"/>
                                        </p:tgtEl>
                                        <p:attrNameLst>
                                          <p:attrName>style.visibility</p:attrName>
                                        </p:attrNameLst>
                                      </p:cBhvr>
                                      <p:to>
                                        <p:strVal val="visible"/>
                                      </p:to>
                                    </p:set>
                                    <p:anim calcmode="lin" valueType="num">
                                      <p:cBhvr>
                                        <p:cTn id="41" dur="500" fill="hold"/>
                                        <p:tgtEl>
                                          <p:spTgt spid="20490"/>
                                        </p:tgtEl>
                                        <p:attrNameLst>
                                          <p:attrName>ppt_w</p:attrName>
                                        </p:attrNameLst>
                                      </p:cBhvr>
                                      <p:tavLst>
                                        <p:tav tm="0">
                                          <p:val>
                                            <p:fltVal val="0"/>
                                          </p:val>
                                        </p:tav>
                                        <p:tav tm="100000">
                                          <p:val>
                                            <p:strVal val="#ppt_w"/>
                                          </p:val>
                                        </p:tav>
                                      </p:tavLst>
                                    </p:anim>
                                    <p:anim calcmode="lin" valueType="num">
                                      <p:cBhvr>
                                        <p:cTn id="42" dur="500" fill="hold"/>
                                        <p:tgtEl>
                                          <p:spTgt spid="20490"/>
                                        </p:tgtEl>
                                        <p:attrNameLst>
                                          <p:attrName>ppt_h</p:attrName>
                                        </p:attrNameLst>
                                      </p:cBhvr>
                                      <p:tavLst>
                                        <p:tav tm="0">
                                          <p:val>
                                            <p:fltVal val="0"/>
                                          </p:val>
                                        </p:tav>
                                        <p:tav tm="100000">
                                          <p:val>
                                            <p:strVal val="#ppt_h"/>
                                          </p:val>
                                        </p:tav>
                                      </p:tavLst>
                                    </p:anim>
                                    <p:anim calcmode="lin" valueType="num">
                                      <p:cBhvr>
                                        <p:cTn id="43" dur="500" fill="hold"/>
                                        <p:tgtEl>
                                          <p:spTgt spid="20490"/>
                                        </p:tgtEl>
                                        <p:attrNameLst>
                                          <p:attrName>style.rotation</p:attrName>
                                        </p:attrNameLst>
                                      </p:cBhvr>
                                      <p:tavLst>
                                        <p:tav tm="0">
                                          <p:val>
                                            <p:fltVal val="360"/>
                                          </p:val>
                                        </p:tav>
                                        <p:tav tm="100000">
                                          <p:val>
                                            <p:fltVal val="0"/>
                                          </p:val>
                                        </p:tav>
                                      </p:tavLst>
                                    </p:anim>
                                    <p:animEffect>
                                      <p:cBhvr>
                                        <p:cTn id="44" dur="500"/>
                                        <p:tgtEl>
                                          <p:spTgt spid="20490"/>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20491"/>
                                        </p:tgtEl>
                                        <p:attrNameLst>
                                          <p:attrName>style.visibility</p:attrName>
                                        </p:attrNameLst>
                                      </p:cBhvr>
                                      <p:to>
                                        <p:strVal val="visible"/>
                                      </p:to>
                                    </p:set>
                                    <p:anim calcmode="lin" valueType="num">
                                      <p:cBhvr>
                                        <p:cTn id="47" dur="500" fill="hold"/>
                                        <p:tgtEl>
                                          <p:spTgt spid="20491"/>
                                        </p:tgtEl>
                                        <p:attrNameLst>
                                          <p:attrName>ppt_w</p:attrName>
                                        </p:attrNameLst>
                                      </p:cBhvr>
                                      <p:tavLst>
                                        <p:tav tm="0">
                                          <p:val>
                                            <p:fltVal val="0"/>
                                          </p:val>
                                        </p:tav>
                                        <p:tav tm="100000">
                                          <p:val>
                                            <p:strVal val="#ppt_w"/>
                                          </p:val>
                                        </p:tav>
                                      </p:tavLst>
                                    </p:anim>
                                    <p:anim calcmode="lin" valueType="num">
                                      <p:cBhvr>
                                        <p:cTn id="48" dur="500" fill="hold"/>
                                        <p:tgtEl>
                                          <p:spTgt spid="20491"/>
                                        </p:tgtEl>
                                        <p:attrNameLst>
                                          <p:attrName>ppt_h</p:attrName>
                                        </p:attrNameLst>
                                      </p:cBhvr>
                                      <p:tavLst>
                                        <p:tav tm="0">
                                          <p:val>
                                            <p:fltVal val="0"/>
                                          </p:val>
                                        </p:tav>
                                        <p:tav tm="100000">
                                          <p:val>
                                            <p:strVal val="#ppt_h"/>
                                          </p:val>
                                        </p:tav>
                                      </p:tavLst>
                                    </p:anim>
                                    <p:anim calcmode="lin" valueType="num">
                                      <p:cBhvr>
                                        <p:cTn id="49" dur="500" fill="hold"/>
                                        <p:tgtEl>
                                          <p:spTgt spid="20491"/>
                                        </p:tgtEl>
                                        <p:attrNameLst>
                                          <p:attrName>style.rotation</p:attrName>
                                        </p:attrNameLst>
                                      </p:cBhvr>
                                      <p:tavLst>
                                        <p:tav tm="0">
                                          <p:val>
                                            <p:fltVal val="360"/>
                                          </p:val>
                                        </p:tav>
                                        <p:tav tm="100000">
                                          <p:val>
                                            <p:fltVal val="0"/>
                                          </p:val>
                                        </p:tav>
                                      </p:tavLst>
                                    </p:anim>
                                    <p:animEffect>
                                      <p:cBhvr>
                                        <p:cTn id="50" dur="500"/>
                                        <p:tgtEl>
                                          <p:spTgt spid="20491"/>
                                        </p:tgtEl>
                                      </p:cBhvr>
                                    </p:animEffect>
                                  </p:childTnLst>
                                </p:cTn>
                              </p:par>
                              <p:par>
                                <p:cTn id="51" presetID="49" presetClass="entr" presetSubtype="0" decel="100000" fill="hold" grpId="0" nodeType="withEffect">
                                  <p:stCondLst>
                                    <p:cond delay="0"/>
                                  </p:stCondLst>
                                  <p:childTnLst>
                                    <p:set>
                                      <p:cBhvr>
                                        <p:cTn id="52" dur="1" fill="hold">
                                          <p:stCondLst>
                                            <p:cond delay="0"/>
                                          </p:stCondLst>
                                        </p:cTn>
                                        <p:tgtEl>
                                          <p:spTgt spid="20492"/>
                                        </p:tgtEl>
                                        <p:attrNameLst>
                                          <p:attrName>style.visibility</p:attrName>
                                        </p:attrNameLst>
                                      </p:cBhvr>
                                      <p:to>
                                        <p:strVal val="visible"/>
                                      </p:to>
                                    </p:set>
                                    <p:anim calcmode="lin" valueType="num">
                                      <p:cBhvr>
                                        <p:cTn id="53" dur="500" fill="hold"/>
                                        <p:tgtEl>
                                          <p:spTgt spid="20492"/>
                                        </p:tgtEl>
                                        <p:attrNameLst>
                                          <p:attrName>ppt_w</p:attrName>
                                        </p:attrNameLst>
                                      </p:cBhvr>
                                      <p:tavLst>
                                        <p:tav tm="0">
                                          <p:val>
                                            <p:fltVal val="0"/>
                                          </p:val>
                                        </p:tav>
                                        <p:tav tm="100000">
                                          <p:val>
                                            <p:strVal val="#ppt_w"/>
                                          </p:val>
                                        </p:tav>
                                      </p:tavLst>
                                    </p:anim>
                                    <p:anim calcmode="lin" valueType="num">
                                      <p:cBhvr>
                                        <p:cTn id="54" dur="500" fill="hold"/>
                                        <p:tgtEl>
                                          <p:spTgt spid="20492"/>
                                        </p:tgtEl>
                                        <p:attrNameLst>
                                          <p:attrName>ppt_h</p:attrName>
                                        </p:attrNameLst>
                                      </p:cBhvr>
                                      <p:tavLst>
                                        <p:tav tm="0">
                                          <p:val>
                                            <p:fltVal val="0"/>
                                          </p:val>
                                        </p:tav>
                                        <p:tav tm="100000">
                                          <p:val>
                                            <p:strVal val="#ppt_h"/>
                                          </p:val>
                                        </p:tav>
                                      </p:tavLst>
                                    </p:anim>
                                    <p:anim calcmode="lin" valueType="num">
                                      <p:cBhvr>
                                        <p:cTn id="55" dur="500" fill="hold"/>
                                        <p:tgtEl>
                                          <p:spTgt spid="20492"/>
                                        </p:tgtEl>
                                        <p:attrNameLst>
                                          <p:attrName>style.rotation</p:attrName>
                                        </p:attrNameLst>
                                      </p:cBhvr>
                                      <p:tavLst>
                                        <p:tav tm="0">
                                          <p:val>
                                            <p:fltVal val="360"/>
                                          </p:val>
                                        </p:tav>
                                        <p:tav tm="100000">
                                          <p:val>
                                            <p:fltVal val="0"/>
                                          </p:val>
                                        </p:tav>
                                      </p:tavLst>
                                    </p:anim>
                                    <p:animEffect>
                                      <p:cBhvr>
                                        <p:cTn id="56" dur="500"/>
                                        <p:tgtEl>
                                          <p:spTgt spid="20492"/>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0496"/>
                                        </p:tgtEl>
                                        <p:attrNameLst>
                                          <p:attrName>style.visibility</p:attrName>
                                        </p:attrNameLst>
                                      </p:cBhvr>
                                      <p:to>
                                        <p:strVal val="visible"/>
                                      </p:to>
                                    </p:set>
                                    <p:anim calcmode="lin" valueType="num">
                                      <p:cBhvr>
                                        <p:cTn id="59" dur="500" fill="hold"/>
                                        <p:tgtEl>
                                          <p:spTgt spid="20496"/>
                                        </p:tgtEl>
                                        <p:attrNameLst>
                                          <p:attrName>ppt_w</p:attrName>
                                        </p:attrNameLst>
                                      </p:cBhvr>
                                      <p:tavLst>
                                        <p:tav tm="0">
                                          <p:val>
                                            <p:fltVal val="0"/>
                                          </p:val>
                                        </p:tav>
                                        <p:tav tm="100000">
                                          <p:val>
                                            <p:strVal val="#ppt_w"/>
                                          </p:val>
                                        </p:tav>
                                      </p:tavLst>
                                    </p:anim>
                                    <p:anim calcmode="lin" valueType="num">
                                      <p:cBhvr>
                                        <p:cTn id="60" dur="500" fill="hold"/>
                                        <p:tgtEl>
                                          <p:spTgt spid="20496"/>
                                        </p:tgtEl>
                                        <p:attrNameLst>
                                          <p:attrName>ppt_h</p:attrName>
                                        </p:attrNameLst>
                                      </p:cBhvr>
                                      <p:tavLst>
                                        <p:tav tm="0">
                                          <p:val>
                                            <p:fltVal val="0"/>
                                          </p:val>
                                        </p:tav>
                                        <p:tav tm="100000">
                                          <p:val>
                                            <p:strVal val="#ppt_h"/>
                                          </p:val>
                                        </p:tav>
                                      </p:tavLst>
                                    </p:anim>
                                    <p:anim calcmode="lin" valueType="num">
                                      <p:cBhvr>
                                        <p:cTn id="61" dur="500" fill="hold"/>
                                        <p:tgtEl>
                                          <p:spTgt spid="20496"/>
                                        </p:tgtEl>
                                        <p:attrNameLst>
                                          <p:attrName>style.rotation</p:attrName>
                                        </p:attrNameLst>
                                      </p:cBhvr>
                                      <p:tavLst>
                                        <p:tav tm="0">
                                          <p:val>
                                            <p:fltVal val="360"/>
                                          </p:val>
                                        </p:tav>
                                        <p:tav tm="100000">
                                          <p:val>
                                            <p:fltVal val="0"/>
                                          </p:val>
                                        </p:tav>
                                      </p:tavLst>
                                    </p:anim>
                                    <p:animEffect>
                                      <p:cBhvr>
                                        <p:cTn id="62" dur="500"/>
                                        <p:tgtEl>
                                          <p:spTgt spid="20496"/>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20497"/>
                                        </p:tgtEl>
                                        <p:attrNameLst>
                                          <p:attrName>style.visibility</p:attrName>
                                        </p:attrNameLst>
                                      </p:cBhvr>
                                      <p:to>
                                        <p:strVal val="visible"/>
                                      </p:to>
                                    </p:set>
                                    <p:anim calcmode="lin" valueType="num">
                                      <p:cBhvr>
                                        <p:cTn id="65" dur="500" fill="hold"/>
                                        <p:tgtEl>
                                          <p:spTgt spid="20497"/>
                                        </p:tgtEl>
                                        <p:attrNameLst>
                                          <p:attrName>ppt_w</p:attrName>
                                        </p:attrNameLst>
                                      </p:cBhvr>
                                      <p:tavLst>
                                        <p:tav tm="0">
                                          <p:val>
                                            <p:fltVal val="0"/>
                                          </p:val>
                                        </p:tav>
                                        <p:tav tm="100000">
                                          <p:val>
                                            <p:strVal val="#ppt_w"/>
                                          </p:val>
                                        </p:tav>
                                      </p:tavLst>
                                    </p:anim>
                                    <p:anim calcmode="lin" valueType="num">
                                      <p:cBhvr>
                                        <p:cTn id="66" dur="500" fill="hold"/>
                                        <p:tgtEl>
                                          <p:spTgt spid="20497"/>
                                        </p:tgtEl>
                                        <p:attrNameLst>
                                          <p:attrName>ppt_h</p:attrName>
                                        </p:attrNameLst>
                                      </p:cBhvr>
                                      <p:tavLst>
                                        <p:tav tm="0">
                                          <p:val>
                                            <p:fltVal val="0"/>
                                          </p:val>
                                        </p:tav>
                                        <p:tav tm="100000">
                                          <p:val>
                                            <p:strVal val="#ppt_h"/>
                                          </p:val>
                                        </p:tav>
                                      </p:tavLst>
                                    </p:anim>
                                    <p:anim calcmode="lin" valueType="num">
                                      <p:cBhvr>
                                        <p:cTn id="67" dur="500" fill="hold"/>
                                        <p:tgtEl>
                                          <p:spTgt spid="20497"/>
                                        </p:tgtEl>
                                        <p:attrNameLst>
                                          <p:attrName>style.rotation</p:attrName>
                                        </p:attrNameLst>
                                      </p:cBhvr>
                                      <p:tavLst>
                                        <p:tav tm="0">
                                          <p:val>
                                            <p:fltVal val="360"/>
                                          </p:val>
                                        </p:tav>
                                        <p:tav tm="100000">
                                          <p:val>
                                            <p:fltVal val="0"/>
                                          </p:val>
                                        </p:tav>
                                      </p:tavLst>
                                    </p:anim>
                                    <p:animEffect>
                                      <p:cBhvr>
                                        <p:cTn id="68" dur="500"/>
                                        <p:tgtEl>
                                          <p:spTgt spid="20497"/>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0498"/>
                                        </p:tgtEl>
                                        <p:attrNameLst>
                                          <p:attrName>style.visibility</p:attrName>
                                        </p:attrNameLst>
                                      </p:cBhvr>
                                      <p:to>
                                        <p:strVal val="visible"/>
                                      </p:to>
                                    </p:set>
                                    <p:anim calcmode="lin" valueType="num">
                                      <p:cBhvr>
                                        <p:cTn id="71" dur="500" fill="hold"/>
                                        <p:tgtEl>
                                          <p:spTgt spid="20498"/>
                                        </p:tgtEl>
                                        <p:attrNameLst>
                                          <p:attrName>ppt_w</p:attrName>
                                        </p:attrNameLst>
                                      </p:cBhvr>
                                      <p:tavLst>
                                        <p:tav tm="0">
                                          <p:val>
                                            <p:fltVal val="0"/>
                                          </p:val>
                                        </p:tav>
                                        <p:tav tm="100000">
                                          <p:val>
                                            <p:strVal val="#ppt_w"/>
                                          </p:val>
                                        </p:tav>
                                      </p:tavLst>
                                    </p:anim>
                                    <p:anim calcmode="lin" valueType="num">
                                      <p:cBhvr>
                                        <p:cTn id="72" dur="500" fill="hold"/>
                                        <p:tgtEl>
                                          <p:spTgt spid="20498"/>
                                        </p:tgtEl>
                                        <p:attrNameLst>
                                          <p:attrName>ppt_h</p:attrName>
                                        </p:attrNameLst>
                                      </p:cBhvr>
                                      <p:tavLst>
                                        <p:tav tm="0">
                                          <p:val>
                                            <p:fltVal val="0"/>
                                          </p:val>
                                        </p:tav>
                                        <p:tav tm="100000">
                                          <p:val>
                                            <p:strVal val="#ppt_h"/>
                                          </p:val>
                                        </p:tav>
                                      </p:tavLst>
                                    </p:anim>
                                    <p:anim calcmode="lin" valueType="num">
                                      <p:cBhvr>
                                        <p:cTn id="73" dur="500" fill="hold"/>
                                        <p:tgtEl>
                                          <p:spTgt spid="20498"/>
                                        </p:tgtEl>
                                        <p:attrNameLst>
                                          <p:attrName>style.rotation</p:attrName>
                                        </p:attrNameLst>
                                      </p:cBhvr>
                                      <p:tavLst>
                                        <p:tav tm="0">
                                          <p:val>
                                            <p:fltVal val="360"/>
                                          </p:val>
                                        </p:tav>
                                        <p:tav tm="100000">
                                          <p:val>
                                            <p:fltVal val="0"/>
                                          </p:val>
                                        </p:tav>
                                      </p:tavLst>
                                    </p:anim>
                                    <p:animEffect>
                                      <p:cBhvr>
                                        <p:cTn id="74" dur="500"/>
                                        <p:tgtEl>
                                          <p:spTgt spid="20498"/>
                                        </p:tgtEl>
                                      </p:cBhvr>
                                    </p:animEffect>
                                  </p:childTnLst>
                                </p:cTn>
                              </p:par>
                              <p:par>
                                <p:cTn id="75" presetID="49" presetClass="entr" presetSubtype="0" decel="100000" fill="hold" grpId="0" nodeType="withEffect">
                                  <p:stCondLst>
                                    <p:cond delay="0"/>
                                  </p:stCondLst>
                                  <p:childTnLst>
                                    <p:set>
                                      <p:cBhvr>
                                        <p:cTn id="76" dur="1" fill="hold">
                                          <p:stCondLst>
                                            <p:cond delay="0"/>
                                          </p:stCondLst>
                                        </p:cTn>
                                        <p:tgtEl>
                                          <p:spTgt spid="20493"/>
                                        </p:tgtEl>
                                        <p:attrNameLst>
                                          <p:attrName>style.visibility</p:attrName>
                                        </p:attrNameLst>
                                      </p:cBhvr>
                                      <p:to>
                                        <p:strVal val="visible"/>
                                      </p:to>
                                    </p:set>
                                    <p:anim calcmode="lin" valueType="num">
                                      <p:cBhvr>
                                        <p:cTn id="77" dur="500" fill="hold"/>
                                        <p:tgtEl>
                                          <p:spTgt spid="20493"/>
                                        </p:tgtEl>
                                        <p:attrNameLst>
                                          <p:attrName>ppt_w</p:attrName>
                                        </p:attrNameLst>
                                      </p:cBhvr>
                                      <p:tavLst>
                                        <p:tav tm="0">
                                          <p:val>
                                            <p:fltVal val="0"/>
                                          </p:val>
                                        </p:tav>
                                        <p:tav tm="100000">
                                          <p:val>
                                            <p:strVal val="#ppt_w"/>
                                          </p:val>
                                        </p:tav>
                                      </p:tavLst>
                                    </p:anim>
                                    <p:anim calcmode="lin" valueType="num">
                                      <p:cBhvr>
                                        <p:cTn id="78" dur="500" fill="hold"/>
                                        <p:tgtEl>
                                          <p:spTgt spid="20493"/>
                                        </p:tgtEl>
                                        <p:attrNameLst>
                                          <p:attrName>ppt_h</p:attrName>
                                        </p:attrNameLst>
                                      </p:cBhvr>
                                      <p:tavLst>
                                        <p:tav tm="0">
                                          <p:val>
                                            <p:fltVal val="0"/>
                                          </p:val>
                                        </p:tav>
                                        <p:tav tm="100000">
                                          <p:val>
                                            <p:strVal val="#ppt_h"/>
                                          </p:val>
                                        </p:tav>
                                      </p:tavLst>
                                    </p:anim>
                                    <p:anim calcmode="lin" valueType="num">
                                      <p:cBhvr>
                                        <p:cTn id="79" dur="500" fill="hold"/>
                                        <p:tgtEl>
                                          <p:spTgt spid="20493"/>
                                        </p:tgtEl>
                                        <p:attrNameLst>
                                          <p:attrName>style.rotation</p:attrName>
                                        </p:attrNameLst>
                                      </p:cBhvr>
                                      <p:tavLst>
                                        <p:tav tm="0">
                                          <p:val>
                                            <p:fltVal val="360"/>
                                          </p:val>
                                        </p:tav>
                                        <p:tav tm="100000">
                                          <p:val>
                                            <p:fltVal val="0"/>
                                          </p:val>
                                        </p:tav>
                                      </p:tavLst>
                                    </p:anim>
                                    <p:animEffect>
                                      <p:cBhvr>
                                        <p:cTn id="80" dur="500"/>
                                        <p:tgtEl>
                                          <p:spTgt spid="20493"/>
                                        </p:tgtEl>
                                      </p:cBhvr>
                                    </p:animEffect>
                                  </p:childTnLst>
                                </p:cTn>
                              </p:par>
                              <p:par>
                                <p:cTn id="81" presetID="49" presetClass="entr" presetSubtype="0" decel="100000" fill="hold" grpId="0" nodeType="withEffect">
                                  <p:stCondLst>
                                    <p:cond delay="0"/>
                                  </p:stCondLst>
                                  <p:childTnLst>
                                    <p:set>
                                      <p:cBhvr>
                                        <p:cTn id="82" dur="1" fill="hold">
                                          <p:stCondLst>
                                            <p:cond delay="0"/>
                                          </p:stCondLst>
                                        </p:cTn>
                                        <p:tgtEl>
                                          <p:spTgt spid="20494"/>
                                        </p:tgtEl>
                                        <p:attrNameLst>
                                          <p:attrName>style.visibility</p:attrName>
                                        </p:attrNameLst>
                                      </p:cBhvr>
                                      <p:to>
                                        <p:strVal val="visible"/>
                                      </p:to>
                                    </p:set>
                                    <p:anim calcmode="lin" valueType="num">
                                      <p:cBhvr>
                                        <p:cTn id="83" dur="500" fill="hold"/>
                                        <p:tgtEl>
                                          <p:spTgt spid="20494"/>
                                        </p:tgtEl>
                                        <p:attrNameLst>
                                          <p:attrName>ppt_w</p:attrName>
                                        </p:attrNameLst>
                                      </p:cBhvr>
                                      <p:tavLst>
                                        <p:tav tm="0">
                                          <p:val>
                                            <p:fltVal val="0"/>
                                          </p:val>
                                        </p:tav>
                                        <p:tav tm="100000">
                                          <p:val>
                                            <p:strVal val="#ppt_w"/>
                                          </p:val>
                                        </p:tav>
                                      </p:tavLst>
                                    </p:anim>
                                    <p:anim calcmode="lin" valueType="num">
                                      <p:cBhvr>
                                        <p:cTn id="84" dur="500" fill="hold"/>
                                        <p:tgtEl>
                                          <p:spTgt spid="20494"/>
                                        </p:tgtEl>
                                        <p:attrNameLst>
                                          <p:attrName>ppt_h</p:attrName>
                                        </p:attrNameLst>
                                      </p:cBhvr>
                                      <p:tavLst>
                                        <p:tav tm="0">
                                          <p:val>
                                            <p:fltVal val="0"/>
                                          </p:val>
                                        </p:tav>
                                        <p:tav tm="100000">
                                          <p:val>
                                            <p:strVal val="#ppt_h"/>
                                          </p:val>
                                        </p:tav>
                                      </p:tavLst>
                                    </p:anim>
                                    <p:anim calcmode="lin" valueType="num">
                                      <p:cBhvr>
                                        <p:cTn id="85" dur="500" fill="hold"/>
                                        <p:tgtEl>
                                          <p:spTgt spid="20494"/>
                                        </p:tgtEl>
                                        <p:attrNameLst>
                                          <p:attrName>style.rotation</p:attrName>
                                        </p:attrNameLst>
                                      </p:cBhvr>
                                      <p:tavLst>
                                        <p:tav tm="0">
                                          <p:val>
                                            <p:fltVal val="360"/>
                                          </p:val>
                                        </p:tav>
                                        <p:tav tm="100000">
                                          <p:val>
                                            <p:fltVal val="0"/>
                                          </p:val>
                                        </p:tav>
                                      </p:tavLst>
                                    </p:anim>
                                    <p:animEffect>
                                      <p:cBhvr>
                                        <p:cTn id="86" dur="500"/>
                                        <p:tgtEl>
                                          <p:spTgt spid="20494"/>
                                        </p:tgtEl>
                                      </p:cBhvr>
                                    </p:animEffect>
                                  </p:childTnLst>
                                </p:cTn>
                              </p:par>
                              <p:par>
                                <p:cTn id="87" presetID="49" presetClass="entr" presetSubtype="0" decel="100000" fill="hold" grpId="0" nodeType="withEffect">
                                  <p:stCondLst>
                                    <p:cond delay="0"/>
                                  </p:stCondLst>
                                  <p:childTnLst>
                                    <p:set>
                                      <p:cBhvr>
                                        <p:cTn id="88" dur="1" fill="hold">
                                          <p:stCondLst>
                                            <p:cond delay="0"/>
                                          </p:stCondLst>
                                        </p:cTn>
                                        <p:tgtEl>
                                          <p:spTgt spid="20495"/>
                                        </p:tgtEl>
                                        <p:attrNameLst>
                                          <p:attrName>style.visibility</p:attrName>
                                        </p:attrNameLst>
                                      </p:cBhvr>
                                      <p:to>
                                        <p:strVal val="visible"/>
                                      </p:to>
                                    </p:set>
                                    <p:anim calcmode="lin" valueType="num">
                                      <p:cBhvr>
                                        <p:cTn id="89" dur="500" fill="hold"/>
                                        <p:tgtEl>
                                          <p:spTgt spid="20495"/>
                                        </p:tgtEl>
                                        <p:attrNameLst>
                                          <p:attrName>ppt_w</p:attrName>
                                        </p:attrNameLst>
                                      </p:cBhvr>
                                      <p:tavLst>
                                        <p:tav tm="0">
                                          <p:val>
                                            <p:fltVal val="0"/>
                                          </p:val>
                                        </p:tav>
                                        <p:tav tm="100000">
                                          <p:val>
                                            <p:strVal val="#ppt_w"/>
                                          </p:val>
                                        </p:tav>
                                      </p:tavLst>
                                    </p:anim>
                                    <p:anim calcmode="lin" valueType="num">
                                      <p:cBhvr>
                                        <p:cTn id="90" dur="500" fill="hold"/>
                                        <p:tgtEl>
                                          <p:spTgt spid="20495"/>
                                        </p:tgtEl>
                                        <p:attrNameLst>
                                          <p:attrName>ppt_h</p:attrName>
                                        </p:attrNameLst>
                                      </p:cBhvr>
                                      <p:tavLst>
                                        <p:tav tm="0">
                                          <p:val>
                                            <p:fltVal val="0"/>
                                          </p:val>
                                        </p:tav>
                                        <p:tav tm="100000">
                                          <p:val>
                                            <p:strVal val="#ppt_h"/>
                                          </p:val>
                                        </p:tav>
                                      </p:tavLst>
                                    </p:anim>
                                    <p:anim calcmode="lin" valueType="num">
                                      <p:cBhvr>
                                        <p:cTn id="91" dur="500" fill="hold"/>
                                        <p:tgtEl>
                                          <p:spTgt spid="20495"/>
                                        </p:tgtEl>
                                        <p:attrNameLst>
                                          <p:attrName>style.rotation</p:attrName>
                                        </p:attrNameLst>
                                      </p:cBhvr>
                                      <p:tavLst>
                                        <p:tav tm="0">
                                          <p:val>
                                            <p:fltVal val="360"/>
                                          </p:val>
                                        </p:tav>
                                        <p:tav tm="100000">
                                          <p:val>
                                            <p:fltVal val="0"/>
                                          </p:val>
                                        </p:tav>
                                      </p:tavLst>
                                    </p:anim>
                                    <p:animEffect>
                                      <p:cBhvr>
                                        <p:cTn id="92" dur="500"/>
                                        <p:tgtEl>
                                          <p:spTgt spid="20495"/>
                                        </p:tgtEl>
                                      </p:cBhvr>
                                    </p:animEffect>
                                  </p:childTnLst>
                                </p:cTn>
                              </p:par>
                              <p:par>
                                <p:cTn id="93" presetID="49" presetClass="entr" presetSubtype="0" decel="100000" fill="hold" grpId="0" nodeType="withEffect">
                                  <p:stCondLst>
                                    <p:cond delay="0"/>
                                  </p:stCondLst>
                                  <p:childTnLst>
                                    <p:set>
                                      <p:cBhvr>
                                        <p:cTn id="94" dur="1" fill="hold">
                                          <p:stCondLst>
                                            <p:cond delay="0"/>
                                          </p:stCondLst>
                                        </p:cTn>
                                        <p:tgtEl>
                                          <p:spTgt spid="20499"/>
                                        </p:tgtEl>
                                        <p:attrNameLst>
                                          <p:attrName>style.visibility</p:attrName>
                                        </p:attrNameLst>
                                      </p:cBhvr>
                                      <p:to>
                                        <p:strVal val="visible"/>
                                      </p:to>
                                    </p:set>
                                    <p:anim calcmode="lin" valueType="num">
                                      <p:cBhvr>
                                        <p:cTn id="95" dur="500" fill="hold"/>
                                        <p:tgtEl>
                                          <p:spTgt spid="20499"/>
                                        </p:tgtEl>
                                        <p:attrNameLst>
                                          <p:attrName>ppt_w</p:attrName>
                                        </p:attrNameLst>
                                      </p:cBhvr>
                                      <p:tavLst>
                                        <p:tav tm="0">
                                          <p:val>
                                            <p:fltVal val="0"/>
                                          </p:val>
                                        </p:tav>
                                        <p:tav tm="100000">
                                          <p:val>
                                            <p:strVal val="#ppt_w"/>
                                          </p:val>
                                        </p:tav>
                                      </p:tavLst>
                                    </p:anim>
                                    <p:anim calcmode="lin" valueType="num">
                                      <p:cBhvr>
                                        <p:cTn id="96" dur="500" fill="hold"/>
                                        <p:tgtEl>
                                          <p:spTgt spid="20499"/>
                                        </p:tgtEl>
                                        <p:attrNameLst>
                                          <p:attrName>ppt_h</p:attrName>
                                        </p:attrNameLst>
                                      </p:cBhvr>
                                      <p:tavLst>
                                        <p:tav tm="0">
                                          <p:val>
                                            <p:fltVal val="0"/>
                                          </p:val>
                                        </p:tav>
                                        <p:tav tm="100000">
                                          <p:val>
                                            <p:strVal val="#ppt_h"/>
                                          </p:val>
                                        </p:tav>
                                      </p:tavLst>
                                    </p:anim>
                                    <p:anim calcmode="lin" valueType="num">
                                      <p:cBhvr>
                                        <p:cTn id="97" dur="500" fill="hold"/>
                                        <p:tgtEl>
                                          <p:spTgt spid="20499"/>
                                        </p:tgtEl>
                                        <p:attrNameLst>
                                          <p:attrName>style.rotation</p:attrName>
                                        </p:attrNameLst>
                                      </p:cBhvr>
                                      <p:tavLst>
                                        <p:tav tm="0">
                                          <p:val>
                                            <p:fltVal val="360"/>
                                          </p:val>
                                        </p:tav>
                                        <p:tav tm="100000">
                                          <p:val>
                                            <p:fltVal val="0"/>
                                          </p:val>
                                        </p:tav>
                                      </p:tavLst>
                                    </p:anim>
                                    <p:animEffect>
                                      <p:cBhvr>
                                        <p:cTn id="98" dur="500"/>
                                        <p:tgtEl>
                                          <p:spTgt spid="20499"/>
                                        </p:tgtEl>
                                      </p:cBhvr>
                                    </p:animEffect>
                                  </p:childTnLst>
                                </p:cTn>
                              </p:par>
                              <p:par>
                                <p:cTn id="99" presetID="49" presetClass="entr" presetSubtype="0" decel="100000" fill="hold" grpId="0" nodeType="withEffect">
                                  <p:stCondLst>
                                    <p:cond delay="0"/>
                                  </p:stCondLst>
                                  <p:childTnLst>
                                    <p:set>
                                      <p:cBhvr>
                                        <p:cTn id="100" dur="1" fill="hold">
                                          <p:stCondLst>
                                            <p:cond delay="0"/>
                                          </p:stCondLst>
                                        </p:cTn>
                                        <p:tgtEl>
                                          <p:spTgt spid="20500"/>
                                        </p:tgtEl>
                                        <p:attrNameLst>
                                          <p:attrName>style.visibility</p:attrName>
                                        </p:attrNameLst>
                                      </p:cBhvr>
                                      <p:to>
                                        <p:strVal val="visible"/>
                                      </p:to>
                                    </p:set>
                                    <p:anim calcmode="lin" valueType="num">
                                      <p:cBhvr>
                                        <p:cTn id="101" dur="500" fill="hold"/>
                                        <p:tgtEl>
                                          <p:spTgt spid="20500"/>
                                        </p:tgtEl>
                                        <p:attrNameLst>
                                          <p:attrName>ppt_w</p:attrName>
                                        </p:attrNameLst>
                                      </p:cBhvr>
                                      <p:tavLst>
                                        <p:tav tm="0">
                                          <p:val>
                                            <p:fltVal val="0"/>
                                          </p:val>
                                        </p:tav>
                                        <p:tav tm="100000">
                                          <p:val>
                                            <p:strVal val="#ppt_w"/>
                                          </p:val>
                                        </p:tav>
                                      </p:tavLst>
                                    </p:anim>
                                    <p:anim calcmode="lin" valueType="num">
                                      <p:cBhvr>
                                        <p:cTn id="102" dur="500" fill="hold"/>
                                        <p:tgtEl>
                                          <p:spTgt spid="20500"/>
                                        </p:tgtEl>
                                        <p:attrNameLst>
                                          <p:attrName>ppt_h</p:attrName>
                                        </p:attrNameLst>
                                      </p:cBhvr>
                                      <p:tavLst>
                                        <p:tav tm="0">
                                          <p:val>
                                            <p:fltVal val="0"/>
                                          </p:val>
                                        </p:tav>
                                        <p:tav tm="100000">
                                          <p:val>
                                            <p:strVal val="#ppt_h"/>
                                          </p:val>
                                        </p:tav>
                                      </p:tavLst>
                                    </p:anim>
                                    <p:anim calcmode="lin" valueType="num">
                                      <p:cBhvr>
                                        <p:cTn id="103" dur="500" fill="hold"/>
                                        <p:tgtEl>
                                          <p:spTgt spid="20500"/>
                                        </p:tgtEl>
                                        <p:attrNameLst>
                                          <p:attrName>style.rotation</p:attrName>
                                        </p:attrNameLst>
                                      </p:cBhvr>
                                      <p:tavLst>
                                        <p:tav tm="0">
                                          <p:val>
                                            <p:fltVal val="360"/>
                                          </p:val>
                                        </p:tav>
                                        <p:tav tm="100000">
                                          <p:val>
                                            <p:fltVal val="0"/>
                                          </p:val>
                                        </p:tav>
                                      </p:tavLst>
                                    </p:anim>
                                    <p:animEffect>
                                      <p:cBhvr>
                                        <p:cTn id="104" dur="500"/>
                                        <p:tgtEl>
                                          <p:spTgt spid="20500"/>
                                        </p:tgtEl>
                                      </p:cBhvr>
                                    </p:animEffect>
                                  </p:childTnLst>
                                </p:cTn>
                              </p:par>
                              <p:par>
                                <p:cTn id="105" presetID="49" presetClass="entr" presetSubtype="0" decel="100000" fill="hold" grpId="0" nodeType="withEffect">
                                  <p:stCondLst>
                                    <p:cond delay="0"/>
                                  </p:stCondLst>
                                  <p:childTnLst>
                                    <p:set>
                                      <p:cBhvr>
                                        <p:cTn id="106" dur="1" fill="hold">
                                          <p:stCondLst>
                                            <p:cond delay="0"/>
                                          </p:stCondLst>
                                        </p:cTn>
                                        <p:tgtEl>
                                          <p:spTgt spid="20501"/>
                                        </p:tgtEl>
                                        <p:attrNameLst>
                                          <p:attrName>style.visibility</p:attrName>
                                        </p:attrNameLst>
                                      </p:cBhvr>
                                      <p:to>
                                        <p:strVal val="visible"/>
                                      </p:to>
                                    </p:set>
                                    <p:anim calcmode="lin" valueType="num">
                                      <p:cBhvr>
                                        <p:cTn id="107" dur="500" fill="hold"/>
                                        <p:tgtEl>
                                          <p:spTgt spid="20501"/>
                                        </p:tgtEl>
                                        <p:attrNameLst>
                                          <p:attrName>ppt_w</p:attrName>
                                        </p:attrNameLst>
                                      </p:cBhvr>
                                      <p:tavLst>
                                        <p:tav tm="0">
                                          <p:val>
                                            <p:fltVal val="0"/>
                                          </p:val>
                                        </p:tav>
                                        <p:tav tm="100000">
                                          <p:val>
                                            <p:strVal val="#ppt_w"/>
                                          </p:val>
                                        </p:tav>
                                      </p:tavLst>
                                    </p:anim>
                                    <p:anim calcmode="lin" valueType="num">
                                      <p:cBhvr>
                                        <p:cTn id="108" dur="500" fill="hold"/>
                                        <p:tgtEl>
                                          <p:spTgt spid="20501"/>
                                        </p:tgtEl>
                                        <p:attrNameLst>
                                          <p:attrName>ppt_h</p:attrName>
                                        </p:attrNameLst>
                                      </p:cBhvr>
                                      <p:tavLst>
                                        <p:tav tm="0">
                                          <p:val>
                                            <p:fltVal val="0"/>
                                          </p:val>
                                        </p:tav>
                                        <p:tav tm="100000">
                                          <p:val>
                                            <p:strVal val="#ppt_h"/>
                                          </p:val>
                                        </p:tav>
                                      </p:tavLst>
                                    </p:anim>
                                    <p:anim calcmode="lin" valueType="num">
                                      <p:cBhvr>
                                        <p:cTn id="109" dur="500" fill="hold"/>
                                        <p:tgtEl>
                                          <p:spTgt spid="20501"/>
                                        </p:tgtEl>
                                        <p:attrNameLst>
                                          <p:attrName>style.rotation</p:attrName>
                                        </p:attrNameLst>
                                      </p:cBhvr>
                                      <p:tavLst>
                                        <p:tav tm="0">
                                          <p:val>
                                            <p:fltVal val="360"/>
                                          </p:val>
                                        </p:tav>
                                        <p:tav tm="100000">
                                          <p:val>
                                            <p:fltVal val="0"/>
                                          </p:val>
                                        </p:tav>
                                      </p:tavLst>
                                    </p:anim>
                                    <p:animEffect>
                                      <p:cBhvr>
                                        <p:cTn id="110" dur="500"/>
                                        <p:tgtEl>
                                          <p:spTgt spid="20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ldLvl="0" animBg="1" autoUpdateAnimBg="0"/>
      <p:bldP spid="20484" grpId="0" bldLvl="0" animBg="1" autoUpdateAnimBg="0"/>
      <p:bldP spid="20485" grpId="0" bldLvl="0" animBg="1" autoUpdateAnimBg="0"/>
      <p:bldP spid="20486" grpId="0" bldLvl="0" animBg="1" autoUpdateAnimBg="0"/>
      <p:bldP spid="20487" grpId="0" bldLvl="0" animBg="1" autoUpdateAnimBg="0"/>
      <p:bldP spid="20488" grpId="0" bldLvl="0" animBg="1" autoUpdateAnimBg="0"/>
      <p:bldP spid="20489" grpId="0" bldLvl="0" animBg="1" autoUpdateAnimBg="0"/>
      <p:bldP spid="20490" grpId="0" bldLvl="0" autoUpdateAnimBg="0"/>
      <p:bldP spid="20491" grpId="0" bldLvl="0" autoUpdateAnimBg="0"/>
      <p:bldP spid="20492" grpId="0" bldLvl="0" autoUpdateAnimBg="0"/>
      <p:bldP spid="20493" grpId="0" bldLvl="0" autoUpdateAnimBg="0"/>
      <p:bldP spid="20494" grpId="0" bldLvl="0" autoUpdateAnimBg="0"/>
      <p:bldP spid="20495" grpId="0" bldLvl="0" autoUpdateAnimBg="0"/>
      <p:bldP spid="20496" grpId="0" bldLvl="0" autoUpdateAnimBg="0"/>
      <p:bldP spid="20497" grpId="0" bldLvl="0" autoUpdateAnimBg="0"/>
      <p:bldP spid="20498" grpId="0" bldLvl="0" autoUpdateAnimBg="0"/>
      <p:bldP spid="20499" grpId="0" bldLvl="0" autoUpdateAnimBg="0"/>
      <p:bldP spid="20500" grpId="0" bldLvl="0" autoUpdateAnimBg="0"/>
      <p:bldP spid="20501" grpId="0" bldLvl="0" autoUpdateAnimBg="0"/>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Freeform 4"/>
          <p:cNvSpPr>
            <a:spLocks noChangeArrowheads="1"/>
          </p:cNvSpPr>
          <p:nvPr/>
        </p:nvSpPr>
        <p:spPr bwMode="auto">
          <a:xfrm>
            <a:off x="1447800" y="973138"/>
            <a:ext cx="5137150" cy="1254125"/>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 name="T12" fmla="*/ 0 60000 65536"/>
              <a:gd name="T13" fmla="*/ 0 60000 65536"/>
              <a:gd name="T14" fmla="*/ 0 60000 65536"/>
              <a:gd name="T15" fmla="*/ 0 60000 65536"/>
              <a:gd name="T16" fmla="*/ 0 60000 65536"/>
              <a:gd name="T17" fmla="*/ 0 60000 65536"/>
              <a:gd name="T18" fmla="*/ 0 w 3559"/>
              <a:gd name="T19" fmla="*/ 0 h 896"/>
              <a:gd name="T20" fmla="*/ 3559 w 3559"/>
              <a:gd name="T21" fmla="*/ 896 h 896"/>
            </a:gdLst>
            <a:ahLst/>
            <a:cxnLst>
              <a:cxn ang="T12">
                <a:pos x="T0" y="T1"/>
              </a:cxn>
              <a:cxn ang="T13">
                <a:pos x="T2" y="T3"/>
              </a:cxn>
              <a:cxn ang="T14">
                <a:pos x="T4" y="T5"/>
              </a:cxn>
              <a:cxn ang="T15">
                <a:pos x="T6" y="T7"/>
              </a:cxn>
              <a:cxn ang="T16">
                <a:pos x="T8" y="T9"/>
              </a:cxn>
              <a:cxn ang="T17">
                <a:pos x="T10" y="T11"/>
              </a:cxn>
            </a:cxnLst>
            <a:rect l="T18" t="T19" r="T20" b="T21"/>
            <a:pathLst>
              <a:path w="3559" h="896">
                <a:moveTo>
                  <a:pt x="0" y="496"/>
                </a:moveTo>
                <a:lnTo>
                  <a:pt x="2943" y="496"/>
                </a:lnTo>
                <a:lnTo>
                  <a:pt x="2663" y="0"/>
                </a:lnTo>
                <a:lnTo>
                  <a:pt x="3063" y="0"/>
                </a:lnTo>
                <a:lnTo>
                  <a:pt x="3558" y="895"/>
                </a:lnTo>
                <a:lnTo>
                  <a:pt x="0" y="895"/>
                </a:lnTo>
              </a:path>
            </a:pathLst>
          </a:custGeom>
          <a:solidFill>
            <a:schemeClr val="accent1"/>
          </a:solidFill>
          <a:ln>
            <a:noFill/>
          </a:ln>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22532" name="Freeform 5"/>
          <p:cNvSpPr>
            <a:spLocks noChangeArrowheads="1"/>
          </p:cNvSpPr>
          <p:nvPr/>
        </p:nvSpPr>
        <p:spPr bwMode="auto">
          <a:xfrm>
            <a:off x="1447800" y="3055938"/>
            <a:ext cx="5137150" cy="1254125"/>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 name="T12" fmla="*/ 0 60000 65536"/>
              <a:gd name="T13" fmla="*/ 0 60000 65536"/>
              <a:gd name="T14" fmla="*/ 0 60000 65536"/>
              <a:gd name="T15" fmla="*/ 0 60000 65536"/>
              <a:gd name="T16" fmla="*/ 0 60000 65536"/>
              <a:gd name="T17" fmla="*/ 0 60000 65536"/>
              <a:gd name="T18" fmla="*/ 0 w 3559"/>
              <a:gd name="T19" fmla="*/ 0 h 896"/>
              <a:gd name="T20" fmla="*/ 3559 w 3559"/>
              <a:gd name="T21" fmla="*/ 896 h 896"/>
            </a:gdLst>
            <a:ahLst/>
            <a:cxnLst>
              <a:cxn ang="T12">
                <a:pos x="T0" y="T1"/>
              </a:cxn>
              <a:cxn ang="T13">
                <a:pos x="T2" y="T3"/>
              </a:cxn>
              <a:cxn ang="T14">
                <a:pos x="T4" y="T5"/>
              </a:cxn>
              <a:cxn ang="T15">
                <a:pos x="T6" y="T7"/>
              </a:cxn>
              <a:cxn ang="T16">
                <a:pos x="T8" y="T9"/>
              </a:cxn>
              <a:cxn ang="T17">
                <a:pos x="T10" y="T11"/>
              </a:cxn>
            </a:cxnLst>
            <a:rect l="T18" t="T19" r="T20" b="T21"/>
            <a:pathLst>
              <a:path w="3559" h="896">
                <a:moveTo>
                  <a:pt x="0" y="399"/>
                </a:moveTo>
                <a:lnTo>
                  <a:pt x="2943" y="399"/>
                </a:lnTo>
                <a:lnTo>
                  <a:pt x="2687" y="895"/>
                </a:lnTo>
                <a:lnTo>
                  <a:pt x="3087" y="895"/>
                </a:lnTo>
                <a:lnTo>
                  <a:pt x="3558" y="0"/>
                </a:lnTo>
                <a:lnTo>
                  <a:pt x="0" y="0"/>
                </a:lnTo>
              </a:path>
            </a:pathLst>
          </a:custGeom>
          <a:solidFill>
            <a:schemeClr val="accent1"/>
          </a:solidFill>
          <a:ln>
            <a:noFill/>
          </a:ln>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22533" name="Freeform 6"/>
          <p:cNvSpPr>
            <a:spLocks noChangeArrowheads="1"/>
          </p:cNvSpPr>
          <p:nvPr/>
        </p:nvSpPr>
        <p:spPr bwMode="auto">
          <a:xfrm>
            <a:off x="1447800" y="973138"/>
            <a:ext cx="6153150" cy="333692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chemeClr val="accent2"/>
          </a:solidFill>
          <a:ln w="3175">
            <a:solidFill>
              <a:srgbClr val="D7D7D7"/>
            </a:solidFill>
            <a:miter lim="800000"/>
          </a:ln>
        </p:spPr>
        <p:txBody>
          <a:bodyPr lIns="93296" tIns="46648" rIns="93296" bIns="46648" anchor="ctr"/>
          <a:lstStyle/>
          <a:p>
            <a:pPr algn="l" eaLnBrk="1" fontAlgn="base" hangingPunct="1">
              <a:lnSpc>
                <a:spcPct val="120000"/>
              </a:lnSpc>
            </a:pPr>
            <a:endParaRPr lang="zh-CN" altLang="en-US" sz="1200">
              <a:solidFill>
                <a:srgbClr val="F9F9F9"/>
              </a:solidFill>
              <a:ea typeface="微软雅黑" panose="020B0503020204020204" pitchFamily="34" charset="-122"/>
              <a:sym typeface="Verdana" panose="020B0604030504040204" pitchFamily="34" charset="0"/>
            </a:endParaRPr>
          </a:p>
        </p:txBody>
      </p:sp>
      <p:sp>
        <p:nvSpPr>
          <p:cNvPr id="22534" name="TextBox 53"/>
          <p:cNvSpPr>
            <a:spLocks noChangeArrowheads="1"/>
          </p:cNvSpPr>
          <p:nvPr/>
        </p:nvSpPr>
        <p:spPr bwMode="auto">
          <a:xfrm>
            <a:off x="1858963" y="2471738"/>
            <a:ext cx="1447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sp>
        <p:nvSpPr>
          <p:cNvPr id="22535" name="TextBox 53"/>
          <p:cNvSpPr>
            <a:spLocks noChangeArrowheads="1"/>
          </p:cNvSpPr>
          <p:nvPr/>
        </p:nvSpPr>
        <p:spPr bwMode="auto">
          <a:xfrm>
            <a:off x="1858963" y="183515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sp>
        <p:nvSpPr>
          <p:cNvPr id="22536" name="TextBox 53"/>
          <p:cNvSpPr>
            <a:spLocks noChangeArrowheads="1"/>
          </p:cNvSpPr>
          <p:nvPr/>
        </p:nvSpPr>
        <p:spPr bwMode="auto">
          <a:xfrm>
            <a:off x="1858963" y="3184525"/>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sp>
        <p:nvSpPr>
          <p:cNvPr id="8"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9" name="直接连接符 8"/>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2531"/>
                                        </p:tgtEl>
                                        <p:attrNameLst>
                                          <p:attrName>style.visibility</p:attrName>
                                        </p:attrNameLst>
                                      </p:cBhvr>
                                      <p:to>
                                        <p:strVal val="visible"/>
                                      </p:to>
                                    </p:set>
                                    <p:animEffect transition="in" filter="wipe(left)">
                                      <p:cBhvr>
                                        <p:cTn id="14" dur="500"/>
                                        <p:tgtEl>
                                          <p:spTgt spid="225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2532"/>
                                        </p:tgtEl>
                                        <p:attrNameLst>
                                          <p:attrName>style.visibility</p:attrName>
                                        </p:attrNameLst>
                                      </p:cBhvr>
                                      <p:to>
                                        <p:strVal val="visible"/>
                                      </p:to>
                                    </p:set>
                                    <p:animEffect transition="in" filter="wipe(left)">
                                      <p:cBhvr>
                                        <p:cTn id="17" dur="500"/>
                                        <p:tgtEl>
                                          <p:spTgt spid="2253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2533"/>
                                        </p:tgtEl>
                                        <p:attrNameLst>
                                          <p:attrName>style.visibility</p:attrName>
                                        </p:attrNameLst>
                                      </p:cBhvr>
                                      <p:to>
                                        <p:strVal val="visible"/>
                                      </p:to>
                                    </p:set>
                                    <p:animEffect transition="in" filter="wipe(left)">
                                      <p:cBhvr>
                                        <p:cTn id="21" dur="500"/>
                                        <p:tgtEl>
                                          <p:spTgt spid="22533"/>
                                        </p:tgtEl>
                                      </p:cBhvr>
                                    </p:animEffect>
                                  </p:childTnLst>
                                </p:cTn>
                              </p:par>
                            </p:childTnLst>
                          </p:cTn>
                        </p:par>
                        <p:par>
                          <p:cTn id="22" fill="hold">
                            <p:stCondLst>
                              <p:cond delay="1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2535"/>
                                        </p:tgtEl>
                                        <p:attrNameLst>
                                          <p:attrName>style.visibility</p:attrName>
                                        </p:attrNameLst>
                                      </p:cBhvr>
                                      <p:to>
                                        <p:strVal val="visible"/>
                                      </p:to>
                                    </p:set>
                                    <p:anim calcmode="lin" valueType="num">
                                      <p:cBhvr>
                                        <p:cTn id="25" dur="500" fill="hold"/>
                                        <p:tgtEl>
                                          <p:spTgt spid="2253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2535"/>
                                        </p:tgtEl>
                                        <p:attrNameLst>
                                          <p:attrName>ppt_y</p:attrName>
                                        </p:attrNameLst>
                                      </p:cBhvr>
                                      <p:tavLst>
                                        <p:tav tm="0">
                                          <p:val>
                                            <p:strVal val="#ppt_y"/>
                                          </p:val>
                                        </p:tav>
                                        <p:tav tm="100000">
                                          <p:val>
                                            <p:strVal val="#ppt_y"/>
                                          </p:val>
                                        </p:tav>
                                      </p:tavLst>
                                    </p:anim>
                                    <p:anim calcmode="lin" valueType="num">
                                      <p:cBhvr>
                                        <p:cTn id="27" dur="500" fill="hold"/>
                                        <p:tgtEl>
                                          <p:spTgt spid="2253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2535"/>
                                        </p:tgtEl>
                                        <p:attrNameLst>
                                          <p:attrName>ppt_w</p:attrName>
                                        </p:attrNameLst>
                                      </p:cBhvr>
                                      <p:tavLst>
                                        <p:tav tm="0">
                                          <p:val>
                                            <p:strVal val="#ppt_w/10"/>
                                          </p:val>
                                        </p:tav>
                                        <p:tav tm="50000">
                                          <p:val>
                                            <p:strVal val="#ppt_w+.01"/>
                                          </p:val>
                                        </p:tav>
                                        <p:tav tm="100000">
                                          <p:val>
                                            <p:strVal val="#ppt_w"/>
                                          </p:val>
                                        </p:tav>
                                      </p:tavLst>
                                    </p:anim>
                                    <p:animEffect>
                                      <p:cBhvr>
                                        <p:cTn id="29" dur="500" tmFilter="0,0; .5, 1; 1, 1"/>
                                        <p:tgtEl>
                                          <p:spTgt spid="22535"/>
                                        </p:tgtEl>
                                      </p:cBhvr>
                                    </p:animEffec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22534"/>
                                        </p:tgtEl>
                                        <p:attrNameLst>
                                          <p:attrName>style.visibility</p:attrName>
                                        </p:attrNameLst>
                                      </p:cBhvr>
                                      <p:to>
                                        <p:strVal val="visible"/>
                                      </p:to>
                                    </p:set>
                                    <p:anim calcmode="lin" valueType="num">
                                      <p:cBhvr>
                                        <p:cTn id="32" dur="500" fill="hold"/>
                                        <p:tgtEl>
                                          <p:spTgt spid="22534"/>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2534"/>
                                        </p:tgtEl>
                                        <p:attrNameLst>
                                          <p:attrName>ppt_y</p:attrName>
                                        </p:attrNameLst>
                                      </p:cBhvr>
                                      <p:tavLst>
                                        <p:tav tm="0">
                                          <p:val>
                                            <p:strVal val="#ppt_y"/>
                                          </p:val>
                                        </p:tav>
                                        <p:tav tm="100000">
                                          <p:val>
                                            <p:strVal val="#ppt_y"/>
                                          </p:val>
                                        </p:tav>
                                      </p:tavLst>
                                    </p:anim>
                                    <p:anim calcmode="lin" valueType="num">
                                      <p:cBhvr>
                                        <p:cTn id="34" dur="500" fill="hold"/>
                                        <p:tgtEl>
                                          <p:spTgt spid="22534"/>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2534"/>
                                        </p:tgtEl>
                                        <p:attrNameLst>
                                          <p:attrName>ppt_w</p:attrName>
                                        </p:attrNameLst>
                                      </p:cBhvr>
                                      <p:tavLst>
                                        <p:tav tm="0">
                                          <p:val>
                                            <p:strVal val="#ppt_w/10"/>
                                          </p:val>
                                        </p:tav>
                                        <p:tav tm="50000">
                                          <p:val>
                                            <p:strVal val="#ppt_w+.01"/>
                                          </p:val>
                                        </p:tav>
                                        <p:tav tm="100000">
                                          <p:val>
                                            <p:strVal val="#ppt_w"/>
                                          </p:val>
                                        </p:tav>
                                      </p:tavLst>
                                    </p:anim>
                                    <p:animEffect>
                                      <p:cBhvr>
                                        <p:cTn id="36" dur="500" tmFilter="0,0; .5, 1; 1, 1"/>
                                        <p:tgtEl>
                                          <p:spTgt spid="22534"/>
                                        </p:tgtEl>
                                      </p:cBhvr>
                                    </p:animEffect>
                                  </p:childTnLst>
                                </p:cTn>
                              </p:par>
                              <p:par>
                                <p:cTn id="37" presetID="41" presetClass="entr" presetSubtype="0" fill="hold" grpId="0" nodeType="withEffect">
                                  <p:stCondLst>
                                    <p:cond delay="0"/>
                                  </p:stCondLst>
                                  <p:iterate type="lt">
                                    <p:tmPct val="10000"/>
                                  </p:iterate>
                                  <p:childTnLst>
                                    <p:set>
                                      <p:cBhvr>
                                        <p:cTn id="38" dur="1" fill="hold">
                                          <p:stCondLst>
                                            <p:cond delay="0"/>
                                          </p:stCondLst>
                                        </p:cTn>
                                        <p:tgtEl>
                                          <p:spTgt spid="22536"/>
                                        </p:tgtEl>
                                        <p:attrNameLst>
                                          <p:attrName>style.visibility</p:attrName>
                                        </p:attrNameLst>
                                      </p:cBhvr>
                                      <p:to>
                                        <p:strVal val="visible"/>
                                      </p:to>
                                    </p:set>
                                    <p:anim calcmode="lin" valueType="num">
                                      <p:cBhvr>
                                        <p:cTn id="39" dur="500" fill="hold"/>
                                        <p:tgtEl>
                                          <p:spTgt spid="22536"/>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2536"/>
                                        </p:tgtEl>
                                        <p:attrNameLst>
                                          <p:attrName>ppt_y</p:attrName>
                                        </p:attrNameLst>
                                      </p:cBhvr>
                                      <p:tavLst>
                                        <p:tav tm="0">
                                          <p:val>
                                            <p:strVal val="#ppt_y"/>
                                          </p:val>
                                        </p:tav>
                                        <p:tav tm="100000">
                                          <p:val>
                                            <p:strVal val="#ppt_y"/>
                                          </p:val>
                                        </p:tav>
                                      </p:tavLst>
                                    </p:anim>
                                    <p:anim calcmode="lin" valueType="num">
                                      <p:cBhvr>
                                        <p:cTn id="41" dur="500" fill="hold"/>
                                        <p:tgtEl>
                                          <p:spTgt spid="22536"/>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2536"/>
                                        </p:tgtEl>
                                        <p:attrNameLst>
                                          <p:attrName>ppt_w</p:attrName>
                                        </p:attrNameLst>
                                      </p:cBhvr>
                                      <p:tavLst>
                                        <p:tav tm="0">
                                          <p:val>
                                            <p:strVal val="#ppt_w/10"/>
                                          </p:val>
                                        </p:tav>
                                        <p:tav tm="50000">
                                          <p:val>
                                            <p:strVal val="#ppt_w+.01"/>
                                          </p:val>
                                        </p:tav>
                                        <p:tav tm="100000">
                                          <p:val>
                                            <p:strVal val="#ppt_w"/>
                                          </p:val>
                                        </p:tav>
                                      </p:tavLst>
                                    </p:anim>
                                    <p:animEffect>
                                      <p:cBhvr>
                                        <p:cTn id="43" dur="500" tmFilter="0,0; .5, 1; 1, 1"/>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ldLvl="0" animBg="1" autoUpdateAnimBg="0"/>
      <p:bldP spid="22532" grpId="0" bldLvl="0" animBg="1" autoUpdateAnimBg="0"/>
      <p:bldP spid="22533" grpId="0" bldLvl="0" animBg="1" autoUpdateAnimBg="0"/>
      <p:bldP spid="22534" grpId="0" bldLvl="0" autoUpdateAnimBg="0"/>
      <p:bldP spid="22535" grpId="0" bldLvl="0" autoUpdateAnimBg="0"/>
      <p:bldP spid="22536" grpId="0" bldLvl="0" autoUpdateAnimBg="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9" name="Group 252"/>
          <p:cNvGrpSpPr/>
          <p:nvPr/>
        </p:nvGrpSpPr>
        <p:grpSpPr bwMode="auto">
          <a:xfrm>
            <a:off x="2538413" y="1048584"/>
            <a:ext cx="3906837" cy="2960688"/>
            <a:chOff x="0" y="0"/>
            <a:chExt cx="2461" cy="1865"/>
          </a:xfrm>
          <a:solidFill>
            <a:schemeClr val="accent1"/>
          </a:solidFill>
        </p:grpSpPr>
        <p:sp>
          <p:nvSpPr>
            <p:cNvPr id="14340" name="Freeform 2"/>
            <p:cNvSpPr>
              <a:spLocks noChangeArrowheads="1"/>
            </p:cNvSpPr>
            <p:nvPr/>
          </p:nvSpPr>
          <p:spPr bwMode="auto">
            <a:xfrm>
              <a:off x="816" y="252"/>
              <a:ext cx="787" cy="1613"/>
            </a:xfrm>
            <a:custGeom>
              <a:avLst/>
              <a:gdLst>
                <a:gd name="T0" fmla="*/ 623726 w 865"/>
                <a:gd name="T1" fmla="*/ 0 h 1828"/>
                <a:gd name="T2" fmla="*/ 809978 w 865"/>
                <a:gd name="T3" fmla="*/ 1159932 h 1828"/>
                <a:gd name="T4" fmla="*/ 809978 w 865"/>
                <a:gd name="T5" fmla="*/ 2155961 h 1828"/>
                <a:gd name="T6" fmla="*/ 935589 w 865"/>
                <a:gd name="T7" fmla="*/ 2155961 h 1828"/>
                <a:gd name="T8" fmla="*/ 1247452 w 865"/>
                <a:gd name="T9" fmla="*/ 2322666 h 1828"/>
                <a:gd name="T10" fmla="*/ 1247452 w 865"/>
                <a:gd name="T11" fmla="*/ 2559415 h 1828"/>
                <a:gd name="T12" fmla="*/ 0 w 865"/>
                <a:gd name="T13" fmla="*/ 2559415 h 1828"/>
                <a:gd name="T14" fmla="*/ 0 w 865"/>
                <a:gd name="T15" fmla="*/ 2345080 h 1828"/>
                <a:gd name="T16" fmla="*/ 248335 w 865"/>
                <a:gd name="T17" fmla="*/ 2179776 h 1828"/>
                <a:gd name="T18" fmla="*/ 394160 w 865"/>
                <a:gd name="T19" fmla="*/ 2179776 h 1828"/>
                <a:gd name="T20" fmla="*/ 394160 w 865"/>
                <a:gd name="T21" fmla="*/ 1159932 h 1828"/>
                <a:gd name="T22" fmla="*/ 623726 w 865"/>
                <a:gd name="T23" fmla="*/ 0 h 18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5"/>
                <a:gd name="T37" fmla="*/ 0 h 1828"/>
                <a:gd name="T38" fmla="*/ 865 w 865"/>
                <a:gd name="T39" fmla="*/ 1828 h 18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grpFill/>
            <a:ln>
              <a:noFill/>
            </a:ln>
            <a:extLst>
              <a:ext uri="{91240B29-F687-4F45-9708-019B960494DF}">
                <a14:hiddenLine xmlns:a14="http://schemas.microsoft.com/office/drawing/2010/main" w="9525">
                  <a:solidFill>
                    <a:srgbClr val="000000"/>
                  </a:solidFill>
                  <a:bevel/>
                </a14:hiddenLine>
              </a:ext>
            </a:extLst>
          </p:spPr>
          <p:txBody>
            <a:bodyPr lIns="93296" tIns="46648" rIns="93296" bIns="46648" anchor="ctr"/>
            <a:lstStyle/>
            <a:p>
              <a:pPr algn="l" eaLnBrk="1" fontAlgn="base" hangingPunct="1">
                <a:lnSpc>
                  <a:spcPct val="120000"/>
                </a:lnSpc>
              </a:pPr>
              <a:endParaRPr lang="zh-CN" altLang="en-US" sz="4100" b="1">
                <a:solidFill>
                  <a:srgbClr val="FFFFFF"/>
                </a:solidFill>
                <a:ea typeface="微软雅黑" panose="020B0503020204020204" pitchFamily="34" charset="-122"/>
                <a:sym typeface="Verdana" panose="020B0604030504040204" pitchFamily="34" charset="0"/>
              </a:endParaRPr>
            </a:p>
          </p:txBody>
        </p:sp>
        <p:sp>
          <p:nvSpPr>
            <p:cNvPr id="14341" name="Freeform 3"/>
            <p:cNvSpPr>
              <a:spLocks noChangeArrowheads="1"/>
            </p:cNvSpPr>
            <p:nvPr/>
          </p:nvSpPr>
          <p:spPr bwMode="auto">
            <a:xfrm>
              <a:off x="313" y="0"/>
              <a:ext cx="1856" cy="696"/>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 name="T14" fmla="*/ 0 60000 65536"/>
                <a:gd name="T15" fmla="*/ 0 60000 65536"/>
                <a:gd name="T16" fmla="*/ 0 60000 65536"/>
                <a:gd name="T17" fmla="*/ 0 60000 65536"/>
                <a:gd name="T18" fmla="*/ 0 60000 65536"/>
                <a:gd name="T19" fmla="*/ 0 60000 65536"/>
                <a:gd name="T20" fmla="*/ 0 60000 65536"/>
                <a:gd name="T21" fmla="*/ 0 w 2042"/>
                <a:gd name="T22" fmla="*/ 0 h 789"/>
                <a:gd name="T23" fmla="*/ 2042 w 2042"/>
                <a:gd name="T24" fmla="*/ 789 h 7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789">
                  <a:moveTo>
                    <a:pt x="0" y="788"/>
                  </a:moveTo>
                  <a:lnTo>
                    <a:pt x="2041" y="78"/>
                  </a:lnTo>
                  <a:lnTo>
                    <a:pt x="1996" y="0"/>
                  </a:lnTo>
                  <a:lnTo>
                    <a:pt x="985" y="178"/>
                  </a:lnTo>
                  <a:lnTo>
                    <a:pt x="834" y="230"/>
                  </a:lnTo>
                  <a:lnTo>
                    <a:pt x="8" y="682"/>
                  </a:lnTo>
                  <a:lnTo>
                    <a:pt x="0" y="788"/>
                  </a:lnTo>
                </a:path>
              </a:pathLst>
            </a:custGeom>
            <a:grpFill/>
            <a:ln>
              <a:noFill/>
            </a:ln>
            <a:extLst>
              <a:ext uri="{91240B29-F687-4F45-9708-019B960494DF}">
                <a14:hiddenLine xmlns:a14="http://schemas.microsoft.com/office/drawing/2010/main" w="3175">
                  <a:solidFill>
                    <a:srgbClr val="D7D7D7"/>
                  </a:solidFill>
                  <a:bevel/>
                </a14:hiddenLine>
              </a:ext>
            </a:extLst>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14342" name="Oval 4"/>
            <p:cNvSpPr>
              <a:spLocks noChangeArrowheads="1"/>
            </p:cNvSpPr>
            <p:nvPr/>
          </p:nvSpPr>
          <p:spPr bwMode="auto">
            <a:xfrm>
              <a:off x="1161" y="230"/>
              <a:ext cx="97" cy="94"/>
            </a:xfrm>
            <a:prstGeom prst="ellipse">
              <a:avLst/>
            </a:prstGeom>
            <a:solidFill>
              <a:schemeClr val="accent2"/>
            </a:solidFill>
            <a:ln>
              <a:noFill/>
            </a:ln>
            <a:extLst>
              <a:ext uri="{91240B29-F687-4F45-9708-019B960494DF}">
                <a14:hiddenLine xmlns:a14="http://schemas.microsoft.com/office/drawing/2010/main" w="9525">
                  <a:solidFill>
                    <a:srgbClr val="000000"/>
                  </a:solidFill>
                  <a:bevel/>
                </a14:hiddenLine>
              </a:ext>
            </a:extLst>
          </p:spPr>
          <p:txBody>
            <a:bodyPr lIns="93296" tIns="46648" rIns="93296" bIns="46648" anchor="ctr"/>
            <a:lstStyle/>
            <a:p>
              <a:pPr algn="l" eaLnBrk="1" fontAlgn="base" hangingPunct="1">
                <a:lnSpc>
                  <a:spcPct val="120000"/>
                </a:lnSpc>
              </a:pPr>
              <a:endParaRPr lang="zh-CN" altLang="en-US" sz="4100" b="1">
                <a:solidFill>
                  <a:srgbClr val="FFFFFF"/>
                </a:solidFill>
                <a:ea typeface="微软雅黑" panose="020B0503020204020204" pitchFamily="34" charset="-122"/>
                <a:sym typeface="Verdana" panose="020B0604030504040204" pitchFamily="34" charset="0"/>
              </a:endParaRPr>
            </a:p>
          </p:txBody>
        </p:sp>
        <p:sp>
          <p:nvSpPr>
            <p:cNvPr id="14343" name="Line 5"/>
            <p:cNvSpPr>
              <a:spLocks noChangeShapeType="1"/>
            </p:cNvSpPr>
            <p:nvPr/>
          </p:nvSpPr>
          <p:spPr bwMode="auto">
            <a:xfrm>
              <a:off x="2107" y="88"/>
              <a:ext cx="334" cy="801"/>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4" name="Line 6"/>
            <p:cNvSpPr>
              <a:spLocks noChangeShapeType="1"/>
            </p:cNvSpPr>
            <p:nvPr/>
          </p:nvSpPr>
          <p:spPr bwMode="auto">
            <a:xfrm>
              <a:off x="2100" y="88"/>
              <a:ext cx="1" cy="796"/>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5" name="Line 7"/>
            <p:cNvSpPr>
              <a:spLocks noChangeShapeType="1"/>
            </p:cNvSpPr>
            <p:nvPr/>
          </p:nvSpPr>
          <p:spPr bwMode="auto">
            <a:xfrm flipH="1">
              <a:off x="1748" y="90"/>
              <a:ext cx="348" cy="775"/>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6" name="Freeform 8"/>
            <p:cNvSpPr>
              <a:spLocks noChangeArrowheads="1"/>
            </p:cNvSpPr>
            <p:nvPr/>
          </p:nvSpPr>
          <p:spPr bwMode="auto">
            <a:xfrm>
              <a:off x="1706" y="871"/>
              <a:ext cx="755" cy="242"/>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30"/>
                <a:gd name="T94" fmla="*/ 0 h 276"/>
                <a:gd name="T95" fmla="*/ 830 w 830"/>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chemeClr val="accent2"/>
            </a:solidFill>
            <a:ln>
              <a:noFill/>
            </a:ln>
            <a:extLst>
              <a:ext uri="{91240B29-F687-4F45-9708-019B960494DF}">
                <a14:hiddenLine xmlns:a14="http://schemas.microsoft.com/office/drawing/2010/main" w="3175">
                  <a:solidFill>
                    <a:srgbClr val="D7D7D7"/>
                  </a:solidFill>
                  <a:bevel/>
                </a14:hiddenLine>
              </a:ext>
            </a:extLst>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14347" name="Line 9"/>
            <p:cNvSpPr>
              <a:spLocks noChangeShapeType="1"/>
            </p:cNvSpPr>
            <p:nvPr/>
          </p:nvSpPr>
          <p:spPr bwMode="auto">
            <a:xfrm>
              <a:off x="400" y="662"/>
              <a:ext cx="334" cy="800"/>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8" name="Line 10"/>
            <p:cNvSpPr>
              <a:spLocks noChangeShapeType="1"/>
            </p:cNvSpPr>
            <p:nvPr/>
          </p:nvSpPr>
          <p:spPr bwMode="auto">
            <a:xfrm>
              <a:off x="395" y="662"/>
              <a:ext cx="1" cy="796"/>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49" name="Line 11"/>
            <p:cNvSpPr>
              <a:spLocks noChangeShapeType="1"/>
            </p:cNvSpPr>
            <p:nvPr/>
          </p:nvSpPr>
          <p:spPr bwMode="auto">
            <a:xfrm flipH="1">
              <a:off x="37" y="663"/>
              <a:ext cx="353" cy="781"/>
            </a:xfrm>
            <a:prstGeom prst="line">
              <a:avLst/>
            </a:prstGeom>
            <a:grpFill/>
            <a:ln w="3175">
              <a:solidFill>
                <a:schemeClr val="accent2"/>
              </a:solidFill>
              <a:bevel/>
            </a:ln>
          </p:spPr>
          <p:txBody>
            <a:bodyPr lIns="93296" tIns="46648" rIns="93296" bIns="46648" anchor="ctr"/>
            <a:lstStyle/>
            <a:p>
              <a:pPr algn="l" eaLnBrk="1" fontAlgn="base" hangingPunct="1">
                <a:lnSpc>
                  <a:spcPct val="120000"/>
                </a:lnSpc>
              </a:pPr>
              <a:endParaRPr lang="zh-CN" altLang="en-US" sz="1200">
                <a:solidFill>
                  <a:srgbClr val="EA4848"/>
                </a:solidFill>
                <a:ea typeface="微软雅黑" panose="020B0503020204020204" pitchFamily="34" charset="-122"/>
                <a:sym typeface="Verdana" panose="020B0604030504040204" pitchFamily="34" charset="0"/>
              </a:endParaRPr>
            </a:p>
          </p:txBody>
        </p:sp>
        <p:sp>
          <p:nvSpPr>
            <p:cNvPr id="14350" name="Freeform 12"/>
            <p:cNvSpPr>
              <a:spLocks noChangeArrowheads="1"/>
            </p:cNvSpPr>
            <p:nvPr/>
          </p:nvSpPr>
          <p:spPr bwMode="auto">
            <a:xfrm>
              <a:off x="0" y="1444"/>
              <a:ext cx="755" cy="243"/>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30"/>
                <a:gd name="T94" fmla="*/ 0 h 276"/>
                <a:gd name="T95" fmla="*/ 830 w 830"/>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chemeClr val="accent2"/>
            </a:solidFill>
            <a:ln>
              <a:noFill/>
            </a:ln>
            <a:extLst>
              <a:ext uri="{91240B29-F687-4F45-9708-019B960494DF}">
                <a14:hiddenLine xmlns:a14="http://schemas.microsoft.com/office/drawing/2010/main" w="3175">
                  <a:solidFill>
                    <a:srgbClr val="D7D7D7"/>
                  </a:solidFill>
                  <a:bevel/>
                </a14:hiddenLine>
              </a:ext>
            </a:extLst>
          </p:spPr>
          <p:txBody>
            <a:bodyPr lIns="93296" tIns="46648" rIns="93296" bIns="46648" anchor="ctr"/>
            <a:lstStyle/>
            <a:p>
              <a:pPr algn="l"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grpSp>
      <p:sp>
        <p:nvSpPr>
          <p:cNvPr id="14351" name="TextBox 53"/>
          <p:cNvSpPr>
            <a:spLocks noChangeArrowheads="1"/>
          </p:cNvSpPr>
          <p:nvPr/>
        </p:nvSpPr>
        <p:spPr bwMode="auto">
          <a:xfrm>
            <a:off x="762000" y="2513847"/>
            <a:ext cx="1763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4D4D4D"/>
                </a:solidFill>
                <a:sym typeface="微软雅黑" panose="020B0503020204020204" pitchFamily="34" charset="-122"/>
              </a:rPr>
              <a:t>单击此处添加标题</a:t>
            </a:r>
            <a:endParaRPr lang="zh-CN" altLang="en-US" sz="1800">
              <a:solidFill>
                <a:srgbClr val="000000"/>
              </a:solidFill>
              <a:latin typeface="Arial" panose="020B0604020202020204" pitchFamily="34" charset="0"/>
            </a:endParaRPr>
          </a:p>
        </p:txBody>
      </p:sp>
      <p:sp>
        <p:nvSpPr>
          <p:cNvPr id="14352" name="TextBox 13"/>
          <p:cNvSpPr>
            <a:spLocks noChangeArrowheads="1"/>
          </p:cNvSpPr>
          <p:nvPr/>
        </p:nvSpPr>
        <p:spPr bwMode="auto">
          <a:xfrm>
            <a:off x="762000" y="2844047"/>
            <a:ext cx="17637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algn="l" eaLnBrk="1" fontAlgn="base" hangingPunct="1">
              <a:lnSpc>
                <a:spcPct val="150000"/>
              </a:lnSpc>
            </a:pPr>
            <a:r>
              <a:rPr lang="zh-CN" altLang="en-US" sz="1100">
                <a:solidFill>
                  <a:srgbClr val="4D4D4D"/>
                </a:solidFill>
                <a:ea typeface="微软雅黑" panose="020B0503020204020204" pitchFamily="34" charset="-122"/>
                <a:sym typeface="微软雅黑" panose="020B0503020204020204" pitchFamily="34" charset="-122"/>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4353" name="TextBox 53"/>
          <p:cNvSpPr>
            <a:spLocks noChangeArrowheads="1"/>
          </p:cNvSpPr>
          <p:nvPr/>
        </p:nvSpPr>
        <p:spPr bwMode="auto">
          <a:xfrm>
            <a:off x="6565900" y="1659772"/>
            <a:ext cx="1763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4D4D4D"/>
                </a:solidFill>
                <a:sym typeface="微软雅黑" panose="020B0503020204020204" pitchFamily="34" charset="-122"/>
              </a:rPr>
              <a:t>单击此处添加标题</a:t>
            </a:r>
            <a:endParaRPr lang="zh-CN" altLang="en-US" sz="1800">
              <a:solidFill>
                <a:srgbClr val="000000"/>
              </a:solidFill>
              <a:latin typeface="Arial" panose="020B0604020202020204" pitchFamily="34" charset="0"/>
            </a:endParaRPr>
          </a:p>
        </p:txBody>
      </p:sp>
      <p:sp>
        <p:nvSpPr>
          <p:cNvPr id="14354" name="TextBox 15"/>
          <p:cNvSpPr>
            <a:spLocks noChangeArrowheads="1"/>
          </p:cNvSpPr>
          <p:nvPr/>
        </p:nvSpPr>
        <p:spPr bwMode="auto">
          <a:xfrm>
            <a:off x="6565900" y="1989972"/>
            <a:ext cx="17637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algn="l" eaLnBrk="1" fontAlgn="base" hangingPunct="1">
              <a:lnSpc>
                <a:spcPct val="150000"/>
              </a:lnSpc>
            </a:pPr>
            <a:r>
              <a:rPr lang="zh-CN" altLang="en-US" sz="1100">
                <a:solidFill>
                  <a:srgbClr val="4D4D4D"/>
                </a:solidFill>
                <a:ea typeface="微软雅黑" panose="020B0503020204020204" pitchFamily="34" charset="-122"/>
                <a:sym typeface="微软雅黑" panose="020B0503020204020204" pitchFamily="34" charset="-122"/>
              </a:rPr>
              <a:t>单击此处添加段落文本单击此处添加段落文本单击此处添加段落文本单击此处添加段落文本</a:t>
            </a:r>
            <a:endParaRPr lang="zh-CN" altLang="en-US">
              <a:ea typeface="微软雅黑" panose="020B0503020204020204" pitchFamily="34" charset="-122"/>
            </a:endParaRPr>
          </a:p>
        </p:txBody>
      </p:sp>
      <p:sp>
        <p:nvSpPr>
          <p:cNvPr id="18" name="TextBox 17"/>
          <p:cNvSpPr txBox="1"/>
          <p:nvPr/>
        </p:nvSpPr>
        <p:spPr>
          <a:xfrm>
            <a:off x="1139429" y="4297552"/>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a:solidFill>
                  <a:srgbClr val="7F7F7F"/>
                </a:solidFill>
                <a:latin typeface="Open Sans" pitchFamily="34" charset="0"/>
              </a:rPr>
              <a:t>Lorem stebus danaime lovera donakamare dimasa quosam santLoirem ipsume koler sit denima astebus daname lovera don yakamare dimasa qm santLorem ipsume denima astebus daname lovera dono pakama dalaman.</a:t>
            </a:r>
            <a:endParaRPr lang="id-ID" altLang="zh-CN" sz="900">
              <a:solidFill>
                <a:srgbClr val="7F7F7F"/>
              </a:solidFill>
              <a:latin typeface="Open Sans" pitchFamily="34" charset="0"/>
              <a:ea typeface="Open Sans" pitchFamily="34" charset="0"/>
              <a:cs typeface="Open Sans" pitchFamily="34" charset="0"/>
            </a:endParaRPr>
          </a:p>
        </p:txBody>
      </p:sp>
      <p:sp>
        <p:nvSpPr>
          <p:cNvPr id="19"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0" name="直接连接符 19"/>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4339"/>
                                        </p:tgtEl>
                                        <p:attrNameLst>
                                          <p:attrName>style.visibility</p:attrName>
                                        </p:attrNameLst>
                                      </p:cBhvr>
                                      <p:to>
                                        <p:strVal val="visible"/>
                                      </p:to>
                                    </p:set>
                                    <p:anim calcmode="lin" valueType="num">
                                      <p:cBhvr>
                                        <p:cTn id="14" dur="500" fill="hold"/>
                                        <p:tgtEl>
                                          <p:spTgt spid="14339"/>
                                        </p:tgtEl>
                                        <p:attrNameLst>
                                          <p:attrName>ppt_w</p:attrName>
                                        </p:attrNameLst>
                                      </p:cBhvr>
                                      <p:tavLst>
                                        <p:tav tm="0">
                                          <p:val>
                                            <p:fltVal val="0"/>
                                          </p:val>
                                        </p:tav>
                                        <p:tav tm="100000">
                                          <p:val>
                                            <p:strVal val="#ppt_w"/>
                                          </p:val>
                                        </p:tav>
                                      </p:tavLst>
                                    </p:anim>
                                    <p:anim calcmode="lin" valueType="num">
                                      <p:cBhvr>
                                        <p:cTn id="15" dur="500" fill="hold"/>
                                        <p:tgtEl>
                                          <p:spTgt spid="14339"/>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4353"/>
                                        </p:tgtEl>
                                        <p:attrNameLst>
                                          <p:attrName>style.visibility</p:attrName>
                                        </p:attrNameLst>
                                      </p:cBhvr>
                                      <p:to>
                                        <p:strVal val="visible"/>
                                      </p:to>
                                    </p:set>
                                    <p:animEffect>
                                      <p:cBhvr>
                                        <p:cTn id="19" dur="1000"/>
                                        <p:tgtEl>
                                          <p:spTgt spid="14353"/>
                                        </p:tgtEl>
                                      </p:cBhvr>
                                    </p:animEffect>
                                    <p:anim calcmode="lin" valueType="num">
                                      <p:cBhvr>
                                        <p:cTn id="20" dur="1000" fill="hold"/>
                                        <p:tgtEl>
                                          <p:spTgt spid="14353"/>
                                        </p:tgtEl>
                                        <p:attrNameLst>
                                          <p:attrName>ppt_x</p:attrName>
                                        </p:attrNameLst>
                                      </p:cBhvr>
                                      <p:tavLst>
                                        <p:tav tm="0">
                                          <p:val>
                                            <p:strVal val="#ppt_x"/>
                                          </p:val>
                                        </p:tav>
                                        <p:tav tm="100000">
                                          <p:val>
                                            <p:strVal val="#ppt_x"/>
                                          </p:val>
                                        </p:tav>
                                      </p:tavLst>
                                    </p:anim>
                                    <p:anim calcmode="lin" valueType="num">
                                      <p:cBhvr>
                                        <p:cTn id="21" dur="1000" fill="hold"/>
                                        <p:tgtEl>
                                          <p:spTgt spid="14353"/>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14354"/>
                                        </p:tgtEl>
                                        <p:attrNameLst>
                                          <p:attrName>style.visibility</p:attrName>
                                        </p:attrNameLst>
                                      </p:cBhvr>
                                      <p:to>
                                        <p:strVal val="visible"/>
                                      </p:to>
                                    </p:set>
                                    <p:animEffect>
                                      <p:cBhvr>
                                        <p:cTn id="24" dur="1000"/>
                                        <p:tgtEl>
                                          <p:spTgt spid="14354"/>
                                        </p:tgtEl>
                                      </p:cBhvr>
                                    </p:animEffect>
                                    <p:anim calcmode="lin" valueType="num">
                                      <p:cBhvr>
                                        <p:cTn id="25" dur="1000" fill="hold"/>
                                        <p:tgtEl>
                                          <p:spTgt spid="14354"/>
                                        </p:tgtEl>
                                        <p:attrNameLst>
                                          <p:attrName>ppt_x</p:attrName>
                                        </p:attrNameLst>
                                      </p:cBhvr>
                                      <p:tavLst>
                                        <p:tav tm="0">
                                          <p:val>
                                            <p:strVal val="#ppt_x"/>
                                          </p:val>
                                        </p:tav>
                                        <p:tav tm="100000">
                                          <p:val>
                                            <p:strVal val="#ppt_x"/>
                                          </p:val>
                                        </p:tav>
                                      </p:tavLst>
                                    </p:anim>
                                    <p:anim calcmode="lin" valueType="num">
                                      <p:cBhvr>
                                        <p:cTn id="26" dur="1000" fill="hold"/>
                                        <p:tgtEl>
                                          <p:spTgt spid="14354"/>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14351"/>
                                        </p:tgtEl>
                                        <p:attrNameLst>
                                          <p:attrName>style.visibility</p:attrName>
                                        </p:attrNameLst>
                                      </p:cBhvr>
                                      <p:to>
                                        <p:strVal val="visible"/>
                                      </p:to>
                                    </p:set>
                                    <p:animEffect>
                                      <p:cBhvr>
                                        <p:cTn id="30" dur="1000"/>
                                        <p:tgtEl>
                                          <p:spTgt spid="14351"/>
                                        </p:tgtEl>
                                      </p:cBhvr>
                                    </p:animEffect>
                                    <p:anim calcmode="lin" valueType="num">
                                      <p:cBhvr>
                                        <p:cTn id="31" dur="1000" fill="hold"/>
                                        <p:tgtEl>
                                          <p:spTgt spid="14351"/>
                                        </p:tgtEl>
                                        <p:attrNameLst>
                                          <p:attrName>ppt_x</p:attrName>
                                        </p:attrNameLst>
                                      </p:cBhvr>
                                      <p:tavLst>
                                        <p:tav tm="0">
                                          <p:val>
                                            <p:strVal val="#ppt_x"/>
                                          </p:val>
                                        </p:tav>
                                        <p:tav tm="100000">
                                          <p:val>
                                            <p:strVal val="#ppt_x"/>
                                          </p:val>
                                        </p:tav>
                                      </p:tavLst>
                                    </p:anim>
                                    <p:anim calcmode="lin" valueType="num">
                                      <p:cBhvr>
                                        <p:cTn id="32" dur="1000" fill="hold"/>
                                        <p:tgtEl>
                                          <p:spTgt spid="1435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352"/>
                                        </p:tgtEl>
                                        <p:attrNameLst>
                                          <p:attrName>style.visibility</p:attrName>
                                        </p:attrNameLst>
                                      </p:cBhvr>
                                      <p:to>
                                        <p:strVal val="visible"/>
                                      </p:to>
                                    </p:set>
                                    <p:animEffect>
                                      <p:cBhvr>
                                        <p:cTn id="35" dur="1000"/>
                                        <p:tgtEl>
                                          <p:spTgt spid="14352"/>
                                        </p:tgtEl>
                                      </p:cBhvr>
                                    </p:animEffect>
                                    <p:anim calcmode="lin" valueType="num">
                                      <p:cBhvr>
                                        <p:cTn id="36" dur="1000" fill="hold"/>
                                        <p:tgtEl>
                                          <p:spTgt spid="14352"/>
                                        </p:tgtEl>
                                        <p:attrNameLst>
                                          <p:attrName>ppt_x</p:attrName>
                                        </p:attrNameLst>
                                      </p:cBhvr>
                                      <p:tavLst>
                                        <p:tav tm="0">
                                          <p:val>
                                            <p:strVal val="#ppt_x"/>
                                          </p:val>
                                        </p:tav>
                                        <p:tav tm="100000">
                                          <p:val>
                                            <p:strVal val="#ppt_x"/>
                                          </p:val>
                                        </p:tav>
                                      </p:tavLst>
                                    </p:anim>
                                    <p:anim calcmode="lin" valueType="num">
                                      <p:cBhvr>
                                        <p:cTn id="37" dur="1000" fill="hold"/>
                                        <p:tgtEl>
                                          <p:spTgt spid="14352"/>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bldLvl="0" autoUpdateAnimBg="0"/>
      <p:bldP spid="14352" grpId="0" bldLvl="0" autoUpdateAnimBg="0"/>
      <p:bldP spid="14353" grpId="0" bldLvl="0" autoUpdateAnimBg="0"/>
      <p:bldP spid="14354" grpId="0" bldLvl="0" autoUpdateAnimBg="0"/>
      <p:bldP spid="18"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3" name="AutoShape 3"/>
          <p:cNvSpPr>
            <a:spLocks noChangeArrowheads="1"/>
          </p:cNvSpPr>
          <p:nvPr/>
        </p:nvSpPr>
        <p:spPr bwMode="auto">
          <a:xfrm rot="5400000">
            <a:off x="728663" y="912813"/>
            <a:ext cx="1293812" cy="1928812"/>
          </a:xfrm>
          <a:prstGeom prst="upArrowCallout">
            <a:avLst>
              <a:gd name="adj1" fmla="val 33824"/>
              <a:gd name="adj2" fmla="val 25000"/>
              <a:gd name="adj3" fmla="val 20464"/>
              <a:gd name="adj4" fmla="val 86269"/>
            </a:avLst>
          </a:prstGeom>
          <a:solidFill>
            <a:schemeClr val="accent1"/>
          </a:solidFill>
          <a:ln>
            <a:noFill/>
          </a:ln>
        </p:spPr>
        <p:txBody>
          <a:bodyPr rot="10800000" vert="eaVert" wrap="none" anchor="ctr"/>
          <a:lstStyle/>
          <a:p>
            <a:pPr algn="l" eaLnBrk="1" fontAlgn="base" hangingPunct="1">
              <a:buClrTx/>
              <a:buSzTx/>
            </a:pPr>
            <a:endParaRPr lang="zh-CN" altLang="en-US" sz="1800" b="1" i="1">
              <a:solidFill>
                <a:srgbClr val="000000"/>
              </a:solidFill>
              <a:ea typeface="微软雅黑" panose="020B0503020204020204" pitchFamily="34" charset="-122"/>
              <a:sym typeface="微软雅黑" panose="020B0503020204020204" pitchFamily="34" charset="-122"/>
            </a:endParaRPr>
          </a:p>
        </p:txBody>
      </p:sp>
      <p:sp>
        <p:nvSpPr>
          <p:cNvPr id="21534" name="AutoShape 4"/>
          <p:cNvSpPr>
            <a:spLocks noChangeArrowheads="1"/>
          </p:cNvSpPr>
          <p:nvPr/>
        </p:nvSpPr>
        <p:spPr bwMode="auto">
          <a:xfrm rot="10800000">
            <a:off x="2351088" y="1230313"/>
            <a:ext cx="1320800" cy="1509712"/>
          </a:xfrm>
          <a:prstGeom prst="upArrowCallout">
            <a:avLst>
              <a:gd name="adj1" fmla="val 33824"/>
              <a:gd name="adj2" fmla="val 25000"/>
              <a:gd name="adj3" fmla="val 15695"/>
              <a:gd name="adj4" fmla="val 86269"/>
            </a:avLst>
          </a:prstGeom>
          <a:solidFill>
            <a:schemeClr val="accent2"/>
          </a:solidFill>
          <a:ln>
            <a:noFill/>
          </a:ln>
        </p:spPr>
        <p:txBody>
          <a:bodyPr rot="10800000" wrap="none" anchor="ctr"/>
          <a:lstStyle/>
          <a:p>
            <a:pPr algn="l" eaLnBrk="1" fontAlgn="base" hangingPunct="1">
              <a:buClrTx/>
              <a:buSzTx/>
            </a:pPr>
            <a:endParaRPr lang="zh-CN" altLang="en-US" sz="1800" b="1" i="1">
              <a:solidFill>
                <a:srgbClr val="000000"/>
              </a:solidFill>
              <a:ea typeface="微软雅黑" panose="020B0503020204020204" pitchFamily="34" charset="-122"/>
              <a:sym typeface="微软雅黑" panose="020B0503020204020204" pitchFamily="34" charset="-122"/>
            </a:endParaRPr>
          </a:p>
        </p:txBody>
      </p:sp>
      <p:sp>
        <p:nvSpPr>
          <p:cNvPr id="21535" name="AutoShape 5"/>
          <p:cNvSpPr>
            <a:spLocks noChangeArrowheads="1"/>
          </p:cNvSpPr>
          <p:nvPr/>
        </p:nvSpPr>
        <p:spPr bwMode="auto">
          <a:xfrm rot="16200000">
            <a:off x="4021932" y="907256"/>
            <a:ext cx="1293812" cy="1939925"/>
          </a:xfrm>
          <a:prstGeom prst="upArrowCallout">
            <a:avLst>
              <a:gd name="adj1" fmla="val 33824"/>
              <a:gd name="adj2" fmla="val 25000"/>
              <a:gd name="adj3" fmla="val 20582"/>
              <a:gd name="adj4" fmla="val 86269"/>
            </a:avLst>
          </a:prstGeom>
          <a:solidFill>
            <a:schemeClr val="accent1"/>
          </a:solidFill>
          <a:ln>
            <a:noFill/>
          </a:ln>
        </p:spPr>
        <p:txBody>
          <a:bodyPr vert="eaVert" wrap="none" anchor="ctr"/>
          <a:lstStyle/>
          <a:p>
            <a:pPr algn="l" eaLnBrk="1" fontAlgn="base" hangingPunct="1">
              <a:buClrTx/>
              <a:buSzTx/>
            </a:pPr>
            <a:endParaRPr lang="zh-CN" altLang="en-US" sz="1800" b="1" i="1">
              <a:solidFill>
                <a:srgbClr val="000000"/>
              </a:solidFill>
              <a:ea typeface="微软雅黑" panose="020B0503020204020204" pitchFamily="34" charset="-122"/>
              <a:sym typeface="微软雅黑" panose="020B0503020204020204" pitchFamily="34" charset="-122"/>
            </a:endParaRPr>
          </a:p>
        </p:txBody>
      </p:sp>
      <p:sp>
        <p:nvSpPr>
          <p:cNvPr id="21570" name="TextBox 53"/>
          <p:cNvSpPr>
            <a:spLocks noChangeArrowheads="1"/>
          </p:cNvSpPr>
          <p:nvPr/>
        </p:nvSpPr>
        <p:spPr bwMode="auto">
          <a:xfrm>
            <a:off x="487363" y="16891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sp>
        <p:nvSpPr>
          <p:cNvPr id="21574" name="TextBox 53"/>
          <p:cNvSpPr>
            <a:spLocks noChangeArrowheads="1"/>
          </p:cNvSpPr>
          <p:nvPr/>
        </p:nvSpPr>
        <p:spPr bwMode="auto">
          <a:xfrm>
            <a:off x="4075113" y="16891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3296" tIns="46648" rIns="93296" bIns="46648">
            <a:spAutoFit/>
          </a:bodyPr>
          <a:lstStyle/>
          <a:p>
            <a:pPr eaLnBrk="1" fontAlgn="base" hangingPunct="1"/>
            <a:r>
              <a:rPr lang="zh-CN" altLang="en-US" sz="1200" b="1">
                <a:solidFill>
                  <a:srgbClr val="F8F8F8"/>
                </a:solidFill>
                <a:sym typeface="微软雅黑" panose="020B0503020204020204" pitchFamily="34" charset="-122"/>
              </a:rPr>
              <a:t>单击此处添加标题</a:t>
            </a:r>
            <a:endParaRPr lang="zh-CN" altLang="en-US" sz="1800">
              <a:solidFill>
                <a:srgbClr val="F8F8F8"/>
              </a:solidFill>
              <a:latin typeface="Arial" panose="020B0604020202020204" pitchFamily="34" charset="0"/>
            </a:endParaRPr>
          </a:p>
        </p:txBody>
      </p:sp>
      <p:grpSp>
        <p:nvGrpSpPr>
          <p:cNvPr id="21580" name="Group 76"/>
          <p:cNvGrpSpPr/>
          <p:nvPr/>
        </p:nvGrpSpPr>
        <p:grpSpPr bwMode="auto">
          <a:xfrm>
            <a:off x="411163" y="3322638"/>
            <a:ext cx="5221287" cy="417512"/>
            <a:chOff x="1248" y="2093"/>
            <a:chExt cx="3289" cy="263"/>
          </a:xfrm>
          <a:solidFill>
            <a:schemeClr val="accent2"/>
          </a:solidFill>
        </p:grpSpPr>
        <p:grpSp>
          <p:nvGrpSpPr>
            <p:cNvPr id="21564" name="Group 11"/>
            <p:cNvGrpSpPr/>
            <p:nvPr/>
          </p:nvGrpSpPr>
          <p:grpSpPr bwMode="auto">
            <a:xfrm>
              <a:off x="1248" y="2093"/>
              <a:ext cx="3289" cy="263"/>
              <a:chOff x="0" y="0"/>
              <a:chExt cx="4354" cy="809"/>
            </a:xfrm>
            <a:grpFill/>
          </p:grpSpPr>
          <p:sp>
            <p:nvSpPr>
              <p:cNvPr id="21565" name="Rectangle 12"/>
              <p:cNvSpPr>
                <a:spLocks noChangeArrowheads="1"/>
              </p:cNvSpPr>
              <p:nvPr/>
            </p:nvSpPr>
            <p:spPr bwMode="auto">
              <a:xfrm>
                <a:off x="0" y="0"/>
                <a:ext cx="4354" cy="809"/>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wrap="none" anchor="ct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sp>
            <p:nvSpPr>
              <p:cNvPr id="21566" name="Line 13"/>
              <p:cNvSpPr>
                <a:spLocks noChangeShapeType="1"/>
              </p:cNvSpPr>
              <p:nvPr/>
            </p:nvSpPr>
            <p:spPr bwMode="auto">
              <a:xfrm>
                <a:off x="0" y="809"/>
                <a:ext cx="4354" cy="1"/>
              </a:xfrm>
              <a:prstGeom prst="line">
                <a:avLst/>
              </a:prstGeom>
              <a:grpFill/>
              <a:ln>
                <a:noFill/>
              </a:ln>
              <a:extLst>
                <a:ext uri="{91240B29-F687-4F45-9708-019B960494DF}">
                  <a14:hiddenLine xmlns:a14="http://schemas.microsoft.com/office/drawing/2010/main" w="19050">
                    <a:solidFill>
                      <a:srgbClr val="FFFFFF"/>
                    </a:solidFill>
                    <a:bevel/>
                  </a14:hiddenLine>
                </a:ext>
              </a:extLst>
            </p:spPr>
            <p:txBody>
              <a:bodyP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grpSp>
        <p:sp>
          <p:nvSpPr>
            <p:cNvPr id="21575" name="Rectangle 12"/>
            <p:cNvSpPr>
              <a:spLocks noChangeArrowheads="1"/>
            </p:cNvSpPr>
            <p:nvPr/>
          </p:nvSpPr>
          <p:spPr bwMode="auto">
            <a:xfrm>
              <a:off x="2304" y="2100"/>
              <a:ext cx="1255" cy="212"/>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spAutoFit/>
            </a:bodyPr>
            <a:lstStyle/>
            <a:p>
              <a:pPr eaLnBrk="1" fontAlgn="base" hangingPunct="1">
                <a:spcBef>
                  <a:spcPct val="50000"/>
                </a:spcBef>
              </a:pPr>
              <a:r>
                <a:rPr lang="zh-CN" altLang="en-US" sz="1600" b="1">
                  <a:solidFill>
                    <a:srgbClr val="F8F8F8"/>
                  </a:solidFill>
                  <a:ea typeface="微软雅黑" panose="020B0503020204020204" pitchFamily="34" charset="-122"/>
                  <a:sym typeface="Verdana" panose="020B0604030504040204" pitchFamily="34" charset="0"/>
                </a:rPr>
                <a:t>单击此处添加文字</a:t>
              </a:r>
              <a:endParaRPr lang="zh-CN" altLang="en-US">
                <a:solidFill>
                  <a:srgbClr val="F8F8F8"/>
                </a:solidFill>
                <a:ea typeface="微软雅黑" panose="020B0503020204020204" pitchFamily="34" charset="-122"/>
              </a:endParaRPr>
            </a:p>
          </p:txBody>
        </p:sp>
      </p:grpSp>
      <p:grpSp>
        <p:nvGrpSpPr>
          <p:cNvPr id="21579" name="Group 75"/>
          <p:cNvGrpSpPr/>
          <p:nvPr/>
        </p:nvGrpSpPr>
        <p:grpSpPr bwMode="auto">
          <a:xfrm>
            <a:off x="411163" y="2800350"/>
            <a:ext cx="5221287" cy="417513"/>
            <a:chOff x="1248" y="1764"/>
            <a:chExt cx="3289" cy="263"/>
          </a:xfrm>
          <a:solidFill>
            <a:schemeClr val="accent1"/>
          </a:solidFill>
        </p:grpSpPr>
        <p:grpSp>
          <p:nvGrpSpPr>
            <p:cNvPr id="21536" name="Group 11"/>
            <p:cNvGrpSpPr/>
            <p:nvPr/>
          </p:nvGrpSpPr>
          <p:grpSpPr bwMode="auto">
            <a:xfrm>
              <a:off x="1248" y="1764"/>
              <a:ext cx="3289" cy="263"/>
              <a:chOff x="0" y="0"/>
              <a:chExt cx="4354" cy="809"/>
            </a:xfrm>
            <a:grpFill/>
          </p:grpSpPr>
          <p:sp>
            <p:nvSpPr>
              <p:cNvPr id="21537" name="Rectangle 12"/>
              <p:cNvSpPr>
                <a:spLocks noChangeArrowheads="1"/>
              </p:cNvSpPr>
              <p:nvPr/>
            </p:nvSpPr>
            <p:spPr bwMode="auto">
              <a:xfrm>
                <a:off x="0" y="0"/>
                <a:ext cx="4354" cy="809"/>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wrap="none" anchor="ct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sp>
            <p:nvSpPr>
              <p:cNvPr id="21538" name="Line 13"/>
              <p:cNvSpPr>
                <a:spLocks noChangeShapeType="1"/>
              </p:cNvSpPr>
              <p:nvPr/>
            </p:nvSpPr>
            <p:spPr bwMode="auto">
              <a:xfrm>
                <a:off x="0" y="809"/>
                <a:ext cx="4354" cy="1"/>
              </a:xfrm>
              <a:prstGeom prst="line">
                <a:avLst/>
              </a:prstGeom>
              <a:grpFill/>
              <a:ln>
                <a:noFill/>
              </a:ln>
              <a:extLst>
                <a:ext uri="{91240B29-F687-4F45-9708-019B960494DF}">
                  <a14:hiddenLine xmlns:a14="http://schemas.microsoft.com/office/drawing/2010/main" w="19050">
                    <a:solidFill>
                      <a:srgbClr val="FFFFFF"/>
                    </a:solidFill>
                    <a:bevel/>
                  </a14:hiddenLine>
                </a:ext>
              </a:extLst>
            </p:spPr>
            <p:txBody>
              <a:bodyP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grpSp>
        <p:sp>
          <p:nvSpPr>
            <p:cNvPr id="21576" name="Rectangle 12"/>
            <p:cNvSpPr>
              <a:spLocks noChangeArrowheads="1"/>
            </p:cNvSpPr>
            <p:nvPr/>
          </p:nvSpPr>
          <p:spPr bwMode="auto">
            <a:xfrm>
              <a:off x="2304" y="1784"/>
              <a:ext cx="1255" cy="212"/>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spAutoFit/>
            </a:bodyPr>
            <a:lstStyle/>
            <a:p>
              <a:pPr eaLnBrk="1" fontAlgn="base" hangingPunct="1">
                <a:spcBef>
                  <a:spcPct val="50000"/>
                </a:spcBef>
              </a:pPr>
              <a:r>
                <a:rPr lang="zh-CN" altLang="en-US" sz="1600" b="1">
                  <a:solidFill>
                    <a:srgbClr val="F8F8F8"/>
                  </a:solidFill>
                  <a:ea typeface="微软雅黑" panose="020B0503020204020204" pitchFamily="34" charset="-122"/>
                  <a:sym typeface="Verdana" panose="020B0604030504040204" pitchFamily="34" charset="0"/>
                </a:rPr>
                <a:t>单击此处添加文字</a:t>
              </a:r>
              <a:endParaRPr lang="zh-CN" altLang="en-US">
                <a:solidFill>
                  <a:srgbClr val="F8F8F8"/>
                </a:solidFill>
                <a:ea typeface="微软雅黑" panose="020B0503020204020204" pitchFamily="34" charset="-122"/>
              </a:endParaRPr>
            </a:p>
          </p:txBody>
        </p:sp>
      </p:grpSp>
      <p:grpSp>
        <p:nvGrpSpPr>
          <p:cNvPr id="21581" name="Group 77"/>
          <p:cNvGrpSpPr/>
          <p:nvPr/>
        </p:nvGrpSpPr>
        <p:grpSpPr bwMode="auto">
          <a:xfrm>
            <a:off x="411163" y="3830638"/>
            <a:ext cx="5221287" cy="417512"/>
            <a:chOff x="1248" y="2413"/>
            <a:chExt cx="3289" cy="263"/>
          </a:xfrm>
          <a:solidFill>
            <a:schemeClr val="accent1"/>
          </a:solidFill>
        </p:grpSpPr>
        <p:grpSp>
          <p:nvGrpSpPr>
            <p:cNvPr id="21567" name="Group 11"/>
            <p:cNvGrpSpPr/>
            <p:nvPr/>
          </p:nvGrpSpPr>
          <p:grpSpPr bwMode="auto">
            <a:xfrm>
              <a:off x="1248" y="2413"/>
              <a:ext cx="3289" cy="263"/>
              <a:chOff x="0" y="0"/>
              <a:chExt cx="4354" cy="809"/>
            </a:xfrm>
            <a:grpFill/>
          </p:grpSpPr>
          <p:sp>
            <p:nvSpPr>
              <p:cNvPr id="21568" name="Rectangle 12"/>
              <p:cNvSpPr>
                <a:spLocks noChangeArrowheads="1"/>
              </p:cNvSpPr>
              <p:nvPr/>
            </p:nvSpPr>
            <p:spPr bwMode="auto">
              <a:xfrm>
                <a:off x="0" y="0"/>
                <a:ext cx="4354" cy="809"/>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wrap="none" anchor="ct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sp>
            <p:nvSpPr>
              <p:cNvPr id="21569" name="Line 13"/>
              <p:cNvSpPr>
                <a:spLocks noChangeShapeType="1"/>
              </p:cNvSpPr>
              <p:nvPr/>
            </p:nvSpPr>
            <p:spPr bwMode="auto">
              <a:xfrm>
                <a:off x="0" y="809"/>
                <a:ext cx="4354" cy="1"/>
              </a:xfrm>
              <a:prstGeom prst="line">
                <a:avLst/>
              </a:prstGeom>
              <a:grpFill/>
              <a:ln>
                <a:noFill/>
              </a:ln>
              <a:extLst>
                <a:ext uri="{91240B29-F687-4F45-9708-019B960494DF}">
                  <a14:hiddenLine xmlns:a14="http://schemas.microsoft.com/office/drawing/2010/main" w="19050">
                    <a:solidFill>
                      <a:srgbClr val="FFFFFF"/>
                    </a:solidFill>
                    <a:bevel/>
                  </a14:hiddenLine>
                </a:ext>
              </a:extLst>
            </p:spPr>
            <p:txBody>
              <a:bodyPr/>
              <a:lstStyle/>
              <a:p>
                <a:pPr algn="l" eaLnBrk="1" fontAlgn="base" hangingPunct="1">
                  <a:buClrTx/>
                  <a:buSzTx/>
                </a:pPr>
                <a:endParaRPr lang="zh-CN" altLang="en-US" sz="1800" b="1" i="1">
                  <a:solidFill>
                    <a:srgbClr val="646464"/>
                  </a:solidFill>
                  <a:ea typeface="微软雅黑" panose="020B0503020204020204" pitchFamily="34" charset="-122"/>
                  <a:sym typeface="微软雅黑" panose="020B0503020204020204" pitchFamily="34" charset="-122"/>
                </a:endParaRPr>
              </a:p>
            </p:txBody>
          </p:sp>
        </p:grpSp>
        <p:sp>
          <p:nvSpPr>
            <p:cNvPr id="21577" name="Rectangle 12"/>
            <p:cNvSpPr>
              <a:spLocks noChangeArrowheads="1"/>
            </p:cNvSpPr>
            <p:nvPr/>
          </p:nvSpPr>
          <p:spPr bwMode="auto">
            <a:xfrm>
              <a:off x="2304" y="2436"/>
              <a:ext cx="1255" cy="212"/>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spAutoFit/>
            </a:bodyPr>
            <a:lstStyle/>
            <a:p>
              <a:pPr eaLnBrk="1" fontAlgn="base" hangingPunct="1">
                <a:spcBef>
                  <a:spcPct val="50000"/>
                </a:spcBef>
              </a:pPr>
              <a:r>
                <a:rPr lang="zh-CN" altLang="en-US" sz="1600" b="1">
                  <a:solidFill>
                    <a:srgbClr val="F8F8F8"/>
                  </a:solidFill>
                  <a:ea typeface="微软雅黑" panose="020B0503020204020204" pitchFamily="34" charset="-122"/>
                  <a:sym typeface="Verdana" panose="020B0604030504040204" pitchFamily="34" charset="0"/>
                </a:rPr>
                <a:t>单击此处添加文字</a:t>
              </a:r>
              <a:endParaRPr lang="zh-CN" altLang="en-US">
                <a:solidFill>
                  <a:srgbClr val="F8F8F8"/>
                </a:solidFill>
                <a:ea typeface="微软雅黑" panose="020B0503020204020204" pitchFamily="34" charset="-122"/>
              </a:endParaRPr>
            </a:p>
          </p:txBody>
        </p:sp>
      </p:grpSp>
      <p:sp>
        <p:nvSpPr>
          <p:cNvPr id="21578" name="Text Box 31"/>
          <p:cNvSpPr>
            <a:spLocks noChangeArrowheads="1"/>
          </p:cNvSpPr>
          <p:nvPr/>
        </p:nvSpPr>
        <p:spPr bwMode="auto">
          <a:xfrm>
            <a:off x="2392363" y="1430338"/>
            <a:ext cx="12747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lnSpc>
                <a:spcPct val="150000"/>
              </a:lnSpc>
              <a:spcBef>
                <a:spcPct val="50000"/>
              </a:spcBef>
            </a:pPr>
            <a:r>
              <a:rPr lang="zh-CN" altLang="en-US">
                <a:solidFill>
                  <a:srgbClr val="F8F8F8"/>
                </a:solidFill>
                <a:ea typeface="微软雅黑" panose="020B0503020204020204" pitchFamily="34" charset="-122"/>
                <a:sym typeface="Arial" panose="020B0604020202020204" pitchFamily="34" charset="0"/>
              </a:rPr>
              <a:t>点击此处添加文本说明文字</a:t>
            </a:r>
            <a:endParaRPr lang="en-US">
              <a:solidFill>
                <a:srgbClr val="F8F8F8"/>
              </a:solidFill>
              <a:ea typeface="微软雅黑" panose="020B0503020204020204" pitchFamily="34" charset="-122"/>
              <a:sym typeface="Arial" panose="020B0604020202020204" pitchFamily="34" charset="0"/>
            </a:endParaRPr>
          </a:p>
        </p:txBody>
      </p:sp>
      <p:pic>
        <p:nvPicPr>
          <p:cNvPr id="21583" name="Picture 79" descr="C003"/>
          <p:cNvPicPr>
            <a:picLocks noChangeAspect="1" noChangeArrowheads="1"/>
          </p:cNvPicPr>
          <p:nvPr/>
        </p:nvPicPr>
        <p:blipFill>
          <a:blip r:embed="rId1">
            <a:extLst>
              <a:ext uri="{28A0092B-C50C-407E-A947-70E740481C1C}">
                <a14:useLocalDpi xmlns:a14="http://schemas.microsoft.com/office/drawing/2010/main" val="0"/>
              </a:ext>
            </a:extLst>
          </a:blip>
          <a:srcRect l="34285" r="8571"/>
          <a:stretch>
            <a:fillRect/>
          </a:stretch>
        </p:blipFill>
        <p:spPr bwMode="auto">
          <a:xfrm>
            <a:off x="5715000" y="1230313"/>
            <a:ext cx="3048000" cy="300355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5" name="直接连接符 2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534"/>
                                        </p:tgtEl>
                                        <p:attrNameLst>
                                          <p:attrName>style.visibility</p:attrName>
                                        </p:attrNameLst>
                                      </p:cBhvr>
                                      <p:to>
                                        <p:strVal val="visible"/>
                                      </p:to>
                                    </p:set>
                                    <p:animEffect transition="in" filter="fade">
                                      <p:cBhvr>
                                        <p:cTn id="14" dur="500"/>
                                        <p:tgtEl>
                                          <p:spTgt spid="21534"/>
                                        </p:tgtEl>
                                      </p:cBhvr>
                                    </p:animEffect>
                                    <p:anim calcmode="lin" valueType="num">
                                      <p:cBhvr>
                                        <p:cTn id="15" dur="500" fill="hold"/>
                                        <p:tgtEl>
                                          <p:spTgt spid="21534"/>
                                        </p:tgtEl>
                                        <p:attrNameLst>
                                          <p:attrName>ppt_x</p:attrName>
                                        </p:attrNameLst>
                                      </p:cBhvr>
                                      <p:tavLst>
                                        <p:tav tm="0">
                                          <p:val>
                                            <p:strVal val="#ppt_x"/>
                                          </p:val>
                                        </p:tav>
                                        <p:tav tm="100000">
                                          <p:val>
                                            <p:strVal val="#ppt_x"/>
                                          </p:val>
                                        </p:tav>
                                      </p:tavLst>
                                    </p:anim>
                                    <p:anim calcmode="lin" valueType="num">
                                      <p:cBhvr>
                                        <p:cTn id="16" dur="500" fill="hold"/>
                                        <p:tgtEl>
                                          <p:spTgt spid="21534"/>
                                        </p:tgtEl>
                                        <p:attrNameLst>
                                          <p:attrName>ppt_y</p:attrName>
                                        </p:attrNameLst>
                                      </p:cBhvr>
                                      <p:tavLst>
                                        <p:tav tm="0">
                                          <p:val>
                                            <p:strVal val="#ppt_y-.1"/>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535"/>
                                        </p:tgtEl>
                                        <p:attrNameLst>
                                          <p:attrName>style.visibility</p:attrName>
                                        </p:attrNameLst>
                                      </p:cBhvr>
                                      <p:to>
                                        <p:strVal val="visible"/>
                                      </p:to>
                                    </p:set>
                                    <p:anim calcmode="lin" valueType="num">
                                      <p:cBhvr additive="base">
                                        <p:cTn id="19" dur="500" fill="hold"/>
                                        <p:tgtEl>
                                          <p:spTgt spid="21535"/>
                                        </p:tgtEl>
                                        <p:attrNameLst>
                                          <p:attrName>ppt_x</p:attrName>
                                        </p:attrNameLst>
                                      </p:cBhvr>
                                      <p:tavLst>
                                        <p:tav tm="0">
                                          <p:val>
                                            <p:strVal val="0-#ppt_w/2"/>
                                          </p:val>
                                        </p:tav>
                                        <p:tav tm="100000">
                                          <p:val>
                                            <p:strVal val="#ppt_x"/>
                                          </p:val>
                                        </p:tav>
                                      </p:tavLst>
                                    </p:anim>
                                    <p:anim calcmode="lin" valueType="num">
                                      <p:cBhvr additive="base">
                                        <p:cTn id="20" dur="500" fill="hold"/>
                                        <p:tgtEl>
                                          <p:spTgt spid="2153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1533"/>
                                        </p:tgtEl>
                                        <p:attrNameLst>
                                          <p:attrName>style.visibility</p:attrName>
                                        </p:attrNameLst>
                                      </p:cBhvr>
                                      <p:to>
                                        <p:strVal val="visible"/>
                                      </p:to>
                                    </p:set>
                                    <p:anim calcmode="lin" valueType="num">
                                      <p:cBhvr additive="base">
                                        <p:cTn id="23" dur="500" fill="hold"/>
                                        <p:tgtEl>
                                          <p:spTgt spid="21533"/>
                                        </p:tgtEl>
                                        <p:attrNameLst>
                                          <p:attrName>ppt_x</p:attrName>
                                        </p:attrNameLst>
                                      </p:cBhvr>
                                      <p:tavLst>
                                        <p:tav tm="0">
                                          <p:val>
                                            <p:strVal val="1+#ppt_w/2"/>
                                          </p:val>
                                        </p:tav>
                                        <p:tav tm="100000">
                                          <p:val>
                                            <p:strVal val="#ppt_x"/>
                                          </p:val>
                                        </p:tav>
                                      </p:tavLst>
                                    </p:anim>
                                    <p:anim calcmode="lin" valueType="num">
                                      <p:cBhvr additive="base">
                                        <p:cTn id="24" dur="500" fill="hold"/>
                                        <p:tgtEl>
                                          <p:spTgt spid="21533"/>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30" presetClass="entr" presetSubtype="0" fill="hold" nodeType="afterEffect">
                                  <p:stCondLst>
                                    <p:cond delay="0"/>
                                  </p:stCondLst>
                                  <p:childTnLst>
                                    <p:set>
                                      <p:cBhvr>
                                        <p:cTn id="27" dur="1" fill="hold">
                                          <p:stCondLst>
                                            <p:cond delay="0"/>
                                          </p:stCondLst>
                                        </p:cTn>
                                        <p:tgtEl>
                                          <p:spTgt spid="21574"/>
                                        </p:tgtEl>
                                        <p:attrNameLst>
                                          <p:attrName>style.visibility</p:attrName>
                                        </p:attrNameLst>
                                      </p:cBhvr>
                                      <p:to>
                                        <p:strVal val="visible"/>
                                      </p:to>
                                    </p:set>
                                    <p:animEffect transition="in" filter="fade">
                                      <p:cBhvr>
                                        <p:cTn id="28" dur="800" decel="100000"/>
                                        <p:tgtEl>
                                          <p:spTgt spid="21574"/>
                                        </p:tgtEl>
                                      </p:cBhvr>
                                    </p:animEffect>
                                    <p:anim calcmode="lin" valueType="num">
                                      <p:cBhvr>
                                        <p:cTn id="29" dur="800" decel="100000" fill="hold"/>
                                        <p:tgtEl>
                                          <p:spTgt spid="21574"/>
                                        </p:tgtEl>
                                        <p:attrNameLst>
                                          <p:attrName>style.rotation</p:attrName>
                                        </p:attrNameLst>
                                      </p:cBhvr>
                                      <p:tavLst>
                                        <p:tav tm="0">
                                          <p:val>
                                            <p:fltVal val="-90"/>
                                          </p:val>
                                        </p:tav>
                                        <p:tav tm="100000">
                                          <p:val>
                                            <p:fltVal val="0"/>
                                          </p:val>
                                        </p:tav>
                                      </p:tavLst>
                                    </p:anim>
                                    <p:anim calcmode="lin" valueType="num">
                                      <p:cBhvr>
                                        <p:cTn id="30" dur="800" decel="100000" fill="hold"/>
                                        <p:tgtEl>
                                          <p:spTgt spid="21574"/>
                                        </p:tgtEl>
                                        <p:attrNameLst>
                                          <p:attrName>ppt_x</p:attrName>
                                        </p:attrNameLst>
                                      </p:cBhvr>
                                      <p:tavLst>
                                        <p:tav tm="0">
                                          <p:val>
                                            <p:strVal val="#ppt_x+0.4"/>
                                          </p:val>
                                        </p:tav>
                                        <p:tav tm="100000">
                                          <p:val>
                                            <p:strVal val="#ppt_x-0.05"/>
                                          </p:val>
                                        </p:tav>
                                      </p:tavLst>
                                    </p:anim>
                                    <p:anim calcmode="lin" valueType="num">
                                      <p:cBhvr>
                                        <p:cTn id="31" dur="800" decel="100000" fill="hold"/>
                                        <p:tgtEl>
                                          <p:spTgt spid="21574"/>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21574"/>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21574"/>
                                        </p:tgtEl>
                                        <p:attrNameLst>
                                          <p:attrName>ppt_y</p:attrName>
                                        </p:attrNameLst>
                                      </p:cBhvr>
                                      <p:tavLst>
                                        <p:tav tm="0">
                                          <p:val>
                                            <p:strVal val="#ppt_y+0.1"/>
                                          </p:val>
                                        </p:tav>
                                        <p:tav tm="100000">
                                          <p:val>
                                            <p:strVal val="#ppt_y"/>
                                          </p:val>
                                        </p:tav>
                                      </p:tavLst>
                                    </p:anim>
                                  </p:childTnLst>
                                </p:cTn>
                              </p:par>
                              <p:par>
                                <p:cTn id="34" presetID="30" presetClass="entr" presetSubtype="0" fill="hold" grpId="0" nodeType="withEffect">
                                  <p:stCondLst>
                                    <p:cond delay="0"/>
                                  </p:stCondLst>
                                  <p:childTnLst>
                                    <p:set>
                                      <p:cBhvr>
                                        <p:cTn id="35" dur="1" fill="hold">
                                          <p:stCondLst>
                                            <p:cond delay="0"/>
                                          </p:stCondLst>
                                        </p:cTn>
                                        <p:tgtEl>
                                          <p:spTgt spid="21570"/>
                                        </p:tgtEl>
                                        <p:attrNameLst>
                                          <p:attrName>style.visibility</p:attrName>
                                        </p:attrNameLst>
                                      </p:cBhvr>
                                      <p:to>
                                        <p:strVal val="visible"/>
                                      </p:to>
                                    </p:set>
                                    <p:animEffect transition="in" filter="fade">
                                      <p:cBhvr>
                                        <p:cTn id="36" dur="800" decel="100000"/>
                                        <p:tgtEl>
                                          <p:spTgt spid="21570"/>
                                        </p:tgtEl>
                                      </p:cBhvr>
                                    </p:animEffect>
                                    <p:anim calcmode="lin" valueType="num">
                                      <p:cBhvr>
                                        <p:cTn id="37" dur="800" decel="100000" fill="hold"/>
                                        <p:tgtEl>
                                          <p:spTgt spid="21570"/>
                                        </p:tgtEl>
                                        <p:attrNameLst>
                                          <p:attrName>style.rotation</p:attrName>
                                        </p:attrNameLst>
                                      </p:cBhvr>
                                      <p:tavLst>
                                        <p:tav tm="0">
                                          <p:val>
                                            <p:fltVal val="-90"/>
                                          </p:val>
                                        </p:tav>
                                        <p:tav tm="100000">
                                          <p:val>
                                            <p:fltVal val="0"/>
                                          </p:val>
                                        </p:tav>
                                      </p:tavLst>
                                    </p:anim>
                                    <p:anim calcmode="lin" valueType="num">
                                      <p:cBhvr>
                                        <p:cTn id="38" dur="800" decel="100000" fill="hold"/>
                                        <p:tgtEl>
                                          <p:spTgt spid="21570"/>
                                        </p:tgtEl>
                                        <p:attrNameLst>
                                          <p:attrName>ppt_x</p:attrName>
                                        </p:attrNameLst>
                                      </p:cBhvr>
                                      <p:tavLst>
                                        <p:tav tm="0">
                                          <p:val>
                                            <p:strVal val="#ppt_x+0.4"/>
                                          </p:val>
                                        </p:tav>
                                        <p:tav tm="100000">
                                          <p:val>
                                            <p:strVal val="#ppt_x-0.05"/>
                                          </p:val>
                                        </p:tav>
                                      </p:tavLst>
                                    </p:anim>
                                    <p:anim calcmode="lin" valueType="num">
                                      <p:cBhvr>
                                        <p:cTn id="39" dur="800" decel="100000" fill="hold"/>
                                        <p:tgtEl>
                                          <p:spTgt spid="21570"/>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21570"/>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21570"/>
                                        </p:tgtEl>
                                        <p:attrNameLst>
                                          <p:attrName>ppt_y</p:attrName>
                                        </p:attrNameLst>
                                      </p:cBhvr>
                                      <p:tavLst>
                                        <p:tav tm="0">
                                          <p:val>
                                            <p:strVal val="#ppt_y+0.1"/>
                                          </p:val>
                                        </p:tav>
                                        <p:tav tm="100000">
                                          <p:val>
                                            <p:strVal val="#ppt_y"/>
                                          </p:val>
                                        </p:tav>
                                      </p:tavLst>
                                    </p:anim>
                                  </p:childTnLst>
                                </p:cTn>
                              </p:par>
                            </p:childTnLst>
                          </p:cTn>
                        </p:par>
                        <p:par>
                          <p:cTn id="42" fill="hold">
                            <p:stCondLst>
                              <p:cond delay="200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21578"/>
                                        </p:tgtEl>
                                        <p:attrNameLst>
                                          <p:attrName>style.visibility</p:attrName>
                                        </p:attrNameLst>
                                      </p:cBhvr>
                                      <p:to>
                                        <p:strVal val="visible"/>
                                      </p:to>
                                    </p:set>
                                    <p:anim calcmode="lin" valueType="num">
                                      <p:cBhvr>
                                        <p:cTn id="45" dur="500" fill="hold"/>
                                        <p:tgtEl>
                                          <p:spTgt spid="21578"/>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578"/>
                                        </p:tgtEl>
                                        <p:attrNameLst>
                                          <p:attrName>ppt_y</p:attrName>
                                        </p:attrNameLst>
                                      </p:cBhvr>
                                      <p:tavLst>
                                        <p:tav tm="0">
                                          <p:val>
                                            <p:strVal val="#ppt_y"/>
                                          </p:val>
                                        </p:tav>
                                        <p:tav tm="100000">
                                          <p:val>
                                            <p:strVal val="#ppt_y"/>
                                          </p:val>
                                        </p:tav>
                                      </p:tavLst>
                                    </p:anim>
                                    <p:anim calcmode="lin" valueType="num">
                                      <p:cBhvr>
                                        <p:cTn id="47" dur="500" fill="hold"/>
                                        <p:tgtEl>
                                          <p:spTgt spid="21578"/>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578"/>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578"/>
                                        </p:tgtEl>
                                      </p:cBhvr>
                                    </p:animEffect>
                                  </p:childTnLst>
                                </p:cTn>
                              </p:par>
                              <p:par>
                                <p:cTn id="50" presetID="47" presetClass="entr" presetSubtype="0" fill="hold" nodeType="withEffect">
                                  <p:stCondLst>
                                    <p:cond delay="0"/>
                                  </p:stCondLst>
                                  <p:childTnLst>
                                    <p:set>
                                      <p:cBhvr>
                                        <p:cTn id="51" dur="1" fill="hold">
                                          <p:stCondLst>
                                            <p:cond delay="0"/>
                                          </p:stCondLst>
                                        </p:cTn>
                                        <p:tgtEl>
                                          <p:spTgt spid="21579"/>
                                        </p:tgtEl>
                                        <p:attrNameLst>
                                          <p:attrName>style.visibility</p:attrName>
                                        </p:attrNameLst>
                                      </p:cBhvr>
                                      <p:to>
                                        <p:strVal val="visible"/>
                                      </p:to>
                                    </p:set>
                                    <p:animEffect transition="in" filter="fade">
                                      <p:cBhvr>
                                        <p:cTn id="52" dur="1000"/>
                                        <p:tgtEl>
                                          <p:spTgt spid="21579"/>
                                        </p:tgtEl>
                                      </p:cBhvr>
                                    </p:animEffect>
                                    <p:anim calcmode="lin" valueType="num">
                                      <p:cBhvr>
                                        <p:cTn id="53" dur="1000" fill="hold"/>
                                        <p:tgtEl>
                                          <p:spTgt spid="21579"/>
                                        </p:tgtEl>
                                        <p:attrNameLst>
                                          <p:attrName>ppt_x</p:attrName>
                                        </p:attrNameLst>
                                      </p:cBhvr>
                                      <p:tavLst>
                                        <p:tav tm="0">
                                          <p:val>
                                            <p:strVal val="#ppt_x"/>
                                          </p:val>
                                        </p:tav>
                                        <p:tav tm="100000">
                                          <p:val>
                                            <p:strVal val="#ppt_x"/>
                                          </p:val>
                                        </p:tav>
                                      </p:tavLst>
                                    </p:anim>
                                    <p:anim calcmode="lin" valueType="num">
                                      <p:cBhvr>
                                        <p:cTn id="54" dur="1000" fill="hold"/>
                                        <p:tgtEl>
                                          <p:spTgt spid="2157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1580"/>
                                        </p:tgtEl>
                                        <p:attrNameLst>
                                          <p:attrName>style.visibility</p:attrName>
                                        </p:attrNameLst>
                                      </p:cBhvr>
                                      <p:to>
                                        <p:strVal val="visible"/>
                                      </p:to>
                                    </p:set>
                                    <p:animEffect transition="in" filter="fade">
                                      <p:cBhvr>
                                        <p:cTn id="57" dur="1000"/>
                                        <p:tgtEl>
                                          <p:spTgt spid="21580"/>
                                        </p:tgtEl>
                                      </p:cBhvr>
                                    </p:animEffect>
                                    <p:anim calcmode="lin" valueType="num">
                                      <p:cBhvr>
                                        <p:cTn id="58" dur="1000" fill="hold"/>
                                        <p:tgtEl>
                                          <p:spTgt spid="21580"/>
                                        </p:tgtEl>
                                        <p:attrNameLst>
                                          <p:attrName>ppt_x</p:attrName>
                                        </p:attrNameLst>
                                      </p:cBhvr>
                                      <p:tavLst>
                                        <p:tav tm="0">
                                          <p:val>
                                            <p:strVal val="#ppt_x"/>
                                          </p:val>
                                        </p:tav>
                                        <p:tav tm="100000">
                                          <p:val>
                                            <p:strVal val="#ppt_x"/>
                                          </p:val>
                                        </p:tav>
                                      </p:tavLst>
                                    </p:anim>
                                    <p:anim calcmode="lin" valueType="num">
                                      <p:cBhvr>
                                        <p:cTn id="59" dur="1000" fill="hold"/>
                                        <p:tgtEl>
                                          <p:spTgt spid="21580"/>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21581"/>
                                        </p:tgtEl>
                                        <p:attrNameLst>
                                          <p:attrName>style.visibility</p:attrName>
                                        </p:attrNameLst>
                                      </p:cBhvr>
                                      <p:to>
                                        <p:strVal val="visible"/>
                                      </p:to>
                                    </p:set>
                                    <p:animEffect transition="in" filter="fade">
                                      <p:cBhvr>
                                        <p:cTn id="62" dur="1000"/>
                                        <p:tgtEl>
                                          <p:spTgt spid="21581"/>
                                        </p:tgtEl>
                                      </p:cBhvr>
                                    </p:animEffect>
                                    <p:anim calcmode="lin" valueType="num">
                                      <p:cBhvr>
                                        <p:cTn id="63" dur="1000" fill="hold"/>
                                        <p:tgtEl>
                                          <p:spTgt spid="21581"/>
                                        </p:tgtEl>
                                        <p:attrNameLst>
                                          <p:attrName>ppt_x</p:attrName>
                                        </p:attrNameLst>
                                      </p:cBhvr>
                                      <p:tavLst>
                                        <p:tav tm="0">
                                          <p:val>
                                            <p:strVal val="#ppt_x"/>
                                          </p:val>
                                        </p:tav>
                                        <p:tav tm="100000">
                                          <p:val>
                                            <p:strVal val="#ppt_x"/>
                                          </p:val>
                                        </p:tav>
                                      </p:tavLst>
                                    </p:anim>
                                    <p:anim calcmode="lin" valueType="num">
                                      <p:cBhvr>
                                        <p:cTn id="64" dur="1000" fill="hold"/>
                                        <p:tgtEl>
                                          <p:spTgt spid="21581"/>
                                        </p:tgtEl>
                                        <p:attrNameLst>
                                          <p:attrName>ppt_y</p:attrName>
                                        </p:attrNameLst>
                                      </p:cBhvr>
                                      <p:tavLst>
                                        <p:tav tm="0">
                                          <p:val>
                                            <p:strVal val="#ppt_y-.1"/>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21583"/>
                                        </p:tgtEl>
                                        <p:attrNameLst>
                                          <p:attrName>style.visibility</p:attrName>
                                        </p:attrNameLst>
                                      </p:cBhvr>
                                      <p:to>
                                        <p:strVal val="visible"/>
                                      </p:to>
                                    </p:set>
                                    <p:anim calcmode="lin" valueType="num">
                                      <p:cBhvr additive="base">
                                        <p:cTn id="67" dur="1000" fill="hold"/>
                                        <p:tgtEl>
                                          <p:spTgt spid="21583"/>
                                        </p:tgtEl>
                                        <p:attrNameLst>
                                          <p:attrName>ppt_x</p:attrName>
                                        </p:attrNameLst>
                                      </p:cBhvr>
                                      <p:tavLst>
                                        <p:tav tm="0">
                                          <p:val>
                                            <p:strVal val="0-#ppt_w/2"/>
                                          </p:val>
                                        </p:tav>
                                        <p:tav tm="100000">
                                          <p:val>
                                            <p:strVal val="#ppt_x"/>
                                          </p:val>
                                        </p:tav>
                                      </p:tavLst>
                                    </p:anim>
                                    <p:anim calcmode="lin" valueType="num">
                                      <p:cBhvr additive="base">
                                        <p:cTn id="68" dur="1000" fill="hold"/>
                                        <p:tgtEl>
                                          <p:spTgt spid="21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3" grpId="0" animBg="1"/>
      <p:bldP spid="21534" grpId="0" animBg="1"/>
      <p:bldP spid="21535" grpId="0" animBg="1"/>
      <p:bldP spid="21570" grpId="0"/>
      <p:bldP spid="21578" grpId="0"/>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Line 8"/>
          <p:cNvSpPr>
            <a:spLocks noChangeShapeType="1"/>
          </p:cNvSpPr>
          <p:nvPr/>
        </p:nvSpPr>
        <p:spPr bwMode="auto">
          <a:xfrm>
            <a:off x="1289050" y="3422650"/>
            <a:ext cx="0" cy="619125"/>
          </a:xfrm>
          <a:prstGeom prst="line">
            <a:avLst/>
          </a:prstGeom>
          <a:noFill/>
          <a:ln w="19050">
            <a:solidFill>
              <a:srgbClr val="000000"/>
            </a:solidFill>
            <a:prstDash val="sysDot"/>
            <a:bevel/>
            <a:head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24" name="Line 9"/>
          <p:cNvSpPr>
            <a:spLocks noChangeShapeType="1"/>
          </p:cNvSpPr>
          <p:nvPr/>
        </p:nvSpPr>
        <p:spPr bwMode="auto">
          <a:xfrm>
            <a:off x="1281113" y="4041775"/>
            <a:ext cx="1081087" cy="0"/>
          </a:xfrm>
          <a:prstGeom prst="line">
            <a:avLst/>
          </a:prstGeom>
          <a:noFill/>
          <a:ln w="19050">
            <a:solidFill>
              <a:srgbClr val="000000"/>
            </a:solidFill>
            <a:prstDash val="sysDot"/>
            <a:bevel/>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25" name="Line 11"/>
          <p:cNvSpPr>
            <a:spLocks noChangeShapeType="1"/>
          </p:cNvSpPr>
          <p:nvPr/>
        </p:nvSpPr>
        <p:spPr bwMode="auto">
          <a:xfrm flipV="1">
            <a:off x="1289050" y="1778000"/>
            <a:ext cx="0" cy="600075"/>
          </a:xfrm>
          <a:prstGeom prst="line">
            <a:avLst/>
          </a:prstGeom>
          <a:noFill/>
          <a:ln w="19050">
            <a:solidFill>
              <a:srgbClr val="000000"/>
            </a:solidFill>
            <a:prstDash val="sysDot"/>
            <a:bevel/>
            <a:head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26" name="Line 12"/>
          <p:cNvSpPr>
            <a:spLocks noChangeShapeType="1"/>
          </p:cNvSpPr>
          <p:nvPr/>
        </p:nvSpPr>
        <p:spPr bwMode="auto">
          <a:xfrm flipV="1">
            <a:off x="1281113" y="1778000"/>
            <a:ext cx="1081087" cy="0"/>
          </a:xfrm>
          <a:prstGeom prst="line">
            <a:avLst/>
          </a:prstGeom>
          <a:noFill/>
          <a:ln w="19050">
            <a:solidFill>
              <a:srgbClr val="000000"/>
            </a:solidFill>
            <a:prstDash val="sysDot"/>
            <a:bevel/>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27" name="AutoShape 13"/>
          <p:cNvSpPr>
            <a:spLocks noChangeArrowheads="1"/>
          </p:cNvSpPr>
          <p:nvPr/>
        </p:nvSpPr>
        <p:spPr bwMode="auto">
          <a:xfrm>
            <a:off x="2409825" y="1476375"/>
            <a:ext cx="4171950" cy="601663"/>
          </a:xfrm>
          <a:prstGeom prst="roundRect">
            <a:avLst>
              <a:gd name="adj" fmla="val 8106"/>
            </a:avLst>
          </a:prstGeom>
          <a:solidFill>
            <a:schemeClr val="accent2"/>
          </a:solidFill>
          <a:ln>
            <a:noFill/>
          </a:ln>
        </p:spPr>
        <p:txBody>
          <a:bodyPr wrap="none" anchor="ctr"/>
          <a:lstStyle/>
          <a:p>
            <a:pPr eaLnBrk="1" fontAlgn="base" hangingPunct="1">
              <a:buClr>
                <a:schemeClr val="accent1"/>
              </a:buClr>
            </a:pPr>
            <a:r>
              <a:rPr lang="zh-CN" altLang="en-US" dirty="0">
                <a:solidFill>
                  <a:srgbClr val="F8F8F8"/>
                </a:solidFill>
                <a:ea typeface="微软雅黑" panose="020B0503020204020204" pitchFamily="34" charset="-122"/>
                <a:sym typeface="Verdana" panose="020B0604030504040204" pitchFamily="34" charset="0"/>
              </a:rPr>
              <a:t>单击此处添加文字内容  单击此处添加文字内容</a:t>
            </a:r>
            <a:endParaRPr lang="zh-CN" altLang="en-US" dirty="0">
              <a:solidFill>
                <a:srgbClr val="F8F8F8"/>
              </a:solidFill>
              <a:ea typeface="微软雅黑" panose="020B0503020204020204" pitchFamily="34" charset="-122"/>
              <a:sym typeface="Verdana" panose="020B0604030504040204" pitchFamily="34" charset="0"/>
            </a:endParaRPr>
          </a:p>
          <a:p>
            <a:pPr eaLnBrk="1" fontAlgn="base" hangingPunct="1">
              <a:buClr>
                <a:schemeClr val="accent1"/>
              </a:buClr>
            </a:pPr>
            <a:r>
              <a:rPr lang="zh-CN" altLang="en-US" dirty="0">
                <a:solidFill>
                  <a:srgbClr val="F8F8F8"/>
                </a:solidFill>
                <a:ea typeface="微软雅黑" panose="020B0503020204020204" pitchFamily="34" charset="-122"/>
                <a:sym typeface="Verdana" panose="020B0604030504040204" pitchFamily="34" charset="0"/>
              </a:rPr>
              <a:t>单击此处添加文字内容  单击此处添加文字内容</a:t>
            </a:r>
            <a:endParaRPr lang="zh-CN" altLang="en-US" dirty="0">
              <a:solidFill>
                <a:srgbClr val="F8F8F8"/>
              </a:solidFill>
              <a:ea typeface="微软雅黑" panose="020B0503020204020204" pitchFamily="34" charset="-122"/>
            </a:endParaRPr>
          </a:p>
        </p:txBody>
      </p:sp>
      <p:sp>
        <p:nvSpPr>
          <p:cNvPr id="30728" name="AutoShape 14"/>
          <p:cNvSpPr>
            <a:spLocks noChangeArrowheads="1"/>
          </p:cNvSpPr>
          <p:nvPr/>
        </p:nvSpPr>
        <p:spPr bwMode="auto">
          <a:xfrm>
            <a:off x="2409825" y="3743325"/>
            <a:ext cx="4171950" cy="601663"/>
          </a:xfrm>
          <a:prstGeom prst="roundRect">
            <a:avLst>
              <a:gd name="adj" fmla="val 7032"/>
            </a:avLst>
          </a:prstGeom>
          <a:solidFill>
            <a:schemeClr val="accent2"/>
          </a:solidFill>
          <a:ln>
            <a:noFill/>
          </a:ln>
        </p:spPr>
        <p:txBody>
          <a:bodyPr wrap="none" anchor="ctr"/>
          <a:lstStyle/>
          <a:p>
            <a:pPr eaLnBrk="1" fontAlgn="base" hangingPunct="1">
              <a:buClr>
                <a:schemeClr val="accent1"/>
              </a:buClr>
            </a:pPr>
            <a:r>
              <a:rPr lang="zh-CN" altLang="en-US" dirty="0">
                <a:solidFill>
                  <a:srgbClr val="F8F8F8"/>
                </a:solidFill>
                <a:ea typeface="微软雅黑" panose="020B0503020204020204" pitchFamily="34" charset="-122"/>
                <a:sym typeface="Verdana" panose="020B0604030504040204" pitchFamily="34" charset="0"/>
              </a:rPr>
              <a:t>单击此处添加文字内容  单击此处添加文字内容</a:t>
            </a:r>
            <a:endParaRPr lang="zh-CN" altLang="en-US" dirty="0">
              <a:solidFill>
                <a:srgbClr val="F8F8F8"/>
              </a:solidFill>
              <a:ea typeface="微软雅黑" panose="020B0503020204020204" pitchFamily="34" charset="-122"/>
              <a:sym typeface="Verdana" panose="020B0604030504040204" pitchFamily="34" charset="0"/>
            </a:endParaRPr>
          </a:p>
          <a:p>
            <a:pPr eaLnBrk="1" fontAlgn="base" hangingPunct="1">
              <a:buClr>
                <a:schemeClr val="accent1"/>
              </a:buClr>
            </a:pPr>
            <a:r>
              <a:rPr lang="zh-CN" altLang="en-US" dirty="0">
                <a:solidFill>
                  <a:srgbClr val="F8F8F8"/>
                </a:solidFill>
                <a:ea typeface="微软雅黑" panose="020B0503020204020204" pitchFamily="34" charset="-122"/>
                <a:sym typeface="Verdana" panose="020B0604030504040204" pitchFamily="34" charset="0"/>
              </a:rPr>
              <a:t>单击此处添加文字内容  单击此处添加文字内容</a:t>
            </a:r>
            <a:endParaRPr lang="zh-CN" altLang="en-US" dirty="0">
              <a:solidFill>
                <a:srgbClr val="F8F8F8"/>
              </a:solidFill>
              <a:ea typeface="微软雅黑" panose="020B0503020204020204" pitchFamily="34" charset="-122"/>
            </a:endParaRPr>
          </a:p>
        </p:txBody>
      </p:sp>
      <p:sp>
        <p:nvSpPr>
          <p:cNvPr id="30729" name="Line 21"/>
          <p:cNvSpPr>
            <a:spLocks noChangeShapeType="1"/>
          </p:cNvSpPr>
          <p:nvPr/>
        </p:nvSpPr>
        <p:spPr bwMode="auto">
          <a:xfrm flipH="1">
            <a:off x="7700963" y="3422650"/>
            <a:ext cx="1587" cy="619125"/>
          </a:xfrm>
          <a:prstGeom prst="line">
            <a:avLst/>
          </a:prstGeom>
          <a:noFill/>
          <a:ln w="19050">
            <a:solidFill>
              <a:srgbClr val="000000"/>
            </a:solidFill>
            <a:prstDash val="sysDot"/>
            <a:bevel/>
            <a:head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30" name="Line 22"/>
          <p:cNvSpPr>
            <a:spLocks noChangeShapeType="1"/>
          </p:cNvSpPr>
          <p:nvPr/>
        </p:nvSpPr>
        <p:spPr bwMode="auto">
          <a:xfrm flipH="1">
            <a:off x="6627813" y="4041775"/>
            <a:ext cx="1079500" cy="0"/>
          </a:xfrm>
          <a:prstGeom prst="line">
            <a:avLst/>
          </a:prstGeom>
          <a:noFill/>
          <a:ln w="19050">
            <a:solidFill>
              <a:srgbClr val="000000"/>
            </a:solidFill>
            <a:prstDash val="sysDot"/>
            <a:bevel/>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31" name="Line 24"/>
          <p:cNvSpPr>
            <a:spLocks noChangeShapeType="1"/>
          </p:cNvSpPr>
          <p:nvPr/>
        </p:nvSpPr>
        <p:spPr bwMode="auto">
          <a:xfrm flipH="1" flipV="1">
            <a:off x="7700963" y="1778000"/>
            <a:ext cx="1587" cy="600075"/>
          </a:xfrm>
          <a:prstGeom prst="line">
            <a:avLst/>
          </a:prstGeom>
          <a:noFill/>
          <a:ln w="19050">
            <a:solidFill>
              <a:srgbClr val="000000"/>
            </a:solidFill>
            <a:prstDash val="sysDot"/>
            <a:bevel/>
            <a:head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32" name="Line 25"/>
          <p:cNvSpPr>
            <a:spLocks noChangeShapeType="1"/>
          </p:cNvSpPr>
          <p:nvPr/>
        </p:nvSpPr>
        <p:spPr bwMode="auto">
          <a:xfrm flipH="1" flipV="1">
            <a:off x="6627813" y="1778000"/>
            <a:ext cx="1079500" cy="0"/>
          </a:xfrm>
          <a:prstGeom prst="line">
            <a:avLst/>
          </a:prstGeom>
          <a:noFill/>
          <a:ln w="19050">
            <a:solidFill>
              <a:srgbClr val="000000"/>
            </a:solidFill>
            <a:prstDash val="sysDot"/>
            <a:bevel/>
            <a:tailEnd type="oval" w="med" len="med"/>
          </a:ln>
          <a:extLst>
            <a:ext uri="{909E8E84-426E-40DD-AFC4-6F175D3DCCD1}">
              <a14:hiddenFill xmlns:a14="http://schemas.microsoft.com/office/drawing/2010/main">
                <a:noFill/>
              </a14:hiddenFill>
            </a:ext>
          </a:extLst>
        </p:spPr>
        <p:txBody>
          <a:bodyPr wrap="none" anchor="ct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0739" name="矩形 32"/>
          <p:cNvSpPr>
            <a:spLocks noChangeArrowheads="1"/>
          </p:cNvSpPr>
          <p:nvPr/>
        </p:nvSpPr>
        <p:spPr bwMode="auto">
          <a:xfrm>
            <a:off x="2779713" y="2527300"/>
            <a:ext cx="343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base" hangingPunct="1"/>
            <a:r>
              <a:rPr lang="zh-CN" altLang="en-US" sz="3200" b="1">
                <a:solidFill>
                  <a:srgbClr val="000000"/>
                </a:solidFill>
                <a:ea typeface="微软雅黑" panose="020B0503020204020204" pitchFamily="34" charset="-122"/>
                <a:sym typeface="Verdana" panose="020B0604030504040204" pitchFamily="34" charset="0"/>
              </a:rPr>
              <a:t>此处添加文字内容</a:t>
            </a:r>
            <a:endParaRPr lang="zh-CN" altLang="en-US">
              <a:ea typeface="微软雅黑" panose="020B0503020204020204" pitchFamily="34" charset="-122"/>
            </a:endParaRPr>
          </a:p>
        </p:txBody>
      </p:sp>
      <p:sp>
        <p:nvSpPr>
          <p:cNvPr id="30744" name="椭圆 4"/>
          <p:cNvSpPr>
            <a:spLocks noChangeArrowheads="1"/>
          </p:cNvSpPr>
          <p:nvPr/>
        </p:nvSpPr>
        <p:spPr bwMode="auto">
          <a:xfrm>
            <a:off x="7162800" y="2420938"/>
            <a:ext cx="1143000" cy="1143000"/>
          </a:xfrm>
          <a:prstGeom prst="ellipse">
            <a:avLst/>
          </a:prstGeom>
          <a:solidFill>
            <a:schemeClr val="accent1"/>
          </a:solidFill>
          <a:ln>
            <a:noFill/>
          </a:ln>
        </p:spPr>
        <p:txBody>
          <a:bodyPr anchor="ctr"/>
          <a:lstStyle/>
          <a:p>
            <a:pPr eaLnBrk="1" fontAlgn="base" hangingPunct="1">
              <a:lnSpc>
                <a:spcPct val="120000"/>
              </a:lnSpc>
            </a:pPr>
            <a:r>
              <a:rPr lang="zh-CN" altLang="en-US" sz="1000" b="1">
                <a:solidFill>
                  <a:srgbClr val="FFFFFF"/>
                </a:solidFill>
                <a:ea typeface="微软雅黑" panose="020B0503020204020204" pitchFamily="34" charset="-122"/>
                <a:sym typeface="Verdana" panose="020B0604030504040204" pitchFamily="34" charset="0"/>
              </a:rPr>
              <a:t>单击此处添加标题</a:t>
            </a:r>
            <a:endParaRPr lang="zh-CN" altLang="en-US" sz="1000">
              <a:ea typeface="微软雅黑" panose="020B0503020204020204" pitchFamily="34" charset="-122"/>
            </a:endParaRPr>
          </a:p>
        </p:txBody>
      </p:sp>
      <p:sp>
        <p:nvSpPr>
          <p:cNvPr id="30745" name="椭圆 4"/>
          <p:cNvSpPr>
            <a:spLocks noChangeArrowheads="1"/>
          </p:cNvSpPr>
          <p:nvPr/>
        </p:nvSpPr>
        <p:spPr bwMode="auto">
          <a:xfrm>
            <a:off x="711200" y="2420938"/>
            <a:ext cx="1143000" cy="1143000"/>
          </a:xfrm>
          <a:prstGeom prst="ellipse">
            <a:avLst/>
          </a:prstGeom>
          <a:solidFill>
            <a:schemeClr val="accent1"/>
          </a:solidFill>
          <a:ln>
            <a:noFill/>
          </a:ln>
        </p:spPr>
        <p:txBody>
          <a:bodyPr anchor="ctr"/>
          <a:lstStyle/>
          <a:p>
            <a:pPr eaLnBrk="1" fontAlgn="base" hangingPunct="1">
              <a:lnSpc>
                <a:spcPct val="120000"/>
              </a:lnSpc>
            </a:pPr>
            <a:r>
              <a:rPr lang="zh-CN" altLang="en-US" sz="1000" b="1">
                <a:solidFill>
                  <a:srgbClr val="FFFFFF"/>
                </a:solidFill>
                <a:ea typeface="微软雅黑" panose="020B0503020204020204" pitchFamily="34" charset="-122"/>
                <a:sym typeface="Verdana" panose="020B0604030504040204" pitchFamily="34" charset="0"/>
              </a:rPr>
              <a:t>单击此处添加标题</a:t>
            </a:r>
            <a:endParaRPr lang="zh-CN" altLang="en-US" sz="1000">
              <a:ea typeface="微软雅黑" panose="020B0503020204020204" pitchFamily="34" charset="-122"/>
            </a:endParaRPr>
          </a:p>
        </p:txBody>
      </p:sp>
      <p:sp>
        <p:nvSpPr>
          <p:cNvPr id="15"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6" name="直接连接符 15"/>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0745"/>
                                        </p:tgtEl>
                                        <p:attrNameLst>
                                          <p:attrName>style.visibility</p:attrName>
                                        </p:attrNameLst>
                                      </p:cBhvr>
                                      <p:to>
                                        <p:strVal val="visible"/>
                                      </p:to>
                                    </p:set>
                                    <p:anim calcmode="lin" valueType="num">
                                      <p:cBhvr>
                                        <p:cTn id="14" dur="500" fill="hold"/>
                                        <p:tgtEl>
                                          <p:spTgt spid="30745"/>
                                        </p:tgtEl>
                                        <p:attrNameLst>
                                          <p:attrName>ppt_w</p:attrName>
                                        </p:attrNameLst>
                                      </p:cBhvr>
                                      <p:tavLst>
                                        <p:tav tm="0">
                                          <p:val>
                                            <p:fltVal val="0"/>
                                          </p:val>
                                        </p:tav>
                                        <p:tav tm="100000">
                                          <p:val>
                                            <p:strVal val="#ppt_w"/>
                                          </p:val>
                                        </p:tav>
                                      </p:tavLst>
                                    </p:anim>
                                    <p:anim calcmode="lin" valueType="num">
                                      <p:cBhvr>
                                        <p:cTn id="15" dur="500" fill="hold"/>
                                        <p:tgtEl>
                                          <p:spTgt spid="30745"/>
                                        </p:tgtEl>
                                        <p:attrNameLst>
                                          <p:attrName>ppt_h</p:attrName>
                                        </p:attrNameLst>
                                      </p:cBhvr>
                                      <p:tavLst>
                                        <p:tav tm="0">
                                          <p:val>
                                            <p:fltVal val="0"/>
                                          </p:val>
                                        </p:tav>
                                        <p:tav tm="100000">
                                          <p:val>
                                            <p:strVal val="#ppt_h"/>
                                          </p:val>
                                        </p:tav>
                                      </p:tavLst>
                                    </p:anim>
                                    <p:anim calcmode="lin" valueType="num">
                                      <p:cBhvr>
                                        <p:cTn id="16" dur="500" fill="hold"/>
                                        <p:tgtEl>
                                          <p:spTgt spid="30745"/>
                                        </p:tgtEl>
                                        <p:attrNameLst>
                                          <p:attrName>style.rotation</p:attrName>
                                        </p:attrNameLst>
                                      </p:cBhvr>
                                      <p:tavLst>
                                        <p:tav tm="0">
                                          <p:val>
                                            <p:fltVal val="360"/>
                                          </p:val>
                                        </p:tav>
                                        <p:tav tm="100000">
                                          <p:val>
                                            <p:fltVal val="0"/>
                                          </p:val>
                                        </p:tav>
                                      </p:tavLst>
                                    </p:anim>
                                    <p:animEffect>
                                      <p:cBhvr>
                                        <p:cTn id="17" dur="500"/>
                                        <p:tgtEl>
                                          <p:spTgt spid="30745"/>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30725"/>
                                        </p:tgtEl>
                                        <p:attrNameLst>
                                          <p:attrName>style.visibility</p:attrName>
                                        </p:attrNameLst>
                                      </p:cBhvr>
                                      <p:to>
                                        <p:strVal val="visible"/>
                                      </p:to>
                                    </p:set>
                                    <p:animEffect>
                                      <p:cBhvr>
                                        <p:cTn id="21" dur="500"/>
                                        <p:tgtEl>
                                          <p:spTgt spid="3072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0723"/>
                                        </p:tgtEl>
                                        <p:attrNameLst>
                                          <p:attrName>style.visibility</p:attrName>
                                        </p:attrNameLst>
                                      </p:cBhvr>
                                      <p:to>
                                        <p:strVal val="visible"/>
                                      </p:to>
                                    </p:set>
                                    <p:animEffect>
                                      <p:cBhvr>
                                        <p:cTn id="24" dur="500"/>
                                        <p:tgtEl>
                                          <p:spTgt spid="30723"/>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0726"/>
                                        </p:tgtEl>
                                        <p:attrNameLst>
                                          <p:attrName>style.visibility</p:attrName>
                                        </p:attrNameLst>
                                      </p:cBhvr>
                                      <p:to>
                                        <p:strVal val="visible"/>
                                      </p:to>
                                    </p:set>
                                    <p:animEffect>
                                      <p:cBhvr>
                                        <p:cTn id="28" dur="500"/>
                                        <p:tgtEl>
                                          <p:spTgt spid="3072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0724"/>
                                        </p:tgtEl>
                                        <p:attrNameLst>
                                          <p:attrName>style.visibility</p:attrName>
                                        </p:attrNameLst>
                                      </p:cBhvr>
                                      <p:to>
                                        <p:strVal val="visible"/>
                                      </p:to>
                                    </p:set>
                                    <p:animEffect>
                                      <p:cBhvr>
                                        <p:cTn id="31" dur="500"/>
                                        <p:tgtEl>
                                          <p:spTgt spid="30724"/>
                                        </p:tgtEl>
                                      </p:cBhvr>
                                    </p:animEffect>
                                  </p:childTnLst>
                                </p:cTn>
                              </p:par>
                            </p:childTnLst>
                          </p:cTn>
                        </p:par>
                        <p:par>
                          <p:cTn id="32" fill="hold">
                            <p:stCondLst>
                              <p:cond delay="2000"/>
                            </p:stCondLst>
                            <p:childTnLst>
                              <p:par>
                                <p:cTn id="33" presetID="23" presetClass="entr" presetSubtype="16" fill="hold" grpId="0" nodeType="afterEffect">
                                  <p:stCondLst>
                                    <p:cond delay="0"/>
                                  </p:stCondLst>
                                  <p:childTnLst>
                                    <p:set>
                                      <p:cBhvr>
                                        <p:cTn id="34" dur="1" fill="hold">
                                          <p:stCondLst>
                                            <p:cond delay="0"/>
                                          </p:stCondLst>
                                        </p:cTn>
                                        <p:tgtEl>
                                          <p:spTgt spid="30727"/>
                                        </p:tgtEl>
                                        <p:attrNameLst>
                                          <p:attrName>style.visibility</p:attrName>
                                        </p:attrNameLst>
                                      </p:cBhvr>
                                      <p:to>
                                        <p:strVal val="visible"/>
                                      </p:to>
                                    </p:set>
                                    <p:anim calcmode="lin" valueType="num">
                                      <p:cBhvr>
                                        <p:cTn id="35" dur="500" fill="hold"/>
                                        <p:tgtEl>
                                          <p:spTgt spid="30727"/>
                                        </p:tgtEl>
                                        <p:attrNameLst>
                                          <p:attrName>ppt_w</p:attrName>
                                        </p:attrNameLst>
                                      </p:cBhvr>
                                      <p:tavLst>
                                        <p:tav tm="0">
                                          <p:val>
                                            <p:fltVal val="0"/>
                                          </p:val>
                                        </p:tav>
                                        <p:tav tm="100000">
                                          <p:val>
                                            <p:strVal val="#ppt_w"/>
                                          </p:val>
                                        </p:tav>
                                      </p:tavLst>
                                    </p:anim>
                                    <p:anim calcmode="lin" valueType="num">
                                      <p:cBhvr>
                                        <p:cTn id="36" dur="500" fill="hold"/>
                                        <p:tgtEl>
                                          <p:spTgt spid="3072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30728"/>
                                        </p:tgtEl>
                                        <p:attrNameLst>
                                          <p:attrName>style.visibility</p:attrName>
                                        </p:attrNameLst>
                                      </p:cBhvr>
                                      <p:to>
                                        <p:strVal val="visible"/>
                                      </p:to>
                                    </p:set>
                                    <p:anim calcmode="lin" valueType="num">
                                      <p:cBhvr>
                                        <p:cTn id="39" dur="500" fill="hold"/>
                                        <p:tgtEl>
                                          <p:spTgt spid="30728"/>
                                        </p:tgtEl>
                                        <p:attrNameLst>
                                          <p:attrName>ppt_w</p:attrName>
                                        </p:attrNameLst>
                                      </p:cBhvr>
                                      <p:tavLst>
                                        <p:tav tm="0">
                                          <p:val>
                                            <p:fltVal val="0"/>
                                          </p:val>
                                        </p:tav>
                                        <p:tav tm="100000">
                                          <p:val>
                                            <p:strVal val="#ppt_w"/>
                                          </p:val>
                                        </p:tav>
                                      </p:tavLst>
                                    </p:anim>
                                    <p:anim calcmode="lin" valueType="num">
                                      <p:cBhvr>
                                        <p:cTn id="40" dur="500" fill="hold"/>
                                        <p:tgtEl>
                                          <p:spTgt spid="30728"/>
                                        </p:tgtEl>
                                        <p:attrNameLst>
                                          <p:attrName>ppt_h</p:attrName>
                                        </p:attrNameLst>
                                      </p:cBhvr>
                                      <p:tavLst>
                                        <p:tav tm="0">
                                          <p:val>
                                            <p:fltVal val="0"/>
                                          </p:val>
                                        </p:tav>
                                        <p:tav tm="100000">
                                          <p:val>
                                            <p:strVal val="#ppt_h"/>
                                          </p:val>
                                        </p:tav>
                                      </p:tavLst>
                                    </p:anim>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30732"/>
                                        </p:tgtEl>
                                        <p:attrNameLst>
                                          <p:attrName>style.visibility</p:attrName>
                                        </p:attrNameLst>
                                      </p:cBhvr>
                                      <p:to>
                                        <p:strVal val="visible"/>
                                      </p:to>
                                    </p:set>
                                    <p:animEffect>
                                      <p:cBhvr>
                                        <p:cTn id="44" dur="500"/>
                                        <p:tgtEl>
                                          <p:spTgt spid="3073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0730"/>
                                        </p:tgtEl>
                                        <p:attrNameLst>
                                          <p:attrName>style.visibility</p:attrName>
                                        </p:attrNameLst>
                                      </p:cBhvr>
                                      <p:to>
                                        <p:strVal val="visible"/>
                                      </p:to>
                                    </p:set>
                                    <p:animEffect>
                                      <p:cBhvr>
                                        <p:cTn id="47" dur="500"/>
                                        <p:tgtEl>
                                          <p:spTgt spid="30730"/>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30731"/>
                                        </p:tgtEl>
                                        <p:attrNameLst>
                                          <p:attrName>style.visibility</p:attrName>
                                        </p:attrNameLst>
                                      </p:cBhvr>
                                      <p:to>
                                        <p:strVal val="visible"/>
                                      </p:to>
                                    </p:set>
                                    <p:animEffect>
                                      <p:cBhvr>
                                        <p:cTn id="51" dur="500"/>
                                        <p:tgtEl>
                                          <p:spTgt spid="307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0729"/>
                                        </p:tgtEl>
                                        <p:attrNameLst>
                                          <p:attrName>style.visibility</p:attrName>
                                        </p:attrNameLst>
                                      </p:cBhvr>
                                      <p:to>
                                        <p:strVal val="visible"/>
                                      </p:to>
                                    </p:set>
                                    <p:animEffect>
                                      <p:cBhvr>
                                        <p:cTn id="54" dur="500"/>
                                        <p:tgtEl>
                                          <p:spTgt spid="30729"/>
                                        </p:tgtEl>
                                      </p:cBhvr>
                                    </p:animEffect>
                                  </p:childTnLst>
                                </p:cTn>
                              </p:par>
                            </p:childTnLst>
                          </p:cTn>
                        </p:par>
                        <p:par>
                          <p:cTn id="55" fill="hold">
                            <p:stCondLst>
                              <p:cond delay="3500"/>
                            </p:stCondLst>
                            <p:childTnLst>
                              <p:par>
                                <p:cTn id="56" presetID="16" presetClass="entr" presetSubtype="21" fill="hold" grpId="0" nodeType="afterEffect">
                                  <p:stCondLst>
                                    <p:cond delay="0"/>
                                  </p:stCondLst>
                                  <p:childTnLst>
                                    <p:set>
                                      <p:cBhvr>
                                        <p:cTn id="57" dur="1" fill="hold">
                                          <p:stCondLst>
                                            <p:cond delay="0"/>
                                          </p:stCondLst>
                                        </p:cTn>
                                        <p:tgtEl>
                                          <p:spTgt spid="30739"/>
                                        </p:tgtEl>
                                        <p:attrNameLst>
                                          <p:attrName>style.visibility</p:attrName>
                                        </p:attrNameLst>
                                      </p:cBhvr>
                                      <p:to>
                                        <p:strVal val="visible"/>
                                      </p:to>
                                    </p:set>
                                    <p:animEffect>
                                      <p:cBhvr>
                                        <p:cTn id="58" dur="500"/>
                                        <p:tgtEl>
                                          <p:spTgt spid="30739"/>
                                        </p:tgtEl>
                                      </p:cBhvr>
                                    </p:animEffect>
                                  </p:childTnLst>
                                </p:cTn>
                              </p:par>
                            </p:childTnLst>
                          </p:cTn>
                        </p:par>
                        <p:par>
                          <p:cTn id="59" fill="hold">
                            <p:stCondLst>
                              <p:cond delay="4000"/>
                            </p:stCondLst>
                            <p:childTnLst>
                              <p:par>
                                <p:cTn id="60" presetID="49" presetClass="entr" presetSubtype="0" decel="100000" fill="hold" grpId="0" nodeType="afterEffect">
                                  <p:stCondLst>
                                    <p:cond delay="0"/>
                                  </p:stCondLst>
                                  <p:childTnLst>
                                    <p:set>
                                      <p:cBhvr>
                                        <p:cTn id="61" dur="1" fill="hold">
                                          <p:stCondLst>
                                            <p:cond delay="0"/>
                                          </p:stCondLst>
                                        </p:cTn>
                                        <p:tgtEl>
                                          <p:spTgt spid="30744"/>
                                        </p:tgtEl>
                                        <p:attrNameLst>
                                          <p:attrName>style.visibility</p:attrName>
                                        </p:attrNameLst>
                                      </p:cBhvr>
                                      <p:to>
                                        <p:strVal val="visible"/>
                                      </p:to>
                                    </p:set>
                                    <p:anim calcmode="lin" valueType="num">
                                      <p:cBhvr>
                                        <p:cTn id="62" dur="500" fill="hold"/>
                                        <p:tgtEl>
                                          <p:spTgt spid="30744"/>
                                        </p:tgtEl>
                                        <p:attrNameLst>
                                          <p:attrName>ppt_w</p:attrName>
                                        </p:attrNameLst>
                                      </p:cBhvr>
                                      <p:tavLst>
                                        <p:tav tm="0">
                                          <p:val>
                                            <p:fltVal val="0"/>
                                          </p:val>
                                        </p:tav>
                                        <p:tav tm="100000">
                                          <p:val>
                                            <p:strVal val="#ppt_w"/>
                                          </p:val>
                                        </p:tav>
                                      </p:tavLst>
                                    </p:anim>
                                    <p:anim calcmode="lin" valueType="num">
                                      <p:cBhvr>
                                        <p:cTn id="63" dur="500" fill="hold"/>
                                        <p:tgtEl>
                                          <p:spTgt spid="30744"/>
                                        </p:tgtEl>
                                        <p:attrNameLst>
                                          <p:attrName>ppt_h</p:attrName>
                                        </p:attrNameLst>
                                      </p:cBhvr>
                                      <p:tavLst>
                                        <p:tav tm="0">
                                          <p:val>
                                            <p:fltVal val="0"/>
                                          </p:val>
                                        </p:tav>
                                        <p:tav tm="100000">
                                          <p:val>
                                            <p:strVal val="#ppt_h"/>
                                          </p:val>
                                        </p:tav>
                                      </p:tavLst>
                                    </p:anim>
                                    <p:anim calcmode="lin" valueType="num">
                                      <p:cBhvr>
                                        <p:cTn id="64" dur="500" fill="hold"/>
                                        <p:tgtEl>
                                          <p:spTgt spid="30744"/>
                                        </p:tgtEl>
                                        <p:attrNameLst>
                                          <p:attrName>style.rotation</p:attrName>
                                        </p:attrNameLst>
                                      </p:cBhvr>
                                      <p:tavLst>
                                        <p:tav tm="0">
                                          <p:val>
                                            <p:fltVal val="360"/>
                                          </p:val>
                                        </p:tav>
                                        <p:tav tm="100000">
                                          <p:val>
                                            <p:fltVal val="0"/>
                                          </p:val>
                                        </p:tav>
                                      </p:tavLst>
                                    </p:anim>
                                    <p:animEffect>
                                      <p:cBhvr>
                                        <p:cTn id="65" dur="500"/>
                                        <p:tgtEl>
                                          <p:spTgt spid="30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ldLvl="0" animBg="1" autoUpdateAnimBg="0"/>
      <p:bldP spid="30724" grpId="0" bldLvl="0" animBg="1" autoUpdateAnimBg="0"/>
      <p:bldP spid="30725" grpId="0" bldLvl="0" animBg="1" autoUpdateAnimBg="0"/>
      <p:bldP spid="30726" grpId="0" bldLvl="0" animBg="1" autoUpdateAnimBg="0"/>
      <p:bldP spid="30727" grpId="0" bldLvl="0" animBg="1" autoUpdateAnimBg="0"/>
      <p:bldP spid="30728" grpId="0" bldLvl="0" animBg="1" autoUpdateAnimBg="0"/>
      <p:bldP spid="30729" grpId="0" bldLvl="0" animBg="1" autoUpdateAnimBg="0"/>
      <p:bldP spid="30730" grpId="0" bldLvl="0" animBg="1" autoUpdateAnimBg="0"/>
      <p:bldP spid="30731" grpId="0" bldLvl="0" animBg="1" autoUpdateAnimBg="0"/>
      <p:bldP spid="30732" grpId="0" bldLvl="0" animBg="1" autoUpdateAnimBg="0"/>
      <p:bldP spid="30739" grpId="0" bldLvl="0" autoUpdateAnimBg="0"/>
      <p:bldP spid="30744" grpId="0" bldLvl="0" animBg="1" autoUpdateAnimBg="0"/>
      <p:bldP spid="30745" grpId="0" bldLvl="0" animBg="1" autoUpdateAnimBg="0"/>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3" name="Rectangle 28"/>
          <p:cNvSpPr>
            <a:spLocks noChangeArrowheads="1"/>
          </p:cNvSpPr>
          <p:nvPr/>
        </p:nvSpPr>
        <p:spPr bwMode="auto">
          <a:xfrm>
            <a:off x="1793875" y="1831975"/>
            <a:ext cx="22018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单击此处添加</a:t>
            </a:r>
            <a:endParaRPr lang="zh-CN" altLang="en-US">
              <a:solidFill>
                <a:srgbClr val="888888"/>
              </a:solidFill>
              <a:ea typeface="微软雅黑" panose="020B0503020204020204" pitchFamily="34" charset="-122"/>
              <a:sym typeface="Verdana" panose="020B0604030504040204" pitchFamily="34" charset="0"/>
            </a:endParaRPr>
          </a:p>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段落文字内容</a:t>
            </a:r>
            <a:endParaRPr lang="zh-CN" altLang="en-US">
              <a:ea typeface="微软雅黑" panose="020B0503020204020204" pitchFamily="34" charset="-122"/>
            </a:endParaRPr>
          </a:p>
        </p:txBody>
      </p:sp>
      <p:sp>
        <p:nvSpPr>
          <p:cNvPr id="29724" name="Rectangle 29"/>
          <p:cNvSpPr>
            <a:spLocks noChangeArrowheads="1"/>
          </p:cNvSpPr>
          <p:nvPr/>
        </p:nvSpPr>
        <p:spPr bwMode="auto">
          <a:xfrm>
            <a:off x="1793875" y="2601913"/>
            <a:ext cx="22018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单击此处添加</a:t>
            </a:r>
            <a:endParaRPr lang="zh-CN" altLang="en-US">
              <a:solidFill>
                <a:srgbClr val="888888"/>
              </a:solidFill>
              <a:ea typeface="微软雅黑" panose="020B0503020204020204" pitchFamily="34" charset="-122"/>
              <a:sym typeface="Verdana" panose="020B0604030504040204" pitchFamily="34" charset="0"/>
            </a:endParaRPr>
          </a:p>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段落文字内容</a:t>
            </a:r>
            <a:endParaRPr lang="zh-CN" altLang="en-US">
              <a:ea typeface="微软雅黑" panose="020B0503020204020204" pitchFamily="34" charset="-122"/>
            </a:endParaRPr>
          </a:p>
        </p:txBody>
      </p:sp>
      <p:sp>
        <p:nvSpPr>
          <p:cNvPr id="29725" name="Rectangle 30"/>
          <p:cNvSpPr>
            <a:spLocks noChangeArrowheads="1"/>
          </p:cNvSpPr>
          <p:nvPr/>
        </p:nvSpPr>
        <p:spPr bwMode="auto">
          <a:xfrm>
            <a:off x="5051425" y="1831975"/>
            <a:ext cx="22018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单击此处添加</a:t>
            </a:r>
            <a:endParaRPr lang="zh-CN" altLang="en-US">
              <a:solidFill>
                <a:srgbClr val="888888"/>
              </a:solidFill>
              <a:ea typeface="微软雅黑" panose="020B0503020204020204" pitchFamily="34" charset="-122"/>
              <a:sym typeface="Verdana" panose="020B0604030504040204" pitchFamily="34" charset="0"/>
            </a:endParaRPr>
          </a:p>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段落文字内容</a:t>
            </a:r>
            <a:endParaRPr lang="zh-CN" altLang="en-US">
              <a:ea typeface="微软雅黑" panose="020B0503020204020204" pitchFamily="34" charset="-122"/>
            </a:endParaRPr>
          </a:p>
        </p:txBody>
      </p:sp>
      <p:sp>
        <p:nvSpPr>
          <p:cNvPr id="29726" name="Rectangle 31"/>
          <p:cNvSpPr>
            <a:spLocks noChangeArrowheads="1"/>
          </p:cNvSpPr>
          <p:nvPr/>
        </p:nvSpPr>
        <p:spPr bwMode="auto">
          <a:xfrm>
            <a:off x="5051425" y="2601913"/>
            <a:ext cx="22018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单击此处添加</a:t>
            </a:r>
            <a:endParaRPr lang="zh-CN" altLang="en-US">
              <a:solidFill>
                <a:srgbClr val="888888"/>
              </a:solidFill>
              <a:ea typeface="微软雅黑" panose="020B0503020204020204" pitchFamily="34" charset="-122"/>
              <a:sym typeface="Verdana" panose="020B0604030504040204" pitchFamily="34" charset="0"/>
            </a:endParaRPr>
          </a:p>
          <a:p>
            <a:pPr eaLnBrk="1" fontAlgn="base" hangingPunct="1">
              <a:lnSpc>
                <a:spcPct val="150000"/>
              </a:lnSpc>
            </a:pPr>
            <a:r>
              <a:rPr lang="zh-CN" altLang="en-US">
                <a:solidFill>
                  <a:srgbClr val="888888"/>
                </a:solidFill>
                <a:ea typeface="微软雅黑" panose="020B0503020204020204" pitchFamily="34" charset="-122"/>
                <a:sym typeface="Verdana" panose="020B0604030504040204" pitchFamily="34" charset="0"/>
              </a:rPr>
              <a:t>段落文字内容</a:t>
            </a:r>
            <a:endParaRPr lang="zh-CN" altLang="en-US">
              <a:ea typeface="微软雅黑" panose="020B0503020204020204" pitchFamily="34" charset="-122"/>
            </a:endParaRPr>
          </a:p>
        </p:txBody>
      </p:sp>
      <p:sp>
        <p:nvSpPr>
          <p:cNvPr id="29730" name="Line 23"/>
          <p:cNvSpPr>
            <a:spLocks noChangeShapeType="1"/>
          </p:cNvSpPr>
          <p:nvPr/>
        </p:nvSpPr>
        <p:spPr bwMode="auto">
          <a:xfrm>
            <a:off x="2030413" y="2601913"/>
            <a:ext cx="1712912" cy="1587"/>
          </a:xfrm>
          <a:prstGeom prst="line">
            <a:avLst/>
          </a:prstGeom>
          <a:noFill/>
          <a:ln w="19050">
            <a:solidFill>
              <a:srgbClr val="000000"/>
            </a:solidFill>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29731" name="Line 24"/>
          <p:cNvSpPr>
            <a:spLocks noChangeShapeType="1"/>
          </p:cNvSpPr>
          <p:nvPr/>
        </p:nvSpPr>
        <p:spPr bwMode="auto">
          <a:xfrm>
            <a:off x="5353050" y="2601913"/>
            <a:ext cx="1712913" cy="1587"/>
          </a:xfrm>
          <a:prstGeom prst="line">
            <a:avLst/>
          </a:prstGeom>
          <a:noFill/>
          <a:ln w="19050">
            <a:solidFill>
              <a:srgbClr val="000000"/>
            </a:solidFill>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29732" name="椭圆 4"/>
          <p:cNvSpPr>
            <a:spLocks noChangeArrowheads="1"/>
          </p:cNvSpPr>
          <p:nvPr/>
        </p:nvSpPr>
        <p:spPr bwMode="auto">
          <a:xfrm>
            <a:off x="533400" y="1887538"/>
            <a:ext cx="1423988" cy="1423987"/>
          </a:xfrm>
          <a:prstGeom prst="ellipse">
            <a:avLst/>
          </a:prstGeom>
          <a:solidFill>
            <a:schemeClr val="accent1"/>
          </a:solidFill>
          <a:ln>
            <a:noFill/>
          </a:ln>
        </p:spPr>
        <p:txBody>
          <a:bodyPr anchor="ctr"/>
          <a:lstStyle/>
          <a:p>
            <a:pPr eaLnBrk="1" fontAlgn="base" hangingPunct="1">
              <a:lnSpc>
                <a:spcPct val="120000"/>
              </a:lnSpc>
            </a:pPr>
            <a:r>
              <a:rPr lang="zh-CN" altLang="en-US" b="1" dirty="0">
                <a:solidFill>
                  <a:srgbClr val="FFFFFF"/>
                </a:solidFill>
                <a:ea typeface="微软雅黑" panose="020B0503020204020204" pitchFamily="34" charset="-122"/>
                <a:sym typeface="Verdana" panose="020B0604030504040204" pitchFamily="34" charset="0"/>
              </a:rPr>
              <a:t>单击此处添加标题</a:t>
            </a:r>
            <a:endParaRPr lang="zh-CN" altLang="en-US" dirty="0">
              <a:ea typeface="微软雅黑" panose="020B0503020204020204" pitchFamily="34" charset="-122"/>
            </a:endParaRPr>
          </a:p>
        </p:txBody>
      </p:sp>
      <p:sp>
        <p:nvSpPr>
          <p:cNvPr id="29733" name="椭圆 4"/>
          <p:cNvSpPr>
            <a:spLocks noChangeArrowheads="1"/>
          </p:cNvSpPr>
          <p:nvPr/>
        </p:nvSpPr>
        <p:spPr bwMode="auto">
          <a:xfrm>
            <a:off x="3849688" y="1887538"/>
            <a:ext cx="1423987" cy="1423987"/>
          </a:xfrm>
          <a:prstGeom prst="ellipse">
            <a:avLst/>
          </a:prstGeom>
          <a:solidFill>
            <a:schemeClr val="accent2"/>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29734" name="椭圆 4"/>
          <p:cNvSpPr>
            <a:spLocks noChangeArrowheads="1"/>
          </p:cNvSpPr>
          <p:nvPr/>
        </p:nvSpPr>
        <p:spPr bwMode="auto">
          <a:xfrm>
            <a:off x="7126288" y="1887538"/>
            <a:ext cx="1423987" cy="1423987"/>
          </a:xfrm>
          <a:prstGeom prst="ellipse">
            <a:avLst/>
          </a:prstGeom>
          <a:solidFill>
            <a:schemeClr val="accent1"/>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11" name="Shape 2196"/>
          <p:cNvSpPr>
            <a:spLocks noChangeShapeType="1"/>
          </p:cNvSpPr>
          <p:nvPr/>
        </p:nvSpPr>
        <p:spPr bwMode="auto">
          <a:xfrm>
            <a:off x="5513785" y="3670639"/>
            <a:ext cx="263128" cy="0"/>
          </a:xfrm>
          <a:prstGeom prst="line">
            <a:avLst/>
          </a:prstGeom>
          <a:noFill/>
          <a:ln w="12700">
            <a:solidFill>
              <a:srgbClr val="53585F"/>
            </a:solidFill>
            <a:miter lim="400000"/>
            <a:tailEnd type="oval" w="med" len="med"/>
          </a:ln>
          <a:extLst>
            <a:ext uri="{909E8E84-426E-40DD-AFC4-6F175D3DCCD1}">
              <a14:hiddenFill xmlns:a14="http://schemas.microsoft.com/office/drawing/2010/main">
                <a:noFill/>
              </a14:hiddenFill>
            </a:ext>
          </a:extLst>
        </p:spPr>
        <p:txBody>
          <a:bodyPr lIns="38100" tIns="38100" rIns="38100" bIns="38100" anchor="ctr"/>
          <a:lstStyle/>
          <a:p>
            <a:pPr algn="ctr"/>
            <a:endParaRPr lang="zh-CN" altLang="en-US"/>
          </a:p>
        </p:txBody>
      </p:sp>
      <p:sp>
        <p:nvSpPr>
          <p:cNvPr id="12" name="TextBox 11"/>
          <p:cNvSpPr txBox="1"/>
          <p:nvPr/>
        </p:nvSpPr>
        <p:spPr>
          <a:xfrm>
            <a:off x="1139429" y="4036274"/>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a:solidFill>
                  <a:srgbClr val="7F7F7F"/>
                </a:solidFill>
                <a:latin typeface="Open Sans" pitchFamily="34" charset="0"/>
              </a:rPr>
              <a:t>Lorem stebus danaime lovera donakamare dimasa quosam santLoirem ipsume koler sit denima astebus daname lovera don yakamare dimasa qm santLorem ipsume denima astebus daname lovera dono pakama dalaman.</a:t>
            </a:r>
            <a:endParaRPr lang="id-ID" altLang="zh-CN" sz="900">
              <a:solidFill>
                <a:srgbClr val="7F7F7F"/>
              </a:solidFill>
              <a:latin typeface="Open Sans" pitchFamily="34" charset="0"/>
              <a:ea typeface="Open Sans" pitchFamily="34" charset="0"/>
              <a:cs typeface="Open Sans" pitchFamily="34" charset="0"/>
            </a:endParaRPr>
          </a:p>
        </p:txBody>
      </p:sp>
      <p:sp>
        <p:nvSpPr>
          <p:cNvPr id="13"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4" name="直接连接符 13"/>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9730"/>
                                        </p:tgtEl>
                                        <p:attrNameLst>
                                          <p:attrName>style.visibility</p:attrName>
                                        </p:attrNameLst>
                                      </p:cBhvr>
                                      <p:to>
                                        <p:strVal val="visible"/>
                                      </p:to>
                                    </p:set>
                                    <p:animEffect>
                                      <p:cBhvr>
                                        <p:cTn id="14" dur="500"/>
                                        <p:tgtEl>
                                          <p:spTgt spid="29730"/>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29723"/>
                                        </p:tgtEl>
                                        <p:attrNameLst>
                                          <p:attrName>style.visibility</p:attrName>
                                        </p:attrNameLst>
                                      </p:cBhvr>
                                      <p:to>
                                        <p:strVal val="visible"/>
                                      </p:to>
                                    </p:set>
                                    <p:animEffect>
                                      <p:cBhvr>
                                        <p:cTn id="18" dur="500"/>
                                        <p:tgtEl>
                                          <p:spTgt spid="29723"/>
                                        </p:tgtEl>
                                      </p:cBhvr>
                                    </p:animEffect>
                                  </p:childTnLst>
                                </p:cTn>
                              </p:par>
                              <p:par>
                                <p:cTn id="19" presetID="12" presetClass="entr" presetSubtype="1" fill="hold" nodeType="withEffect">
                                  <p:stCondLst>
                                    <p:cond delay="0"/>
                                  </p:stCondLst>
                                  <p:childTnLst>
                                    <p:set>
                                      <p:cBhvr>
                                        <p:cTn id="20" dur="1" fill="hold">
                                          <p:stCondLst>
                                            <p:cond delay="0"/>
                                          </p:stCondLst>
                                        </p:cTn>
                                        <p:tgtEl>
                                          <p:spTgt spid="29724"/>
                                        </p:tgtEl>
                                        <p:attrNameLst>
                                          <p:attrName>style.visibility</p:attrName>
                                        </p:attrNameLst>
                                      </p:cBhvr>
                                      <p:to>
                                        <p:strVal val="visible"/>
                                      </p:to>
                                    </p:set>
                                    <p:animEffect>
                                      <p:cBhvr>
                                        <p:cTn id="21" dur="500"/>
                                        <p:tgtEl>
                                          <p:spTgt spid="29724"/>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9731"/>
                                        </p:tgtEl>
                                        <p:attrNameLst>
                                          <p:attrName>style.visibility</p:attrName>
                                        </p:attrNameLst>
                                      </p:cBhvr>
                                      <p:to>
                                        <p:strVal val="visible"/>
                                      </p:to>
                                    </p:set>
                                    <p:animEffect>
                                      <p:cBhvr>
                                        <p:cTn id="25" dur="500"/>
                                        <p:tgtEl>
                                          <p:spTgt spid="29731"/>
                                        </p:tgtEl>
                                      </p:cBhvr>
                                    </p:animEffect>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29725"/>
                                        </p:tgtEl>
                                        <p:attrNameLst>
                                          <p:attrName>style.visibility</p:attrName>
                                        </p:attrNameLst>
                                      </p:cBhvr>
                                      <p:to>
                                        <p:strVal val="visible"/>
                                      </p:to>
                                    </p:set>
                                    <p:animEffect>
                                      <p:cBhvr>
                                        <p:cTn id="29" dur="500"/>
                                        <p:tgtEl>
                                          <p:spTgt spid="29725"/>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29726"/>
                                        </p:tgtEl>
                                        <p:attrNameLst>
                                          <p:attrName>style.visibility</p:attrName>
                                        </p:attrNameLst>
                                      </p:cBhvr>
                                      <p:to>
                                        <p:strVal val="visible"/>
                                      </p:to>
                                    </p:set>
                                    <p:animEffect>
                                      <p:cBhvr>
                                        <p:cTn id="32" dur="500"/>
                                        <p:tgtEl>
                                          <p:spTgt spid="29726"/>
                                        </p:tgtEl>
                                      </p:cBhvr>
                                    </p:animEffect>
                                  </p:childTnLst>
                                </p:cTn>
                              </p:par>
                            </p:childTnLst>
                          </p:cTn>
                        </p:par>
                        <p:par>
                          <p:cTn id="33" fill="hold">
                            <p:stCondLst>
                              <p:cond delay="2500"/>
                            </p:stCondLst>
                            <p:childTnLst>
                              <p:par>
                                <p:cTn id="34" presetID="49" presetClass="entr" presetSubtype="0" decel="100000" fill="hold" grpId="0" nodeType="afterEffect">
                                  <p:stCondLst>
                                    <p:cond delay="0"/>
                                  </p:stCondLst>
                                  <p:childTnLst>
                                    <p:set>
                                      <p:cBhvr>
                                        <p:cTn id="35" dur="1" fill="hold">
                                          <p:stCondLst>
                                            <p:cond delay="0"/>
                                          </p:stCondLst>
                                        </p:cTn>
                                        <p:tgtEl>
                                          <p:spTgt spid="29732"/>
                                        </p:tgtEl>
                                        <p:attrNameLst>
                                          <p:attrName>style.visibility</p:attrName>
                                        </p:attrNameLst>
                                      </p:cBhvr>
                                      <p:to>
                                        <p:strVal val="visible"/>
                                      </p:to>
                                    </p:set>
                                    <p:anim calcmode="lin" valueType="num">
                                      <p:cBhvr>
                                        <p:cTn id="36" dur="500" fill="hold"/>
                                        <p:tgtEl>
                                          <p:spTgt spid="29732"/>
                                        </p:tgtEl>
                                        <p:attrNameLst>
                                          <p:attrName>ppt_w</p:attrName>
                                        </p:attrNameLst>
                                      </p:cBhvr>
                                      <p:tavLst>
                                        <p:tav tm="0">
                                          <p:val>
                                            <p:fltVal val="0"/>
                                          </p:val>
                                        </p:tav>
                                        <p:tav tm="100000">
                                          <p:val>
                                            <p:strVal val="#ppt_w"/>
                                          </p:val>
                                        </p:tav>
                                      </p:tavLst>
                                    </p:anim>
                                    <p:anim calcmode="lin" valueType="num">
                                      <p:cBhvr>
                                        <p:cTn id="37" dur="500" fill="hold"/>
                                        <p:tgtEl>
                                          <p:spTgt spid="29732"/>
                                        </p:tgtEl>
                                        <p:attrNameLst>
                                          <p:attrName>ppt_h</p:attrName>
                                        </p:attrNameLst>
                                      </p:cBhvr>
                                      <p:tavLst>
                                        <p:tav tm="0">
                                          <p:val>
                                            <p:fltVal val="0"/>
                                          </p:val>
                                        </p:tav>
                                        <p:tav tm="100000">
                                          <p:val>
                                            <p:strVal val="#ppt_h"/>
                                          </p:val>
                                        </p:tav>
                                      </p:tavLst>
                                    </p:anim>
                                    <p:anim calcmode="lin" valueType="num">
                                      <p:cBhvr>
                                        <p:cTn id="38" dur="500" fill="hold"/>
                                        <p:tgtEl>
                                          <p:spTgt spid="29732"/>
                                        </p:tgtEl>
                                        <p:attrNameLst>
                                          <p:attrName>style.rotation</p:attrName>
                                        </p:attrNameLst>
                                      </p:cBhvr>
                                      <p:tavLst>
                                        <p:tav tm="0">
                                          <p:val>
                                            <p:fltVal val="360"/>
                                          </p:val>
                                        </p:tav>
                                        <p:tav tm="100000">
                                          <p:val>
                                            <p:fltVal val="0"/>
                                          </p:val>
                                        </p:tav>
                                      </p:tavLst>
                                    </p:anim>
                                    <p:animEffect>
                                      <p:cBhvr>
                                        <p:cTn id="39" dur="500"/>
                                        <p:tgtEl>
                                          <p:spTgt spid="29732"/>
                                        </p:tgtEl>
                                      </p:cBhvr>
                                    </p:animEffect>
                                  </p:childTnLst>
                                </p:cTn>
                              </p:par>
                            </p:childTnLst>
                          </p:cTn>
                        </p:par>
                        <p:par>
                          <p:cTn id="40" fill="hold">
                            <p:stCondLst>
                              <p:cond delay="3000"/>
                            </p:stCondLst>
                            <p:childTnLst>
                              <p:par>
                                <p:cTn id="41" presetID="49" presetClass="entr" presetSubtype="0" decel="100000" fill="hold" grpId="0" nodeType="afterEffect">
                                  <p:stCondLst>
                                    <p:cond delay="0"/>
                                  </p:stCondLst>
                                  <p:childTnLst>
                                    <p:set>
                                      <p:cBhvr>
                                        <p:cTn id="42" dur="1" fill="hold">
                                          <p:stCondLst>
                                            <p:cond delay="0"/>
                                          </p:stCondLst>
                                        </p:cTn>
                                        <p:tgtEl>
                                          <p:spTgt spid="29733"/>
                                        </p:tgtEl>
                                        <p:attrNameLst>
                                          <p:attrName>style.visibility</p:attrName>
                                        </p:attrNameLst>
                                      </p:cBhvr>
                                      <p:to>
                                        <p:strVal val="visible"/>
                                      </p:to>
                                    </p:set>
                                    <p:anim calcmode="lin" valueType="num">
                                      <p:cBhvr>
                                        <p:cTn id="43" dur="500" fill="hold"/>
                                        <p:tgtEl>
                                          <p:spTgt spid="29733"/>
                                        </p:tgtEl>
                                        <p:attrNameLst>
                                          <p:attrName>ppt_w</p:attrName>
                                        </p:attrNameLst>
                                      </p:cBhvr>
                                      <p:tavLst>
                                        <p:tav tm="0">
                                          <p:val>
                                            <p:fltVal val="0"/>
                                          </p:val>
                                        </p:tav>
                                        <p:tav tm="100000">
                                          <p:val>
                                            <p:strVal val="#ppt_w"/>
                                          </p:val>
                                        </p:tav>
                                      </p:tavLst>
                                    </p:anim>
                                    <p:anim calcmode="lin" valueType="num">
                                      <p:cBhvr>
                                        <p:cTn id="44" dur="500" fill="hold"/>
                                        <p:tgtEl>
                                          <p:spTgt spid="29733"/>
                                        </p:tgtEl>
                                        <p:attrNameLst>
                                          <p:attrName>ppt_h</p:attrName>
                                        </p:attrNameLst>
                                      </p:cBhvr>
                                      <p:tavLst>
                                        <p:tav tm="0">
                                          <p:val>
                                            <p:fltVal val="0"/>
                                          </p:val>
                                        </p:tav>
                                        <p:tav tm="100000">
                                          <p:val>
                                            <p:strVal val="#ppt_h"/>
                                          </p:val>
                                        </p:tav>
                                      </p:tavLst>
                                    </p:anim>
                                    <p:anim calcmode="lin" valueType="num">
                                      <p:cBhvr>
                                        <p:cTn id="45" dur="500" fill="hold"/>
                                        <p:tgtEl>
                                          <p:spTgt spid="29733"/>
                                        </p:tgtEl>
                                        <p:attrNameLst>
                                          <p:attrName>style.rotation</p:attrName>
                                        </p:attrNameLst>
                                      </p:cBhvr>
                                      <p:tavLst>
                                        <p:tav tm="0">
                                          <p:val>
                                            <p:fltVal val="360"/>
                                          </p:val>
                                        </p:tav>
                                        <p:tav tm="100000">
                                          <p:val>
                                            <p:fltVal val="0"/>
                                          </p:val>
                                        </p:tav>
                                      </p:tavLst>
                                    </p:anim>
                                    <p:animEffect>
                                      <p:cBhvr>
                                        <p:cTn id="46" dur="500"/>
                                        <p:tgtEl>
                                          <p:spTgt spid="29733"/>
                                        </p:tgtEl>
                                      </p:cBhvr>
                                    </p:animEffect>
                                  </p:childTnLst>
                                </p:cTn>
                              </p:par>
                            </p:childTnLst>
                          </p:cTn>
                        </p:par>
                        <p:par>
                          <p:cTn id="47" fill="hold">
                            <p:stCondLst>
                              <p:cond delay="3500"/>
                            </p:stCondLst>
                            <p:childTnLst>
                              <p:par>
                                <p:cTn id="48" presetID="49" presetClass="entr" presetSubtype="0" decel="100000" fill="hold" grpId="0" nodeType="afterEffect">
                                  <p:stCondLst>
                                    <p:cond delay="0"/>
                                  </p:stCondLst>
                                  <p:childTnLst>
                                    <p:set>
                                      <p:cBhvr>
                                        <p:cTn id="49" dur="1" fill="hold">
                                          <p:stCondLst>
                                            <p:cond delay="0"/>
                                          </p:stCondLst>
                                        </p:cTn>
                                        <p:tgtEl>
                                          <p:spTgt spid="29734"/>
                                        </p:tgtEl>
                                        <p:attrNameLst>
                                          <p:attrName>style.visibility</p:attrName>
                                        </p:attrNameLst>
                                      </p:cBhvr>
                                      <p:to>
                                        <p:strVal val="visible"/>
                                      </p:to>
                                    </p:set>
                                    <p:anim calcmode="lin" valueType="num">
                                      <p:cBhvr>
                                        <p:cTn id="50" dur="500" fill="hold"/>
                                        <p:tgtEl>
                                          <p:spTgt spid="29734"/>
                                        </p:tgtEl>
                                        <p:attrNameLst>
                                          <p:attrName>ppt_w</p:attrName>
                                        </p:attrNameLst>
                                      </p:cBhvr>
                                      <p:tavLst>
                                        <p:tav tm="0">
                                          <p:val>
                                            <p:fltVal val="0"/>
                                          </p:val>
                                        </p:tav>
                                        <p:tav tm="100000">
                                          <p:val>
                                            <p:strVal val="#ppt_w"/>
                                          </p:val>
                                        </p:tav>
                                      </p:tavLst>
                                    </p:anim>
                                    <p:anim calcmode="lin" valueType="num">
                                      <p:cBhvr>
                                        <p:cTn id="51" dur="500" fill="hold"/>
                                        <p:tgtEl>
                                          <p:spTgt spid="29734"/>
                                        </p:tgtEl>
                                        <p:attrNameLst>
                                          <p:attrName>ppt_h</p:attrName>
                                        </p:attrNameLst>
                                      </p:cBhvr>
                                      <p:tavLst>
                                        <p:tav tm="0">
                                          <p:val>
                                            <p:fltVal val="0"/>
                                          </p:val>
                                        </p:tav>
                                        <p:tav tm="100000">
                                          <p:val>
                                            <p:strVal val="#ppt_h"/>
                                          </p:val>
                                        </p:tav>
                                      </p:tavLst>
                                    </p:anim>
                                    <p:anim calcmode="lin" valueType="num">
                                      <p:cBhvr>
                                        <p:cTn id="52" dur="500" fill="hold"/>
                                        <p:tgtEl>
                                          <p:spTgt spid="29734"/>
                                        </p:tgtEl>
                                        <p:attrNameLst>
                                          <p:attrName>style.rotation</p:attrName>
                                        </p:attrNameLst>
                                      </p:cBhvr>
                                      <p:tavLst>
                                        <p:tav tm="0">
                                          <p:val>
                                            <p:fltVal val="360"/>
                                          </p:val>
                                        </p:tav>
                                        <p:tav tm="100000">
                                          <p:val>
                                            <p:fltVal val="0"/>
                                          </p:val>
                                        </p:tav>
                                      </p:tavLst>
                                    </p:anim>
                                    <p:animEffect>
                                      <p:cBhvr>
                                        <p:cTn id="53" dur="500"/>
                                        <p:tgtEl>
                                          <p:spTgt spid="29734"/>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3" grpId="0" bldLvl="0" autoUpdateAnimBg="0"/>
      <p:bldP spid="29725" grpId="0" bldLvl="0" autoUpdateAnimBg="0"/>
      <p:bldP spid="29726" grpId="0" bldLvl="0" autoUpdateAnimBg="0"/>
      <p:bldP spid="29730" grpId="0" bldLvl="0" animBg="1" autoUpdateAnimBg="0"/>
      <p:bldP spid="29731" grpId="0" bldLvl="0" animBg="1" autoUpdateAnimBg="0"/>
      <p:bldP spid="29732" grpId="0" bldLvl="0" animBg="1" autoUpdateAnimBg="0"/>
      <p:bldP spid="29733" grpId="0" bldLvl="0" animBg="1" autoUpdateAnimBg="0"/>
      <p:bldP spid="29734" grpId="0" bldLvl="0" animBg="1" autoUpdateAnimBg="0"/>
      <p:bldP spid="11" grpId="0" animBg="1"/>
      <p:bldP spid="12"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610599" y="1429574"/>
            <a:ext cx="1450887" cy="1450886"/>
            <a:chOff x="1610599" y="1429574"/>
            <a:chExt cx="1450887" cy="1450886"/>
          </a:xfrm>
        </p:grpSpPr>
        <p:sp>
          <p:nvSpPr>
            <p:cNvPr id="2" name="椭圆 1"/>
            <p:cNvSpPr/>
            <p:nvPr/>
          </p:nvSpPr>
          <p:spPr>
            <a:xfrm>
              <a:off x="1610599" y="1429574"/>
              <a:ext cx="1450887" cy="1450886"/>
            </a:xfrm>
            <a:prstGeom prst="ellipse">
              <a:avLst/>
            </a:prstGeom>
            <a:noFill/>
            <a:ln w="104775" cap="flat" cmpd="sng" algn="ctr">
              <a:solidFill>
                <a:schemeClr val="accent1"/>
              </a:solidFill>
              <a:prstDash val="solid"/>
            </a:ln>
            <a:effectLst/>
            <a:scene3d>
              <a:camera prst="orthographicFront"/>
              <a:lightRig rig="threePt" dir="t"/>
            </a:scene3d>
            <a:sp3d>
              <a:bevelT w="241300" h="6350" prst="coolSlant"/>
            </a:sp3d>
          </p:spPr>
          <p:txBody>
            <a:bodyPr lIns="0" tIns="540000" rIns="0" bIns="0" anchor="ctr"/>
            <a:lstStyle/>
            <a:p>
              <a:pPr algn="ctr">
                <a:lnSpc>
                  <a:spcPct val="120000"/>
                </a:lnSpc>
                <a:defRPr/>
              </a:pPr>
              <a:r>
                <a:rPr lang="zh-CN" altLang="en-US" sz="1400" kern="0" dirty="0">
                  <a:solidFill>
                    <a:prstClr val="white">
                      <a:lumMod val="50000"/>
                    </a:prstClr>
                  </a:solidFill>
                  <a:latin typeface="幼圆" panose="02010509060101010101" pitchFamily="49" charset="-122"/>
                  <a:ea typeface="幼圆" panose="02010509060101010101" pitchFamily="49" charset="-122"/>
                </a:rPr>
                <a:t>请在这里输入您的标题  </a:t>
              </a:r>
              <a:endParaRPr lang="en-US" altLang="zh-CN" sz="1400" kern="0" dirty="0">
                <a:solidFill>
                  <a:prstClr val="white">
                    <a:lumMod val="50000"/>
                  </a:prstClr>
                </a:solidFill>
                <a:latin typeface="幼圆" panose="02010509060101010101" pitchFamily="49" charset="-122"/>
                <a:ea typeface="幼圆" panose="02010509060101010101" pitchFamily="49" charset="-122"/>
              </a:endParaRPr>
            </a:p>
            <a:p>
              <a:pPr algn="ctr">
                <a:lnSpc>
                  <a:spcPct val="120000"/>
                </a:lnSpc>
                <a:defRPr/>
              </a:pPr>
              <a:endParaRPr lang="en-US" altLang="zh-CN" sz="1400" kern="0" dirty="0">
                <a:solidFill>
                  <a:prstClr val="white">
                    <a:lumMod val="50000"/>
                  </a:prstClr>
                </a:solidFill>
                <a:latin typeface="幼圆" panose="02010509060101010101" pitchFamily="49" charset="-122"/>
                <a:ea typeface="幼圆" panose="02010509060101010101" pitchFamily="49" charset="-122"/>
              </a:endParaRPr>
            </a:p>
          </p:txBody>
        </p:sp>
        <p:sp>
          <p:nvSpPr>
            <p:cNvPr id="3" name="任意多边形 33"/>
            <p:cNvSpPr/>
            <p:nvPr/>
          </p:nvSpPr>
          <p:spPr bwMode="auto">
            <a:xfrm>
              <a:off x="1737765" y="1491408"/>
              <a:ext cx="1207276" cy="382490"/>
            </a:xfrm>
            <a:custGeom>
              <a:avLst/>
              <a:gdLst>
                <a:gd name="T0" fmla="*/ 689449 w 1377002"/>
                <a:gd name="T1" fmla="*/ 0 h 437558"/>
                <a:gd name="T2" fmla="*/ 1324282 w 1377002"/>
                <a:gd name="T3" fmla="*/ 335542 h 437558"/>
                <a:gd name="T4" fmla="*/ 1378899 w 1377002"/>
                <a:gd name="T5" fmla="*/ 435570 h 437558"/>
                <a:gd name="T6" fmla="*/ 0 w 1377002"/>
                <a:gd name="T7" fmla="*/ 435570 h 437558"/>
                <a:gd name="T8" fmla="*/ 54617 w 1377002"/>
                <a:gd name="T9" fmla="*/ 335542 h 437558"/>
                <a:gd name="T10" fmla="*/ 689449 w 1377002"/>
                <a:gd name="T11" fmla="*/ 0 h 437558"/>
                <a:gd name="T12" fmla="*/ 0 60000 65536"/>
                <a:gd name="T13" fmla="*/ 0 60000 65536"/>
                <a:gd name="T14" fmla="*/ 0 60000 65536"/>
                <a:gd name="T15" fmla="*/ 0 60000 65536"/>
                <a:gd name="T16" fmla="*/ 0 60000 65536"/>
                <a:gd name="T17" fmla="*/ 0 60000 65536"/>
                <a:gd name="T18" fmla="*/ 0 w 1377002"/>
                <a:gd name="T19" fmla="*/ 0 h 437558"/>
                <a:gd name="T20" fmla="*/ 1377002 w 1377002"/>
                <a:gd name="T21" fmla="*/ 437558 h 437558"/>
              </a:gdLst>
              <a:ahLst/>
              <a:cxnLst>
                <a:cxn ang="T12">
                  <a:pos x="T0" y="T1"/>
                </a:cxn>
                <a:cxn ang="T13">
                  <a:pos x="T2" y="T3"/>
                </a:cxn>
                <a:cxn ang="T14">
                  <a:pos x="T4" y="T5"/>
                </a:cxn>
                <a:cxn ang="T15">
                  <a:pos x="T6" y="T7"/>
                </a:cxn>
                <a:cxn ang="T16">
                  <a:pos x="T8" y="T9"/>
                </a:cxn>
                <a:cxn ang="T17">
                  <a:pos x="T10" y="T11"/>
                </a:cxn>
              </a:cxnLst>
              <a:rect l="T18" t="T19" r="T20" b="T21"/>
              <a:pathLst>
                <a:path w="1377002" h="437558">
                  <a:moveTo>
                    <a:pt x="688501" y="0"/>
                  </a:moveTo>
                  <a:cubicBezTo>
                    <a:pt x="952400" y="0"/>
                    <a:pt x="1185070" y="133708"/>
                    <a:pt x="1322461" y="337074"/>
                  </a:cubicBezTo>
                  <a:lnTo>
                    <a:pt x="1377002" y="437558"/>
                  </a:lnTo>
                  <a:lnTo>
                    <a:pt x="0" y="437558"/>
                  </a:lnTo>
                  <a:lnTo>
                    <a:pt x="54541" y="337074"/>
                  </a:lnTo>
                  <a:cubicBezTo>
                    <a:pt x="191933" y="133708"/>
                    <a:pt x="424602" y="0"/>
                    <a:pt x="688501" y="0"/>
                  </a:cubicBezTo>
                  <a:close/>
                </a:path>
              </a:pathLst>
            </a:custGeom>
            <a:solidFill>
              <a:schemeClr val="accent1"/>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ct val="0"/>
                </a:spcBef>
                <a:buFontTx/>
                <a:buNone/>
              </a:pPr>
              <a:r>
                <a:rPr lang="zh-CN" altLang="en-US" sz="1800" dirty="0">
                  <a:solidFill>
                    <a:prstClr val="white"/>
                  </a:solidFill>
                  <a:latin typeface="微软雅黑" panose="020B0503020204020204" pitchFamily="34" charset="-122"/>
                </a:rPr>
                <a:t>标题</a:t>
              </a:r>
              <a:endParaRPr lang="zh-CN" altLang="en-US" sz="1800" dirty="0">
                <a:solidFill>
                  <a:prstClr val="white"/>
                </a:solidFill>
                <a:latin typeface="微软雅黑" panose="020B0503020204020204" pitchFamily="34" charset="-122"/>
              </a:endParaRPr>
            </a:p>
          </p:txBody>
        </p:sp>
      </p:grpSp>
      <p:grpSp>
        <p:nvGrpSpPr>
          <p:cNvPr id="39" name="组合 38"/>
          <p:cNvGrpSpPr/>
          <p:nvPr/>
        </p:nvGrpSpPr>
        <p:grpSpPr>
          <a:xfrm>
            <a:off x="3813618" y="1429574"/>
            <a:ext cx="1450887" cy="1450886"/>
            <a:chOff x="3813618" y="1429574"/>
            <a:chExt cx="1450887" cy="1450886"/>
          </a:xfrm>
        </p:grpSpPr>
        <p:sp>
          <p:nvSpPr>
            <p:cNvPr id="10" name="椭圆 9"/>
            <p:cNvSpPr/>
            <p:nvPr/>
          </p:nvSpPr>
          <p:spPr>
            <a:xfrm>
              <a:off x="3813618" y="1429574"/>
              <a:ext cx="1450887" cy="1450886"/>
            </a:xfrm>
            <a:prstGeom prst="ellipse">
              <a:avLst/>
            </a:prstGeom>
            <a:noFill/>
            <a:ln w="104775" cap="flat" cmpd="sng" algn="ctr">
              <a:solidFill>
                <a:schemeClr val="accent2"/>
              </a:solidFill>
              <a:prstDash val="solid"/>
            </a:ln>
            <a:effectLst/>
            <a:scene3d>
              <a:camera prst="orthographicFront"/>
              <a:lightRig rig="threePt" dir="t"/>
            </a:scene3d>
            <a:sp3d>
              <a:bevelT w="241300" h="6350" prst="coolSlant"/>
            </a:sp3d>
          </p:spPr>
          <p:txBody>
            <a:bodyPr lIns="0" tIns="540000" rIns="0" bIns="0" anchor="ctr"/>
            <a:lstStyle/>
            <a:p>
              <a:pPr>
                <a:lnSpc>
                  <a:spcPct val="120000"/>
                </a:lnSpc>
                <a:defRPr/>
              </a:pPr>
              <a:r>
                <a:rPr lang="zh-CN" altLang="en-US" kern="0" dirty="0">
                  <a:solidFill>
                    <a:prstClr val="white">
                      <a:lumMod val="50000"/>
                    </a:prstClr>
                  </a:solidFill>
                  <a:latin typeface="幼圆" panose="02010509060101010101" pitchFamily="49" charset="-122"/>
                  <a:ea typeface="幼圆" panose="02010509060101010101" pitchFamily="49" charset="-122"/>
                </a:rPr>
                <a:t>请在这里输入您的标题  </a:t>
              </a:r>
              <a:endParaRPr lang="en-US" altLang="zh-CN" kern="0" dirty="0">
                <a:solidFill>
                  <a:prstClr val="white">
                    <a:lumMod val="50000"/>
                  </a:prstClr>
                </a:solidFill>
                <a:latin typeface="幼圆" panose="02010509060101010101" pitchFamily="49" charset="-122"/>
                <a:ea typeface="幼圆" panose="02010509060101010101" pitchFamily="49" charset="-122"/>
              </a:endParaRPr>
            </a:p>
            <a:p>
              <a:pPr>
                <a:lnSpc>
                  <a:spcPct val="120000"/>
                </a:lnSpc>
                <a:defRPr/>
              </a:pPr>
              <a:endParaRPr lang="en-US" altLang="zh-CN" kern="0" dirty="0">
                <a:solidFill>
                  <a:prstClr val="white">
                    <a:lumMod val="50000"/>
                  </a:prstClr>
                </a:solidFill>
                <a:latin typeface="幼圆" panose="02010509060101010101" pitchFamily="49" charset="-122"/>
                <a:ea typeface="幼圆" panose="02010509060101010101" pitchFamily="49" charset="-122"/>
              </a:endParaRPr>
            </a:p>
          </p:txBody>
        </p:sp>
        <p:sp>
          <p:nvSpPr>
            <p:cNvPr id="11" name="任意多边形 35"/>
            <p:cNvSpPr/>
            <p:nvPr/>
          </p:nvSpPr>
          <p:spPr bwMode="auto">
            <a:xfrm>
              <a:off x="3940905" y="1491408"/>
              <a:ext cx="1207276" cy="382490"/>
            </a:xfrm>
            <a:custGeom>
              <a:avLst/>
              <a:gdLst>
                <a:gd name="T0" fmla="*/ 689449 w 1377002"/>
                <a:gd name="T1" fmla="*/ 0 h 437558"/>
                <a:gd name="T2" fmla="*/ 1324282 w 1377002"/>
                <a:gd name="T3" fmla="*/ 335542 h 437558"/>
                <a:gd name="T4" fmla="*/ 1378899 w 1377002"/>
                <a:gd name="T5" fmla="*/ 435570 h 437558"/>
                <a:gd name="T6" fmla="*/ 0 w 1377002"/>
                <a:gd name="T7" fmla="*/ 435570 h 437558"/>
                <a:gd name="T8" fmla="*/ 54617 w 1377002"/>
                <a:gd name="T9" fmla="*/ 335542 h 437558"/>
                <a:gd name="T10" fmla="*/ 689449 w 1377002"/>
                <a:gd name="T11" fmla="*/ 0 h 437558"/>
                <a:gd name="T12" fmla="*/ 0 60000 65536"/>
                <a:gd name="T13" fmla="*/ 0 60000 65536"/>
                <a:gd name="T14" fmla="*/ 0 60000 65536"/>
                <a:gd name="T15" fmla="*/ 0 60000 65536"/>
                <a:gd name="T16" fmla="*/ 0 60000 65536"/>
                <a:gd name="T17" fmla="*/ 0 60000 65536"/>
                <a:gd name="T18" fmla="*/ 0 w 1377002"/>
                <a:gd name="T19" fmla="*/ 0 h 437558"/>
                <a:gd name="T20" fmla="*/ 1377002 w 1377002"/>
                <a:gd name="T21" fmla="*/ 437558 h 437558"/>
              </a:gdLst>
              <a:ahLst/>
              <a:cxnLst>
                <a:cxn ang="T12">
                  <a:pos x="T0" y="T1"/>
                </a:cxn>
                <a:cxn ang="T13">
                  <a:pos x="T2" y="T3"/>
                </a:cxn>
                <a:cxn ang="T14">
                  <a:pos x="T4" y="T5"/>
                </a:cxn>
                <a:cxn ang="T15">
                  <a:pos x="T6" y="T7"/>
                </a:cxn>
                <a:cxn ang="T16">
                  <a:pos x="T8" y="T9"/>
                </a:cxn>
                <a:cxn ang="T17">
                  <a:pos x="T10" y="T11"/>
                </a:cxn>
              </a:cxnLst>
              <a:rect l="T18" t="T19" r="T20" b="T21"/>
              <a:pathLst>
                <a:path w="1377002" h="437558">
                  <a:moveTo>
                    <a:pt x="688501" y="0"/>
                  </a:moveTo>
                  <a:cubicBezTo>
                    <a:pt x="952400" y="0"/>
                    <a:pt x="1185070" y="133708"/>
                    <a:pt x="1322461" y="337074"/>
                  </a:cubicBezTo>
                  <a:lnTo>
                    <a:pt x="1377002" y="437558"/>
                  </a:lnTo>
                  <a:lnTo>
                    <a:pt x="0" y="437558"/>
                  </a:lnTo>
                  <a:lnTo>
                    <a:pt x="54541" y="337074"/>
                  </a:lnTo>
                  <a:cubicBezTo>
                    <a:pt x="191933" y="133708"/>
                    <a:pt x="424602" y="0"/>
                    <a:pt x="688501" y="0"/>
                  </a:cubicBezTo>
                  <a:close/>
                </a:path>
              </a:pathLst>
            </a:custGeom>
            <a:solidFill>
              <a:schemeClr val="accent2"/>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spcBef>
                  <a:spcPct val="0"/>
                </a:spcBef>
                <a:buNone/>
              </a:pPr>
              <a:r>
                <a:rPr lang="zh-CN" altLang="en-US" sz="1800" dirty="0">
                  <a:solidFill>
                    <a:prstClr val="white"/>
                  </a:solidFill>
                  <a:latin typeface="微软雅黑" panose="020B0503020204020204" pitchFamily="34" charset="-122"/>
                </a:rPr>
                <a:t>标题</a:t>
              </a:r>
              <a:endParaRPr lang="zh-CN" altLang="en-US" sz="1800" dirty="0">
                <a:solidFill>
                  <a:prstClr val="white"/>
                </a:solidFill>
                <a:latin typeface="微软雅黑" panose="020B0503020204020204" pitchFamily="34" charset="-122"/>
              </a:endParaRPr>
            </a:p>
          </p:txBody>
        </p:sp>
      </p:grpSp>
      <p:grpSp>
        <p:nvGrpSpPr>
          <p:cNvPr id="19" name="组合 18"/>
          <p:cNvGrpSpPr/>
          <p:nvPr/>
        </p:nvGrpSpPr>
        <p:grpSpPr>
          <a:xfrm>
            <a:off x="2577852" y="3108990"/>
            <a:ext cx="3933384" cy="404031"/>
            <a:chOff x="2577852" y="3108990"/>
            <a:chExt cx="3933384" cy="404031"/>
          </a:xfrm>
          <a:solidFill>
            <a:schemeClr val="accent1"/>
          </a:solidFill>
        </p:grpSpPr>
        <p:sp>
          <p:nvSpPr>
            <p:cNvPr id="4" name="燕尾形 3"/>
            <p:cNvSpPr/>
            <p:nvPr/>
          </p:nvSpPr>
          <p:spPr>
            <a:xfrm rot="2072166">
              <a:off x="2577852" y="3140980"/>
              <a:ext cx="109879" cy="208631"/>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5" name="燕尾形 4"/>
            <p:cNvSpPr/>
            <p:nvPr/>
          </p:nvSpPr>
          <p:spPr>
            <a:xfrm rot="2072166">
              <a:off x="2672432" y="3206352"/>
              <a:ext cx="108488" cy="207239"/>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6" name="燕尾形 5"/>
            <p:cNvSpPr/>
            <p:nvPr/>
          </p:nvSpPr>
          <p:spPr>
            <a:xfrm rot="2072166">
              <a:off x="2765620" y="3270332"/>
              <a:ext cx="108488" cy="207239"/>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7" name="燕尾形 6"/>
            <p:cNvSpPr/>
            <p:nvPr/>
          </p:nvSpPr>
          <p:spPr>
            <a:xfrm rot="5400000">
              <a:off x="4463178" y="3059614"/>
              <a:ext cx="108488" cy="207240"/>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8" name="燕尾形 7"/>
            <p:cNvSpPr/>
            <p:nvPr/>
          </p:nvSpPr>
          <p:spPr>
            <a:xfrm rot="5400000">
              <a:off x="4463178" y="3173666"/>
              <a:ext cx="108488" cy="207240"/>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9" name="燕尾形 8"/>
            <p:cNvSpPr/>
            <p:nvPr/>
          </p:nvSpPr>
          <p:spPr>
            <a:xfrm rot="5400000">
              <a:off x="4462482" y="3307172"/>
              <a:ext cx="109879" cy="207240"/>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12" name="燕尾形 11"/>
            <p:cNvSpPr/>
            <p:nvPr/>
          </p:nvSpPr>
          <p:spPr>
            <a:xfrm rot="8357800">
              <a:off x="6402748" y="3136808"/>
              <a:ext cx="108488" cy="208631"/>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13" name="燕尾形 12"/>
            <p:cNvSpPr/>
            <p:nvPr/>
          </p:nvSpPr>
          <p:spPr>
            <a:xfrm rot="8357800">
              <a:off x="6316514" y="3210524"/>
              <a:ext cx="108488" cy="208631"/>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sp>
          <p:nvSpPr>
            <p:cNvPr id="14" name="燕尾形 13"/>
            <p:cNvSpPr/>
            <p:nvPr/>
          </p:nvSpPr>
          <p:spPr>
            <a:xfrm rot="8357800">
              <a:off x="6230280" y="3305781"/>
              <a:ext cx="108488" cy="207240"/>
            </a:xfrm>
            <a:prstGeom prst="chevron">
              <a:avLst/>
            </a:prstGeom>
            <a:grpFill/>
            <a:ln w="25400" cap="flat" cmpd="sng" algn="ctr">
              <a:noFill/>
              <a:prstDash val="solid"/>
            </a:ln>
            <a:effectLst/>
          </p:spPr>
          <p:txBody>
            <a:bodyPr anchor="ctr"/>
            <a:lstStyle/>
            <a:p>
              <a:pPr algn="ctr">
                <a:defRPr/>
              </a:pPr>
              <a:endParaRPr lang="en-US" kern="0">
                <a:solidFill>
                  <a:sysClr val="windowText" lastClr="000000"/>
                </a:solidFill>
                <a:latin typeface="Calibri" panose="020F0502020204030204"/>
              </a:endParaRPr>
            </a:p>
          </p:txBody>
        </p:sp>
      </p:grpSp>
      <p:grpSp>
        <p:nvGrpSpPr>
          <p:cNvPr id="38" name="组合 37"/>
          <p:cNvGrpSpPr/>
          <p:nvPr/>
        </p:nvGrpSpPr>
        <p:grpSpPr>
          <a:xfrm>
            <a:off x="6016637" y="1429574"/>
            <a:ext cx="1450887" cy="1450886"/>
            <a:chOff x="6016637" y="1429574"/>
            <a:chExt cx="1450887" cy="1450886"/>
          </a:xfrm>
        </p:grpSpPr>
        <p:sp>
          <p:nvSpPr>
            <p:cNvPr id="15" name="椭圆 14"/>
            <p:cNvSpPr/>
            <p:nvPr/>
          </p:nvSpPr>
          <p:spPr>
            <a:xfrm>
              <a:off x="6016637" y="1429574"/>
              <a:ext cx="1450887" cy="1450886"/>
            </a:xfrm>
            <a:prstGeom prst="ellipse">
              <a:avLst/>
            </a:prstGeom>
            <a:noFill/>
            <a:ln w="104775" cap="flat" cmpd="sng" algn="ctr">
              <a:solidFill>
                <a:schemeClr val="accent1"/>
              </a:solidFill>
              <a:prstDash val="solid"/>
            </a:ln>
            <a:effectLst/>
            <a:scene3d>
              <a:camera prst="orthographicFront"/>
              <a:lightRig rig="threePt" dir="t"/>
            </a:scene3d>
            <a:sp3d>
              <a:bevelT w="241300" h="6350" prst="coolSlant"/>
            </a:sp3d>
          </p:spPr>
          <p:txBody>
            <a:bodyPr lIns="0" tIns="540000" rIns="0" bIns="0" anchor="ctr"/>
            <a:lstStyle/>
            <a:p>
              <a:pPr>
                <a:lnSpc>
                  <a:spcPct val="120000"/>
                </a:lnSpc>
                <a:defRPr/>
              </a:pPr>
              <a:r>
                <a:rPr lang="zh-CN" altLang="en-US" kern="0" dirty="0">
                  <a:solidFill>
                    <a:prstClr val="white">
                      <a:lumMod val="50000"/>
                    </a:prstClr>
                  </a:solidFill>
                  <a:latin typeface="幼圆" panose="02010509060101010101" pitchFamily="49" charset="-122"/>
                  <a:ea typeface="幼圆" panose="02010509060101010101" pitchFamily="49" charset="-122"/>
                </a:rPr>
                <a:t>请在这里输入您的标题  </a:t>
              </a:r>
              <a:endParaRPr lang="en-US" altLang="zh-CN" kern="0" dirty="0">
                <a:solidFill>
                  <a:prstClr val="white">
                    <a:lumMod val="50000"/>
                  </a:prstClr>
                </a:solidFill>
                <a:latin typeface="幼圆" panose="02010509060101010101" pitchFamily="49" charset="-122"/>
                <a:ea typeface="幼圆" panose="02010509060101010101" pitchFamily="49" charset="-122"/>
              </a:endParaRPr>
            </a:p>
            <a:p>
              <a:pPr>
                <a:lnSpc>
                  <a:spcPct val="120000"/>
                </a:lnSpc>
                <a:defRPr/>
              </a:pPr>
              <a:endParaRPr lang="en-US" altLang="zh-CN" kern="0" dirty="0">
                <a:solidFill>
                  <a:prstClr val="white">
                    <a:lumMod val="50000"/>
                  </a:prstClr>
                </a:solidFill>
                <a:latin typeface="幼圆" panose="02010509060101010101" pitchFamily="49" charset="-122"/>
                <a:ea typeface="幼圆" panose="02010509060101010101" pitchFamily="49" charset="-122"/>
              </a:endParaRPr>
            </a:p>
          </p:txBody>
        </p:sp>
        <p:sp>
          <p:nvSpPr>
            <p:cNvPr id="16" name="任意多边形 44"/>
            <p:cNvSpPr/>
            <p:nvPr/>
          </p:nvSpPr>
          <p:spPr bwMode="auto">
            <a:xfrm>
              <a:off x="6144045" y="1491408"/>
              <a:ext cx="1207276" cy="382490"/>
            </a:xfrm>
            <a:custGeom>
              <a:avLst/>
              <a:gdLst>
                <a:gd name="T0" fmla="*/ 689449 w 1377002"/>
                <a:gd name="T1" fmla="*/ 0 h 437558"/>
                <a:gd name="T2" fmla="*/ 1324282 w 1377002"/>
                <a:gd name="T3" fmla="*/ 335542 h 437558"/>
                <a:gd name="T4" fmla="*/ 1378899 w 1377002"/>
                <a:gd name="T5" fmla="*/ 435570 h 437558"/>
                <a:gd name="T6" fmla="*/ 0 w 1377002"/>
                <a:gd name="T7" fmla="*/ 435570 h 437558"/>
                <a:gd name="T8" fmla="*/ 54617 w 1377002"/>
                <a:gd name="T9" fmla="*/ 335542 h 437558"/>
                <a:gd name="T10" fmla="*/ 689449 w 1377002"/>
                <a:gd name="T11" fmla="*/ 0 h 437558"/>
                <a:gd name="T12" fmla="*/ 0 60000 65536"/>
                <a:gd name="T13" fmla="*/ 0 60000 65536"/>
                <a:gd name="T14" fmla="*/ 0 60000 65536"/>
                <a:gd name="T15" fmla="*/ 0 60000 65536"/>
                <a:gd name="T16" fmla="*/ 0 60000 65536"/>
                <a:gd name="T17" fmla="*/ 0 60000 65536"/>
                <a:gd name="T18" fmla="*/ 0 w 1377002"/>
                <a:gd name="T19" fmla="*/ 0 h 437558"/>
                <a:gd name="T20" fmla="*/ 1377002 w 1377002"/>
                <a:gd name="T21" fmla="*/ 437558 h 437558"/>
              </a:gdLst>
              <a:ahLst/>
              <a:cxnLst>
                <a:cxn ang="T12">
                  <a:pos x="T0" y="T1"/>
                </a:cxn>
                <a:cxn ang="T13">
                  <a:pos x="T2" y="T3"/>
                </a:cxn>
                <a:cxn ang="T14">
                  <a:pos x="T4" y="T5"/>
                </a:cxn>
                <a:cxn ang="T15">
                  <a:pos x="T6" y="T7"/>
                </a:cxn>
                <a:cxn ang="T16">
                  <a:pos x="T8" y="T9"/>
                </a:cxn>
                <a:cxn ang="T17">
                  <a:pos x="T10" y="T11"/>
                </a:cxn>
              </a:cxnLst>
              <a:rect l="T18" t="T19" r="T20" b="T21"/>
              <a:pathLst>
                <a:path w="1377002" h="437558">
                  <a:moveTo>
                    <a:pt x="688501" y="0"/>
                  </a:moveTo>
                  <a:cubicBezTo>
                    <a:pt x="952400" y="0"/>
                    <a:pt x="1185070" y="133708"/>
                    <a:pt x="1322461" y="337074"/>
                  </a:cubicBezTo>
                  <a:lnTo>
                    <a:pt x="1377002" y="437558"/>
                  </a:lnTo>
                  <a:lnTo>
                    <a:pt x="0" y="437558"/>
                  </a:lnTo>
                  <a:lnTo>
                    <a:pt x="54541" y="337074"/>
                  </a:lnTo>
                  <a:cubicBezTo>
                    <a:pt x="191933" y="133708"/>
                    <a:pt x="424602" y="0"/>
                    <a:pt x="688501" y="0"/>
                  </a:cubicBezTo>
                  <a:close/>
                </a:path>
              </a:pathLst>
            </a:custGeom>
            <a:solidFill>
              <a:schemeClr val="accent1"/>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spcBef>
                  <a:spcPct val="0"/>
                </a:spcBef>
                <a:buNone/>
              </a:pPr>
              <a:r>
                <a:rPr lang="zh-CN" altLang="en-US" sz="1800" dirty="0">
                  <a:solidFill>
                    <a:prstClr val="white"/>
                  </a:solidFill>
                  <a:latin typeface="微软雅黑" panose="020B0503020204020204" pitchFamily="34" charset="-122"/>
                </a:rPr>
                <a:t>标题</a:t>
              </a:r>
              <a:endParaRPr lang="zh-CN" altLang="en-US" sz="1800" dirty="0">
                <a:solidFill>
                  <a:prstClr val="white"/>
                </a:solidFill>
                <a:latin typeface="微软雅黑" panose="020B0503020204020204" pitchFamily="34" charset="-122"/>
              </a:endParaRPr>
            </a:p>
          </p:txBody>
        </p:sp>
      </p:grpSp>
      <p:sp>
        <p:nvSpPr>
          <p:cNvPr id="36" name="Rectangle 27"/>
          <p:cNvSpPr>
            <a:spLocks noChangeArrowheads="1"/>
          </p:cNvSpPr>
          <p:nvPr/>
        </p:nvSpPr>
        <p:spPr bwMode="auto">
          <a:xfrm>
            <a:off x="3200436" y="3715514"/>
            <a:ext cx="2666930"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p>
            <a:pPr algn="l" eaLnBrk="1" fontAlgn="base" hangingPunct="1">
              <a:lnSpc>
                <a:spcPct val="120000"/>
              </a:lnSpc>
            </a:pPr>
            <a:r>
              <a:rPr lang="zh-CN" altLang="en-US" sz="1600" b="1" dirty="0">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dirty="0">
              <a:solidFill>
                <a:schemeClr val="tx1">
                  <a:lumMod val="90000"/>
                  <a:lumOff val="10000"/>
                </a:schemeClr>
              </a:solidFill>
              <a:ea typeface="微软雅黑" panose="020B0503020204020204" pitchFamily="34" charset="-122"/>
            </a:endParaRPr>
          </a:p>
        </p:txBody>
      </p:sp>
      <p:sp>
        <p:nvSpPr>
          <p:cNvPr id="23" name="TextBox 22"/>
          <p:cNvSpPr txBox="1"/>
          <p:nvPr/>
        </p:nvSpPr>
        <p:spPr>
          <a:xfrm>
            <a:off x="1139429" y="4221354"/>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a:solidFill>
                  <a:srgbClr val="7F7F7F"/>
                </a:solidFill>
                <a:latin typeface="Open Sans" pitchFamily="34" charset="0"/>
              </a:rPr>
              <a:t>Lorem stebus danaime lovera donakamare dimasa quosam santLoirem ipsume koler sit denima astebus daname lovera don yakamare dimasa qm santLorem ipsume denima astebus daname lovera dono pakama dalaman.</a:t>
            </a:r>
            <a:endParaRPr lang="id-ID" altLang="zh-CN" sz="900">
              <a:solidFill>
                <a:srgbClr val="7F7F7F"/>
              </a:solidFill>
              <a:latin typeface="Open Sans" pitchFamily="34" charset="0"/>
              <a:ea typeface="Open Sans" pitchFamily="34" charset="0"/>
              <a:cs typeface="Open Sans" pitchFamily="34" charset="0"/>
            </a:endParaRPr>
          </a:p>
        </p:txBody>
      </p:sp>
      <p:sp>
        <p:nvSpPr>
          <p:cNvPr id="2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5" name="直接连接符 2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2000" fill="hold"/>
                                        <p:tgtEl>
                                          <p:spTgt spid="38"/>
                                        </p:tgtEl>
                                        <p:attrNameLst>
                                          <p:attrName>ppt_w</p:attrName>
                                        </p:attrNameLst>
                                      </p:cBhvr>
                                      <p:tavLst>
                                        <p:tav tm="0">
                                          <p:val>
                                            <p:fltVal val="0"/>
                                          </p:val>
                                        </p:tav>
                                        <p:tav tm="100000">
                                          <p:val>
                                            <p:strVal val="#ppt_w"/>
                                          </p:val>
                                        </p:tav>
                                      </p:tavLst>
                                    </p:anim>
                                    <p:anim calcmode="lin" valueType="num">
                                      <p:cBhvr>
                                        <p:cTn id="15" dur="2000" fill="hold"/>
                                        <p:tgtEl>
                                          <p:spTgt spid="38"/>
                                        </p:tgtEl>
                                        <p:attrNameLst>
                                          <p:attrName>ppt_h</p:attrName>
                                        </p:attrNameLst>
                                      </p:cBhvr>
                                      <p:tavLst>
                                        <p:tav tm="0">
                                          <p:val>
                                            <p:fltVal val="0"/>
                                          </p:val>
                                        </p:tav>
                                        <p:tav tm="100000">
                                          <p:val>
                                            <p:strVal val="#ppt_h"/>
                                          </p:val>
                                        </p:tav>
                                      </p:tavLst>
                                    </p:anim>
                                    <p:anim calcmode="lin" valueType="num">
                                      <p:cBhvr>
                                        <p:cTn id="16" dur="2000" fill="hold"/>
                                        <p:tgtEl>
                                          <p:spTgt spid="38"/>
                                        </p:tgtEl>
                                        <p:attrNameLst>
                                          <p:attrName>style.rotation</p:attrName>
                                        </p:attrNameLst>
                                      </p:cBhvr>
                                      <p:tavLst>
                                        <p:tav tm="0">
                                          <p:val>
                                            <p:fltVal val="360"/>
                                          </p:val>
                                        </p:tav>
                                        <p:tav tm="100000">
                                          <p:val>
                                            <p:fltVal val="0"/>
                                          </p:val>
                                        </p:tav>
                                      </p:tavLst>
                                    </p:anim>
                                    <p:animEffect transition="in" filter="fade">
                                      <p:cBhvr>
                                        <p:cTn id="17" dur="2000"/>
                                        <p:tgtEl>
                                          <p:spTgt spid="38"/>
                                        </p:tgtEl>
                                      </p:cBhvr>
                                    </p:animEffect>
                                  </p:childTnLst>
                                </p:cTn>
                              </p:par>
                              <p:par>
                                <p:cTn id="18" presetID="49" presetClass="entr" presetSubtype="0" decel="100000" fill="hold" nodeType="withEffect">
                                  <p:stCondLst>
                                    <p:cond delay="500"/>
                                  </p:stCondLst>
                                  <p:childTnLst>
                                    <p:set>
                                      <p:cBhvr>
                                        <p:cTn id="19" dur="1" fill="hold">
                                          <p:stCondLst>
                                            <p:cond delay="0"/>
                                          </p:stCondLst>
                                        </p:cTn>
                                        <p:tgtEl>
                                          <p:spTgt spid="37"/>
                                        </p:tgtEl>
                                        <p:attrNameLst>
                                          <p:attrName>style.visibility</p:attrName>
                                        </p:attrNameLst>
                                      </p:cBhvr>
                                      <p:to>
                                        <p:strVal val="visible"/>
                                      </p:to>
                                    </p:set>
                                    <p:anim calcmode="lin" valueType="num">
                                      <p:cBhvr>
                                        <p:cTn id="20" dur="2000" fill="hold"/>
                                        <p:tgtEl>
                                          <p:spTgt spid="37"/>
                                        </p:tgtEl>
                                        <p:attrNameLst>
                                          <p:attrName>ppt_w</p:attrName>
                                        </p:attrNameLst>
                                      </p:cBhvr>
                                      <p:tavLst>
                                        <p:tav tm="0">
                                          <p:val>
                                            <p:fltVal val="0"/>
                                          </p:val>
                                        </p:tav>
                                        <p:tav tm="100000">
                                          <p:val>
                                            <p:strVal val="#ppt_w"/>
                                          </p:val>
                                        </p:tav>
                                      </p:tavLst>
                                    </p:anim>
                                    <p:anim calcmode="lin" valueType="num">
                                      <p:cBhvr>
                                        <p:cTn id="21" dur="2000" fill="hold"/>
                                        <p:tgtEl>
                                          <p:spTgt spid="37"/>
                                        </p:tgtEl>
                                        <p:attrNameLst>
                                          <p:attrName>ppt_h</p:attrName>
                                        </p:attrNameLst>
                                      </p:cBhvr>
                                      <p:tavLst>
                                        <p:tav tm="0">
                                          <p:val>
                                            <p:fltVal val="0"/>
                                          </p:val>
                                        </p:tav>
                                        <p:tav tm="100000">
                                          <p:val>
                                            <p:strVal val="#ppt_h"/>
                                          </p:val>
                                        </p:tav>
                                      </p:tavLst>
                                    </p:anim>
                                    <p:anim calcmode="lin" valueType="num">
                                      <p:cBhvr>
                                        <p:cTn id="22" dur="2000" fill="hold"/>
                                        <p:tgtEl>
                                          <p:spTgt spid="37"/>
                                        </p:tgtEl>
                                        <p:attrNameLst>
                                          <p:attrName>style.rotation</p:attrName>
                                        </p:attrNameLst>
                                      </p:cBhvr>
                                      <p:tavLst>
                                        <p:tav tm="0">
                                          <p:val>
                                            <p:fltVal val="360"/>
                                          </p:val>
                                        </p:tav>
                                        <p:tav tm="100000">
                                          <p:val>
                                            <p:fltVal val="0"/>
                                          </p:val>
                                        </p:tav>
                                      </p:tavLst>
                                    </p:anim>
                                    <p:animEffect transition="in" filter="fade">
                                      <p:cBhvr>
                                        <p:cTn id="23" dur="2000"/>
                                        <p:tgtEl>
                                          <p:spTgt spid="37"/>
                                        </p:tgtEl>
                                      </p:cBhvr>
                                    </p:animEffect>
                                  </p:childTnLst>
                                </p:cTn>
                              </p:par>
                              <p:par>
                                <p:cTn id="24" presetID="49" presetClass="entr" presetSubtype="0" decel="100000" fill="hold" nodeType="withEffect">
                                  <p:stCondLst>
                                    <p:cond delay="1000"/>
                                  </p:stCondLst>
                                  <p:childTnLst>
                                    <p:set>
                                      <p:cBhvr>
                                        <p:cTn id="25" dur="1" fill="hold">
                                          <p:stCondLst>
                                            <p:cond delay="0"/>
                                          </p:stCondLst>
                                        </p:cTn>
                                        <p:tgtEl>
                                          <p:spTgt spid="39"/>
                                        </p:tgtEl>
                                        <p:attrNameLst>
                                          <p:attrName>style.visibility</p:attrName>
                                        </p:attrNameLst>
                                      </p:cBhvr>
                                      <p:to>
                                        <p:strVal val="visible"/>
                                      </p:to>
                                    </p:set>
                                    <p:anim calcmode="lin" valueType="num">
                                      <p:cBhvr>
                                        <p:cTn id="26" dur="2000" fill="hold"/>
                                        <p:tgtEl>
                                          <p:spTgt spid="39"/>
                                        </p:tgtEl>
                                        <p:attrNameLst>
                                          <p:attrName>ppt_w</p:attrName>
                                        </p:attrNameLst>
                                      </p:cBhvr>
                                      <p:tavLst>
                                        <p:tav tm="0">
                                          <p:val>
                                            <p:fltVal val="0"/>
                                          </p:val>
                                        </p:tav>
                                        <p:tav tm="100000">
                                          <p:val>
                                            <p:strVal val="#ppt_w"/>
                                          </p:val>
                                        </p:tav>
                                      </p:tavLst>
                                    </p:anim>
                                    <p:anim calcmode="lin" valueType="num">
                                      <p:cBhvr>
                                        <p:cTn id="27" dur="2000" fill="hold"/>
                                        <p:tgtEl>
                                          <p:spTgt spid="39"/>
                                        </p:tgtEl>
                                        <p:attrNameLst>
                                          <p:attrName>ppt_h</p:attrName>
                                        </p:attrNameLst>
                                      </p:cBhvr>
                                      <p:tavLst>
                                        <p:tav tm="0">
                                          <p:val>
                                            <p:fltVal val="0"/>
                                          </p:val>
                                        </p:tav>
                                        <p:tav tm="100000">
                                          <p:val>
                                            <p:strVal val="#ppt_h"/>
                                          </p:val>
                                        </p:tav>
                                      </p:tavLst>
                                    </p:anim>
                                    <p:anim calcmode="lin" valueType="num">
                                      <p:cBhvr>
                                        <p:cTn id="28" dur="2000" fill="hold"/>
                                        <p:tgtEl>
                                          <p:spTgt spid="39"/>
                                        </p:tgtEl>
                                        <p:attrNameLst>
                                          <p:attrName>style.rotation</p:attrName>
                                        </p:attrNameLst>
                                      </p:cBhvr>
                                      <p:tavLst>
                                        <p:tav tm="0">
                                          <p:val>
                                            <p:fltVal val="360"/>
                                          </p:val>
                                        </p:tav>
                                        <p:tav tm="100000">
                                          <p:val>
                                            <p:fltVal val="0"/>
                                          </p:val>
                                        </p:tav>
                                      </p:tavLst>
                                    </p:anim>
                                    <p:animEffect transition="in" filter="fade">
                                      <p:cBhvr>
                                        <p:cTn id="29" dur="2000"/>
                                        <p:tgtEl>
                                          <p:spTgt spid="39"/>
                                        </p:tgtEl>
                                      </p:cBhvr>
                                    </p:animEffect>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9"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1000" fill="hold"/>
                                        <p:tgtEl>
                                          <p:spTgt spid="36"/>
                                        </p:tgtEl>
                                        <p:attrNameLst>
                                          <p:attrName>ppt_x</p:attrName>
                                        </p:attrNameLst>
                                      </p:cBhvr>
                                      <p:tavLst>
                                        <p:tav tm="0">
                                          <p:val>
                                            <p:strVal val="#ppt_x-.2"/>
                                          </p:val>
                                        </p:tav>
                                        <p:tav tm="100000">
                                          <p:val>
                                            <p:strVal val="#ppt_x"/>
                                          </p:val>
                                        </p:tav>
                                      </p:tavLst>
                                    </p:anim>
                                    <p:anim calcmode="lin" valueType="num">
                                      <p:cBhvr>
                                        <p:cTn id="39" dur="1000" fill="hold"/>
                                        <p:tgtEl>
                                          <p:spTgt spid="36"/>
                                        </p:tgtEl>
                                        <p:attrNameLst>
                                          <p:attrName>ppt_y</p:attrName>
                                        </p:attrNameLst>
                                      </p:cBhvr>
                                      <p:tavLst>
                                        <p:tav tm="0">
                                          <p:val>
                                            <p:strVal val="#ppt_y"/>
                                          </p:val>
                                        </p:tav>
                                        <p:tav tm="100000">
                                          <p:val>
                                            <p:strVal val="#ppt_y"/>
                                          </p:val>
                                        </p:tav>
                                      </p:tavLst>
                                    </p:anim>
                                    <p:animEffect prLst="gradientSize: 0.1">
                                      <p:cBhvr>
                                        <p:cTn id="40" dur="1000"/>
                                        <p:tgtEl>
                                          <p:spTgt spid="36"/>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23" grpId="0"/>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0" y="0"/>
            <a:ext cx="9144000" cy="5145088"/>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pPr>
            <a:endParaRPr kumimoji="0" lang="zh-CN" altLang="en-US" sz="1400" b="0" i="0" u="none" strike="noStrike" cap="none" normalizeH="0" baseline="0">
              <a:ln>
                <a:noFill/>
              </a:ln>
              <a:solidFill>
                <a:schemeClr val="tx1"/>
              </a:solidFill>
              <a:effectLst/>
              <a:latin typeface="微软雅黑" panose="020B0503020204020204" pitchFamily="34" charset="-122"/>
              <a:ea typeface="宋体" panose="02010600030101010101" pitchFamily="2" charset="-122"/>
            </a:endParaRPr>
          </a:p>
        </p:txBody>
      </p:sp>
      <p:sp>
        <p:nvSpPr>
          <p:cNvPr id="2" name="直接连接符 1"/>
          <p:cNvSpPr>
            <a:spLocks noChangeShapeType="1"/>
          </p:cNvSpPr>
          <p:nvPr/>
        </p:nvSpPr>
        <p:spPr bwMode="auto">
          <a:xfrm flipH="1">
            <a:off x="6912891" y="1887852"/>
            <a:ext cx="1199751" cy="1994698"/>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 name="直接连接符 2"/>
          <p:cNvSpPr>
            <a:spLocks noChangeShapeType="1"/>
          </p:cNvSpPr>
          <p:nvPr/>
        </p:nvSpPr>
        <p:spPr bwMode="auto">
          <a:xfrm flipV="1">
            <a:off x="943452" y="2231765"/>
            <a:ext cx="1278682" cy="1893216"/>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 name="直接连接符 3"/>
          <p:cNvSpPr>
            <a:spLocks noChangeShapeType="1"/>
          </p:cNvSpPr>
          <p:nvPr/>
        </p:nvSpPr>
        <p:spPr bwMode="auto">
          <a:xfrm>
            <a:off x="2222134" y="2231765"/>
            <a:ext cx="1130969" cy="1023848"/>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 name="直接连接符 4"/>
          <p:cNvSpPr>
            <a:spLocks noChangeShapeType="1"/>
          </p:cNvSpPr>
          <p:nvPr/>
        </p:nvSpPr>
        <p:spPr bwMode="auto">
          <a:xfrm flipV="1">
            <a:off x="3350848" y="1720969"/>
            <a:ext cx="1223430" cy="1534644"/>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 name="直接连接符 5"/>
          <p:cNvSpPr>
            <a:spLocks noChangeShapeType="1"/>
          </p:cNvSpPr>
          <p:nvPr/>
        </p:nvSpPr>
        <p:spPr bwMode="auto">
          <a:xfrm>
            <a:off x="4559620" y="1720969"/>
            <a:ext cx="526582" cy="2148050"/>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 name="直接连接符 6"/>
          <p:cNvSpPr>
            <a:spLocks noChangeShapeType="1"/>
          </p:cNvSpPr>
          <p:nvPr/>
        </p:nvSpPr>
        <p:spPr bwMode="auto">
          <a:xfrm flipH="1">
            <a:off x="5086202" y="2931996"/>
            <a:ext cx="587473" cy="926875"/>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 name="直接连接符 7"/>
          <p:cNvSpPr>
            <a:spLocks noChangeShapeType="1"/>
          </p:cNvSpPr>
          <p:nvPr/>
        </p:nvSpPr>
        <p:spPr bwMode="auto">
          <a:xfrm>
            <a:off x="5673674" y="2930868"/>
            <a:ext cx="1239216" cy="787055"/>
          </a:xfrm>
          <a:prstGeom prst="line">
            <a:avLst/>
          </a:prstGeom>
          <a:noFill/>
          <a:ln w="28575" cap="flat" cmpd="sng">
            <a:solidFill>
              <a:schemeClr val="accent1">
                <a:lumMod val="60000"/>
                <a:lumOff val="40000"/>
              </a:schemeClr>
            </a:solidFill>
            <a:bevel/>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 name="椭圆 8"/>
          <p:cNvSpPr>
            <a:spLocks noChangeArrowheads="1"/>
          </p:cNvSpPr>
          <p:nvPr/>
        </p:nvSpPr>
        <p:spPr bwMode="auto">
          <a:xfrm>
            <a:off x="2144331" y="2182151"/>
            <a:ext cx="204093" cy="204093"/>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0" name="椭圆 9"/>
          <p:cNvSpPr>
            <a:spLocks noChangeArrowheads="1"/>
          </p:cNvSpPr>
          <p:nvPr/>
        </p:nvSpPr>
        <p:spPr bwMode="auto">
          <a:xfrm>
            <a:off x="3248237" y="3101134"/>
            <a:ext cx="205221" cy="204093"/>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1" name="椭圆 10"/>
          <p:cNvSpPr>
            <a:spLocks noChangeArrowheads="1"/>
          </p:cNvSpPr>
          <p:nvPr/>
        </p:nvSpPr>
        <p:spPr bwMode="auto">
          <a:xfrm>
            <a:off x="4457009" y="1670227"/>
            <a:ext cx="205221" cy="205221"/>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2" name="椭圆 11"/>
          <p:cNvSpPr>
            <a:spLocks noChangeArrowheads="1"/>
          </p:cNvSpPr>
          <p:nvPr/>
        </p:nvSpPr>
        <p:spPr bwMode="auto">
          <a:xfrm>
            <a:off x="4984719" y="3714540"/>
            <a:ext cx="204093" cy="205221"/>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3" name="椭圆 12"/>
          <p:cNvSpPr>
            <a:spLocks noChangeArrowheads="1"/>
          </p:cNvSpPr>
          <p:nvPr/>
        </p:nvSpPr>
        <p:spPr bwMode="auto">
          <a:xfrm>
            <a:off x="5578957" y="2862085"/>
            <a:ext cx="205221" cy="205221"/>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4" name="椭圆 13"/>
          <p:cNvSpPr>
            <a:spLocks noChangeArrowheads="1"/>
          </p:cNvSpPr>
          <p:nvPr/>
        </p:nvSpPr>
        <p:spPr bwMode="auto">
          <a:xfrm>
            <a:off x="6848619" y="3702136"/>
            <a:ext cx="205221" cy="205221"/>
          </a:xfrm>
          <a:prstGeom prst="ellipse">
            <a:avLst/>
          </a:prstGeom>
          <a:solidFill>
            <a:schemeClr val="accent2"/>
          </a:solidFill>
          <a:ln w="25400" cap="flat" cmpd="sng">
            <a:solidFill>
              <a:srgbClr val="E8E8E6"/>
            </a:solidFill>
            <a:bevel/>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a:solidFill>
                <a:srgbClr val="FFFFFF"/>
              </a:solidFill>
              <a:ea typeface="造字工房悦黑体验版常规体" pitchFamily="50" charset="-122"/>
            </a:endParaRPr>
          </a:p>
        </p:txBody>
      </p:sp>
      <p:sp>
        <p:nvSpPr>
          <p:cNvPr id="15" name="文本框 36"/>
          <p:cNvSpPr>
            <a:spLocks noChangeArrowheads="1"/>
          </p:cNvSpPr>
          <p:nvPr/>
        </p:nvSpPr>
        <p:spPr bwMode="auto">
          <a:xfrm>
            <a:off x="1486948" y="1863427"/>
            <a:ext cx="1609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2008</a:t>
            </a:r>
            <a:r>
              <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16" name="文本框 37"/>
          <p:cNvSpPr>
            <a:spLocks noChangeArrowheads="1"/>
          </p:cNvSpPr>
          <p:nvPr/>
        </p:nvSpPr>
        <p:spPr bwMode="auto">
          <a:xfrm>
            <a:off x="2545752" y="3300716"/>
            <a:ext cx="1609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2009</a:t>
            </a: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17" name="文本框 38"/>
          <p:cNvSpPr>
            <a:spLocks noChangeArrowheads="1"/>
          </p:cNvSpPr>
          <p:nvPr/>
        </p:nvSpPr>
        <p:spPr bwMode="auto">
          <a:xfrm>
            <a:off x="3784968" y="1353376"/>
            <a:ext cx="1609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2010</a:t>
            </a:r>
            <a:r>
              <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dirty="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18" name="文本框 39"/>
          <p:cNvSpPr>
            <a:spLocks noChangeArrowheads="1"/>
          </p:cNvSpPr>
          <p:nvPr/>
        </p:nvSpPr>
        <p:spPr bwMode="auto">
          <a:xfrm>
            <a:off x="4321699" y="3908485"/>
            <a:ext cx="1609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2010</a:t>
            </a: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19" name="文本框 40"/>
          <p:cNvSpPr>
            <a:spLocks noChangeArrowheads="1"/>
          </p:cNvSpPr>
          <p:nvPr/>
        </p:nvSpPr>
        <p:spPr bwMode="auto">
          <a:xfrm>
            <a:off x="4885492" y="2542978"/>
            <a:ext cx="1609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2011</a:t>
            </a: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
        <p:nvSpPr>
          <p:cNvPr id="20" name="文本框 41"/>
          <p:cNvSpPr>
            <a:spLocks noChangeArrowheads="1"/>
          </p:cNvSpPr>
          <p:nvPr/>
        </p:nvSpPr>
        <p:spPr bwMode="auto">
          <a:xfrm>
            <a:off x="6146133" y="3925398"/>
            <a:ext cx="16101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2010</a:t>
            </a: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年</a:t>
            </a:r>
            <a:endParaRPr 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a:p>
            <a:pPr algn="ctr"/>
            <a:r>
              <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rPr>
              <a:t>输入您要的内容</a:t>
            </a:r>
            <a:endParaRPr lang="zh-CN" altLang="en-US" sz="800">
              <a:solidFill>
                <a:srgbClr val="FFFFFF"/>
              </a:solidFill>
              <a:latin typeface="微软雅黑" panose="020B0503020204020204" pitchFamily="34" charset="-122"/>
              <a:ea typeface="微软雅黑" panose="020B0503020204020204" pitchFamily="34" charset="-122"/>
              <a:sym typeface="造字工房悦黑体验版常规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2000"/>
                            </p:stCondLst>
                            <p:childTnLst>
                              <p:par>
                                <p:cTn id="33" presetID="22" presetClass="entr" presetSubtype="4"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down)">
                                      <p:cBhvr>
                                        <p:cTn id="49" dur="500"/>
                                        <p:tgtEl>
                                          <p:spTgt spid="2"/>
                                        </p:tgtEl>
                                      </p:cBhvr>
                                    </p:animEffect>
                                  </p:childTnLst>
                                </p:cTn>
                              </p:par>
                            </p:childTnLst>
                          </p:cTn>
                        </p:par>
                        <p:par>
                          <p:cTn id="50" fill="hold">
                            <p:stCondLst>
                              <p:cond delay="3500"/>
                            </p:stCondLst>
                            <p:childTnLst>
                              <p:par>
                                <p:cTn id="51" presetID="12" presetClass="entr" presetSubtype="4"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p:tgtEl>
                                          <p:spTgt spid="15"/>
                                        </p:tgtEl>
                                        <p:attrNameLst>
                                          <p:attrName>ppt_y</p:attrName>
                                        </p:attrNameLst>
                                      </p:cBhvr>
                                      <p:tavLst>
                                        <p:tav tm="0">
                                          <p:val>
                                            <p:strVal val="#ppt_y+#ppt_h*1.125000"/>
                                          </p:val>
                                        </p:tav>
                                        <p:tav tm="100000">
                                          <p:val>
                                            <p:strVal val="#ppt_y"/>
                                          </p:val>
                                        </p:tav>
                                      </p:tavLst>
                                    </p:anim>
                                    <p:animEffect transition="in" filter="wipe(up)">
                                      <p:cBhvr>
                                        <p:cTn id="54" dur="500"/>
                                        <p:tgtEl>
                                          <p:spTgt spid="15"/>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p:tgtEl>
                                          <p:spTgt spid="17"/>
                                        </p:tgtEl>
                                        <p:attrNameLst>
                                          <p:attrName>ppt_y</p:attrName>
                                        </p:attrNameLst>
                                      </p:cBhvr>
                                      <p:tavLst>
                                        <p:tav tm="0">
                                          <p:val>
                                            <p:strVal val="#ppt_y+#ppt_h*1.125000"/>
                                          </p:val>
                                        </p:tav>
                                        <p:tav tm="100000">
                                          <p:val>
                                            <p:strVal val="#ppt_y"/>
                                          </p:val>
                                        </p:tav>
                                      </p:tavLst>
                                    </p:anim>
                                    <p:animEffect transition="in" filter="wipe(up)">
                                      <p:cBhvr>
                                        <p:cTn id="58" dur="500"/>
                                        <p:tgtEl>
                                          <p:spTgt spid="17"/>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p:tgtEl>
                                          <p:spTgt spid="16"/>
                                        </p:tgtEl>
                                        <p:attrNameLst>
                                          <p:attrName>ppt_y</p:attrName>
                                        </p:attrNameLst>
                                      </p:cBhvr>
                                      <p:tavLst>
                                        <p:tav tm="0">
                                          <p:val>
                                            <p:strVal val="#ppt_y+#ppt_h*1.125000"/>
                                          </p:val>
                                        </p:tav>
                                        <p:tav tm="100000">
                                          <p:val>
                                            <p:strVal val="#ppt_y"/>
                                          </p:val>
                                        </p:tav>
                                      </p:tavLst>
                                    </p:anim>
                                    <p:animEffect transition="in" filter="wipe(up)">
                                      <p:cBhvr>
                                        <p:cTn id="62" dur="500"/>
                                        <p:tgtEl>
                                          <p:spTgt spid="16"/>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p:tgtEl>
                                          <p:spTgt spid="19"/>
                                        </p:tgtEl>
                                        <p:attrNameLst>
                                          <p:attrName>ppt_y</p:attrName>
                                        </p:attrNameLst>
                                      </p:cBhvr>
                                      <p:tavLst>
                                        <p:tav tm="0">
                                          <p:val>
                                            <p:strVal val="#ppt_y+#ppt_h*1.125000"/>
                                          </p:val>
                                        </p:tav>
                                        <p:tav tm="100000">
                                          <p:val>
                                            <p:strVal val="#ppt_y"/>
                                          </p:val>
                                        </p:tav>
                                      </p:tavLst>
                                    </p:anim>
                                    <p:animEffect transition="in" filter="wipe(up)">
                                      <p:cBhvr>
                                        <p:cTn id="70" dur="500"/>
                                        <p:tgtEl>
                                          <p:spTgt spid="19"/>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p:tgtEl>
                                          <p:spTgt spid="20"/>
                                        </p:tgtEl>
                                        <p:attrNameLst>
                                          <p:attrName>ppt_y</p:attrName>
                                        </p:attrNameLst>
                                      </p:cBhvr>
                                      <p:tavLst>
                                        <p:tav tm="0">
                                          <p:val>
                                            <p:strVal val="#ppt_y+#ppt_h*1.125000"/>
                                          </p:val>
                                        </p:tav>
                                        <p:tav tm="100000">
                                          <p:val>
                                            <p:strVal val="#ppt_y"/>
                                          </p:val>
                                        </p:tav>
                                      </p:tavLst>
                                    </p:anim>
                                    <p:animEffect transition="in" filter="wipe(up)">
                                      <p:cBhvr>
                                        <p:cTn id="7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69" name="Line 34"/>
          <p:cNvSpPr>
            <a:spLocks noChangeShapeType="1"/>
          </p:cNvSpPr>
          <p:nvPr/>
        </p:nvSpPr>
        <p:spPr bwMode="auto">
          <a:xfrm rot="618245" flipV="1">
            <a:off x="4814888" y="2422525"/>
            <a:ext cx="130175" cy="873125"/>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0" name="Line 35"/>
          <p:cNvSpPr>
            <a:spLocks noChangeShapeType="1"/>
          </p:cNvSpPr>
          <p:nvPr/>
        </p:nvSpPr>
        <p:spPr bwMode="auto">
          <a:xfrm rot="618245" flipH="1" flipV="1">
            <a:off x="4068763" y="2482850"/>
            <a:ext cx="481012" cy="708025"/>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1" name="Line 36"/>
          <p:cNvSpPr>
            <a:spLocks noChangeShapeType="1"/>
          </p:cNvSpPr>
          <p:nvPr/>
        </p:nvSpPr>
        <p:spPr bwMode="auto">
          <a:xfrm rot="618245" flipH="1" flipV="1">
            <a:off x="3128963" y="2840038"/>
            <a:ext cx="1144587" cy="388937"/>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2" name="Line 37"/>
          <p:cNvSpPr>
            <a:spLocks noChangeShapeType="1"/>
          </p:cNvSpPr>
          <p:nvPr/>
        </p:nvSpPr>
        <p:spPr bwMode="auto">
          <a:xfrm rot="618245" flipH="1">
            <a:off x="2232025" y="3325813"/>
            <a:ext cx="1946275" cy="20637"/>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3" name="Line 38"/>
          <p:cNvSpPr>
            <a:spLocks noChangeShapeType="1"/>
          </p:cNvSpPr>
          <p:nvPr/>
        </p:nvSpPr>
        <p:spPr bwMode="auto">
          <a:xfrm rot="618245" flipV="1">
            <a:off x="5056188" y="2708275"/>
            <a:ext cx="736600" cy="638175"/>
          </a:xfrm>
          <a:prstGeom prst="line">
            <a:avLst/>
          </a:prstGeom>
          <a:noFill/>
          <a:ln w="9525">
            <a:solidFill>
              <a:srgbClr val="000000"/>
            </a:solidFill>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4" name="Line 39"/>
          <p:cNvSpPr>
            <a:spLocks noChangeShapeType="1"/>
          </p:cNvSpPr>
          <p:nvPr/>
        </p:nvSpPr>
        <p:spPr bwMode="auto">
          <a:xfrm rot="618245" flipV="1">
            <a:off x="5275263" y="3106738"/>
            <a:ext cx="1443037" cy="396875"/>
          </a:xfrm>
          <a:prstGeom prst="line">
            <a:avLst/>
          </a:prstGeom>
          <a:noFill/>
          <a:ln w="9525">
            <a:solidFill>
              <a:srgbClr val="000000"/>
            </a:solidFill>
            <a:prstDash val="dash"/>
            <a:bevel/>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39975" name="Rectangle 64"/>
          <p:cNvSpPr>
            <a:spLocks noChangeArrowheads="1"/>
          </p:cNvSpPr>
          <p:nvPr/>
        </p:nvSpPr>
        <p:spPr bwMode="auto">
          <a:xfrm>
            <a:off x="533400" y="2268538"/>
            <a:ext cx="13716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76" name="Rectangle 73"/>
          <p:cNvSpPr>
            <a:spLocks noChangeArrowheads="1"/>
          </p:cNvSpPr>
          <p:nvPr/>
        </p:nvSpPr>
        <p:spPr bwMode="auto">
          <a:xfrm>
            <a:off x="6553200" y="1582738"/>
            <a:ext cx="19812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l"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2" name="Rectangle 64"/>
          <p:cNvSpPr>
            <a:spLocks noChangeArrowheads="1"/>
          </p:cNvSpPr>
          <p:nvPr/>
        </p:nvSpPr>
        <p:spPr bwMode="auto">
          <a:xfrm>
            <a:off x="1447800" y="1657350"/>
            <a:ext cx="1371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3" name="Rectangle 64"/>
          <p:cNvSpPr>
            <a:spLocks noChangeArrowheads="1"/>
          </p:cNvSpPr>
          <p:nvPr/>
        </p:nvSpPr>
        <p:spPr bwMode="auto">
          <a:xfrm>
            <a:off x="3124200" y="1049338"/>
            <a:ext cx="13716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4" name="Rectangle 64"/>
          <p:cNvSpPr>
            <a:spLocks noChangeArrowheads="1"/>
          </p:cNvSpPr>
          <p:nvPr/>
        </p:nvSpPr>
        <p:spPr bwMode="auto">
          <a:xfrm>
            <a:off x="4800600" y="1125538"/>
            <a:ext cx="13716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5" name="Rectangle 64"/>
          <p:cNvSpPr>
            <a:spLocks noChangeArrowheads="1"/>
          </p:cNvSpPr>
          <p:nvPr/>
        </p:nvSpPr>
        <p:spPr bwMode="auto">
          <a:xfrm>
            <a:off x="7162800" y="2344738"/>
            <a:ext cx="13716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sz="1200">
              <a:ea typeface="微软雅黑" panose="020B0503020204020204" pitchFamily="34" charset="-122"/>
              <a:sym typeface="Verdana" panose="020B0604030504040204" pitchFamily="34" charset="0"/>
            </a:endParaRPr>
          </a:p>
          <a:p>
            <a:pPr algn="r" eaLnBrk="1" fontAlgn="base" hangingPunct="1">
              <a:spcBef>
                <a:spcPct val="20000"/>
              </a:spcBef>
              <a:buClr>
                <a:srgbClr val="E1B40C"/>
              </a:buClr>
              <a:buFont typeface="微软雅黑" panose="020B0503020204020204" pitchFamily="34" charset="-122"/>
              <a:buNone/>
            </a:pPr>
            <a:r>
              <a:rPr lang="zh-CN" altLang="en-US" sz="1200">
                <a:ea typeface="微软雅黑" panose="020B0503020204020204" pitchFamily="34" charset="-122"/>
                <a:sym typeface="Verdana" panose="020B0604030504040204" pitchFamily="34" charset="0"/>
              </a:rPr>
              <a:t>添加文字内容</a:t>
            </a:r>
            <a:endParaRPr lang="zh-CN" altLang="en-US">
              <a:ea typeface="微软雅黑" panose="020B0503020204020204" pitchFamily="34" charset="-122"/>
            </a:endParaRPr>
          </a:p>
        </p:txBody>
      </p:sp>
      <p:sp>
        <p:nvSpPr>
          <p:cNvPr id="39996" name="椭圆 4"/>
          <p:cNvSpPr>
            <a:spLocks noChangeArrowheads="1"/>
          </p:cNvSpPr>
          <p:nvPr/>
        </p:nvSpPr>
        <p:spPr bwMode="auto">
          <a:xfrm>
            <a:off x="3886200" y="3105150"/>
            <a:ext cx="1423988" cy="1423988"/>
          </a:xfrm>
          <a:prstGeom prst="ellipse">
            <a:avLst/>
          </a:prstGeom>
          <a:solidFill>
            <a:schemeClr val="accent1"/>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39997" name="椭圆 4"/>
          <p:cNvSpPr>
            <a:spLocks noChangeArrowheads="1"/>
          </p:cNvSpPr>
          <p:nvPr/>
        </p:nvSpPr>
        <p:spPr bwMode="auto">
          <a:xfrm>
            <a:off x="1524000" y="2700338"/>
            <a:ext cx="709613" cy="709612"/>
          </a:xfrm>
          <a:prstGeom prst="ellipse">
            <a:avLst/>
          </a:prstGeom>
          <a:solidFill>
            <a:schemeClr val="accent2"/>
          </a:solidFill>
          <a:ln>
            <a:noFill/>
          </a:ln>
        </p:spPr>
        <p:txBody>
          <a:bodyPr anchor="ctr"/>
          <a:lstStyle/>
          <a:p>
            <a:pPr eaLnBrk="1" fontAlgn="base" hangingPunct="1">
              <a:lnSpc>
                <a:spcPct val="120000"/>
              </a:lnSpc>
            </a:pPr>
            <a:r>
              <a:rPr lang="zh-CN" altLang="en-US" sz="700" b="1">
                <a:solidFill>
                  <a:srgbClr val="FFFFFF"/>
                </a:solidFill>
                <a:ea typeface="微软雅黑" panose="020B0503020204020204" pitchFamily="34" charset="-122"/>
                <a:sym typeface="Verdana" panose="020B0604030504040204" pitchFamily="34" charset="0"/>
              </a:rPr>
              <a:t>单击此处添加标题</a:t>
            </a:r>
            <a:endParaRPr lang="zh-CN" altLang="en-US" sz="700">
              <a:ea typeface="微软雅黑" panose="020B0503020204020204" pitchFamily="34" charset="-122"/>
            </a:endParaRPr>
          </a:p>
        </p:txBody>
      </p:sp>
      <p:sp>
        <p:nvSpPr>
          <p:cNvPr id="39998" name="椭圆 4"/>
          <p:cNvSpPr>
            <a:spLocks noChangeArrowheads="1"/>
          </p:cNvSpPr>
          <p:nvPr/>
        </p:nvSpPr>
        <p:spPr bwMode="auto">
          <a:xfrm>
            <a:off x="2514600" y="2116138"/>
            <a:ext cx="709613" cy="709612"/>
          </a:xfrm>
          <a:prstGeom prst="ellipse">
            <a:avLst/>
          </a:prstGeom>
          <a:solidFill>
            <a:schemeClr val="accent1"/>
          </a:solidFill>
          <a:ln>
            <a:noFill/>
          </a:ln>
        </p:spPr>
        <p:txBody>
          <a:bodyPr anchor="ctr"/>
          <a:lstStyle/>
          <a:p>
            <a:pPr eaLnBrk="1" fontAlgn="base" hangingPunct="1">
              <a:lnSpc>
                <a:spcPct val="120000"/>
              </a:lnSpc>
            </a:pPr>
            <a:r>
              <a:rPr lang="zh-CN" altLang="en-US" sz="700" b="1" dirty="0">
                <a:solidFill>
                  <a:srgbClr val="FFFFFF"/>
                </a:solidFill>
                <a:ea typeface="微软雅黑" panose="020B0503020204020204" pitchFamily="34" charset="-122"/>
                <a:sym typeface="Verdana" panose="020B0604030504040204" pitchFamily="34" charset="0"/>
              </a:rPr>
              <a:t>单击此处添加标题</a:t>
            </a:r>
            <a:endParaRPr lang="zh-CN" altLang="en-US" sz="700" dirty="0">
              <a:ea typeface="微软雅黑" panose="020B0503020204020204" pitchFamily="34" charset="-122"/>
            </a:endParaRPr>
          </a:p>
        </p:txBody>
      </p:sp>
      <p:sp>
        <p:nvSpPr>
          <p:cNvPr id="39999" name="椭圆 4"/>
          <p:cNvSpPr>
            <a:spLocks noChangeArrowheads="1"/>
          </p:cNvSpPr>
          <p:nvPr/>
        </p:nvSpPr>
        <p:spPr bwMode="auto">
          <a:xfrm>
            <a:off x="3633788" y="1735138"/>
            <a:ext cx="709612" cy="709612"/>
          </a:xfrm>
          <a:prstGeom prst="ellipse">
            <a:avLst/>
          </a:prstGeom>
          <a:solidFill>
            <a:schemeClr val="accent2"/>
          </a:solidFill>
          <a:ln>
            <a:noFill/>
          </a:ln>
        </p:spPr>
        <p:txBody>
          <a:bodyPr anchor="ctr"/>
          <a:lstStyle/>
          <a:p>
            <a:pPr eaLnBrk="1" fontAlgn="base" hangingPunct="1">
              <a:lnSpc>
                <a:spcPct val="120000"/>
              </a:lnSpc>
            </a:pPr>
            <a:r>
              <a:rPr lang="zh-CN" altLang="en-US" sz="700" b="1">
                <a:solidFill>
                  <a:srgbClr val="FFFFFF"/>
                </a:solidFill>
                <a:ea typeface="微软雅黑" panose="020B0503020204020204" pitchFamily="34" charset="-122"/>
                <a:sym typeface="Verdana" panose="020B0604030504040204" pitchFamily="34" charset="0"/>
              </a:rPr>
              <a:t>单击此处添加标题</a:t>
            </a:r>
            <a:endParaRPr lang="zh-CN" altLang="en-US" sz="700">
              <a:ea typeface="微软雅黑" panose="020B0503020204020204" pitchFamily="34" charset="-122"/>
            </a:endParaRPr>
          </a:p>
        </p:txBody>
      </p:sp>
      <p:sp>
        <p:nvSpPr>
          <p:cNvPr id="40000" name="椭圆 4"/>
          <p:cNvSpPr>
            <a:spLocks noChangeArrowheads="1"/>
          </p:cNvSpPr>
          <p:nvPr/>
        </p:nvSpPr>
        <p:spPr bwMode="auto">
          <a:xfrm>
            <a:off x="4808538" y="1735138"/>
            <a:ext cx="709612" cy="709612"/>
          </a:xfrm>
          <a:prstGeom prst="ellipse">
            <a:avLst/>
          </a:prstGeom>
          <a:solidFill>
            <a:schemeClr val="accent1"/>
          </a:solidFill>
          <a:ln>
            <a:noFill/>
          </a:ln>
        </p:spPr>
        <p:txBody>
          <a:bodyPr anchor="ctr"/>
          <a:lstStyle/>
          <a:p>
            <a:pPr eaLnBrk="1" fontAlgn="base" hangingPunct="1">
              <a:lnSpc>
                <a:spcPct val="120000"/>
              </a:lnSpc>
            </a:pPr>
            <a:r>
              <a:rPr lang="zh-CN" altLang="en-US" sz="700" b="1" dirty="0">
                <a:solidFill>
                  <a:srgbClr val="FFFFFF"/>
                </a:solidFill>
                <a:ea typeface="微软雅黑" panose="020B0503020204020204" pitchFamily="34" charset="-122"/>
                <a:sym typeface="Verdana" panose="020B0604030504040204" pitchFamily="34" charset="0"/>
              </a:rPr>
              <a:t>单击此处添加标题</a:t>
            </a:r>
            <a:endParaRPr lang="zh-CN" altLang="en-US" sz="700" dirty="0">
              <a:ea typeface="微软雅黑" panose="020B0503020204020204" pitchFamily="34" charset="-122"/>
            </a:endParaRPr>
          </a:p>
        </p:txBody>
      </p:sp>
      <p:sp>
        <p:nvSpPr>
          <p:cNvPr id="40002" name="椭圆 4"/>
          <p:cNvSpPr>
            <a:spLocks noChangeArrowheads="1"/>
          </p:cNvSpPr>
          <p:nvPr/>
        </p:nvSpPr>
        <p:spPr bwMode="auto">
          <a:xfrm>
            <a:off x="5791200" y="2166938"/>
            <a:ext cx="709613" cy="709612"/>
          </a:xfrm>
          <a:prstGeom prst="ellipse">
            <a:avLst/>
          </a:prstGeom>
          <a:solidFill>
            <a:schemeClr val="accent2"/>
          </a:solidFill>
          <a:ln>
            <a:noFill/>
          </a:ln>
        </p:spPr>
        <p:txBody>
          <a:bodyPr anchor="ctr"/>
          <a:lstStyle/>
          <a:p>
            <a:pPr eaLnBrk="1" fontAlgn="base" hangingPunct="1">
              <a:lnSpc>
                <a:spcPct val="120000"/>
              </a:lnSpc>
            </a:pPr>
            <a:r>
              <a:rPr lang="zh-CN" altLang="en-US" sz="700" b="1">
                <a:solidFill>
                  <a:srgbClr val="FFFFFF"/>
                </a:solidFill>
                <a:ea typeface="微软雅黑" panose="020B0503020204020204" pitchFamily="34" charset="-122"/>
                <a:sym typeface="Verdana" panose="020B0604030504040204" pitchFamily="34" charset="0"/>
              </a:rPr>
              <a:t>单击此处添加标题</a:t>
            </a:r>
            <a:endParaRPr lang="zh-CN" altLang="en-US" sz="700">
              <a:ea typeface="微软雅黑" panose="020B0503020204020204" pitchFamily="34" charset="-122"/>
            </a:endParaRPr>
          </a:p>
        </p:txBody>
      </p:sp>
      <p:sp>
        <p:nvSpPr>
          <p:cNvPr id="40003" name="椭圆 4"/>
          <p:cNvSpPr>
            <a:spLocks noChangeArrowheads="1"/>
          </p:cNvSpPr>
          <p:nvPr/>
        </p:nvSpPr>
        <p:spPr bwMode="auto">
          <a:xfrm>
            <a:off x="6719888" y="2700338"/>
            <a:ext cx="709612" cy="709612"/>
          </a:xfrm>
          <a:prstGeom prst="ellipse">
            <a:avLst/>
          </a:prstGeom>
          <a:solidFill>
            <a:schemeClr val="accent1"/>
          </a:solidFill>
          <a:ln>
            <a:noFill/>
          </a:ln>
        </p:spPr>
        <p:txBody>
          <a:bodyPr anchor="ctr"/>
          <a:lstStyle/>
          <a:p>
            <a:pPr eaLnBrk="1" fontAlgn="base" hangingPunct="1">
              <a:lnSpc>
                <a:spcPct val="120000"/>
              </a:lnSpc>
            </a:pPr>
            <a:r>
              <a:rPr lang="zh-CN" altLang="en-US" sz="700" b="1">
                <a:solidFill>
                  <a:srgbClr val="FFFFFF"/>
                </a:solidFill>
                <a:ea typeface="微软雅黑" panose="020B0503020204020204" pitchFamily="34" charset="-122"/>
                <a:sym typeface="Verdana" panose="020B0604030504040204" pitchFamily="34" charset="0"/>
              </a:rPr>
              <a:t>单击此处添加标题</a:t>
            </a:r>
            <a:endParaRPr lang="zh-CN" altLang="en-US" sz="700">
              <a:ea typeface="微软雅黑" panose="020B0503020204020204" pitchFamily="34" charset="-122"/>
            </a:endParaRPr>
          </a:p>
        </p:txBody>
      </p:sp>
      <p:sp>
        <p:nvSpPr>
          <p:cNvPr id="21"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22" name="直接连接符 21"/>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9972"/>
                                        </p:tgtEl>
                                        <p:attrNameLst>
                                          <p:attrName>style.visibility</p:attrName>
                                        </p:attrNameLst>
                                      </p:cBhvr>
                                      <p:to>
                                        <p:strVal val="visible"/>
                                      </p:to>
                                    </p:set>
                                    <p:animEffect>
                                      <p:cBhvr>
                                        <p:cTn id="14" dur="500"/>
                                        <p:tgtEl>
                                          <p:spTgt spid="3997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9971"/>
                                        </p:tgtEl>
                                        <p:attrNameLst>
                                          <p:attrName>style.visibility</p:attrName>
                                        </p:attrNameLst>
                                      </p:cBhvr>
                                      <p:to>
                                        <p:strVal val="visible"/>
                                      </p:to>
                                    </p:set>
                                    <p:animEffect>
                                      <p:cBhvr>
                                        <p:cTn id="17" dur="500"/>
                                        <p:tgtEl>
                                          <p:spTgt spid="3997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9970"/>
                                        </p:tgtEl>
                                        <p:attrNameLst>
                                          <p:attrName>style.visibility</p:attrName>
                                        </p:attrNameLst>
                                      </p:cBhvr>
                                      <p:to>
                                        <p:strVal val="visible"/>
                                      </p:to>
                                    </p:set>
                                    <p:animEffect>
                                      <p:cBhvr>
                                        <p:cTn id="20" dur="500"/>
                                        <p:tgtEl>
                                          <p:spTgt spid="3997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9969"/>
                                        </p:tgtEl>
                                        <p:attrNameLst>
                                          <p:attrName>style.visibility</p:attrName>
                                        </p:attrNameLst>
                                      </p:cBhvr>
                                      <p:to>
                                        <p:strVal val="visible"/>
                                      </p:to>
                                    </p:set>
                                    <p:animEffect>
                                      <p:cBhvr>
                                        <p:cTn id="23" dur="500"/>
                                        <p:tgtEl>
                                          <p:spTgt spid="3996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973"/>
                                        </p:tgtEl>
                                        <p:attrNameLst>
                                          <p:attrName>style.visibility</p:attrName>
                                        </p:attrNameLst>
                                      </p:cBhvr>
                                      <p:to>
                                        <p:strVal val="visible"/>
                                      </p:to>
                                    </p:set>
                                    <p:animEffect>
                                      <p:cBhvr>
                                        <p:cTn id="26" dur="500"/>
                                        <p:tgtEl>
                                          <p:spTgt spid="3997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9974"/>
                                        </p:tgtEl>
                                        <p:attrNameLst>
                                          <p:attrName>style.visibility</p:attrName>
                                        </p:attrNameLst>
                                      </p:cBhvr>
                                      <p:to>
                                        <p:strVal val="visible"/>
                                      </p:to>
                                    </p:set>
                                    <p:animEffect>
                                      <p:cBhvr>
                                        <p:cTn id="29" dur="500"/>
                                        <p:tgtEl>
                                          <p:spTgt spid="39974"/>
                                        </p:tgtEl>
                                      </p:cBhvr>
                                    </p:animEffect>
                                  </p:childTnLst>
                                </p:cTn>
                              </p:par>
                              <p:par>
                                <p:cTn id="30" presetID="47" presetClass="entr" presetSubtype="0" fill="hold" grpId="0" nodeType="withEffect">
                                  <p:stCondLst>
                                    <p:cond delay="0"/>
                                  </p:stCondLst>
                                  <p:childTnLst>
                                    <p:set>
                                      <p:cBhvr>
                                        <p:cTn id="31" dur="1" fill="hold">
                                          <p:stCondLst>
                                            <p:cond delay="0"/>
                                          </p:stCondLst>
                                        </p:cTn>
                                        <p:tgtEl>
                                          <p:spTgt spid="39975"/>
                                        </p:tgtEl>
                                        <p:attrNameLst>
                                          <p:attrName>style.visibility</p:attrName>
                                        </p:attrNameLst>
                                      </p:cBhvr>
                                      <p:to>
                                        <p:strVal val="visible"/>
                                      </p:to>
                                    </p:set>
                                    <p:animEffect>
                                      <p:cBhvr>
                                        <p:cTn id="32" dur="1000"/>
                                        <p:tgtEl>
                                          <p:spTgt spid="39975"/>
                                        </p:tgtEl>
                                      </p:cBhvr>
                                    </p:animEffect>
                                    <p:anim calcmode="lin" valueType="num">
                                      <p:cBhvr>
                                        <p:cTn id="33" dur="1000" fill="hold"/>
                                        <p:tgtEl>
                                          <p:spTgt spid="39975"/>
                                        </p:tgtEl>
                                        <p:attrNameLst>
                                          <p:attrName>ppt_x</p:attrName>
                                        </p:attrNameLst>
                                      </p:cBhvr>
                                      <p:tavLst>
                                        <p:tav tm="0">
                                          <p:val>
                                            <p:strVal val="#ppt_x"/>
                                          </p:val>
                                        </p:tav>
                                        <p:tav tm="100000">
                                          <p:val>
                                            <p:strVal val="#ppt_x"/>
                                          </p:val>
                                        </p:tav>
                                      </p:tavLst>
                                    </p:anim>
                                    <p:anim calcmode="lin" valueType="num">
                                      <p:cBhvr>
                                        <p:cTn id="34" dur="1000" fill="hold"/>
                                        <p:tgtEl>
                                          <p:spTgt spid="3997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9992"/>
                                        </p:tgtEl>
                                        <p:attrNameLst>
                                          <p:attrName>style.visibility</p:attrName>
                                        </p:attrNameLst>
                                      </p:cBhvr>
                                      <p:to>
                                        <p:strVal val="visible"/>
                                      </p:to>
                                    </p:set>
                                    <p:animEffect>
                                      <p:cBhvr>
                                        <p:cTn id="37" dur="1000"/>
                                        <p:tgtEl>
                                          <p:spTgt spid="39992"/>
                                        </p:tgtEl>
                                      </p:cBhvr>
                                    </p:animEffect>
                                    <p:anim calcmode="lin" valueType="num">
                                      <p:cBhvr>
                                        <p:cTn id="38" dur="1000" fill="hold"/>
                                        <p:tgtEl>
                                          <p:spTgt spid="39992"/>
                                        </p:tgtEl>
                                        <p:attrNameLst>
                                          <p:attrName>ppt_x</p:attrName>
                                        </p:attrNameLst>
                                      </p:cBhvr>
                                      <p:tavLst>
                                        <p:tav tm="0">
                                          <p:val>
                                            <p:strVal val="#ppt_x"/>
                                          </p:val>
                                        </p:tav>
                                        <p:tav tm="100000">
                                          <p:val>
                                            <p:strVal val="#ppt_x"/>
                                          </p:val>
                                        </p:tav>
                                      </p:tavLst>
                                    </p:anim>
                                    <p:anim calcmode="lin" valueType="num">
                                      <p:cBhvr>
                                        <p:cTn id="39" dur="1000" fill="hold"/>
                                        <p:tgtEl>
                                          <p:spTgt spid="39992"/>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39993"/>
                                        </p:tgtEl>
                                        <p:attrNameLst>
                                          <p:attrName>style.visibility</p:attrName>
                                        </p:attrNameLst>
                                      </p:cBhvr>
                                      <p:to>
                                        <p:strVal val="visible"/>
                                      </p:to>
                                    </p:set>
                                    <p:animEffect>
                                      <p:cBhvr>
                                        <p:cTn id="42" dur="1000"/>
                                        <p:tgtEl>
                                          <p:spTgt spid="39993"/>
                                        </p:tgtEl>
                                      </p:cBhvr>
                                    </p:animEffect>
                                    <p:anim calcmode="lin" valueType="num">
                                      <p:cBhvr>
                                        <p:cTn id="43" dur="1000" fill="hold"/>
                                        <p:tgtEl>
                                          <p:spTgt spid="39993"/>
                                        </p:tgtEl>
                                        <p:attrNameLst>
                                          <p:attrName>ppt_x</p:attrName>
                                        </p:attrNameLst>
                                      </p:cBhvr>
                                      <p:tavLst>
                                        <p:tav tm="0">
                                          <p:val>
                                            <p:strVal val="#ppt_x"/>
                                          </p:val>
                                        </p:tav>
                                        <p:tav tm="100000">
                                          <p:val>
                                            <p:strVal val="#ppt_x"/>
                                          </p:val>
                                        </p:tav>
                                      </p:tavLst>
                                    </p:anim>
                                    <p:anim calcmode="lin" valueType="num">
                                      <p:cBhvr>
                                        <p:cTn id="44" dur="1000" fill="hold"/>
                                        <p:tgtEl>
                                          <p:spTgt spid="39993"/>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39994"/>
                                        </p:tgtEl>
                                        <p:attrNameLst>
                                          <p:attrName>style.visibility</p:attrName>
                                        </p:attrNameLst>
                                      </p:cBhvr>
                                      <p:to>
                                        <p:strVal val="visible"/>
                                      </p:to>
                                    </p:set>
                                    <p:animEffect>
                                      <p:cBhvr>
                                        <p:cTn id="47" dur="1000"/>
                                        <p:tgtEl>
                                          <p:spTgt spid="39994"/>
                                        </p:tgtEl>
                                      </p:cBhvr>
                                    </p:animEffect>
                                    <p:anim calcmode="lin" valueType="num">
                                      <p:cBhvr>
                                        <p:cTn id="48" dur="1000" fill="hold"/>
                                        <p:tgtEl>
                                          <p:spTgt spid="39994"/>
                                        </p:tgtEl>
                                        <p:attrNameLst>
                                          <p:attrName>ppt_x</p:attrName>
                                        </p:attrNameLst>
                                      </p:cBhvr>
                                      <p:tavLst>
                                        <p:tav tm="0">
                                          <p:val>
                                            <p:strVal val="#ppt_x"/>
                                          </p:val>
                                        </p:tav>
                                        <p:tav tm="100000">
                                          <p:val>
                                            <p:strVal val="#ppt_x"/>
                                          </p:val>
                                        </p:tav>
                                      </p:tavLst>
                                    </p:anim>
                                    <p:anim calcmode="lin" valueType="num">
                                      <p:cBhvr>
                                        <p:cTn id="49" dur="1000" fill="hold"/>
                                        <p:tgtEl>
                                          <p:spTgt spid="39994"/>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39976"/>
                                        </p:tgtEl>
                                        <p:attrNameLst>
                                          <p:attrName>style.visibility</p:attrName>
                                        </p:attrNameLst>
                                      </p:cBhvr>
                                      <p:to>
                                        <p:strVal val="visible"/>
                                      </p:to>
                                    </p:set>
                                    <p:animEffect>
                                      <p:cBhvr>
                                        <p:cTn id="52" dur="1000"/>
                                        <p:tgtEl>
                                          <p:spTgt spid="39976"/>
                                        </p:tgtEl>
                                      </p:cBhvr>
                                    </p:animEffect>
                                    <p:anim calcmode="lin" valueType="num">
                                      <p:cBhvr>
                                        <p:cTn id="53" dur="1000" fill="hold"/>
                                        <p:tgtEl>
                                          <p:spTgt spid="39976"/>
                                        </p:tgtEl>
                                        <p:attrNameLst>
                                          <p:attrName>ppt_x</p:attrName>
                                        </p:attrNameLst>
                                      </p:cBhvr>
                                      <p:tavLst>
                                        <p:tav tm="0">
                                          <p:val>
                                            <p:strVal val="#ppt_x"/>
                                          </p:val>
                                        </p:tav>
                                        <p:tav tm="100000">
                                          <p:val>
                                            <p:strVal val="#ppt_x"/>
                                          </p:val>
                                        </p:tav>
                                      </p:tavLst>
                                    </p:anim>
                                    <p:anim calcmode="lin" valueType="num">
                                      <p:cBhvr>
                                        <p:cTn id="54" dur="1000" fill="hold"/>
                                        <p:tgtEl>
                                          <p:spTgt spid="39976"/>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39995"/>
                                        </p:tgtEl>
                                        <p:attrNameLst>
                                          <p:attrName>style.visibility</p:attrName>
                                        </p:attrNameLst>
                                      </p:cBhvr>
                                      <p:to>
                                        <p:strVal val="visible"/>
                                      </p:to>
                                    </p:set>
                                    <p:animEffect>
                                      <p:cBhvr>
                                        <p:cTn id="57" dur="1000"/>
                                        <p:tgtEl>
                                          <p:spTgt spid="39995"/>
                                        </p:tgtEl>
                                      </p:cBhvr>
                                    </p:animEffect>
                                    <p:anim calcmode="lin" valueType="num">
                                      <p:cBhvr>
                                        <p:cTn id="58" dur="1000" fill="hold"/>
                                        <p:tgtEl>
                                          <p:spTgt spid="39995"/>
                                        </p:tgtEl>
                                        <p:attrNameLst>
                                          <p:attrName>ppt_x</p:attrName>
                                        </p:attrNameLst>
                                      </p:cBhvr>
                                      <p:tavLst>
                                        <p:tav tm="0">
                                          <p:val>
                                            <p:strVal val="#ppt_x"/>
                                          </p:val>
                                        </p:tav>
                                        <p:tav tm="100000">
                                          <p:val>
                                            <p:strVal val="#ppt_x"/>
                                          </p:val>
                                        </p:tav>
                                      </p:tavLst>
                                    </p:anim>
                                    <p:anim calcmode="lin" valueType="num">
                                      <p:cBhvr>
                                        <p:cTn id="59" dur="1000" fill="hold"/>
                                        <p:tgtEl>
                                          <p:spTgt spid="39995"/>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49" presetClass="entr" presetSubtype="0" decel="100000" fill="hold" grpId="0" nodeType="afterEffect">
                                  <p:stCondLst>
                                    <p:cond delay="0"/>
                                  </p:stCondLst>
                                  <p:childTnLst>
                                    <p:set>
                                      <p:cBhvr>
                                        <p:cTn id="62" dur="1" fill="hold">
                                          <p:stCondLst>
                                            <p:cond delay="0"/>
                                          </p:stCondLst>
                                        </p:cTn>
                                        <p:tgtEl>
                                          <p:spTgt spid="39996"/>
                                        </p:tgtEl>
                                        <p:attrNameLst>
                                          <p:attrName>style.visibility</p:attrName>
                                        </p:attrNameLst>
                                      </p:cBhvr>
                                      <p:to>
                                        <p:strVal val="visible"/>
                                      </p:to>
                                    </p:set>
                                    <p:anim calcmode="lin" valueType="num">
                                      <p:cBhvr>
                                        <p:cTn id="63" dur="500" fill="hold"/>
                                        <p:tgtEl>
                                          <p:spTgt spid="39996"/>
                                        </p:tgtEl>
                                        <p:attrNameLst>
                                          <p:attrName>ppt_w</p:attrName>
                                        </p:attrNameLst>
                                      </p:cBhvr>
                                      <p:tavLst>
                                        <p:tav tm="0">
                                          <p:val>
                                            <p:fltVal val="0"/>
                                          </p:val>
                                        </p:tav>
                                        <p:tav tm="100000">
                                          <p:val>
                                            <p:strVal val="#ppt_w"/>
                                          </p:val>
                                        </p:tav>
                                      </p:tavLst>
                                    </p:anim>
                                    <p:anim calcmode="lin" valueType="num">
                                      <p:cBhvr>
                                        <p:cTn id="64" dur="500" fill="hold"/>
                                        <p:tgtEl>
                                          <p:spTgt spid="39996"/>
                                        </p:tgtEl>
                                        <p:attrNameLst>
                                          <p:attrName>ppt_h</p:attrName>
                                        </p:attrNameLst>
                                      </p:cBhvr>
                                      <p:tavLst>
                                        <p:tav tm="0">
                                          <p:val>
                                            <p:fltVal val="0"/>
                                          </p:val>
                                        </p:tav>
                                        <p:tav tm="100000">
                                          <p:val>
                                            <p:strVal val="#ppt_h"/>
                                          </p:val>
                                        </p:tav>
                                      </p:tavLst>
                                    </p:anim>
                                    <p:anim calcmode="lin" valueType="num">
                                      <p:cBhvr>
                                        <p:cTn id="65" dur="500" fill="hold"/>
                                        <p:tgtEl>
                                          <p:spTgt spid="39996"/>
                                        </p:tgtEl>
                                        <p:attrNameLst>
                                          <p:attrName>style.rotation</p:attrName>
                                        </p:attrNameLst>
                                      </p:cBhvr>
                                      <p:tavLst>
                                        <p:tav tm="0">
                                          <p:val>
                                            <p:fltVal val="360"/>
                                          </p:val>
                                        </p:tav>
                                        <p:tav tm="100000">
                                          <p:val>
                                            <p:fltVal val="0"/>
                                          </p:val>
                                        </p:tav>
                                      </p:tavLst>
                                    </p:anim>
                                    <p:animEffect>
                                      <p:cBhvr>
                                        <p:cTn id="66" dur="500"/>
                                        <p:tgtEl>
                                          <p:spTgt spid="39996"/>
                                        </p:tgtEl>
                                      </p:cBhvr>
                                    </p:animEffect>
                                  </p:childTnLst>
                                </p:cTn>
                              </p:par>
                            </p:childTnLst>
                          </p:cTn>
                        </p:par>
                        <p:par>
                          <p:cTn id="67" fill="hold">
                            <p:stCondLst>
                              <p:cond delay="1500"/>
                            </p:stCondLst>
                            <p:childTnLst>
                              <p:par>
                                <p:cTn id="68" presetID="49" presetClass="entr" presetSubtype="0" decel="100000" fill="hold" grpId="0" nodeType="afterEffect">
                                  <p:stCondLst>
                                    <p:cond delay="0"/>
                                  </p:stCondLst>
                                  <p:childTnLst>
                                    <p:set>
                                      <p:cBhvr>
                                        <p:cTn id="69" dur="1" fill="hold">
                                          <p:stCondLst>
                                            <p:cond delay="0"/>
                                          </p:stCondLst>
                                        </p:cTn>
                                        <p:tgtEl>
                                          <p:spTgt spid="39997"/>
                                        </p:tgtEl>
                                        <p:attrNameLst>
                                          <p:attrName>style.visibility</p:attrName>
                                        </p:attrNameLst>
                                      </p:cBhvr>
                                      <p:to>
                                        <p:strVal val="visible"/>
                                      </p:to>
                                    </p:set>
                                    <p:anim calcmode="lin" valueType="num">
                                      <p:cBhvr>
                                        <p:cTn id="70" dur="500" fill="hold"/>
                                        <p:tgtEl>
                                          <p:spTgt spid="39997"/>
                                        </p:tgtEl>
                                        <p:attrNameLst>
                                          <p:attrName>ppt_w</p:attrName>
                                        </p:attrNameLst>
                                      </p:cBhvr>
                                      <p:tavLst>
                                        <p:tav tm="0">
                                          <p:val>
                                            <p:fltVal val="0"/>
                                          </p:val>
                                        </p:tav>
                                        <p:tav tm="100000">
                                          <p:val>
                                            <p:strVal val="#ppt_w"/>
                                          </p:val>
                                        </p:tav>
                                      </p:tavLst>
                                    </p:anim>
                                    <p:anim calcmode="lin" valueType="num">
                                      <p:cBhvr>
                                        <p:cTn id="71" dur="500" fill="hold"/>
                                        <p:tgtEl>
                                          <p:spTgt spid="39997"/>
                                        </p:tgtEl>
                                        <p:attrNameLst>
                                          <p:attrName>ppt_h</p:attrName>
                                        </p:attrNameLst>
                                      </p:cBhvr>
                                      <p:tavLst>
                                        <p:tav tm="0">
                                          <p:val>
                                            <p:fltVal val="0"/>
                                          </p:val>
                                        </p:tav>
                                        <p:tav tm="100000">
                                          <p:val>
                                            <p:strVal val="#ppt_h"/>
                                          </p:val>
                                        </p:tav>
                                      </p:tavLst>
                                    </p:anim>
                                    <p:anim calcmode="lin" valueType="num">
                                      <p:cBhvr>
                                        <p:cTn id="72" dur="500" fill="hold"/>
                                        <p:tgtEl>
                                          <p:spTgt spid="39997"/>
                                        </p:tgtEl>
                                        <p:attrNameLst>
                                          <p:attrName>style.rotation</p:attrName>
                                        </p:attrNameLst>
                                      </p:cBhvr>
                                      <p:tavLst>
                                        <p:tav tm="0">
                                          <p:val>
                                            <p:fltVal val="360"/>
                                          </p:val>
                                        </p:tav>
                                        <p:tav tm="100000">
                                          <p:val>
                                            <p:fltVal val="0"/>
                                          </p:val>
                                        </p:tav>
                                      </p:tavLst>
                                    </p:anim>
                                    <p:animEffect>
                                      <p:cBhvr>
                                        <p:cTn id="73" dur="500"/>
                                        <p:tgtEl>
                                          <p:spTgt spid="39997"/>
                                        </p:tgtEl>
                                      </p:cBhvr>
                                    </p:animEffect>
                                  </p:childTnLst>
                                </p:cTn>
                              </p:par>
                            </p:childTnLst>
                          </p:cTn>
                        </p:par>
                        <p:par>
                          <p:cTn id="74" fill="hold">
                            <p:stCondLst>
                              <p:cond delay="2000"/>
                            </p:stCondLst>
                            <p:childTnLst>
                              <p:par>
                                <p:cTn id="75" presetID="49" presetClass="entr" presetSubtype="0" decel="100000" fill="hold" grpId="0" nodeType="afterEffect">
                                  <p:stCondLst>
                                    <p:cond delay="0"/>
                                  </p:stCondLst>
                                  <p:childTnLst>
                                    <p:set>
                                      <p:cBhvr>
                                        <p:cTn id="76" dur="1" fill="hold">
                                          <p:stCondLst>
                                            <p:cond delay="0"/>
                                          </p:stCondLst>
                                        </p:cTn>
                                        <p:tgtEl>
                                          <p:spTgt spid="39998"/>
                                        </p:tgtEl>
                                        <p:attrNameLst>
                                          <p:attrName>style.visibility</p:attrName>
                                        </p:attrNameLst>
                                      </p:cBhvr>
                                      <p:to>
                                        <p:strVal val="visible"/>
                                      </p:to>
                                    </p:set>
                                    <p:anim calcmode="lin" valueType="num">
                                      <p:cBhvr>
                                        <p:cTn id="77" dur="500" fill="hold"/>
                                        <p:tgtEl>
                                          <p:spTgt spid="39998"/>
                                        </p:tgtEl>
                                        <p:attrNameLst>
                                          <p:attrName>ppt_w</p:attrName>
                                        </p:attrNameLst>
                                      </p:cBhvr>
                                      <p:tavLst>
                                        <p:tav tm="0">
                                          <p:val>
                                            <p:fltVal val="0"/>
                                          </p:val>
                                        </p:tav>
                                        <p:tav tm="100000">
                                          <p:val>
                                            <p:strVal val="#ppt_w"/>
                                          </p:val>
                                        </p:tav>
                                      </p:tavLst>
                                    </p:anim>
                                    <p:anim calcmode="lin" valueType="num">
                                      <p:cBhvr>
                                        <p:cTn id="78" dur="500" fill="hold"/>
                                        <p:tgtEl>
                                          <p:spTgt spid="39998"/>
                                        </p:tgtEl>
                                        <p:attrNameLst>
                                          <p:attrName>ppt_h</p:attrName>
                                        </p:attrNameLst>
                                      </p:cBhvr>
                                      <p:tavLst>
                                        <p:tav tm="0">
                                          <p:val>
                                            <p:fltVal val="0"/>
                                          </p:val>
                                        </p:tav>
                                        <p:tav tm="100000">
                                          <p:val>
                                            <p:strVal val="#ppt_h"/>
                                          </p:val>
                                        </p:tav>
                                      </p:tavLst>
                                    </p:anim>
                                    <p:anim calcmode="lin" valueType="num">
                                      <p:cBhvr>
                                        <p:cTn id="79" dur="500" fill="hold"/>
                                        <p:tgtEl>
                                          <p:spTgt spid="39998"/>
                                        </p:tgtEl>
                                        <p:attrNameLst>
                                          <p:attrName>style.rotation</p:attrName>
                                        </p:attrNameLst>
                                      </p:cBhvr>
                                      <p:tavLst>
                                        <p:tav tm="0">
                                          <p:val>
                                            <p:fltVal val="360"/>
                                          </p:val>
                                        </p:tav>
                                        <p:tav tm="100000">
                                          <p:val>
                                            <p:fltVal val="0"/>
                                          </p:val>
                                        </p:tav>
                                      </p:tavLst>
                                    </p:anim>
                                    <p:animEffect>
                                      <p:cBhvr>
                                        <p:cTn id="80" dur="500"/>
                                        <p:tgtEl>
                                          <p:spTgt spid="39998"/>
                                        </p:tgtEl>
                                      </p:cBhvr>
                                    </p:animEffect>
                                  </p:childTnLst>
                                </p:cTn>
                              </p:par>
                            </p:childTnLst>
                          </p:cTn>
                        </p:par>
                        <p:par>
                          <p:cTn id="81" fill="hold">
                            <p:stCondLst>
                              <p:cond delay="2500"/>
                            </p:stCondLst>
                            <p:childTnLst>
                              <p:par>
                                <p:cTn id="82" presetID="49" presetClass="entr" presetSubtype="0" decel="100000" fill="hold" grpId="0" nodeType="afterEffect">
                                  <p:stCondLst>
                                    <p:cond delay="0"/>
                                  </p:stCondLst>
                                  <p:childTnLst>
                                    <p:set>
                                      <p:cBhvr>
                                        <p:cTn id="83" dur="1" fill="hold">
                                          <p:stCondLst>
                                            <p:cond delay="0"/>
                                          </p:stCondLst>
                                        </p:cTn>
                                        <p:tgtEl>
                                          <p:spTgt spid="39999"/>
                                        </p:tgtEl>
                                        <p:attrNameLst>
                                          <p:attrName>style.visibility</p:attrName>
                                        </p:attrNameLst>
                                      </p:cBhvr>
                                      <p:to>
                                        <p:strVal val="visible"/>
                                      </p:to>
                                    </p:set>
                                    <p:anim calcmode="lin" valueType="num">
                                      <p:cBhvr>
                                        <p:cTn id="84" dur="500" fill="hold"/>
                                        <p:tgtEl>
                                          <p:spTgt spid="39999"/>
                                        </p:tgtEl>
                                        <p:attrNameLst>
                                          <p:attrName>ppt_w</p:attrName>
                                        </p:attrNameLst>
                                      </p:cBhvr>
                                      <p:tavLst>
                                        <p:tav tm="0">
                                          <p:val>
                                            <p:fltVal val="0"/>
                                          </p:val>
                                        </p:tav>
                                        <p:tav tm="100000">
                                          <p:val>
                                            <p:strVal val="#ppt_w"/>
                                          </p:val>
                                        </p:tav>
                                      </p:tavLst>
                                    </p:anim>
                                    <p:anim calcmode="lin" valueType="num">
                                      <p:cBhvr>
                                        <p:cTn id="85" dur="500" fill="hold"/>
                                        <p:tgtEl>
                                          <p:spTgt spid="39999"/>
                                        </p:tgtEl>
                                        <p:attrNameLst>
                                          <p:attrName>ppt_h</p:attrName>
                                        </p:attrNameLst>
                                      </p:cBhvr>
                                      <p:tavLst>
                                        <p:tav tm="0">
                                          <p:val>
                                            <p:fltVal val="0"/>
                                          </p:val>
                                        </p:tav>
                                        <p:tav tm="100000">
                                          <p:val>
                                            <p:strVal val="#ppt_h"/>
                                          </p:val>
                                        </p:tav>
                                      </p:tavLst>
                                    </p:anim>
                                    <p:anim calcmode="lin" valueType="num">
                                      <p:cBhvr>
                                        <p:cTn id="86" dur="500" fill="hold"/>
                                        <p:tgtEl>
                                          <p:spTgt spid="39999"/>
                                        </p:tgtEl>
                                        <p:attrNameLst>
                                          <p:attrName>style.rotation</p:attrName>
                                        </p:attrNameLst>
                                      </p:cBhvr>
                                      <p:tavLst>
                                        <p:tav tm="0">
                                          <p:val>
                                            <p:fltVal val="360"/>
                                          </p:val>
                                        </p:tav>
                                        <p:tav tm="100000">
                                          <p:val>
                                            <p:fltVal val="0"/>
                                          </p:val>
                                        </p:tav>
                                      </p:tavLst>
                                    </p:anim>
                                    <p:animEffect>
                                      <p:cBhvr>
                                        <p:cTn id="87" dur="500"/>
                                        <p:tgtEl>
                                          <p:spTgt spid="39999"/>
                                        </p:tgtEl>
                                      </p:cBhvr>
                                    </p:animEffect>
                                  </p:childTnLst>
                                </p:cTn>
                              </p:par>
                            </p:childTnLst>
                          </p:cTn>
                        </p:par>
                        <p:par>
                          <p:cTn id="88" fill="hold">
                            <p:stCondLst>
                              <p:cond delay="3000"/>
                            </p:stCondLst>
                            <p:childTnLst>
                              <p:par>
                                <p:cTn id="89" presetID="49" presetClass="entr" presetSubtype="0" decel="100000" fill="hold" grpId="0" nodeType="afterEffect">
                                  <p:stCondLst>
                                    <p:cond delay="0"/>
                                  </p:stCondLst>
                                  <p:childTnLst>
                                    <p:set>
                                      <p:cBhvr>
                                        <p:cTn id="90" dur="1" fill="hold">
                                          <p:stCondLst>
                                            <p:cond delay="0"/>
                                          </p:stCondLst>
                                        </p:cTn>
                                        <p:tgtEl>
                                          <p:spTgt spid="40000"/>
                                        </p:tgtEl>
                                        <p:attrNameLst>
                                          <p:attrName>style.visibility</p:attrName>
                                        </p:attrNameLst>
                                      </p:cBhvr>
                                      <p:to>
                                        <p:strVal val="visible"/>
                                      </p:to>
                                    </p:set>
                                    <p:anim calcmode="lin" valueType="num">
                                      <p:cBhvr>
                                        <p:cTn id="91" dur="500" fill="hold"/>
                                        <p:tgtEl>
                                          <p:spTgt spid="40000"/>
                                        </p:tgtEl>
                                        <p:attrNameLst>
                                          <p:attrName>ppt_w</p:attrName>
                                        </p:attrNameLst>
                                      </p:cBhvr>
                                      <p:tavLst>
                                        <p:tav tm="0">
                                          <p:val>
                                            <p:fltVal val="0"/>
                                          </p:val>
                                        </p:tav>
                                        <p:tav tm="100000">
                                          <p:val>
                                            <p:strVal val="#ppt_w"/>
                                          </p:val>
                                        </p:tav>
                                      </p:tavLst>
                                    </p:anim>
                                    <p:anim calcmode="lin" valueType="num">
                                      <p:cBhvr>
                                        <p:cTn id="92" dur="500" fill="hold"/>
                                        <p:tgtEl>
                                          <p:spTgt spid="40000"/>
                                        </p:tgtEl>
                                        <p:attrNameLst>
                                          <p:attrName>ppt_h</p:attrName>
                                        </p:attrNameLst>
                                      </p:cBhvr>
                                      <p:tavLst>
                                        <p:tav tm="0">
                                          <p:val>
                                            <p:fltVal val="0"/>
                                          </p:val>
                                        </p:tav>
                                        <p:tav tm="100000">
                                          <p:val>
                                            <p:strVal val="#ppt_h"/>
                                          </p:val>
                                        </p:tav>
                                      </p:tavLst>
                                    </p:anim>
                                    <p:anim calcmode="lin" valueType="num">
                                      <p:cBhvr>
                                        <p:cTn id="93" dur="500" fill="hold"/>
                                        <p:tgtEl>
                                          <p:spTgt spid="40000"/>
                                        </p:tgtEl>
                                        <p:attrNameLst>
                                          <p:attrName>style.rotation</p:attrName>
                                        </p:attrNameLst>
                                      </p:cBhvr>
                                      <p:tavLst>
                                        <p:tav tm="0">
                                          <p:val>
                                            <p:fltVal val="360"/>
                                          </p:val>
                                        </p:tav>
                                        <p:tav tm="100000">
                                          <p:val>
                                            <p:fltVal val="0"/>
                                          </p:val>
                                        </p:tav>
                                      </p:tavLst>
                                    </p:anim>
                                    <p:animEffect>
                                      <p:cBhvr>
                                        <p:cTn id="94" dur="500"/>
                                        <p:tgtEl>
                                          <p:spTgt spid="40000"/>
                                        </p:tgtEl>
                                      </p:cBhvr>
                                    </p:animEffect>
                                  </p:childTnLst>
                                </p:cTn>
                              </p:par>
                            </p:childTnLst>
                          </p:cTn>
                        </p:par>
                        <p:par>
                          <p:cTn id="95" fill="hold">
                            <p:stCondLst>
                              <p:cond delay="3500"/>
                            </p:stCondLst>
                            <p:childTnLst>
                              <p:par>
                                <p:cTn id="96" presetID="49" presetClass="entr" presetSubtype="0" decel="100000" fill="hold" grpId="0" nodeType="afterEffect">
                                  <p:stCondLst>
                                    <p:cond delay="0"/>
                                  </p:stCondLst>
                                  <p:childTnLst>
                                    <p:set>
                                      <p:cBhvr>
                                        <p:cTn id="97" dur="1" fill="hold">
                                          <p:stCondLst>
                                            <p:cond delay="0"/>
                                          </p:stCondLst>
                                        </p:cTn>
                                        <p:tgtEl>
                                          <p:spTgt spid="40002"/>
                                        </p:tgtEl>
                                        <p:attrNameLst>
                                          <p:attrName>style.visibility</p:attrName>
                                        </p:attrNameLst>
                                      </p:cBhvr>
                                      <p:to>
                                        <p:strVal val="visible"/>
                                      </p:to>
                                    </p:set>
                                    <p:anim calcmode="lin" valueType="num">
                                      <p:cBhvr>
                                        <p:cTn id="98" dur="500" fill="hold"/>
                                        <p:tgtEl>
                                          <p:spTgt spid="40002"/>
                                        </p:tgtEl>
                                        <p:attrNameLst>
                                          <p:attrName>ppt_w</p:attrName>
                                        </p:attrNameLst>
                                      </p:cBhvr>
                                      <p:tavLst>
                                        <p:tav tm="0">
                                          <p:val>
                                            <p:fltVal val="0"/>
                                          </p:val>
                                        </p:tav>
                                        <p:tav tm="100000">
                                          <p:val>
                                            <p:strVal val="#ppt_w"/>
                                          </p:val>
                                        </p:tav>
                                      </p:tavLst>
                                    </p:anim>
                                    <p:anim calcmode="lin" valueType="num">
                                      <p:cBhvr>
                                        <p:cTn id="99" dur="500" fill="hold"/>
                                        <p:tgtEl>
                                          <p:spTgt spid="40002"/>
                                        </p:tgtEl>
                                        <p:attrNameLst>
                                          <p:attrName>ppt_h</p:attrName>
                                        </p:attrNameLst>
                                      </p:cBhvr>
                                      <p:tavLst>
                                        <p:tav tm="0">
                                          <p:val>
                                            <p:fltVal val="0"/>
                                          </p:val>
                                        </p:tav>
                                        <p:tav tm="100000">
                                          <p:val>
                                            <p:strVal val="#ppt_h"/>
                                          </p:val>
                                        </p:tav>
                                      </p:tavLst>
                                    </p:anim>
                                    <p:anim calcmode="lin" valueType="num">
                                      <p:cBhvr>
                                        <p:cTn id="100" dur="500" fill="hold"/>
                                        <p:tgtEl>
                                          <p:spTgt spid="40002"/>
                                        </p:tgtEl>
                                        <p:attrNameLst>
                                          <p:attrName>style.rotation</p:attrName>
                                        </p:attrNameLst>
                                      </p:cBhvr>
                                      <p:tavLst>
                                        <p:tav tm="0">
                                          <p:val>
                                            <p:fltVal val="360"/>
                                          </p:val>
                                        </p:tav>
                                        <p:tav tm="100000">
                                          <p:val>
                                            <p:fltVal val="0"/>
                                          </p:val>
                                        </p:tav>
                                      </p:tavLst>
                                    </p:anim>
                                    <p:animEffect>
                                      <p:cBhvr>
                                        <p:cTn id="101" dur="500"/>
                                        <p:tgtEl>
                                          <p:spTgt spid="40002"/>
                                        </p:tgtEl>
                                      </p:cBhvr>
                                    </p:animEffect>
                                  </p:childTnLst>
                                </p:cTn>
                              </p:par>
                            </p:childTnLst>
                          </p:cTn>
                        </p:par>
                        <p:par>
                          <p:cTn id="102" fill="hold">
                            <p:stCondLst>
                              <p:cond delay="4000"/>
                            </p:stCondLst>
                            <p:childTnLst>
                              <p:par>
                                <p:cTn id="103" presetID="49" presetClass="entr" presetSubtype="0" decel="100000" fill="hold" grpId="0" nodeType="afterEffect">
                                  <p:stCondLst>
                                    <p:cond delay="0"/>
                                  </p:stCondLst>
                                  <p:childTnLst>
                                    <p:set>
                                      <p:cBhvr>
                                        <p:cTn id="104" dur="1" fill="hold">
                                          <p:stCondLst>
                                            <p:cond delay="0"/>
                                          </p:stCondLst>
                                        </p:cTn>
                                        <p:tgtEl>
                                          <p:spTgt spid="40003"/>
                                        </p:tgtEl>
                                        <p:attrNameLst>
                                          <p:attrName>style.visibility</p:attrName>
                                        </p:attrNameLst>
                                      </p:cBhvr>
                                      <p:to>
                                        <p:strVal val="visible"/>
                                      </p:to>
                                    </p:set>
                                    <p:anim calcmode="lin" valueType="num">
                                      <p:cBhvr>
                                        <p:cTn id="105" dur="500" fill="hold"/>
                                        <p:tgtEl>
                                          <p:spTgt spid="40003"/>
                                        </p:tgtEl>
                                        <p:attrNameLst>
                                          <p:attrName>ppt_w</p:attrName>
                                        </p:attrNameLst>
                                      </p:cBhvr>
                                      <p:tavLst>
                                        <p:tav tm="0">
                                          <p:val>
                                            <p:fltVal val="0"/>
                                          </p:val>
                                        </p:tav>
                                        <p:tav tm="100000">
                                          <p:val>
                                            <p:strVal val="#ppt_w"/>
                                          </p:val>
                                        </p:tav>
                                      </p:tavLst>
                                    </p:anim>
                                    <p:anim calcmode="lin" valueType="num">
                                      <p:cBhvr>
                                        <p:cTn id="106" dur="500" fill="hold"/>
                                        <p:tgtEl>
                                          <p:spTgt spid="40003"/>
                                        </p:tgtEl>
                                        <p:attrNameLst>
                                          <p:attrName>ppt_h</p:attrName>
                                        </p:attrNameLst>
                                      </p:cBhvr>
                                      <p:tavLst>
                                        <p:tav tm="0">
                                          <p:val>
                                            <p:fltVal val="0"/>
                                          </p:val>
                                        </p:tav>
                                        <p:tav tm="100000">
                                          <p:val>
                                            <p:strVal val="#ppt_h"/>
                                          </p:val>
                                        </p:tav>
                                      </p:tavLst>
                                    </p:anim>
                                    <p:anim calcmode="lin" valueType="num">
                                      <p:cBhvr>
                                        <p:cTn id="107" dur="500" fill="hold"/>
                                        <p:tgtEl>
                                          <p:spTgt spid="40003"/>
                                        </p:tgtEl>
                                        <p:attrNameLst>
                                          <p:attrName>style.rotation</p:attrName>
                                        </p:attrNameLst>
                                      </p:cBhvr>
                                      <p:tavLst>
                                        <p:tav tm="0">
                                          <p:val>
                                            <p:fltVal val="360"/>
                                          </p:val>
                                        </p:tav>
                                        <p:tav tm="100000">
                                          <p:val>
                                            <p:fltVal val="0"/>
                                          </p:val>
                                        </p:tav>
                                      </p:tavLst>
                                    </p:anim>
                                    <p:animEffect>
                                      <p:cBhvr>
                                        <p:cTn id="108" dur="500"/>
                                        <p:tgtEl>
                                          <p:spTgt spid="40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9" grpId="0" bldLvl="0" animBg="1" autoUpdateAnimBg="0"/>
      <p:bldP spid="39970" grpId="0" bldLvl="0" animBg="1" autoUpdateAnimBg="0"/>
      <p:bldP spid="39971" grpId="0" bldLvl="0" animBg="1" autoUpdateAnimBg="0"/>
      <p:bldP spid="39972" grpId="0" bldLvl="0" animBg="1" autoUpdateAnimBg="0"/>
      <p:bldP spid="39973" grpId="0" bldLvl="0" animBg="1" autoUpdateAnimBg="0"/>
      <p:bldP spid="39974" grpId="0" bldLvl="0" animBg="1" autoUpdateAnimBg="0"/>
      <p:bldP spid="39975" grpId="0" bldLvl="0" autoUpdateAnimBg="0"/>
      <p:bldP spid="39976" grpId="0" bldLvl="0" autoUpdateAnimBg="0"/>
      <p:bldP spid="39992" grpId="0" bldLvl="0" autoUpdateAnimBg="0"/>
      <p:bldP spid="39993" grpId="0" bldLvl="0" autoUpdateAnimBg="0"/>
      <p:bldP spid="39994" grpId="0" bldLvl="0" autoUpdateAnimBg="0"/>
      <p:bldP spid="39995" grpId="0" bldLvl="0" autoUpdateAnimBg="0"/>
      <p:bldP spid="39996" grpId="0" bldLvl="0" animBg="1" autoUpdateAnimBg="0"/>
      <p:bldP spid="39997" grpId="0" bldLvl="0" animBg="1" autoUpdateAnimBg="0"/>
      <p:bldP spid="39998" grpId="0" bldLvl="0" animBg="1" autoUpdateAnimBg="0"/>
      <p:bldP spid="39999" grpId="0" bldLvl="0" animBg="1" autoUpdateAnimBg="0"/>
      <p:bldP spid="40000" grpId="0" bldLvl="0" animBg="1" autoUpdateAnimBg="0"/>
      <p:bldP spid="40002" grpId="0" bldLvl="0" animBg="1" autoUpdateAnimBg="0"/>
      <p:bldP spid="40003" grpId="0" bldLvl="0" animBg="1" autoUpdateAnimBg="0"/>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任意多边形 1"/>
          <p:cNvSpPr>
            <a:spLocks noChangeArrowheads="1"/>
          </p:cNvSpPr>
          <p:nvPr/>
        </p:nvSpPr>
        <p:spPr bwMode="auto">
          <a:xfrm>
            <a:off x="4648200" y="3258284"/>
            <a:ext cx="881063" cy="1008062"/>
          </a:xfrm>
          <a:custGeom>
            <a:avLst/>
            <a:gdLst>
              <a:gd name="T0" fmla="*/ 0 w 1184474"/>
              <a:gd name="T1" fmla="*/ 0 h 1305883"/>
              <a:gd name="T2" fmla="*/ 1184474 w 1184474"/>
              <a:gd name="T3" fmla="*/ 1305883 h 1305883"/>
            </a:gdLst>
            <a:ahLst/>
            <a:cxnLst/>
            <a:rect l="T0" t="T1" r="T2" b="T3"/>
            <a:pathLst>
              <a:path w="1184474" h="1305883">
                <a:moveTo>
                  <a:pt x="1128301" y="542257"/>
                </a:moveTo>
                <a:cubicBezTo>
                  <a:pt x="1138996" y="544244"/>
                  <a:pt x="1150947" y="549813"/>
                  <a:pt x="1160623" y="559490"/>
                </a:cubicBezTo>
                <a:cubicBezTo>
                  <a:pt x="1179976" y="578842"/>
                  <a:pt x="1182899" y="607295"/>
                  <a:pt x="1173598" y="616596"/>
                </a:cubicBezTo>
                <a:cubicBezTo>
                  <a:pt x="1164297" y="625897"/>
                  <a:pt x="1124169" y="634649"/>
                  <a:pt x="1104816" y="615297"/>
                </a:cubicBezTo>
                <a:cubicBezTo>
                  <a:pt x="1085464" y="595944"/>
                  <a:pt x="1094216" y="555816"/>
                  <a:pt x="1103517" y="546515"/>
                </a:cubicBezTo>
                <a:cubicBezTo>
                  <a:pt x="1108167" y="541864"/>
                  <a:pt x="1117606" y="540270"/>
                  <a:pt x="1128301" y="542257"/>
                </a:cubicBezTo>
                <a:close/>
                <a:moveTo>
                  <a:pt x="1129951" y="407312"/>
                </a:moveTo>
                <a:cubicBezTo>
                  <a:pt x="1142445" y="408682"/>
                  <a:pt x="1156099" y="414183"/>
                  <a:pt x="1166678" y="424762"/>
                </a:cubicBezTo>
                <a:cubicBezTo>
                  <a:pt x="1187836" y="445920"/>
                  <a:pt x="1188681" y="479378"/>
                  <a:pt x="1176799" y="491260"/>
                </a:cubicBezTo>
                <a:cubicBezTo>
                  <a:pt x="1164917" y="503142"/>
                  <a:pt x="1116544" y="517212"/>
                  <a:pt x="1095386" y="496054"/>
                </a:cubicBezTo>
                <a:cubicBezTo>
                  <a:pt x="1074229" y="474896"/>
                  <a:pt x="1088298" y="426523"/>
                  <a:pt x="1100180" y="414641"/>
                </a:cubicBezTo>
                <a:cubicBezTo>
                  <a:pt x="1106121" y="408700"/>
                  <a:pt x="1117456" y="405941"/>
                  <a:pt x="1129951" y="407312"/>
                </a:cubicBezTo>
                <a:close/>
                <a:moveTo>
                  <a:pt x="1108012" y="263931"/>
                </a:moveTo>
                <a:cubicBezTo>
                  <a:pt x="1121552" y="263764"/>
                  <a:pt x="1135813" y="267978"/>
                  <a:pt x="1146016" y="278181"/>
                </a:cubicBezTo>
                <a:cubicBezTo>
                  <a:pt x="1166422" y="298587"/>
                  <a:pt x="1162872" y="335223"/>
                  <a:pt x="1148231" y="349864"/>
                </a:cubicBezTo>
                <a:cubicBezTo>
                  <a:pt x="1133590" y="364505"/>
                  <a:pt x="1078576" y="386433"/>
                  <a:pt x="1058170" y="366027"/>
                </a:cubicBezTo>
                <a:cubicBezTo>
                  <a:pt x="1037764" y="345621"/>
                  <a:pt x="1059692" y="290607"/>
                  <a:pt x="1074333" y="275966"/>
                </a:cubicBezTo>
                <a:cubicBezTo>
                  <a:pt x="1081653" y="268645"/>
                  <a:pt x="1094472" y="264097"/>
                  <a:pt x="1108012" y="263931"/>
                </a:cubicBezTo>
                <a:close/>
                <a:moveTo>
                  <a:pt x="763865" y="213531"/>
                </a:moveTo>
                <a:cubicBezTo>
                  <a:pt x="829482" y="213531"/>
                  <a:pt x="945898" y="291848"/>
                  <a:pt x="992465" y="353231"/>
                </a:cubicBezTo>
                <a:cubicBezTo>
                  <a:pt x="1039032" y="414614"/>
                  <a:pt x="1049615" y="514098"/>
                  <a:pt x="1043265" y="581831"/>
                </a:cubicBezTo>
                <a:cubicBezTo>
                  <a:pt x="1036915" y="649564"/>
                  <a:pt x="1051732" y="668614"/>
                  <a:pt x="954365" y="759631"/>
                </a:cubicBezTo>
                <a:cubicBezTo>
                  <a:pt x="856998" y="850648"/>
                  <a:pt x="535265" y="1068664"/>
                  <a:pt x="459065" y="1127931"/>
                </a:cubicBezTo>
                <a:cubicBezTo>
                  <a:pt x="382865" y="1187198"/>
                  <a:pt x="306665" y="1301498"/>
                  <a:pt x="230465" y="1305731"/>
                </a:cubicBezTo>
                <a:cubicBezTo>
                  <a:pt x="154265" y="1309964"/>
                  <a:pt x="12448" y="1225298"/>
                  <a:pt x="1865" y="1153331"/>
                </a:cubicBezTo>
                <a:cubicBezTo>
                  <a:pt x="-8718" y="1081364"/>
                  <a:pt x="23032" y="945898"/>
                  <a:pt x="166965" y="873931"/>
                </a:cubicBezTo>
                <a:cubicBezTo>
                  <a:pt x="310898" y="801964"/>
                  <a:pt x="355348" y="846414"/>
                  <a:pt x="420965" y="823131"/>
                </a:cubicBezTo>
                <a:cubicBezTo>
                  <a:pt x="486582" y="799848"/>
                  <a:pt x="516215" y="774448"/>
                  <a:pt x="560665" y="734231"/>
                </a:cubicBezTo>
                <a:cubicBezTo>
                  <a:pt x="605115" y="694014"/>
                  <a:pt x="681315" y="645331"/>
                  <a:pt x="687665" y="581831"/>
                </a:cubicBezTo>
                <a:cubicBezTo>
                  <a:pt x="694015" y="518331"/>
                  <a:pt x="586065" y="414614"/>
                  <a:pt x="598765" y="353231"/>
                </a:cubicBezTo>
                <a:cubicBezTo>
                  <a:pt x="611465" y="291848"/>
                  <a:pt x="698248" y="213531"/>
                  <a:pt x="763865" y="213531"/>
                </a:cubicBezTo>
                <a:close/>
                <a:moveTo>
                  <a:pt x="1036431" y="129524"/>
                </a:moveTo>
                <a:cubicBezTo>
                  <a:pt x="1050986" y="129983"/>
                  <a:pt x="1066523" y="135189"/>
                  <a:pt x="1077979" y="146644"/>
                </a:cubicBezTo>
                <a:cubicBezTo>
                  <a:pt x="1100890" y="169556"/>
                  <a:pt x="1098800" y="208793"/>
                  <a:pt x="1083743" y="223851"/>
                </a:cubicBezTo>
                <a:cubicBezTo>
                  <a:pt x="1068686" y="238908"/>
                  <a:pt x="1010548" y="259898"/>
                  <a:pt x="987637" y="236987"/>
                </a:cubicBezTo>
                <a:cubicBezTo>
                  <a:pt x="964725" y="214075"/>
                  <a:pt x="985716" y="155938"/>
                  <a:pt x="1000773" y="140880"/>
                </a:cubicBezTo>
                <a:cubicBezTo>
                  <a:pt x="1008302" y="133352"/>
                  <a:pt x="1021875" y="129065"/>
                  <a:pt x="1036431" y="129524"/>
                </a:cubicBezTo>
                <a:close/>
                <a:moveTo>
                  <a:pt x="887345" y="66"/>
                </a:moveTo>
                <a:cubicBezTo>
                  <a:pt x="908214" y="841"/>
                  <a:pt x="930527" y="8428"/>
                  <a:pt x="947041" y="24941"/>
                </a:cubicBezTo>
                <a:cubicBezTo>
                  <a:pt x="980068" y="57968"/>
                  <a:pt x="977387" y="114196"/>
                  <a:pt x="955924" y="135659"/>
                </a:cubicBezTo>
                <a:cubicBezTo>
                  <a:pt x="934461" y="157122"/>
                  <a:pt x="851292" y="186743"/>
                  <a:pt x="818265" y="153717"/>
                </a:cubicBezTo>
                <a:cubicBezTo>
                  <a:pt x="785239" y="120690"/>
                  <a:pt x="814860" y="37521"/>
                  <a:pt x="836323" y="16058"/>
                </a:cubicBezTo>
                <a:cubicBezTo>
                  <a:pt x="847054" y="5326"/>
                  <a:pt x="866477" y="-710"/>
                  <a:pt x="887345" y="66"/>
                </a:cubicBezTo>
                <a:close/>
              </a:path>
            </a:pathLst>
          </a:custGeom>
          <a:solidFill>
            <a:schemeClr val="accent2"/>
          </a:solidFill>
          <a:ln>
            <a:noFill/>
          </a:ln>
        </p:spPr>
        <p:txBody>
          <a:bodyPr anchor="ctr"/>
          <a:lstStyle/>
          <a:p>
            <a:pPr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27652" name="任意多边形 2"/>
          <p:cNvSpPr>
            <a:spLocks noChangeArrowheads="1"/>
          </p:cNvSpPr>
          <p:nvPr/>
        </p:nvSpPr>
        <p:spPr bwMode="auto">
          <a:xfrm>
            <a:off x="6516688" y="1369159"/>
            <a:ext cx="879475" cy="1008062"/>
          </a:xfrm>
          <a:custGeom>
            <a:avLst/>
            <a:gdLst>
              <a:gd name="T0" fmla="*/ 0 w 1184474"/>
              <a:gd name="T1" fmla="*/ 0 h 1305883"/>
              <a:gd name="T2" fmla="*/ 1184474 w 1184474"/>
              <a:gd name="T3" fmla="*/ 1305883 h 1305883"/>
            </a:gdLst>
            <a:ahLst/>
            <a:cxnLst/>
            <a:rect l="T0" t="T1" r="T2" b="T3"/>
            <a:pathLst>
              <a:path w="1184474" h="1305883">
                <a:moveTo>
                  <a:pt x="1128301" y="542257"/>
                </a:moveTo>
                <a:cubicBezTo>
                  <a:pt x="1138996" y="544244"/>
                  <a:pt x="1150947" y="549813"/>
                  <a:pt x="1160623" y="559490"/>
                </a:cubicBezTo>
                <a:cubicBezTo>
                  <a:pt x="1179976" y="578842"/>
                  <a:pt x="1182899" y="607295"/>
                  <a:pt x="1173598" y="616596"/>
                </a:cubicBezTo>
                <a:cubicBezTo>
                  <a:pt x="1164297" y="625897"/>
                  <a:pt x="1124169" y="634649"/>
                  <a:pt x="1104816" y="615297"/>
                </a:cubicBezTo>
                <a:cubicBezTo>
                  <a:pt x="1085464" y="595944"/>
                  <a:pt x="1094216" y="555816"/>
                  <a:pt x="1103517" y="546515"/>
                </a:cubicBezTo>
                <a:cubicBezTo>
                  <a:pt x="1108167" y="541864"/>
                  <a:pt x="1117606" y="540270"/>
                  <a:pt x="1128301" y="542257"/>
                </a:cubicBezTo>
                <a:close/>
                <a:moveTo>
                  <a:pt x="1129951" y="407312"/>
                </a:moveTo>
                <a:cubicBezTo>
                  <a:pt x="1142445" y="408682"/>
                  <a:pt x="1156099" y="414183"/>
                  <a:pt x="1166678" y="424762"/>
                </a:cubicBezTo>
                <a:cubicBezTo>
                  <a:pt x="1187836" y="445920"/>
                  <a:pt x="1188681" y="479378"/>
                  <a:pt x="1176799" y="491260"/>
                </a:cubicBezTo>
                <a:cubicBezTo>
                  <a:pt x="1164917" y="503142"/>
                  <a:pt x="1116544" y="517212"/>
                  <a:pt x="1095386" y="496054"/>
                </a:cubicBezTo>
                <a:cubicBezTo>
                  <a:pt x="1074229" y="474896"/>
                  <a:pt x="1088298" y="426523"/>
                  <a:pt x="1100180" y="414641"/>
                </a:cubicBezTo>
                <a:cubicBezTo>
                  <a:pt x="1106121" y="408700"/>
                  <a:pt x="1117456" y="405941"/>
                  <a:pt x="1129951" y="407312"/>
                </a:cubicBezTo>
                <a:close/>
                <a:moveTo>
                  <a:pt x="1108012" y="263931"/>
                </a:moveTo>
                <a:cubicBezTo>
                  <a:pt x="1121552" y="263764"/>
                  <a:pt x="1135813" y="267978"/>
                  <a:pt x="1146016" y="278181"/>
                </a:cubicBezTo>
                <a:cubicBezTo>
                  <a:pt x="1166422" y="298587"/>
                  <a:pt x="1162872" y="335223"/>
                  <a:pt x="1148231" y="349864"/>
                </a:cubicBezTo>
                <a:cubicBezTo>
                  <a:pt x="1133590" y="364505"/>
                  <a:pt x="1078576" y="386433"/>
                  <a:pt x="1058170" y="366027"/>
                </a:cubicBezTo>
                <a:cubicBezTo>
                  <a:pt x="1037764" y="345621"/>
                  <a:pt x="1059692" y="290607"/>
                  <a:pt x="1074333" y="275966"/>
                </a:cubicBezTo>
                <a:cubicBezTo>
                  <a:pt x="1081653" y="268645"/>
                  <a:pt x="1094472" y="264097"/>
                  <a:pt x="1108012" y="263931"/>
                </a:cubicBezTo>
                <a:close/>
                <a:moveTo>
                  <a:pt x="763865" y="213531"/>
                </a:moveTo>
                <a:cubicBezTo>
                  <a:pt x="829482" y="213531"/>
                  <a:pt x="945898" y="291848"/>
                  <a:pt x="992465" y="353231"/>
                </a:cubicBezTo>
                <a:cubicBezTo>
                  <a:pt x="1039032" y="414614"/>
                  <a:pt x="1049615" y="514098"/>
                  <a:pt x="1043265" y="581831"/>
                </a:cubicBezTo>
                <a:cubicBezTo>
                  <a:pt x="1036915" y="649564"/>
                  <a:pt x="1051732" y="668614"/>
                  <a:pt x="954365" y="759631"/>
                </a:cubicBezTo>
                <a:cubicBezTo>
                  <a:pt x="856998" y="850648"/>
                  <a:pt x="535265" y="1068664"/>
                  <a:pt x="459065" y="1127931"/>
                </a:cubicBezTo>
                <a:cubicBezTo>
                  <a:pt x="382865" y="1187198"/>
                  <a:pt x="306665" y="1301498"/>
                  <a:pt x="230465" y="1305731"/>
                </a:cubicBezTo>
                <a:cubicBezTo>
                  <a:pt x="154265" y="1309964"/>
                  <a:pt x="12448" y="1225298"/>
                  <a:pt x="1865" y="1153331"/>
                </a:cubicBezTo>
                <a:cubicBezTo>
                  <a:pt x="-8718" y="1081364"/>
                  <a:pt x="23032" y="945898"/>
                  <a:pt x="166965" y="873931"/>
                </a:cubicBezTo>
                <a:cubicBezTo>
                  <a:pt x="310898" y="801964"/>
                  <a:pt x="355348" y="846414"/>
                  <a:pt x="420965" y="823131"/>
                </a:cubicBezTo>
                <a:cubicBezTo>
                  <a:pt x="486582" y="799848"/>
                  <a:pt x="516215" y="774448"/>
                  <a:pt x="560665" y="734231"/>
                </a:cubicBezTo>
                <a:cubicBezTo>
                  <a:pt x="605115" y="694014"/>
                  <a:pt x="681315" y="645331"/>
                  <a:pt x="687665" y="581831"/>
                </a:cubicBezTo>
                <a:cubicBezTo>
                  <a:pt x="694015" y="518331"/>
                  <a:pt x="586065" y="414614"/>
                  <a:pt x="598765" y="353231"/>
                </a:cubicBezTo>
                <a:cubicBezTo>
                  <a:pt x="611465" y="291848"/>
                  <a:pt x="698248" y="213531"/>
                  <a:pt x="763865" y="213531"/>
                </a:cubicBezTo>
                <a:close/>
                <a:moveTo>
                  <a:pt x="1036431" y="129524"/>
                </a:moveTo>
                <a:cubicBezTo>
                  <a:pt x="1050986" y="129983"/>
                  <a:pt x="1066523" y="135189"/>
                  <a:pt x="1077979" y="146644"/>
                </a:cubicBezTo>
                <a:cubicBezTo>
                  <a:pt x="1100890" y="169556"/>
                  <a:pt x="1098800" y="208793"/>
                  <a:pt x="1083743" y="223851"/>
                </a:cubicBezTo>
                <a:cubicBezTo>
                  <a:pt x="1068686" y="238908"/>
                  <a:pt x="1010548" y="259898"/>
                  <a:pt x="987637" y="236987"/>
                </a:cubicBezTo>
                <a:cubicBezTo>
                  <a:pt x="964725" y="214075"/>
                  <a:pt x="985716" y="155938"/>
                  <a:pt x="1000773" y="140880"/>
                </a:cubicBezTo>
                <a:cubicBezTo>
                  <a:pt x="1008302" y="133352"/>
                  <a:pt x="1021875" y="129065"/>
                  <a:pt x="1036431" y="129524"/>
                </a:cubicBezTo>
                <a:close/>
                <a:moveTo>
                  <a:pt x="887345" y="66"/>
                </a:moveTo>
                <a:cubicBezTo>
                  <a:pt x="908214" y="841"/>
                  <a:pt x="930527" y="8428"/>
                  <a:pt x="947041" y="24941"/>
                </a:cubicBezTo>
                <a:cubicBezTo>
                  <a:pt x="980068" y="57968"/>
                  <a:pt x="977387" y="114196"/>
                  <a:pt x="955924" y="135659"/>
                </a:cubicBezTo>
                <a:cubicBezTo>
                  <a:pt x="934461" y="157122"/>
                  <a:pt x="851292" y="186743"/>
                  <a:pt x="818265" y="153717"/>
                </a:cubicBezTo>
                <a:cubicBezTo>
                  <a:pt x="785239" y="120690"/>
                  <a:pt x="814860" y="37521"/>
                  <a:pt x="836323" y="16058"/>
                </a:cubicBezTo>
                <a:cubicBezTo>
                  <a:pt x="847054" y="5326"/>
                  <a:pt x="866477" y="-710"/>
                  <a:pt x="887345" y="66"/>
                </a:cubicBezTo>
                <a:close/>
              </a:path>
            </a:pathLst>
          </a:custGeom>
          <a:solidFill>
            <a:schemeClr val="accent1"/>
          </a:solidFill>
          <a:ln>
            <a:noFill/>
          </a:ln>
        </p:spPr>
        <p:txBody>
          <a:bodyPr anchor="ctr"/>
          <a:lstStyle/>
          <a:p>
            <a:pPr eaLnBrk="1" fontAlgn="base" hangingPunct="1"/>
            <a:endParaRPr lang="zh-CN" altLang="en-US" sz="32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7653" name="TextBox 3"/>
          <p:cNvSpPr>
            <a:spLocks noChangeArrowheads="1"/>
          </p:cNvSpPr>
          <p:nvPr/>
        </p:nvSpPr>
        <p:spPr bwMode="auto">
          <a:xfrm>
            <a:off x="5872163" y="3725009"/>
            <a:ext cx="171291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r"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r"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a:ea typeface="微软雅黑" panose="020B0503020204020204" pitchFamily="34" charset="-122"/>
            </a:endParaRPr>
          </a:p>
        </p:txBody>
      </p:sp>
      <p:sp>
        <p:nvSpPr>
          <p:cNvPr id="27654" name="TextBox 4"/>
          <p:cNvSpPr>
            <a:spLocks noChangeArrowheads="1"/>
          </p:cNvSpPr>
          <p:nvPr/>
        </p:nvSpPr>
        <p:spPr bwMode="auto">
          <a:xfrm>
            <a:off x="4914900" y="834171"/>
            <a:ext cx="18018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a:ea typeface="微软雅黑" panose="020B0503020204020204" pitchFamily="34" charset="-122"/>
            </a:endParaRPr>
          </a:p>
        </p:txBody>
      </p:sp>
      <p:sp>
        <p:nvSpPr>
          <p:cNvPr id="27655" name="TextBox 5"/>
          <p:cNvSpPr>
            <a:spLocks noChangeArrowheads="1"/>
          </p:cNvSpPr>
          <p:nvPr/>
        </p:nvSpPr>
        <p:spPr bwMode="auto">
          <a:xfrm>
            <a:off x="1550988" y="3317021"/>
            <a:ext cx="1905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a:ea typeface="微软雅黑" panose="020B0503020204020204" pitchFamily="34" charset="-122"/>
            </a:endParaRPr>
          </a:p>
        </p:txBody>
      </p:sp>
      <p:sp>
        <p:nvSpPr>
          <p:cNvPr id="27656" name="TextBox 6"/>
          <p:cNvSpPr>
            <a:spLocks noChangeArrowheads="1"/>
          </p:cNvSpPr>
          <p:nvPr/>
        </p:nvSpPr>
        <p:spPr bwMode="auto">
          <a:xfrm>
            <a:off x="2800350" y="1597759"/>
            <a:ext cx="17653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r>
              <a:rPr lang="zh-CN" altLang="en-US" sz="1200">
                <a:solidFill>
                  <a:srgbClr val="4D4D4D"/>
                </a:solidFill>
                <a:latin typeface="Verdana" panose="020B0604030504040204" pitchFamily="34" charset="0"/>
                <a:ea typeface="微软雅黑" panose="020B0503020204020204" pitchFamily="34" charset="-122"/>
                <a:sym typeface="Verdana" panose="020B0604030504040204" pitchFamily="34" charset="0"/>
              </a:rPr>
              <a:t>单击此处添加文本</a:t>
            </a:r>
            <a:endParaRPr lang="zh-CN" altLang="en-US">
              <a:ea typeface="微软雅黑" panose="020B0503020204020204" pitchFamily="34" charset="-122"/>
            </a:endParaRPr>
          </a:p>
        </p:txBody>
      </p:sp>
      <p:sp>
        <p:nvSpPr>
          <p:cNvPr id="27657" name="矩形 1"/>
          <p:cNvSpPr>
            <a:spLocks noChangeArrowheads="1"/>
          </p:cNvSpPr>
          <p:nvPr/>
        </p:nvSpPr>
        <p:spPr bwMode="auto">
          <a:xfrm>
            <a:off x="4565650" y="2224821"/>
            <a:ext cx="1008063" cy="881063"/>
          </a:xfrm>
          <a:custGeom>
            <a:avLst/>
            <a:gdLst>
              <a:gd name="T0" fmla="*/ 0 w 1008063"/>
              <a:gd name="T1" fmla="*/ 0 h 881063"/>
              <a:gd name="T2" fmla="*/ 1008063 w 1008063"/>
              <a:gd name="T3" fmla="*/ 881063 h 881063"/>
            </a:gdLst>
            <a:ahLst/>
            <a:cxnLst/>
            <a:rect l="T0" t="T1" r="T2" b="T3"/>
            <a:pathLst>
              <a:path w="1008063" h="881063">
                <a:moveTo>
                  <a:pt x="942728" y="158110"/>
                </a:moveTo>
                <a:cubicBezTo>
                  <a:pt x="958837" y="158686"/>
                  <a:pt x="976062" y="164329"/>
                  <a:pt x="988810" y="176613"/>
                </a:cubicBezTo>
                <a:cubicBezTo>
                  <a:pt x="1001557" y="188897"/>
                  <a:pt x="1007414" y="205494"/>
                  <a:pt x="1008012" y="221018"/>
                </a:cubicBezTo>
                <a:cubicBezTo>
                  <a:pt x="1008611" y="236540"/>
                  <a:pt x="1003951" y="250988"/>
                  <a:pt x="995667" y="258970"/>
                </a:cubicBezTo>
                <a:cubicBezTo>
                  <a:pt x="979099" y="274935"/>
                  <a:pt x="914897" y="296968"/>
                  <a:pt x="889402" y="272402"/>
                </a:cubicBezTo>
                <a:cubicBezTo>
                  <a:pt x="863908" y="247835"/>
                  <a:pt x="886774" y="185970"/>
                  <a:pt x="903342" y="170005"/>
                </a:cubicBezTo>
                <a:cubicBezTo>
                  <a:pt x="911626" y="162023"/>
                  <a:pt x="926619" y="157533"/>
                  <a:pt x="942728" y="158110"/>
                </a:cubicBezTo>
                <a:close/>
                <a:moveTo>
                  <a:pt x="601892" y="104078"/>
                </a:moveTo>
                <a:cubicBezTo>
                  <a:pt x="647770" y="105923"/>
                  <a:pt x="699852" y="116845"/>
                  <a:pt x="735390" y="142824"/>
                </a:cubicBezTo>
                <a:cubicBezTo>
                  <a:pt x="782774" y="177463"/>
                  <a:pt x="843230" y="264059"/>
                  <a:pt x="843230" y="312867"/>
                </a:cubicBezTo>
                <a:cubicBezTo>
                  <a:pt x="843230" y="361676"/>
                  <a:pt x="782774" y="426229"/>
                  <a:pt x="735390" y="435676"/>
                </a:cubicBezTo>
                <a:cubicBezTo>
                  <a:pt x="688006" y="445123"/>
                  <a:pt x="607942" y="364825"/>
                  <a:pt x="558924" y="369548"/>
                </a:cubicBezTo>
                <a:cubicBezTo>
                  <a:pt x="509906" y="374272"/>
                  <a:pt x="472326" y="430952"/>
                  <a:pt x="441281" y="464016"/>
                </a:cubicBezTo>
                <a:cubicBezTo>
                  <a:pt x="410236" y="497080"/>
                  <a:pt x="390628" y="519122"/>
                  <a:pt x="372655" y="567931"/>
                </a:cubicBezTo>
                <a:cubicBezTo>
                  <a:pt x="354682" y="616740"/>
                  <a:pt x="388995" y="649804"/>
                  <a:pt x="333441" y="756867"/>
                </a:cubicBezTo>
                <a:cubicBezTo>
                  <a:pt x="277887" y="863931"/>
                  <a:pt x="173315" y="887548"/>
                  <a:pt x="117761" y="879676"/>
                </a:cubicBezTo>
                <a:cubicBezTo>
                  <a:pt x="62207" y="871804"/>
                  <a:pt x="-3151" y="766314"/>
                  <a:pt x="117" y="709633"/>
                </a:cubicBezTo>
                <a:cubicBezTo>
                  <a:pt x="3385" y="652952"/>
                  <a:pt x="91617" y="596272"/>
                  <a:pt x="137368" y="539591"/>
                </a:cubicBezTo>
                <a:cubicBezTo>
                  <a:pt x="183119" y="482910"/>
                  <a:pt x="351414" y="243591"/>
                  <a:pt x="421673" y="171165"/>
                </a:cubicBezTo>
                <a:cubicBezTo>
                  <a:pt x="491933" y="98739"/>
                  <a:pt x="506638" y="109761"/>
                  <a:pt x="558924" y="105037"/>
                </a:cubicBezTo>
                <a:cubicBezTo>
                  <a:pt x="571996" y="103856"/>
                  <a:pt x="586599" y="103463"/>
                  <a:pt x="601892" y="104078"/>
                </a:cubicBezTo>
                <a:close/>
                <a:moveTo>
                  <a:pt x="862789" y="66481"/>
                </a:moveTo>
                <a:cubicBezTo>
                  <a:pt x="874025" y="66822"/>
                  <a:pt x="886019" y="70694"/>
                  <a:pt x="894862" y="79215"/>
                </a:cubicBezTo>
                <a:cubicBezTo>
                  <a:pt x="903705" y="87737"/>
                  <a:pt x="907724" y="99294"/>
                  <a:pt x="908078" y="110121"/>
                </a:cubicBezTo>
                <a:cubicBezTo>
                  <a:pt x="908432" y="120948"/>
                  <a:pt x="905123" y="131044"/>
                  <a:pt x="899312" y="136645"/>
                </a:cubicBezTo>
                <a:cubicBezTo>
                  <a:pt x="887688" y="147845"/>
                  <a:pt x="842810" y="163459"/>
                  <a:pt x="825123" y="146416"/>
                </a:cubicBezTo>
                <a:cubicBezTo>
                  <a:pt x="807437" y="129374"/>
                  <a:pt x="823640" y="86128"/>
                  <a:pt x="835263" y="74928"/>
                </a:cubicBezTo>
                <a:cubicBezTo>
                  <a:pt x="841075" y="69328"/>
                  <a:pt x="851553" y="66139"/>
                  <a:pt x="862789" y="66481"/>
                </a:cubicBezTo>
                <a:close/>
                <a:moveTo>
                  <a:pt x="763988" y="18007"/>
                </a:moveTo>
                <a:cubicBezTo>
                  <a:pt x="774440" y="17883"/>
                  <a:pt x="785448" y="21017"/>
                  <a:pt x="793324" y="28607"/>
                </a:cubicBezTo>
                <a:cubicBezTo>
                  <a:pt x="801200" y="36196"/>
                  <a:pt x="804453" y="46804"/>
                  <a:pt x="804324" y="56876"/>
                </a:cubicBezTo>
                <a:cubicBezTo>
                  <a:pt x="804196" y="66947"/>
                  <a:pt x="800685" y="76483"/>
                  <a:pt x="795034" y="81927"/>
                </a:cubicBezTo>
                <a:cubicBezTo>
                  <a:pt x="783732" y="92818"/>
                  <a:pt x="741264" y="109129"/>
                  <a:pt x="725512" y="93950"/>
                </a:cubicBezTo>
                <a:cubicBezTo>
                  <a:pt x="709760" y="78771"/>
                  <a:pt x="726687" y="37850"/>
                  <a:pt x="737989" y="26959"/>
                </a:cubicBezTo>
                <a:cubicBezTo>
                  <a:pt x="743640" y="21514"/>
                  <a:pt x="753536" y="18131"/>
                  <a:pt x="763988" y="18007"/>
                </a:cubicBezTo>
                <a:close/>
                <a:moveTo>
                  <a:pt x="551220" y="4923"/>
                </a:moveTo>
                <a:cubicBezTo>
                  <a:pt x="559475" y="6401"/>
                  <a:pt x="568701" y="10543"/>
                  <a:pt x="576170" y="17741"/>
                </a:cubicBezTo>
                <a:cubicBezTo>
                  <a:pt x="583640" y="24939"/>
                  <a:pt x="587939" y="33828"/>
                  <a:pt x="589473" y="41784"/>
                </a:cubicBezTo>
                <a:cubicBezTo>
                  <a:pt x="591007" y="49739"/>
                  <a:pt x="589776" y="56760"/>
                  <a:pt x="586186" y="60219"/>
                </a:cubicBezTo>
                <a:cubicBezTo>
                  <a:pt x="579006" y="67138"/>
                  <a:pt x="548030" y="73648"/>
                  <a:pt x="533091" y="59253"/>
                </a:cubicBezTo>
                <a:cubicBezTo>
                  <a:pt x="518152" y="44857"/>
                  <a:pt x="524908" y="15008"/>
                  <a:pt x="532088" y="8090"/>
                </a:cubicBezTo>
                <a:cubicBezTo>
                  <a:pt x="535678" y="4631"/>
                  <a:pt x="542964" y="3445"/>
                  <a:pt x="551220" y="4923"/>
                </a:cubicBezTo>
                <a:close/>
                <a:moveTo>
                  <a:pt x="651821" y="257"/>
                </a:moveTo>
                <a:cubicBezTo>
                  <a:pt x="661466" y="1276"/>
                  <a:pt x="672006" y="5368"/>
                  <a:pt x="680172" y="13237"/>
                </a:cubicBezTo>
                <a:cubicBezTo>
                  <a:pt x="688338" y="21106"/>
                  <a:pt x="692585" y="31263"/>
                  <a:pt x="693642" y="40556"/>
                </a:cubicBezTo>
                <a:cubicBezTo>
                  <a:pt x="694701" y="49851"/>
                  <a:pt x="692571" y="58282"/>
                  <a:pt x="687985" y="62701"/>
                </a:cubicBezTo>
                <a:cubicBezTo>
                  <a:pt x="678813" y="71540"/>
                  <a:pt x="641472" y="82005"/>
                  <a:pt x="625139" y="66267"/>
                </a:cubicBezTo>
                <a:cubicBezTo>
                  <a:pt x="608806" y="50529"/>
                  <a:pt x="619667" y="14547"/>
                  <a:pt x="628840" y="5709"/>
                </a:cubicBezTo>
                <a:cubicBezTo>
                  <a:pt x="633426" y="1290"/>
                  <a:pt x="642176" y="-763"/>
                  <a:pt x="651821" y="257"/>
                </a:cubicBezTo>
                <a:close/>
              </a:path>
            </a:pathLst>
          </a:custGeom>
          <a:solidFill>
            <a:schemeClr val="accent1"/>
          </a:solidFill>
          <a:ln>
            <a:noFill/>
          </a:ln>
        </p:spPr>
        <p:txBody>
          <a:bodyPr anchor="ctr"/>
          <a:lstStyle/>
          <a:p>
            <a:pPr algn="l" eaLnBrk="1" fontAlgn="base" hangingPunct="1">
              <a:lnSpc>
                <a:spcPct val="120000"/>
              </a:lnSpc>
            </a:pPr>
            <a:endParaRPr lang="zh-CN" altLang="en-US" b="1">
              <a:solidFill>
                <a:srgbClr val="FFFFFF"/>
              </a:solidFill>
              <a:ea typeface="微软雅黑" panose="020B0503020204020204" pitchFamily="34" charset="-122"/>
              <a:sym typeface="Verdana" panose="020B0604030504040204" pitchFamily="34" charset="0"/>
            </a:endParaRPr>
          </a:p>
        </p:txBody>
      </p:sp>
      <p:sp>
        <p:nvSpPr>
          <p:cNvPr id="27658" name="矩形 21"/>
          <p:cNvSpPr>
            <a:spLocks noChangeArrowheads="1"/>
          </p:cNvSpPr>
          <p:nvPr/>
        </p:nvSpPr>
        <p:spPr bwMode="auto">
          <a:xfrm>
            <a:off x="3165475" y="3979009"/>
            <a:ext cx="1008063" cy="879475"/>
          </a:xfrm>
          <a:custGeom>
            <a:avLst/>
            <a:gdLst>
              <a:gd name="T0" fmla="*/ 0 w 1008063"/>
              <a:gd name="T1" fmla="*/ 0 h 879475"/>
              <a:gd name="T2" fmla="*/ 1008063 w 1008063"/>
              <a:gd name="T3" fmla="*/ 879475 h 879475"/>
            </a:gdLst>
            <a:ahLst/>
            <a:cxnLst/>
            <a:rect l="T0" t="T1" r="T2" b="T3"/>
            <a:pathLst>
              <a:path w="1008063" h="879475">
                <a:moveTo>
                  <a:pt x="942729" y="157825"/>
                </a:moveTo>
                <a:cubicBezTo>
                  <a:pt x="958838" y="158400"/>
                  <a:pt x="976062" y="164033"/>
                  <a:pt x="988810" y="176295"/>
                </a:cubicBezTo>
                <a:cubicBezTo>
                  <a:pt x="1001557" y="188557"/>
                  <a:pt x="1007414" y="205124"/>
                  <a:pt x="1008012" y="220619"/>
                </a:cubicBezTo>
                <a:cubicBezTo>
                  <a:pt x="1008611" y="236114"/>
                  <a:pt x="1003952" y="250535"/>
                  <a:pt x="995667" y="258503"/>
                </a:cubicBezTo>
                <a:cubicBezTo>
                  <a:pt x="979099" y="274440"/>
                  <a:pt x="914897" y="296433"/>
                  <a:pt x="889403" y="271911"/>
                </a:cubicBezTo>
                <a:cubicBezTo>
                  <a:pt x="863909" y="247389"/>
                  <a:pt x="886774" y="185636"/>
                  <a:pt x="903342" y="169699"/>
                </a:cubicBezTo>
                <a:cubicBezTo>
                  <a:pt x="911626" y="161731"/>
                  <a:pt x="926620" y="157249"/>
                  <a:pt x="942729" y="157825"/>
                </a:cubicBezTo>
                <a:close/>
                <a:moveTo>
                  <a:pt x="601892" y="103890"/>
                </a:moveTo>
                <a:cubicBezTo>
                  <a:pt x="647770" y="105732"/>
                  <a:pt x="699852" y="116635"/>
                  <a:pt x="735390" y="142567"/>
                </a:cubicBezTo>
                <a:cubicBezTo>
                  <a:pt x="782774" y="177144"/>
                  <a:pt x="843230" y="263583"/>
                  <a:pt x="843230" y="312303"/>
                </a:cubicBezTo>
                <a:cubicBezTo>
                  <a:pt x="843230" y="361024"/>
                  <a:pt x="782774" y="425461"/>
                  <a:pt x="735390" y="434891"/>
                </a:cubicBezTo>
                <a:cubicBezTo>
                  <a:pt x="688006" y="444320"/>
                  <a:pt x="607943" y="364167"/>
                  <a:pt x="558924" y="368882"/>
                </a:cubicBezTo>
                <a:cubicBezTo>
                  <a:pt x="509906" y="373597"/>
                  <a:pt x="472326" y="430176"/>
                  <a:pt x="441281" y="463180"/>
                </a:cubicBezTo>
                <a:cubicBezTo>
                  <a:pt x="410236" y="496184"/>
                  <a:pt x="390628" y="518187"/>
                  <a:pt x="372655" y="566908"/>
                </a:cubicBezTo>
                <a:cubicBezTo>
                  <a:pt x="354682" y="615628"/>
                  <a:pt x="388995" y="648633"/>
                  <a:pt x="333441" y="755503"/>
                </a:cubicBezTo>
                <a:cubicBezTo>
                  <a:pt x="277887" y="862374"/>
                  <a:pt x="173315" y="885948"/>
                  <a:pt x="117761" y="878090"/>
                </a:cubicBezTo>
                <a:cubicBezTo>
                  <a:pt x="62207" y="870233"/>
                  <a:pt x="-3150" y="764933"/>
                  <a:pt x="117" y="708354"/>
                </a:cubicBezTo>
                <a:cubicBezTo>
                  <a:pt x="3385" y="651776"/>
                  <a:pt x="91618" y="595197"/>
                  <a:pt x="137368" y="538618"/>
                </a:cubicBezTo>
                <a:cubicBezTo>
                  <a:pt x="183119" y="482040"/>
                  <a:pt x="351414" y="243152"/>
                  <a:pt x="421673" y="170857"/>
                </a:cubicBezTo>
                <a:cubicBezTo>
                  <a:pt x="491933" y="98562"/>
                  <a:pt x="506639" y="109563"/>
                  <a:pt x="558924" y="104848"/>
                </a:cubicBezTo>
                <a:cubicBezTo>
                  <a:pt x="571996" y="103669"/>
                  <a:pt x="586599" y="103277"/>
                  <a:pt x="601892" y="103890"/>
                </a:cubicBezTo>
                <a:close/>
                <a:moveTo>
                  <a:pt x="862789" y="66361"/>
                </a:moveTo>
                <a:cubicBezTo>
                  <a:pt x="874025" y="66702"/>
                  <a:pt x="886019" y="70567"/>
                  <a:pt x="894863" y="79073"/>
                </a:cubicBezTo>
                <a:cubicBezTo>
                  <a:pt x="903705" y="87579"/>
                  <a:pt x="907724" y="99115"/>
                  <a:pt x="908078" y="109923"/>
                </a:cubicBezTo>
                <a:cubicBezTo>
                  <a:pt x="908432" y="120730"/>
                  <a:pt x="905123" y="130808"/>
                  <a:pt x="899312" y="136399"/>
                </a:cubicBezTo>
                <a:cubicBezTo>
                  <a:pt x="887688" y="147579"/>
                  <a:pt x="842810" y="163164"/>
                  <a:pt x="825123" y="146152"/>
                </a:cubicBezTo>
                <a:cubicBezTo>
                  <a:pt x="807437" y="129141"/>
                  <a:pt x="823640" y="85973"/>
                  <a:pt x="835263" y="74793"/>
                </a:cubicBezTo>
                <a:cubicBezTo>
                  <a:pt x="841075" y="69203"/>
                  <a:pt x="851553" y="66020"/>
                  <a:pt x="862789" y="66361"/>
                </a:cubicBezTo>
                <a:close/>
                <a:moveTo>
                  <a:pt x="763988" y="17975"/>
                </a:moveTo>
                <a:cubicBezTo>
                  <a:pt x="774439" y="17851"/>
                  <a:pt x="785448" y="20979"/>
                  <a:pt x="793324" y="28555"/>
                </a:cubicBezTo>
                <a:cubicBezTo>
                  <a:pt x="801200" y="36131"/>
                  <a:pt x="804453" y="46720"/>
                  <a:pt x="804324" y="56773"/>
                </a:cubicBezTo>
                <a:cubicBezTo>
                  <a:pt x="804196" y="66827"/>
                  <a:pt x="800685" y="76345"/>
                  <a:pt x="795034" y="81780"/>
                </a:cubicBezTo>
                <a:cubicBezTo>
                  <a:pt x="783732" y="92651"/>
                  <a:pt x="741264" y="108933"/>
                  <a:pt x="725512" y="93781"/>
                </a:cubicBezTo>
                <a:cubicBezTo>
                  <a:pt x="709760" y="78630"/>
                  <a:pt x="726687" y="37782"/>
                  <a:pt x="737989" y="26911"/>
                </a:cubicBezTo>
                <a:cubicBezTo>
                  <a:pt x="743640" y="21475"/>
                  <a:pt x="753536" y="18098"/>
                  <a:pt x="763988" y="17975"/>
                </a:cubicBezTo>
                <a:close/>
                <a:moveTo>
                  <a:pt x="551219" y="4914"/>
                </a:moveTo>
                <a:cubicBezTo>
                  <a:pt x="559475" y="6390"/>
                  <a:pt x="568701" y="10525"/>
                  <a:pt x="576170" y="17710"/>
                </a:cubicBezTo>
                <a:cubicBezTo>
                  <a:pt x="583640" y="24894"/>
                  <a:pt x="587939" y="33768"/>
                  <a:pt x="589473" y="41709"/>
                </a:cubicBezTo>
                <a:cubicBezTo>
                  <a:pt x="591007" y="49650"/>
                  <a:pt x="589776" y="56658"/>
                  <a:pt x="586186" y="60111"/>
                </a:cubicBezTo>
                <a:cubicBezTo>
                  <a:pt x="579006" y="67017"/>
                  <a:pt x="548030" y="73515"/>
                  <a:pt x="533091" y="59146"/>
                </a:cubicBezTo>
                <a:cubicBezTo>
                  <a:pt x="518152" y="44777"/>
                  <a:pt x="524908" y="14982"/>
                  <a:pt x="532088" y="8076"/>
                </a:cubicBezTo>
                <a:cubicBezTo>
                  <a:pt x="535678" y="4623"/>
                  <a:pt x="542964" y="3439"/>
                  <a:pt x="551219" y="4914"/>
                </a:cubicBezTo>
                <a:close/>
                <a:moveTo>
                  <a:pt x="651821" y="257"/>
                </a:moveTo>
                <a:cubicBezTo>
                  <a:pt x="661466" y="1274"/>
                  <a:pt x="672006" y="5359"/>
                  <a:pt x="680172" y="13214"/>
                </a:cubicBezTo>
                <a:cubicBezTo>
                  <a:pt x="688339" y="21069"/>
                  <a:pt x="692585" y="31207"/>
                  <a:pt x="693643" y="40484"/>
                </a:cubicBezTo>
                <a:cubicBezTo>
                  <a:pt x="694701" y="49761"/>
                  <a:pt x="692571" y="58178"/>
                  <a:pt x="687985" y="62589"/>
                </a:cubicBezTo>
                <a:cubicBezTo>
                  <a:pt x="678813" y="71411"/>
                  <a:pt x="641472" y="81857"/>
                  <a:pt x="625139" y="66148"/>
                </a:cubicBezTo>
                <a:cubicBezTo>
                  <a:pt x="608806" y="50438"/>
                  <a:pt x="619668" y="14521"/>
                  <a:pt x="628840" y="5699"/>
                </a:cubicBezTo>
                <a:cubicBezTo>
                  <a:pt x="633426" y="1288"/>
                  <a:pt x="642176" y="-761"/>
                  <a:pt x="651821" y="257"/>
                </a:cubicBezTo>
                <a:close/>
              </a:path>
            </a:pathLst>
          </a:custGeom>
          <a:solidFill>
            <a:schemeClr val="accent2"/>
          </a:solidFill>
          <a:ln>
            <a:noFill/>
          </a:ln>
        </p:spPr>
        <p:txBody>
          <a:bodyPr anchor="ctr"/>
          <a:lstStyle/>
          <a:p>
            <a:pPr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27659" name="直接连接符 9"/>
          <p:cNvSpPr>
            <a:spLocks noChangeShapeType="1"/>
          </p:cNvSpPr>
          <p:nvPr/>
        </p:nvSpPr>
        <p:spPr bwMode="auto">
          <a:xfrm>
            <a:off x="2800350" y="2521684"/>
            <a:ext cx="2270125" cy="1587"/>
          </a:xfrm>
          <a:prstGeom prst="line">
            <a:avLst/>
          </a:prstGeom>
          <a:noFill/>
          <a:ln w="9525">
            <a:solidFill>
              <a:schemeClr val="accent1"/>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直接连接符 10"/>
          <p:cNvSpPr>
            <a:spLocks noChangeShapeType="1"/>
          </p:cNvSpPr>
          <p:nvPr/>
        </p:nvSpPr>
        <p:spPr bwMode="auto">
          <a:xfrm>
            <a:off x="4914900" y="1766034"/>
            <a:ext cx="2268538" cy="1587"/>
          </a:xfrm>
          <a:prstGeom prst="line">
            <a:avLst/>
          </a:prstGeom>
          <a:noFill/>
          <a:ln w="9525">
            <a:solidFill>
              <a:schemeClr val="accent1"/>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直接连接符 11"/>
          <p:cNvSpPr>
            <a:spLocks noChangeShapeType="1"/>
          </p:cNvSpPr>
          <p:nvPr/>
        </p:nvSpPr>
        <p:spPr bwMode="auto">
          <a:xfrm>
            <a:off x="1550988" y="4283809"/>
            <a:ext cx="2268537" cy="1587"/>
          </a:xfrm>
          <a:prstGeom prst="line">
            <a:avLst/>
          </a:prstGeom>
          <a:noFill/>
          <a:ln w="9525">
            <a:solidFill>
              <a:schemeClr val="accent2"/>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直接连接符 12"/>
          <p:cNvSpPr>
            <a:spLocks noChangeShapeType="1"/>
          </p:cNvSpPr>
          <p:nvPr/>
        </p:nvSpPr>
        <p:spPr bwMode="auto">
          <a:xfrm>
            <a:off x="5314950" y="3725009"/>
            <a:ext cx="2270125" cy="1587"/>
          </a:xfrm>
          <a:prstGeom prst="line">
            <a:avLst/>
          </a:prstGeom>
          <a:noFill/>
          <a:ln w="9525">
            <a:solidFill>
              <a:schemeClr val="accent2"/>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5" name="直接连接符 1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658"/>
                                        </p:tgtEl>
                                        <p:attrNameLst>
                                          <p:attrName>style.visibility</p:attrName>
                                        </p:attrNameLst>
                                      </p:cBhvr>
                                      <p:to>
                                        <p:strVal val="visible"/>
                                      </p:to>
                                    </p:set>
                                    <p:animEffect>
                                      <p:cBhvr>
                                        <p:cTn id="14" dur="1000"/>
                                        <p:tgtEl>
                                          <p:spTgt spid="27658"/>
                                        </p:tgtEl>
                                      </p:cBhvr>
                                    </p:animEffect>
                                  </p:childTnLst>
                                </p:cTn>
                              </p:par>
                            </p:childTnLst>
                          </p:cTn>
                        </p:par>
                        <p:par>
                          <p:cTn id="15" fill="hold">
                            <p:stCondLst>
                              <p:cond delay="1500"/>
                            </p:stCondLst>
                            <p:childTnLst>
                              <p:par>
                                <p:cTn id="16" presetID="22" presetClass="entr" presetSubtype="2" fill="hold" grpId="0" nodeType="afterEffect">
                                  <p:stCondLst>
                                    <p:cond delay="0"/>
                                  </p:stCondLst>
                                  <p:childTnLst>
                                    <p:set>
                                      <p:cBhvr>
                                        <p:cTn id="17" dur="1" fill="hold">
                                          <p:stCondLst>
                                            <p:cond delay="0"/>
                                          </p:stCondLst>
                                        </p:cTn>
                                        <p:tgtEl>
                                          <p:spTgt spid="27661"/>
                                        </p:tgtEl>
                                        <p:attrNameLst>
                                          <p:attrName>style.visibility</p:attrName>
                                        </p:attrNameLst>
                                      </p:cBhvr>
                                      <p:to>
                                        <p:strVal val="visible"/>
                                      </p:to>
                                    </p:set>
                                    <p:animEffect>
                                      <p:cBhvr>
                                        <p:cTn id="18" dur="500"/>
                                        <p:tgtEl>
                                          <p:spTgt spid="27661"/>
                                        </p:tgtEl>
                                      </p:cBhvr>
                                    </p:animEffect>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27655"/>
                                        </p:tgtEl>
                                        <p:attrNameLst>
                                          <p:attrName>style.visibility</p:attrName>
                                        </p:attrNameLst>
                                      </p:cBhvr>
                                      <p:to>
                                        <p:strVal val="visible"/>
                                      </p:to>
                                    </p:set>
                                    <p:animEffect>
                                      <p:cBhvr>
                                        <p:cTn id="22" dur="500"/>
                                        <p:tgtEl>
                                          <p:spTgt spid="27655"/>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27651"/>
                                        </p:tgtEl>
                                        <p:attrNameLst>
                                          <p:attrName>style.visibility</p:attrName>
                                        </p:attrNameLst>
                                      </p:cBhvr>
                                      <p:to>
                                        <p:strVal val="visible"/>
                                      </p:to>
                                    </p:set>
                                    <p:animEffect>
                                      <p:cBhvr>
                                        <p:cTn id="26" dur="1000"/>
                                        <p:tgtEl>
                                          <p:spTgt spid="27651"/>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27662"/>
                                        </p:tgtEl>
                                        <p:attrNameLst>
                                          <p:attrName>style.visibility</p:attrName>
                                        </p:attrNameLst>
                                      </p:cBhvr>
                                      <p:to>
                                        <p:strVal val="visible"/>
                                      </p:to>
                                    </p:set>
                                    <p:animEffect>
                                      <p:cBhvr>
                                        <p:cTn id="30" dur="500"/>
                                        <p:tgtEl>
                                          <p:spTgt spid="27662"/>
                                        </p:tgtEl>
                                      </p:cBhvr>
                                    </p:animEffect>
                                  </p:childTnLst>
                                </p:cTn>
                              </p:par>
                            </p:childTnLst>
                          </p:cTn>
                        </p:par>
                        <p:par>
                          <p:cTn id="31" fill="hold">
                            <p:stCondLst>
                              <p:cond delay="4000"/>
                            </p:stCondLst>
                            <p:childTnLst>
                              <p:par>
                                <p:cTn id="32" presetID="12" presetClass="entr" presetSubtype="1" fill="hold" grpId="0" nodeType="afterEffect">
                                  <p:stCondLst>
                                    <p:cond delay="0"/>
                                  </p:stCondLst>
                                  <p:childTnLst>
                                    <p:set>
                                      <p:cBhvr>
                                        <p:cTn id="33" dur="1" fill="hold">
                                          <p:stCondLst>
                                            <p:cond delay="0"/>
                                          </p:stCondLst>
                                        </p:cTn>
                                        <p:tgtEl>
                                          <p:spTgt spid="27653"/>
                                        </p:tgtEl>
                                        <p:attrNameLst>
                                          <p:attrName>style.visibility</p:attrName>
                                        </p:attrNameLst>
                                      </p:cBhvr>
                                      <p:to>
                                        <p:strVal val="visible"/>
                                      </p:to>
                                    </p:set>
                                    <p:animEffect>
                                      <p:cBhvr>
                                        <p:cTn id="34" dur="500"/>
                                        <p:tgtEl>
                                          <p:spTgt spid="27653"/>
                                        </p:tgtEl>
                                      </p:cBhvr>
                                    </p:animEffect>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27657"/>
                                        </p:tgtEl>
                                        <p:attrNameLst>
                                          <p:attrName>style.visibility</p:attrName>
                                        </p:attrNameLst>
                                      </p:cBhvr>
                                      <p:to>
                                        <p:strVal val="visible"/>
                                      </p:to>
                                    </p:set>
                                    <p:animEffect>
                                      <p:cBhvr>
                                        <p:cTn id="38" dur="1000"/>
                                        <p:tgtEl>
                                          <p:spTgt spid="27657"/>
                                        </p:tgtEl>
                                      </p:cBhvr>
                                    </p:animEffect>
                                  </p:childTnLst>
                                </p:cTn>
                              </p:par>
                            </p:childTnLst>
                          </p:cTn>
                        </p:par>
                        <p:par>
                          <p:cTn id="39" fill="hold">
                            <p:stCondLst>
                              <p:cond delay="5500"/>
                            </p:stCondLst>
                            <p:childTnLst>
                              <p:par>
                                <p:cTn id="40" presetID="22" presetClass="entr" presetSubtype="2" fill="hold" grpId="0" nodeType="afterEffect">
                                  <p:stCondLst>
                                    <p:cond delay="0"/>
                                  </p:stCondLst>
                                  <p:childTnLst>
                                    <p:set>
                                      <p:cBhvr>
                                        <p:cTn id="41" dur="1" fill="hold">
                                          <p:stCondLst>
                                            <p:cond delay="0"/>
                                          </p:stCondLst>
                                        </p:cTn>
                                        <p:tgtEl>
                                          <p:spTgt spid="27659"/>
                                        </p:tgtEl>
                                        <p:attrNameLst>
                                          <p:attrName>style.visibility</p:attrName>
                                        </p:attrNameLst>
                                      </p:cBhvr>
                                      <p:to>
                                        <p:strVal val="visible"/>
                                      </p:to>
                                    </p:set>
                                    <p:animEffect>
                                      <p:cBhvr>
                                        <p:cTn id="42" dur="500"/>
                                        <p:tgtEl>
                                          <p:spTgt spid="27659"/>
                                        </p:tgtEl>
                                      </p:cBhvr>
                                    </p:animEffect>
                                  </p:childTnLst>
                                </p:cTn>
                              </p:par>
                            </p:childTnLst>
                          </p:cTn>
                        </p:par>
                        <p:par>
                          <p:cTn id="43" fill="hold">
                            <p:stCondLst>
                              <p:cond delay="6000"/>
                            </p:stCondLst>
                            <p:childTnLst>
                              <p:par>
                                <p:cTn id="44" presetID="12" presetClass="entr" presetSubtype="4" fill="hold" grpId="0" nodeType="afterEffect">
                                  <p:stCondLst>
                                    <p:cond delay="0"/>
                                  </p:stCondLst>
                                  <p:childTnLst>
                                    <p:set>
                                      <p:cBhvr>
                                        <p:cTn id="45" dur="1" fill="hold">
                                          <p:stCondLst>
                                            <p:cond delay="0"/>
                                          </p:stCondLst>
                                        </p:cTn>
                                        <p:tgtEl>
                                          <p:spTgt spid="27656"/>
                                        </p:tgtEl>
                                        <p:attrNameLst>
                                          <p:attrName>style.visibility</p:attrName>
                                        </p:attrNameLst>
                                      </p:cBhvr>
                                      <p:to>
                                        <p:strVal val="visible"/>
                                      </p:to>
                                    </p:set>
                                    <p:animEffect>
                                      <p:cBhvr>
                                        <p:cTn id="46" dur="500"/>
                                        <p:tgtEl>
                                          <p:spTgt spid="27656"/>
                                        </p:tgtEl>
                                      </p:cBhvr>
                                    </p:animEffect>
                                  </p:childTnLst>
                                </p:cTn>
                              </p:par>
                            </p:childTnLst>
                          </p:cTn>
                        </p:par>
                        <p:par>
                          <p:cTn id="47" fill="hold">
                            <p:stCondLst>
                              <p:cond delay="6500"/>
                            </p:stCondLst>
                            <p:childTnLst>
                              <p:par>
                                <p:cTn id="48" presetID="10" presetClass="entr" presetSubtype="0" fill="hold" grpId="0" nodeType="afterEffect">
                                  <p:stCondLst>
                                    <p:cond delay="0"/>
                                  </p:stCondLst>
                                  <p:childTnLst>
                                    <p:set>
                                      <p:cBhvr>
                                        <p:cTn id="49" dur="1" fill="hold">
                                          <p:stCondLst>
                                            <p:cond delay="0"/>
                                          </p:stCondLst>
                                        </p:cTn>
                                        <p:tgtEl>
                                          <p:spTgt spid="27652"/>
                                        </p:tgtEl>
                                        <p:attrNameLst>
                                          <p:attrName>style.visibility</p:attrName>
                                        </p:attrNameLst>
                                      </p:cBhvr>
                                      <p:to>
                                        <p:strVal val="visible"/>
                                      </p:to>
                                    </p:set>
                                    <p:animEffect>
                                      <p:cBhvr>
                                        <p:cTn id="50" dur="1000"/>
                                        <p:tgtEl>
                                          <p:spTgt spid="27652"/>
                                        </p:tgtEl>
                                      </p:cBhvr>
                                    </p:animEffect>
                                  </p:childTnLst>
                                </p:cTn>
                              </p:par>
                            </p:childTnLst>
                          </p:cTn>
                        </p:par>
                        <p:par>
                          <p:cTn id="51" fill="hold">
                            <p:stCondLst>
                              <p:cond delay="7500"/>
                            </p:stCondLst>
                            <p:childTnLst>
                              <p:par>
                                <p:cTn id="52" presetID="22" presetClass="entr" presetSubtype="2" fill="hold" grpId="0" nodeType="afterEffect">
                                  <p:stCondLst>
                                    <p:cond delay="0"/>
                                  </p:stCondLst>
                                  <p:childTnLst>
                                    <p:set>
                                      <p:cBhvr>
                                        <p:cTn id="53" dur="1" fill="hold">
                                          <p:stCondLst>
                                            <p:cond delay="0"/>
                                          </p:stCondLst>
                                        </p:cTn>
                                        <p:tgtEl>
                                          <p:spTgt spid="27660"/>
                                        </p:tgtEl>
                                        <p:attrNameLst>
                                          <p:attrName>style.visibility</p:attrName>
                                        </p:attrNameLst>
                                      </p:cBhvr>
                                      <p:to>
                                        <p:strVal val="visible"/>
                                      </p:to>
                                    </p:set>
                                    <p:animEffect>
                                      <p:cBhvr>
                                        <p:cTn id="54" dur="500"/>
                                        <p:tgtEl>
                                          <p:spTgt spid="27660"/>
                                        </p:tgtEl>
                                      </p:cBhvr>
                                    </p:animEffect>
                                  </p:childTnLst>
                                </p:cTn>
                              </p:par>
                            </p:childTnLst>
                          </p:cTn>
                        </p:par>
                        <p:par>
                          <p:cTn id="55" fill="hold">
                            <p:stCondLst>
                              <p:cond delay="8000"/>
                            </p:stCondLst>
                            <p:childTnLst>
                              <p:par>
                                <p:cTn id="56" presetID="12" presetClass="entr" presetSubtype="4" fill="hold" grpId="0" nodeType="afterEffect">
                                  <p:stCondLst>
                                    <p:cond delay="0"/>
                                  </p:stCondLst>
                                  <p:childTnLst>
                                    <p:set>
                                      <p:cBhvr>
                                        <p:cTn id="57" dur="1" fill="hold">
                                          <p:stCondLst>
                                            <p:cond delay="0"/>
                                          </p:stCondLst>
                                        </p:cTn>
                                        <p:tgtEl>
                                          <p:spTgt spid="27654"/>
                                        </p:tgtEl>
                                        <p:attrNameLst>
                                          <p:attrName>style.visibility</p:attrName>
                                        </p:attrNameLst>
                                      </p:cBhvr>
                                      <p:to>
                                        <p:strVal val="visible"/>
                                      </p:to>
                                    </p:set>
                                    <p:animEffect>
                                      <p:cBhvr>
                                        <p:cTn id="58"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ldLvl="0" animBg="1" autoUpdateAnimBg="0"/>
      <p:bldP spid="27652" grpId="0" bldLvl="0" animBg="1" autoUpdateAnimBg="0"/>
      <p:bldP spid="27653" grpId="0" bldLvl="0" autoUpdateAnimBg="0"/>
      <p:bldP spid="27654" grpId="0" bldLvl="0" autoUpdateAnimBg="0"/>
      <p:bldP spid="27655" grpId="0" bldLvl="0" autoUpdateAnimBg="0"/>
      <p:bldP spid="27656" grpId="0" bldLvl="0" autoUpdateAnimBg="0"/>
      <p:bldP spid="27657" grpId="0" bldLvl="0" animBg="1" autoUpdateAnimBg="0"/>
      <p:bldP spid="27658" grpId="0" bldLvl="0" animBg="1" autoUpdateAnimBg="0"/>
      <p:bldP spid="27659" grpId="0" animBg="1"/>
      <p:bldP spid="27660" grpId="0" animBg="1"/>
      <p:bldP spid="27661" grpId="0" animBg="1"/>
      <p:bldP spid="2766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5" name="Rectangle 55"/>
          <p:cNvSpPr>
            <a:spLocks noChangeArrowheads="1"/>
          </p:cNvSpPr>
          <p:nvPr/>
        </p:nvSpPr>
        <p:spPr bwMode="auto">
          <a:xfrm>
            <a:off x="0" y="896938"/>
            <a:ext cx="4191000" cy="2055812"/>
          </a:xfrm>
          <a:prstGeom prst="rect">
            <a:avLst/>
          </a:prstGeom>
          <a:solidFill>
            <a:schemeClr val="accent1"/>
          </a:solidFill>
          <a:ln>
            <a:noFill/>
          </a:ln>
          <a:effectLst/>
        </p:spPr>
        <p:txBody>
          <a:bodyPr wrap="none" anchor="ctr"/>
          <a:lstStyle/>
          <a:p>
            <a:endParaRPr lang="zh-CN" altLang="en-US"/>
          </a:p>
        </p:txBody>
      </p:sp>
      <p:pic>
        <p:nvPicPr>
          <p:cNvPr id="41016" name="Picture 56" descr="4949133_170706007000_2"/>
          <p:cNvPicPr>
            <a:picLocks noChangeAspect="1" noChangeArrowheads="1"/>
          </p:cNvPicPr>
          <p:nvPr/>
        </p:nvPicPr>
        <p:blipFill>
          <a:blip r:embed="rId1">
            <a:extLst>
              <a:ext uri="{28A0092B-C50C-407E-A947-70E740481C1C}">
                <a14:useLocalDpi xmlns:a14="http://schemas.microsoft.com/office/drawing/2010/main" val="0"/>
              </a:ext>
            </a:extLst>
          </a:blip>
          <a:srcRect t="11926" b="23160"/>
          <a:stretch>
            <a:fillRect/>
          </a:stretch>
        </p:blipFill>
        <p:spPr bwMode="auto">
          <a:xfrm>
            <a:off x="4191000" y="896938"/>
            <a:ext cx="4953000" cy="2055812"/>
          </a:xfrm>
          <a:prstGeom prst="rect">
            <a:avLst/>
          </a:prstGeom>
          <a:noFill/>
          <a:extLst>
            <a:ext uri="{909E8E84-426E-40DD-AFC4-6F175D3DCCD1}">
              <a14:hiddenFill xmlns:a14="http://schemas.microsoft.com/office/drawing/2010/main">
                <a:solidFill>
                  <a:srgbClr val="FFFFFF"/>
                </a:solidFill>
              </a14:hiddenFill>
            </a:ext>
          </a:extLst>
        </p:spPr>
      </p:pic>
      <p:grpSp>
        <p:nvGrpSpPr>
          <p:cNvPr id="41017" name="Group 57"/>
          <p:cNvGrpSpPr/>
          <p:nvPr/>
        </p:nvGrpSpPr>
        <p:grpSpPr bwMode="auto">
          <a:xfrm>
            <a:off x="1600200" y="3181350"/>
            <a:ext cx="533400" cy="533400"/>
            <a:chOff x="480" y="2100"/>
            <a:chExt cx="480" cy="480"/>
          </a:xfrm>
        </p:grpSpPr>
        <p:sp>
          <p:nvSpPr>
            <p:cNvPr id="41018" name="Oval 58"/>
            <p:cNvSpPr>
              <a:spLocks noChangeArrowheads="1"/>
            </p:cNvSpPr>
            <p:nvPr/>
          </p:nvSpPr>
          <p:spPr bwMode="auto">
            <a:xfrm>
              <a:off x="480" y="2100"/>
              <a:ext cx="480" cy="480"/>
            </a:xfrm>
            <a:prstGeom prst="ellipse">
              <a:avLst/>
            </a:prstGeom>
            <a:solidFill>
              <a:srgbClr val="FFFFFF"/>
            </a:solidFill>
            <a:ln w="38100">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9" name="Freeform 29"/>
            <p:cNvSpPr>
              <a:spLocks noEditPoints="1"/>
            </p:cNvSpPr>
            <p:nvPr/>
          </p:nvSpPr>
          <p:spPr bwMode="auto">
            <a:xfrm>
              <a:off x="576" y="2196"/>
              <a:ext cx="271" cy="275"/>
            </a:xfrm>
            <a:custGeom>
              <a:avLst/>
              <a:gdLst>
                <a:gd name="T0" fmla="*/ 426439 w 114"/>
                <a:gd name="T1" fmla="*/ 376347 h 116"/>
                <a:gd name="T2" fmla="*/ 316999 w 114"/>
                <a:gd name="T3" fmla="*/ 270970 h 116"/>
                <a:gd name="T4" fmla="*/ 335868 w 114"/>
                <a:gd name="T5" fmla="*/ 173120 h 116"/>
                <a:gd name="T6" fmla="*/ 162273 w 114"/>
                <a:gd name="T7" fmla="*/ 3763 h 116"/>
                <a:gd name="T8" fmla="*/ 3774 w 114"/>
                <a:gd name="T9" fmla="*/ 188174 h 116"/>
                <a:gd name="T10" fmla="*/ 181142 w 114"/>
                <a:gd name="T11" fmla="*/ 357530 h 116"/>
                <a:gd name="T12" fmla="*/ 271714 w 114"/>
                <a:gd name="T13" fmla="*/ 327422 h 116"/>
                <a:gd name="T14" fmla="*/ 377380 w 114"/>
                <a:gd name="T15" fmla="*/ 432800 h 116"/>
                <a:gd name="T16" fmla="*/ 392475 w 114"/>
                <a:gd name="T17" fmla="*/ 429036 h 116"/>
                <a:gd name="T18" fmla="*/ 426439 w 114"/>
                <a:gd name="T19" fmla="*/ 387638 h 116"/>
                <a:gd name="T20" fmla="*/ 426439 w 114"/>
                <a:gd name="T21" fmla="*/ 376347 h 116"/>
                <a:gd name="T22" fmla="*/ 56607 w 114"/>
                <a:gd name="T23" fmla="*/ 188174 h 116"/>
                <a:gd name="T24" fmla="*/ 166047 w 114"/>
                <a:gd name="T25" fmla="*/ 60216 h 116"/>
                <a:gd name="T26" fmla="*/ 283035 w 114"/>
                <a:gd name="T27" fmla="*/ 176883 h 116"/>
                <a:gd name="T28" fmla="*/ 177369 w 114"/>
                <a:gd name="T29" fmla="*/ 301078 h 116"/>
                <a:gd name="T30" fmla="*/ 56607 w 114"/>
                <a:gd name="T31" fmla="*/ 188174 h 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4"/>
                <a:gd name="T49" fmla="*/ 0 h 116"/>
                <a:gd name="T50" fmla="*/ 114 w 114"/>
                <a:gd name="T51" fmla="*/ 116 h 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4" h="116">
                  <a:moveTo>
                    <a:pt x="113" y="100"/>
                  </a:moveTo>
                  <a:cubicBezTo>
                    <a:pt x="84" y="72"/>
                    <a:pt x="84" y="72"/>
                    <a:pt x="84" y="72"/>
                  </a:cubicBezTo>
                  <a:cubicBezTo>
                    <a:pt x="88" y="65"/>
                    <a:pt x="90" y="56"/>
                    <a:pt x="89" y="46"/>
                  </a:cubicBezTo>
                  <a:cubicBezTo>
                    <a:pt x="88" y="21"/>
                    <a:pt x="67" y="0"/>
                    <a:pt x="43" y="1"/>
                  </a:cubicBezTo>
                  <a:cubicBezTo>
                    <a:pt x="18" y="3"/>
                    <a:pt x="0" y="24"/>
                    <a:pt x="1" y="50"/>
                  </a:cubicBezTo>
                  <a:cubicBezTo>
                    <a:pt x="3" y="76"/>
                    <a:pt x="24" y="96"/>
                    <a:pt x="48" y="95"/>
                  </a:cubicBezTo>
                  <a:cubicBezTo>
                    <a:pt x="57" y="95"/>
                    <a:pt x="65" y="92"/>
                    <a:pt x="72" y="87"/>
                  </a:cubicBezTo>
                  <a:cubicBezTo>
                    <a:pt x="100" y="115"/>
                    <a:pt x="100" y="115"/>
                    <a:pt x="100" y="115"/>
                  </a:cubicBezTo>
                  <a:cubicBezTo>
                    <a:pt x="101" y="116"/>
                    <a:pt x="103" y="115"/>
                    <a:pt x="104" y="114"/>
                  </a:cubicBezTo>
                  <a:cubicBezTo>
                    <a:pt x="113" y="103"/>
                    <a:pt x="113" y="103"/>
                    <a:pt x="113" y="103"/>
                  </a:cubicBezTo>
                  <a:cubicBezTo>
                    <a:pt x="114" y="102"/>
                    <a:pt x="114" y="101"/>
                    <a:pt x="113" y="100"/>
                  </a:cubicBezTo>
                  <a:close/>
                  <a:moveTo>
                    <a:pt x="15" y="50"/>
                  </a:moveTo>
                  <a:cubicBezTo>
                    <a:pt x="14" y="32"/>
                    <a:pt x="27" y="17"/>
                    <a:pt x="44" y="16"/>
                  </a:cubicBezTo>
                  <a:cubicBezTo>
                    <a:pt x="60" y="16"/>
                    <a:pt x="74" y="29"/>
                    <a:pt x="75" y="47"/>
                  </a:cubicBezTo>
                  <a:cubicBezTo>
                    <a:pt x="76" y="65"/>
                    <a:pt x="64" y="80"/>
                    <a:pt x="47" y="80"/>
                  </a:cubicBezTo>
                  <a:cubicBezTo>
                    <a:pt x="31" y="81"/>
                    <a:pt x="16" y="67"/>
                    <a:pt x="15" y="5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1020" name="Group 60"/>
          <p:cNvGrpSpPr/>
          <p:nvPr/>
        </p:nvGrpSpPr>
        <p:grpSpPr bwMode="auto">
          <a:xfrm>
            <a:off x="1600200" y="4019550"/>
            <a:ext cx="533400" cy="533400"/>
            <a:chOff x="1008" y="2100"/>
            <a:chExt cx="480" cy="480"/>
          </a:xfrm>
        </p:grpSpPr>
        <p:sp>
          <p:nvSpPr>
            <p:cNvPr id="41021" name="Oval 61"/>
            <p:cNvSpPr>
              <a:spLocks noChangeArrowheads="1"/>
            </p:cNvSpPr>
            <p:nvPr/>
          </p:nvSpPr>
          <p:spPr bwMode="auto">
            <a:xfrm>
              <a:off x="1008" y="2100"/>
              <a:ext cx="480" cy="480"/>
            </a:xfrm>
            <a:prstGeom prst="ellipse">
              <a:avLst/>
            </a:prstGeom>
            <a:noFill/>
            <a:ln w="3810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22" name="Group 62"/>
            <p:cNvGrpSpPr/>
            <p:nvPr/>
          </p:nvGrpSpPr>
          <p:grpSpPr bwMode="auto">
            <a:xfrm>
              <a:off x="1104" y="2222"/>
              <a:ext cx="288" cy="219"/>
              <a:chOff x="3105" y="3105"/>
              <a:chExt cx="259" cy="197"/>
            </a:xfrm>
          </p:grpSpPr>
          <p:sp>
            <p:nvSpPr>
              <p:cNvPr id="41023" name="Freeform 10"/>
              <p:cNvSpPr/>
              <p:nvPr/>
            </p:nvSpPr>
            <p:spPr bwMode="auto">
              <a:xfrm>
                <a:off x="3105" y="3129"/>
                <a:ext cx="259" cy="173"/>
              </a:xfrm>
              <a:custGeom>
                <a:avLst/>
                <a:gdLst>
                  <a:gd name="T0" fmla="*/ 411163 w 259"/>
                  <a:gd name="T1" fmla="*/ 274638 h 173"/>
                  <a:gd name="T2" fmla="*/ 0 w 259"/>
                  <a:gd name="T3" fmla="*/ 274638 h 173"/>
                  <a:gd name="T4" fmla="*/ 0 w 259"/>
                  <a:gd name="T5" fmla="*/ 0 h 173"/>
                  <a:gd name="T6" fmla="*/ 203200 w 259"/>
                  <a:gd name="T7" fmla="*/ 134938 h 173"/>
                  <a:gd name="T8" fmla="*/ 411163 w 259"/>
                  <a:gd name="T9" fmla="*/ 0 h 173"/>
                  <a:gd name="T10" fmla="*/ 411163 w 259"/>
                  <a:gd name="T11" fmla="*/ 274638 h 173"/>
                  <a:gd name="T12" fmla="*/ 0 60000 65536"/>
                  <a:gd name="T13" fmla="*/ 0 60000 65536"/>
                  <a:gd name="T14" fmla="*/ 0 60000 65536"/>
                  <a:gd name="T15" fmla="*/ 0 60000 65536"/>
                  <a:gd name="T16" fmla="*/ 0 60000 65536"/>
                  <a:gd name="T17" fmla="*/ 0 60000 65536"/>
                  <a:gd name="T18" fmla="*/ 0 w 259"/>
                  <a:gd name="T19" fmla="*/ 0 h 173"/>
                  <a:gd name="T20" fmla="*/ 259 w 259"/>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259" h="173">
                    <a:moveTo>
                      <a:pt x="259" y="173"/>
                    </a:moveTo>
                    <a:lnTo>
                      <a:pt x="0" y="173"/>
                    </a:lnTo>
                    <a:lnTo>
                      <a:pt x="0" y="0"/>
                    </a:lnTo>
                    <a:lnTo>
                      <a:pt x="128" y="85"/>
                    </a:lnTo>
                    <a:lnTo>
                      <a:pt x="259" y="0"/>
                    </a:lnTo>
                    <a:lnTo>
                      <a:pt x="259" y="173"/>
                    </a:lnTo>
                    <a:close/>
                  </a:path>
                </a:pathLst>
              </a:custGeom>
              <a:solidFill>
                <a:schemeClr val="accent2"/>
              </a:solidFill>
              <a:ln w="9525">
                <a:noFill/>
                <a:round/>
              </a:ln>
            </p:spPr>
            <p:txBody>
              <a:bodyPr/>
              <a:lstStyle/>
              <a:p>
                <a:endParaRPr lang="zh-CN" altLang="en-US"/>
              </a:p>
            </p:txBody>
          </p:sp>
          <p:sp>
            <p:nvSpPr>
              <p:cNvPr id="41024" name="Freeform 11"/>
              <p:cNvSpPr/>
              <p:nvPr/>
            </p:nvSpPr>
            <p:spPr bwMode="auto">
              <a:xfrm>
                <a:off x="3105" y="3105"/>
                <a:ext cx="259" cy="85"/>
              </a:xfrm>
              <a:custGeom>
                <a:avLst/>
                <a:gdLst>
                  <a:gd name="T0" fmla="*/ 411163 w 259"/>
                  <a:gd name="T1" fmla="*/ 0 h 85"/>
                  <a:gd name="T2" fmla="*/ 0 w 259"/>
                  <a:gd name="T3" fmla="*/ 0 h 85"/>
                  <a:gd name="T4" fmla="*/ 0 w 259"/>
                  <a:gd name="T5" fmla="*/ 3175 h 85"/>
                  <a:gd name="T6" fmla="*/ 203200 w 259"/>
                  <a:gd name="T7" fmla="*/ 134938 h 85"/>
                  <a:gd name="T8" fmla="*/ 411163 w 259"/>
                  <a:gd name="T9" fmla="*/ 0 h 85"/>
                  <a:gd name="T10" fmla="*/ 0 60000 65536"/>
                  <a:gd name="T11" fmla="*/ 0 60000 65536"/>
                  <a:gd name="T12" fmla="*/ 0 60000 65536"/>
                  <a:gd name="T13" fmla="*/ 0 60000 65536"/>
                  <a:gd name="T14" fmla="*/ 0 60000 65536"/>
                  <a:gd name="T15" fmla="*/ 0 w 259"/>
                  <a:gd name="T16" fmla="*/ 0 h 85"/>
                  <a:gd name="T17" fmla="*/ 259 w 259"/>
                  <a:gd name="T18" fmla="*/ 85 h 85"/>
                </a:gdLst>
                <a:ahLst/>
                <a:cxnLst>
                  <a:cxn ang="T10">
                    <a:pos x="T0" y="T1"/>
                  </a:cxn>
                  <a:cxn ang="T11">
                    <a:pos x="T2" y="T3"/>
                  </a:cxn>
                  <a:cxn ang="T12">
                    <a:pos x="T4" y="T5"/>
                  </a:cxn>
                  <a:cxn ang="T13">
                    <a:pos x="T6" y="T7"/>
                  </a:cxn>
                  <a:cxn ang="T14">
                    <a:pos x="T8" y="T9"/>
                  </a:cxn>
                </a:cxnLst>
                <a:rect l="T15" t="T16" r="T17" b="T18"/>
                <a:pathLst>
                  <a:path w="259" h="85">
                    <a:moveTo>
                      <a:pt x="259" y="0"/>
                    </a:moveTo>
                    <a:lnTo>
                      <a:pt x="0" y="0"/>
                    </a:lnTo>
                    <a:lnTo>
                      <a:pt x="0" y="2"/>
                    </a:lnTo>
                    <a:lnTo>
                      <a:pt x="128" y="85"/>
                    </a:lnTo>
                    <a:lnTo>
                      <a:pt x="259" y="0"/>
                    </a:lnTo>
                    <a:close/>
                  </a:path>
                </a:pathLst>
              </a:custGeom>
              <a:solidFill>
                <a:schemeClr val="accent2"/>
              </a:solidFill>
              <a:ln w="9525">
                <a:noFill/>
                <a:round/>
              </a:ln>
            </p:spPr>
            <p:txBody>
              <a:bodyPr/>
              <a:lstStyle/>
              <a:p>
                <a:endParaRPr lang="zh-CN" altLang="en-US"/>
              </a:p>
            </p:txBody>
          </p:sp>
        </p:grpSp>
      </p:grpSp>
      <p:grpSp>
        <p:nvGrpSpPr>
          <p:cNvPr id="41025" name="Group 65"/>
          <p:cNvGrpSpPr/>
          <p:nvPr/>
        </p:nvGrpSpPr>
        <p:grpSpPr bwMode="auto">
          <a:xfrm>
            <a:off x="4267200" y="3181350"/>
            <a:ext cx="533400" cy="533400"/>
            <a:chOff x="1536" y="2100"/>
            <a:chExt cx="480" cy="480"/>
          </a:xfrm>
          <a:solidFill>
            <a:schemeClr val="accent1"/>
          </a:solidFill>
        </p:grpSpPr>
        <p:sp>
          <p:nvSpPr>
            <p:cNvPr id="41026" name="Oval 66"/>
            <p:cNvSpPr>
              <a:spLocks noChangeArrowheads="1"/>
            </p:cNvSpPr>
            <p:nvPr/>
          </p:nvSpPr>
          <p:spPr bwMode="auto">
            <a:xfrm>
              <a:off x="1536" y="2100"/>
              <a:ext cx="480" cy="480"/>
            </a:xfrm>
            <a:prstGeom prst="ellipse">
              <a:avLst/>
            </a:prstGeom>
            <a:noFill/>
            <a:ln w="38100">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027" name="Group 67"/>
            <p:cNvGrpSpPr/>
            <p:nvPr/>
          </p:nvGrpSpPr>
          <p:grpSpPr bwMode="auto">
            <a:xfrm>
              <a:off x="1632" y="2196"/>
              <a:ext cx="291" cy="284"/>
              <a:chOff x="4274" y="1657"/>
              <a:chExt cx="291" cy="284"/>
            </a:xfrm>
            <a:grpFill/>
          </p:grpSpPr>
          <p:sp>
            <p:nvSpPr>
              <p:cNvPr id="41028" name="Freeform 13"/>
              <p:cNvSpPr/>
              <p:nvPr/>
            </p:nvSpPr>
            <p:spPr bwMode="auto">
              <a:xfrm>
                <a:off x="4428" y="1870"/>
                <a:ext cx="45" cy="66"/>
              </a:xfrm>
              <a:custGeom>
                <a:avLst/>
                <a:gdLst>
                  <a:gd name="T0" fmla="*/ 0 w 19"/>
                  <a:gd name="T1" fmla="*/ 0 h 28"/>
                  <a:gd name="T2" fmla="*/ 0 w 19"/>
                  <a:gd name="T3" fmla="*/ 104775 h 28"/>
                  <a:gd name="T4" fmla="*/ 71438 w 19"/>
                  <a:gd name="T5" fmla="*/ 14968 h 28"/>
                  <a:gd name="T6" fmla="*/ 0 w 19"/>
                  <a:gd name="T7" fmla="*/ 0 h 28"/>
                  <a:gd name="T8" fmla="*/ 0 60000 65536"/>
                  <a:gd name="T9" fmla="*/ 0 60000 65536"/>
                  <a:gd name="T10" fmla="*/ 0 60000 65536"/>
                  <a:gd name="T11" fmla="*/ 0 60000 65536"/>
                  <a:gd name="T12" fmla="*/ 0 w 19"/>
                  <a:gd name="T13" fmla="*/ 0 h 28"/>
                  <a:gd name="T14" fmla="*/ 19 w 19"/>
                  <a:gd name="T15" fmla="*/ 28 h 28"/>
                </a:gdLst>
                <a:ahLst/>
                <a:cxnLst>
                  <a:cxn ang="T8">
                    <a:pos x="T0" y="T1"/>
                  </a:cxn>
                  <a:cxn ang="T9">
                    <a:pos x="T2" y="T3"/>
                  </a:cxn>
                  <a:cxn ang="T10">
                    <a:pos x="T4" y="T5"/>
                  </a:cxn>
                  <a:cxn ang="T11">
                    <a:pos x="T6" y="T7"/>
                  </a:cxn>
                </a:cxnLst>
                <a:rect l="T12" t="T13" r="T14" b="T15"/>
                <a:pathLst>
                  <a:path w="19" h="28">
                    <a:moveTo>
                      <a:pt x="0" y="0"/>
                    </a:moveTo>
                    <a:cubicBezTo>
                      <a:pt x="0" y="28"/>
                      <a:pt x="0" y="28"/>
                      <a:pt x="0" y="28"/>
                    </a:cubicBezTo>
                    <a:cubicBezTo>
                      <a:pt x="7" y="25"/>
                      <a:pt x="14" y="16"/>
                      <a:pt x="19" y="4"/>
                    </a:cubicBezTo>
                    <a:cubicBezTo>
                      <a:pt x="13" y="2"/>
                      <a:pt x="6"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29" name="Freeform 14"/>
              <p:cNvSpPr/>
              <p:nvPr/>
            </p:nvSpPr>
            <p:spPr bwMode="auto">
              <a:xfrm>
                <a:off x="4428" y="1804"/>
                <a:ext cx="57" cy="61"/>
              </a:xfrm>
              <a:custGeom>
                <a:avLst/>
                <a:gdLst>
                  <a:gd name="T0" fmla="*/ 90488 w 24"/>
                  <a:gd name="T1" fmla="*/ 0 h 26"/>
                  <a:gd name="T2" fmla="*/ 0 w 24"/>
                  <a:gd name="T3" fmla="*/ 0 h 26"/>
                  <a:gd name="T4" fmla="*/ 0 w 24"/>
                  <a:gd name="T5" fmla="*/ 78215 h 26"/>
                  <a:gd name="T6" fmla="*/ 79177 w 24"/>
                  <a:gd name="T7" fmla="*/ 96838 h 26"/>
                  <a:gd name="T8" fmla="*/ 90488 w 24"/>
                  <a:gd name="T9" fmla="*/ 0 h 26"/>
                  <a:gd name="T10" fmla="*/ 0 60000 65536"/>
                  <a:gd name="T11" fmla="*/ 0 60000 65536"/>
                  <a:gd name="T12" fmla="*/ 0 60000 65536"/>
                  <a:gd name="T13" fmla="*/ 0 60000 65536"/>
                  <a:gd name="T14" fmla="*/ 0 60000 65536"/>
                  <a:gd name="T15" fmla="*/ 0 w 24"/>
                  <a:gd name="T16" fmla="*/ 0 h 26"/>
                  <a:gd name="T17" fmla="*/ 24 w 24"/>
                  <a:gd name="T18" fmla="*/ 26 h 26"/>
                </a:gdLst>
                <a:ahLst/>
                <a:cxnLst>
                  <a:cxn ang="T10">
                    <a:pos x="T0" y="T1"/>
                  </a:cxn>
                  <a:cxn ang="T11">
                    <a:pos x="T2" y="T3"/>
                  </a:cxn>
                  <a:cxn ang="T12">
                    <a:pos x="T4" y="T5"/>
                  </a:cxn>
                  <a:cxn ang="T13">
                    <a:pos x="T6" y="T7"/>
                  </a:cxn>
                  <a:cxn ang="T14">
                    <a:pos x="T8" y="T9"/>
                  </a:cxn>
                </a:cxnLst>
                <a:rect l="T15" t="T16" r="T17" b="T18"/>
                <a:pathLst>
                  <a:path w="24" h="26">
                    <a:moveTo>
                      <a:pt x="24" y="0"/>
                    </a:moveTo>
                    <a:cubicBezTo>
                      <a:pt x="0" y="0"/>
                      <a:pt x="0" y="0"/>
                      <a:pt x="0" y="0"/>
                    </a:cubicBezTo>
                    <a:cubicBezTo>
                      <a:pt x="0" y="21"/>
                      <a:pt x="0" y="21"/>
                      <a:pt x="0" y="21"/>
                    </a:cubicBezTo>
                    <a:cubicBezTo>
                      <a:pt x="7" y="21"/>
                      <a:pt x="14" y="23"/>
                      <a:pt x="21" y="26"/>
                    </a:cubicBezTo>
                    <a:cubicBezTo>
                      <a:pt x="23" y="18"/>
                      <a:pt x="24" y="9"/>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0" name="Freeform 15"/>
              <p:cNvSpPr/>
              <p:nvPr/>
            </p:nvSpPr>
            <p:spPr bwMode="auto">
              <a:xfrm>
                <a:off x="4428" y="1728"/>
                <a:ext cx="57" cy="61"/>
              </a:xfrm>
              <a:custGeom>
                <a:avLst/>
                <a:gdLst>
                  <a:gd name="T0" fmla="*/ 0 w 24"/>
                  <a:gd name="T1" fmla="*/ 18623 h 26"/>
                  <a:gd name="T2" fmla="*/ 0 w 24"/>
                  <a:gd name="T3" fmla="*/ 96838 h 26"/>
                  <a:gd name="T4" fmla="*/ 90488 w 24"/>
                  <a:gd name="T5" fmla="*/ 96838 h 26"/>
                  <a:gd name="T6" fmla="*/ 75407 w 24"/>
                  <a:gd name="T7" fmla="*/ 0 h 26"/>
                  <a:gd name="T8" fmla="*/ 0 w 24"/>
                  <a:gd name="T9" fmla="*/ 18623 h 26"/>
                  <a:gd name="T10" fmla="*/ 0 60000 65536"/>
                  <a:gd name="T11" fmla="*/ 0 60000 65536"/>
                  <a:gd name="T12" fmla="*/ 0 60000 65536"/>
                  <a:gd name="T13" fmla="*/ 0 60000 65536"/>
                  <a:gd name="T14" fmla="*/ 0 60000 65536"/>
                  <a:gd name="T15" fmla="*/ 0 w 24"/>
                  <a:gd name="T16" fmla="*/ 0 h 26"/>
                  <a:gd name="T17" fmla="*/ 24 w 24"/>
                  <a:gd name="T18" fmla="*/ 26 h 26"/>
                </a:gdLst>
                <a:ahLst/>
                <a:cxnLst>
                  <a:cxn ang="T10">
                    <a:pos x="T0" y="T1"/>
                  </a:cxn>
                  <a:cxn ang="T11">
                    <a:pos x="T2" y="T3"/>
                  </a:cxn>
                  <a:cxn ang="T12">
                    <a:pos x="T4" y="T5"/>
                  </a:cxn>
                  <a:cxn ang="T13">
                    <a:pos x="T6" y="T7"/>
                  </a:cxn>
                  <a:cxn ang="T14">
                    <a:pos x="T8" y="T9"/>
                  </a:cxn>
                </a:cxnLst>
                <a:rect l="T15" t="T16" r="T17" b="T18"/>
                <a:pathLst>
                  <a:path w="24" h="26">
                    <a:moveTo>
                      <a:pt x="0" y="5"/>
                    </a:moveTo>
                    <a:cubicBezTo>
                      <a:pt x="0" y="26"/>
                      <a:pt x="0" y="26"/>
                      <a:pt x="0" y="26"/>
                    </a:cubicBezTo>
                    <a:cubicBezTo>
                      <a:pt x="24" y="26"/>
                      <a:pt x="24" y="26"/>
                      <a:pt x="24" y="26"/>
                    </a:cubicBezTo>
                    <a:cubicBezTo>
                      <a:pt x="24" y="17"/>
                      <a:pt x="22" y="8"/>
                      <a:pt x="20" y="0"/>
                    </a:cubicBezTo>
                    <a:cubicBezTo>
                      <a:pt x="14" y="3"/>
                      <a:pt x="7" y="4"/>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1" name="Freeform 16"/>
              <p:cNvSpPr/>
              <p:nvPr/>
            </p:nvSpPr>
            <p:spPr bwMode="auto">
              <a:xfrm>
                <a:off x="4364" y="1870"/>
                <a:ext cx="50" cy="66"/>
              </a:xfrm>
              <a:custGeom>
                <a:avLst/>
                <a:gdLst>
                  <a:gd name="T0" fmla="*/ 79375 w 21"/>
                  <a:gd name="T1" fmla="*/ 104775 h 28"/>
                  <a:gd name="T2" fmla="*/ 79375 w 21"/>
                  <a:gd name="T3" fmla="*/ 0 h 28"/>
                  <a:gd name="T4" fmla="*/ 0 w 21"/>
                  <a:gd name="T5" fmla="*/ 14968 h 28"/>
                  <a:gd name="T6" fmla="*/ 79375 w 21"/>
                  <a:gd name="T7" fmla="*/ 104775 h 28"/>
                  <a:gd name="T8" fmla="*/ 0 60000 65536"/>
                  <a:gd name="T9" fmla="*/ 0 60000 65536"/>
                  <a:gd name="T10" fmla="*/ 0 60000 65536"/>
                  <a:gd name="T11" fmla="*/ 0 60000 65536"/>
                  <a:gd name="T12" fmla="*/ 0 w 21"/>
                  <a:gd name="T13" fmla="*/ 0 h 28"/>
                  <a:gd name="T14" fmla="*/ 21 w 21"/>
                  <a:gd name="T15" fmla="*/ 28 h 28"/>
                </a:gdLst>
                <a:ahLst/>
                <a:cxnLst>
                  <a:cxn ang="T8">
                    <a:pos x="T0" y="T1"/>
                  </a:cxn>
                  <a:cxn ang="T9">
                    <a:pos x="T2" y="T3"/>
                  </a:cxn>
                  <a:cxn ang="T10">
                    <a:pos x="T4" y="T5"/>
                  </a:cxn>
                  <a:cxn ang="T11">
                    <a:pos x="T6" y="T7"/>
                  </a:cxn>
                </a:cxnLst>
                <a:rect l="T12" t="T13" r="T14" b="T15"/>
                <a:pathLst>
                  <a:path w="21" h="28">
                    <a:moveTo>
                      <a:pt x="21" y="28"/>
                    </a:moveTo>
                    <a:cubicBezTo>
                      <a:pt x="21" y="0"/>
                      <a:pt x="21" y="0"/>
                      <a:pt x="21" y="0"/>
                    </a:cubicBezTo>
                    <a:cubicBezTo>
                      <a:pt x="14" y="0"/>
                      <a:pt x="7" y="1"/>
                      <a:pt x="0" y="4"/>
                    </a:cubicBezTo>
                    <a:cubicBezTo>
                      <a:pt x="5" y="17"/>
                      <a:pt x="13" y="26"/>
                      <a:pt x="2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2" name="Freeform 17"/>
              <p:cNvSpPr/>
              <p:nvPr/>
            </p:nvSpPr>
            <p:spPr bwMode="auto">
              <a:xfrm>
                <a:off x="4352" y="1730"/>
                <a:ext cx="62" cy="59"/>
              </a:xfrm>
              <a:custGeom>
                <a:avLst/>
                <a:gdLst>
                  <a:gd name="T0" fmla="*/ 0 w 26"/>
                  <a:gd name="T1" fmla="*/ 93663 h 25"/>
                  <a:gd name="T2" fmla="*/ 98425 w 26"/>
                  <a:gd name="T3" fmla="*/ 93663 h 25"/>
                  <a:gd name="T4" fmla="*/ 98425 w 26"/>
                  <a:gd name="T5" fmla="*/ 14986 h 25"/>
                  <a:gd name="T6" fmla="*/ 15142 w 26"/>
                  <a:gd name="T7" fmla="*/ 0 h 25"/>
                  <a:gd name="T8" fmla="*/ 0 w 26"/>
                  <a:gd name="T9" fmla="*/ 93663 h 25"/>
                  <a:gd name="T10" fmla="*/ 0 60000 65536"/>
                  <a:gd name="T11" fmla="*/ 0 60000 65536"/>
                  <a:gd name="T12" fmla="*/ 0 60000 65536"/>
                  <a:gd name="T13" fmla="*/ 0 60000 65536"/>
                  <a:gd name="T14" fmla="*/ 0 60000 65536"/>
                  <a:gd name="T15" fmla="*/ 0 w 26"/>
                  <a:gd name="T16" fmla="*/ 0 h 25"/>
                  <a:gd name="T17" fmla="*/ 26 w 26"/>
                  <a:gd name="T18" fmla="*/ 25 h 25"/>
                </a:gdLst>
                <a:ahLst/>
                <a:cxnLst>
                  <a:cxn ang="T10">
                    <a:pos x="T0" y="T1"/>
                  </a:cxn>
                  <a:cxn ang="T11">
                    <a:pos x="T2" y="T3"/>
                  </a:cxn>
                  <a:cxn ang="T12">
                    <a:pos x="T4" y="T5"/>
                  </a:cxn>
                  <a:cxn ang="T13">
                    <a:pos x="T6" y="T7"/>
                  </a:cxn>
                  <a:cxn ang="T14">
                    <a:pos x="T8" y="T9"/>
                  </a:cxn>
                </a:cxnLst>
                <a:rect l="T15" t="T16" r="T17" b="T18"/>
                <a:pathLst>
                  <a:path w="26" h="25">
                    <a:moveTo>
                      <a:pt x="0" y="25"/>
                    </a:moveTo>
                    <a:cubicBezTo>
                      <a:pt x="26" y="25"/>
                      <a:pt x="26" y="25"/>
                      <a:pt x="26" y="25"/>
                    </a:cubicBezTo>
                    <a:cubicBezTo>
                      <a:pt x="26" y="4"/>
                      <a:pt x="26" y="4"/>
                      <a:pt x="26" y="4"/>
                    </a:cubicBezTo>
                    <a:cubicBezTo>
                      <a:pt x="18" y="4"/>
                      <a:pt x="11" y="2"/>
                      <a:pt x="4" y="0"/>
                    </a:cubicBezTo>
                    <a:cubicBezTo>
                      <a:pt x="2" y="7"/>
                      <a:pt x="0" y="16"/>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3" name="Freeform 18"/>
              <p:cNvSpPr/>
              <p:nvPr/>
            </p:nvSpPr>
            <p:spPr bwMode="auto">
              <a:xfrm>
                <a:off x="4428" y="1664"/>
                <a:ext cx="42" cy="59"/>
              </a:xfrm>
              <a:custGeom>
                <a:avLst/>
                <a:gdLst>
                  <a:gd name="T0" fmla="*/ 0 w 18"/>
                  <a:gd name="T1" fmla="*/ 0 h 25"/>
                  <a:gd name="T2" fmla="*/ 0 w 18"/>
                  <a:gd name="T3" fmla="*/ 93663 h 25"/>
                  <a:gd name="T4" fmla="*/ 66675 w 18"/>
                  <a:gd name="T5" fmla="*/ 78677 h 25"/>
                  <a:gd name="T6" fmla="*/ 0 w 18"/>
                  <a:gd name="T7" fmla="*/ 0 h 25"/>
                  <a:gd name="T8" fmla="*/ 0 60000 65536"/>
                  <a:gd name="T9" fmla="*/ 0 60000 65536"/>
                  <a:gd name="T10" fmla="*/ 0 60000 65536"/>
                  <a:gd name="T11" fmla="*/ 0 60000 65536"/>
                  <a:gd name="T12" fmla="*/ 0 w 18"/>
                  <a:gd name="T13" fmla="*/ 0 h 25"/>
                  <a:gd name="T14" fmla="*/ 18 w 18"/>
                  <a:gd name="T15" fmla="*/ 25 h 25"/>
                </a:gdLst>
                <a:ahLst/>
                <a:cxnLst>
                  <a:cxn ang="T8">
                    <a:pos x="T0" y="T1"/>
                  </a:cxn>
                  <a:cxn ang="T9">
                    <a:pos x="T2" y="T3"/>
                  </a:cxn>
                  <a:cxn ang="T10">
                    <a:pos x="T4" y="T5"/>
                  </a:cxn>
                  <a:cxn ang="T11">
                    <a:pos x="T6" y="T7"/>
                  </a:cxn>
                </a:cxnLst>
                <a:rect l="T12" t="T13" r="T14" b="T15"/>
                <a:pathLst>
                  <a:path w="18" h="25">
                    <a:moveTo>
                      <a:pt x="0" y="0"/>
                    </a:moveTo>
                    <a:cubicBezTo>
                      <a:pt x="0" y="25"/>
                      <a:pt x="0" y="25"/>
                      <a:pt x="0" y="25"/>
                    </a:cubicBezTo>
                    <a:cubicBezTo>
                      <a:pt x="6" y="25"/>
                      <a:pt x="12" y="23"/>
                      <a:pt x="18" y="21"/>
                    </a:cubicBezTo>
                    <a:cubicBezTo>
                      <a:pt x="13" y="10"/>
                      <a:pt x="7"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4" name="Freeform 19"/>
              <p:cNvSpPr/>
              <p:nvPr/>
            </p:nvSpPr>
            <p:spPr bwMode="auto">
              <a:xfrm>
                <a:off x="4366" y="1661"/>
                <a:ext cx="48" cy="62"/>
              </a:xfrm>
              <a:custGeom>
                <a:avLst/>
                <a:gdLst>
                  <a:gd name="T0" fmla="*/ 76200 w 20"/>
                  <a:gd name="T1" fmla="*/ 98425 h 26"/>
                  <a:gd name="T2" fmla="*/ 76200 w 20"/>
                  <a:gd name="T3" fmla="*/ 0 h 26"/>
                  <a:gd name="T4" fmla="*/ 0 w 20"/>
                  <a:gd name="T5" fmla="*/ 83283 h 26"/>
                  <a:gd name="T6" fmla="*/ 76200 w 20"/>
                  <a:gd name="T7" fmla="*/ 98425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20" y="26"/>
                    </a:moveTo>
                    <a:cubicBezTo>
                      <a:pt x="20" y="0"/>
                      <a:pt x="20" y="0"/>
                      <a:pt x="20" y="0"/>
                    </a:cubicBezTo>
                    <a:cubicBezTo>
                      <a:pt x="12" y="2"/>
                      <a:pt x="5" y="11"/>
                      <a:pt x="0" y="22"/>
                    </a:cubicBezTo>
                    <a:cubicBezTo>
                      <a:pt x="6" y="25"/>
                      <a:pt x="13" y="26"/>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5" name="Freeform 20"/>
              <p:cNvSpPr/>
              <p:nvPr/>
            </p:nvSpPr>
            <p:spPr bwMode="auto">
              <a:xfrm>
                <a:off x="4352" y="1804"/>
                <a:ext cx="62" cy="61"/>
              </a:xfrm>
              <a:custGeom>
                <a:avLst/>
                <a:gdLst>
                  <a:gd name="T0" fmla="*/ 11357 w 26"/>
                  <a:gd name="T1" fmla="*/ 96838 h 26"/>
                  <a:gd name="T2" fmla="*/ 98425 w 26"/>
                  <a:gd name="T3" fmla="*/ 78215 h 26"/>
                  <a:gd name="T4" fmla="*/ 98425 w 26"/>
                  <a:gd name="T5" fmla="*/ 0 h 26"/>
                  <a:gd name="T6" fmla="*/ 0 w 26"/>
                  <a:gd name="T7" fmla="*/ 0 h 26"/>
                  <a:gd name="T8" fmla="*/ 11357 w 26"/>
                  <a:gd name="T9" fmla="*/ 96838 h 26"/>
                  <a:gd name="T10" fmla="*/ 0 60000 65536"/>
                  <a:gd name="T11" fmla="*/ 0 60000 65536"/>
                  <a:gd name="T12" fmla="*/ 0 60000 65536"/>
                  <a:gd name="T13" fmla="*/ 0 60000 65536"/>
                  <a:gd name="T14" fmla="*/ 0 60000 65536"/>
                  <a:gd name="T15" fmla="*/ 0 w 26"/>
                  <a:gd name="T16" fmla="*/ 0 h 26"/>
                  <a:gd name="T17" fmla="*/ 26 w 26"/>
                  <a:gd name="T18" fmla="*/ 26 h 26"/>
                </a:gdLst>
                <a:ahLst/>
                <a:cxnLst>
                  <a:cxn ang="T10">
                    <a:pos x="T0" y="T1"/>
                  </a:cxn>
                  <a:cxn ang="T11">
                    <a:pos x="T2" y="T3"/>
                  </a:cxn>
                  <a:cxn ang="T12">
                    <a:pos x="T4" y="T5"/>
                  </a:cxn>
                  <a:cxn ang="T13">
                    <a:pos x="T6" y="T7"/>
                  </a:cxn>
                  <a:cxn ang="T14">
                    <a:pos x="T8" y="T9"/>
                  </a:cxn>
                </a:cxnLst>
                <a:rect l="T15" t="T16" r="T17" b="T18"/>
                <a:pathLst>
                  <a:path w="26" h="26">
                    <a:moveTo>
                      <a:pt x="3" y="26"/>
                    </a:moveTo>
                    <a:cubicBezTo>
                      <a:pt x="10" y="23"/>
                      <a:pt x="18" y="21"/>
                      <a:pt x="26" y="21"/>
                    </a:cubicBezTo>
                    <a:cubicBezTo>
                      <a:pt x="26" y="0"/>
                      <a:pt x="26" y="0"/>
                      <a:pt x="26" y="0"/>
                    </a:cubicBezTo>
                    <a:cubicBezTo>
                      <a:pt x="0" y="0"/>
                      <a:pt x="0" y="0"/>
                      <a:pt x="0" y="0"/>
                    </a:cubicBezTo>
                    <a:cubicBezTo>
                      <a:pt x="0" y="9"/>
                      <a:pt x="1" y="18"/>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6" name="Freeform 21"/>
              <p:cNvSpPr/>
              <p:nvPr/>
            </p:nvSpPr>
            <p:spPr bwMode="auto">
              <a:xfrm>
                <a:off x="4274" y="1804"/>
                <a:ext cx="71" cy="92"/>
              </a:xfrm>
              <a:custGeom>
                <a:avLst/>
                <a:gdLst>
                  <a:gd name="T0" fmla="*/ 112713 w 30"/>
                  <a:gd name="T1" fmla="*/ 104856 h 39"/>
                  <a:gd name="T2" fmla="*/ 101442 w 30"/>
                  <a:gd name="T3" fmla="*/ 0 h 39"/>
                  <a:gd name="T4" fmla="*/ 0 w 30"/>
                  <a:gd name="T5" fmla="*/ 0 h 39"/>
                  <a:gd name="T6" fmla="*/ 60114 w 30"/>
                  <a:gd name="T7" fmla="*/ 146050 h 39"/>
                  <a:gd name="T8" fmla="*/ 112713 w 30"/>
                  <a:gd name="T9" fmla="*/ 104856 h 39"/>
                  <a:gd name="T10" fmla="*/ 0 60000 65536"/>
                  <a:gd name="T11" fmla="*/ 0 60000 65536"/>
                  <a:gd name="T12" fmla="*/ 0 60000 65536"/>
                  <a:gd name="T13" fmla="*/ 0 60000 65536"/>
                  <a:gd name="T14" fmla="*/ 0 60000 65536"/>
                  <a:gd name="T15" fmla="*/ 0 w 30"/>
                  <a:gd name="T16" fmla="*/ 0 h 39"/>
                  <a:gd name="T17" fmla="*/ 30 w 30"/>
                  <a:gd name="T18" fmla="*/ 39 h 39"/>
                </a:gdLst>
                <a:ahLst/>
                <a:cxnLst>
                  <a:cxn ang="T10">
                    <a:pos x="T0" y="T1"/>
                  </a:cxn>
                  <a:cxn ang="T11">
                    <a:pos x="T2" y="T3"/>
                  </a:cxn>
                  <a:cxn ang="T12">
                    <a:pos x="T4" y="T5"/>
                  </a:cxn>
                  <a:cxn ang="T13">
                    <a:pos x="T6" y="T7"/>
                  </a:cxn>
                  <a:cxn ang="T14">
                    <a:pos x="T8" y="T9"/>
                  </a:cxn>
                </a:cxnLst>
                <a:rect l="T15" t="T16" r="T17" b="T18"/>
                <a:pathLst>
                  <a:path w="30" h="39">
                    <a:moveTo>
                      <a:pt x="30" y="28"/>
                    </a:moveTo>
                    <a:cubicBezTo>
                      <a:pt x="28" y="20"/>
                      <a:pt x="27" y="10"/>
                      <a:pt x="27" y="0"/>
                    </a:cubicBezTo>
                    <a:cubicBezTo>
                      <a:pt x="0" y="0"/>
                      <a:pt x="0" y="0"/>
                      <a:pt x="0" y="0"/>
                    </a:cubicBezTo>
                    <a:cubicBezTo>
                      <a:pt x="1" y="15"/>
                      <a:pt x="7" y="28"/>
                      <a:pt x="16" y="39"/>
                    </a:cubicBezTo>
                    <a:cubicBezTo>
                      <a:pt x="20" y="35"/>
                      <a:pt x="25" y="31"/>
                      <a:pt x="3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7" name="Freeform 22"/>
              <p:cNvSpPr/>
              <p:nvPr/>
            </p:nvSpPr>
            <p:spPr bwMode="auto">
              <a:xfrm>
                <a:off x="4449" y="1657"/>
                <a:ext cx="64" cy="49"/>
              </a:xfrm>
              <a:custGeom>
                <a:avLst/>
                <a:gdLst>
                  <a:gd name="T0" fmla="*/ 0 w 27"/>
                  <a:gd name="T1" fmla="*/ 0 h 21"/>
                  <a:gd name="T2" fmla="*/ 56444 w 27"/>
                  <a:gd name="T3" fmla="*/ 77788 h 21"/>
                  <a:gd name="T4" fmla="*/ 101600 w 27"/>
                  <a:gd name="T5" fmla="*/ 44450 h 21"/>
                  <a:gd name="T6" fmla="*/ 0 w 27"/>
                  <a:gd name="T7" fmla="*/ 0 h 21"/>
                  <a:gd name="T8" fmla="*/ 0 60000 65536"/>
                  <a:gd name="T9" fmla="*/ 0 60000 65536"/>
                  <a:gd name="T10" fmla="*/ 0 60000 65536"/>
                  <a:gd name="T11" fmla="*/ 0 60000 65536"/>
                  <a:gd name="T12" fmla="*/ 0 w 27"/>
                  <a:gd name="T13" fmla="*/ 0 h 21"/>
                  <a:gd name="T14" fmla="*/ 27 w 27"/>
                  <a:gd name="T15" fmla="*/ 21 h 21"/>
                </a:gdLst>
                <a:ahLst/>
                <a:cxnLst>
                  <a:cxn ang="T8">
                    <a:pos x="T0" y="T1"/>
                  </a:cxn>
                  <a:cxn ang="T9">
                    <a:pos x="T2" y="T3"/>
                  </a:cxn>
                  <a:cxn ang="T10">
                    <a:pos x="T4" y="T5"/>
                  </a:cxn>
                  <a:cxn ang="T11">
                    <a:pos x="T6" y="T7"/>
                  </a:cxn>
                </a:cxnLst>
                <a:rect l="T12" t="T13" r="T14" b="T15"/>
                <a:pathLst>
                  <a:path w="27" h="21">
                    <a:moveTo>
                      <a:pt x="0" y="0"/>
                    </a:moveTo>
                    <a:cubicBezTo>
                      <a:pt x="6" y="4"/>
                      <a:pt x="11" y="11"/>
                      <a:pt x="15" y="21"/>
                    </a:cubicBezTo>
                    <a:cubicBezTo>
                      <a:pt x="19" y="19"/>
                      <a:pt x="23" y="16"/>
                      <a:pt x="27" y="12"/>
                    </a:cubicBezTo>
                    <a:cubicBezTo>
                      <a:pt x="19" y="6"/>
                      <a:pt x="1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8" name="Freeform 23"/>
              <p:cNvSpPr/>
              <p:nvPr/>
            </p:nvSpPr>
            <p:spPr bwMode="auto">
              <a:xfrm>
                <a:off x="4492" y="1804"/>
                <a:ext cx="73" cy="94"/>
              </a:xfrm>
              <a:custGeom>
                <a:avLst/>
                <a:gdLst>
                  <a:gd name="T0" fmla="*/ 14953 w 31"/>
                  <a:gd name="T1" fmla="*/ 0 h 40"/>
                  <a:gd name="T2" fmla="*/ 0 w 31"/>
                  <a:gd name="T3" fmla="*/ 108188 h 40"/>
                  <a:gd name="T4" fmla="*/ 56075 w 31"/>
                  <a:gd name="T5" fmla="*/ 149225 h 40"/>
                  <a:gd name="T6" fmla="*/ 115888 w 31"/>
                  <a:gd name="T7" fmla="*/ 0 h 40"/>
                  <a:gd name="T8" fmla="*/ 14953 w 31"/>
                  <a:gd name="T9" fmla="*/ 0 h 40"/>
                  <a:gd name="T10" fmla="*/ 0 60000 65536"/>
                  <a:gd name="T11" fmla="*/ 0 60000 65536"/>
                  <a:gd name="T12" fmla="*/ 0 60000 65536"/>
                  <a:gd name="T13" fmla="*/ 0 60000 65536"/>
                  <a:gd name="T14" fmla="*/ 0 60000 65536"/>
                  <a:gd name="T15" fmla="*/ 0 w 31"/>
                  <a:gd name="T16" fmla="*/ 0 h 40"/>
                  <a:gd name="T17" fmla="*/ 31 w 31"/>
                  <a:gd name="T18" fmla="*/ 40 h 40"/>
                </a:gdLst>
                <a:ahLst/>
                <a:cxnLst>
                  <a:cxn ang="T10">
                    <a:pos x="T0" y="T1"/>
                  </a:cxn>
                  <a:cxn ang="T11">
                    <a:pos x="T2" y="T3"/>
                  </a:cxn>
                  <a:cxn ang="T12">
                    <a:pos x="T4" y="T5"/>
                  </a:cxn>
                  <a:cxn ang="T13">
                    <a:pos x="T6" y="T7"/>
                  </a:cxn>
                  <a:cxn ang="T14">
                    <a:pos x="T8" y="T9"/>
                  </a:cxn>
                </a:cxnLst>
                <a:rect l="T15" t="T16" r="T17" b="T18"/>
                <a:pathLst>
                  <a:path w="31" h="40">
                    <a:moveTo>
                      <a:pt x="4" y="0"/>
                    </a:moveTo>
                    <a:cubicBezTo>
                      <a:pt x="4" y="10"/>
                      <a:pt x="2" y="20"/>
                      <a:pt x="0" y="29"/>
                    </a:cubicBezTo>
                    <a:cubicBezTo>
                      <a:pt x="5" y="32"/>
                      <a:pt x="10" y="36"/>
                      <a:pt x="15" y="40"/>
                    </a:cubicBezTo>
                    <a:cubicBezTo>
                      <a:pt x="25" y="30"/>
                      <a:pt x="31" y="15"/>
                      <a:pt x="31" y="0"/>
                    </a:cubicBezTo>
                    <a:cubicBezTo>
                      <a:pt x="4"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39" name="Freeform 24"/>
              <p:cNvSpPr/>
              <p:nvPr/>
            </p:nvSpPr>
            <p:spPr bwMode="auto">
              <a:xfrm>
                <a:off x="4326" y="1657"/>
                <a:ext cx="59" cy="49"/>
              </a:xfrm>
              <a:custGeom>
                <a:avLst/>
                <a:gdLst>
                  <a:gd name="T0" fmla="*/ 41212 w 25"/>
                  <a:gd name="T1" fmla="*/ 77788 h 21"/>
                  <a:gd name="T2" fmla="*/ 93663 w 25"/>
                  <a:gd name="T3" fmla="*/ 0 h 21"/>
                  <a:gd name="T4" fmla="*/ 0 w 25"/>
                  <a:gd name="T5" fmla="*/ 48154 h 21"/>
                  <a:gd name="T6" fmla="*/ 41212 w 25"/>
                  <a:gd name="T7" fmla="*/ 77788 h 21"/>
                  <a:gd name="T8" fmla="*/ 0 60000 65536"/>
                  <a:gd name="T9" fmla="*/ 0 60000 65536"/>
                  <a:gd name="T10" fmla="*/ 0 60000 65536"/>
                  <a:gd name="T11" fmla="*/ 0 60000 65536"/>
                  <a:gd name="T12" fmla="*/ 0 w 25"/>
                  <a:gd name="T13" fmla="*/ 0 h 21"/>
                  <a:gd name="T14" fmla="*/ 25 w 25"/>
                  <a:gd name="T15" fmla="*/ 21 h 21"/>
                </a:gdLst>
                <a:ahLst/>
                <a:cxnLst>
                  <a:cxn ang="T8">
                    <a:pos x="T0" y="T1"/>
                  </a:cxn>
                  <a:cxn ang="T9">
                    <a:pos x="T2" y="T3"/>
                  </a:cxn>
                  <a:cxn ang="T10">
                    <a:pos x="T4" y="T5"/>
                  </a:cxn>
                  <a:cxn ang="T11">
                    <a:pos x="T6" y="T7"/>
                  </a:cxn>
                </a:cxnLst>
                <a:rect l="T12" t="T13" r="T14" b="T15"/>
                <a:pathLst>
                  <a:path w="25" h="21">
                    <a:moveTo>
                      <a:pt x="11" y="21"/>
                    </a:moveTo>
                    <a:cubicBezTo>
                      <a:pt x="15" y="12"/>
                      <a:pt x="20" y="5"/>
                      <a:pt x="25" y="0"/>
                    </a:cubicBezTo>
                    <a:cubicBezTo>
                      <a:pt x="16" y="3"/>
                      <a:pt x="7" y="7"/>
                      <a:pt x="0" y="13"/>
                    </a:cubicBezTo>
                    <a:cubicBezTo>
                      <a:pt x="3" y="17"/>
                      <a:pt x="7" y="19"/>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0" name="Freeform 25"/>
              <p:cNvSpPr/>
              <p:nvPr/>
            </p:nvSpPr>
            <p:spPr bwMode="auto">
              <a:xfrm>
                <a:off x="4489" y="1697"/>
                <a:ext cx="76" cy="92"/>
              </a:xfrm>
              <a:custGeom>
                <a:avLst/>
                <a:gdLst>
                  <a:gd name="T0" fmla="*/ 0 w 32"/>
                  <a:gd name="T1" fmla="*/ 37449 h 39"/>
                  <a:gd name="T2" fmla="*/ 18852 w 32"/>
                  <a:gd name="T3" fmla="*/ 146050 h 39"/>
                  <a:gd name="T4" fmla="*/ 120650 w 32"/>
                  <a:gd name="T5" fmla="*/ 146050 h 39"/>
                  <a:gd name="T6" fmla="*/ 56555 w 32"/>
                  <a:gd name="T7" fmla="*/ 0 h 39"/>
                  <a:gd name="T8" fmla="*/ 0 w 32"/>
                  <a:gd name="T9" fmla="*/ 37449 h 39"/>
                  <a:gd name="T10" fmla="*/ 0 60000 65536"/>
                  <a:gd name="T11" fmla="*/ 0 60000 65536"/>
                  <a:gd name="T12" fmla="*/ 0 60000 65536"/>
                  <a:gd name="T13" fmla="*/ 0 60000 65536"/>
                  <a:gd name="T14" fmla="*/ 0 60000 65536"/>
                  <a:gd name="T15" fmla="*/ 0 w 32"/>
                  <a:gd name="T16" fmla="*/ 0 h 39"/>
                  <a:gd name="T17" fmla="*/ 32 w 32"/>
                  <a:gd name="T18" fmla="*/ 39 h 39"/>
                </a:gdLst>
                <a:ahLst/>
                <a:cxnLst>
                  <a:cxn ang="T10">
                    <a:pos x="T0" y="T1"/>
                  </a:cxn>
                  <a:cxn ang="T11">
                    <a:pos x="T2" y="T3"/>
                  </a:cxn>
                  <a:cxn ang="T12">
                    <a:pos x="T4" y="T5"/>
                  </a:cxn>
                  <a:cxn ang="T13">
                    <a:pos x="T6" y="T7"/>
                  </a:cxn>
                  <a:cxn ang="T14">
                    <a:pos x="T8" y="T9"/>
                  </a:cxn>
                </a:cxnLst>
                <a:rect l="T15" t="T16" r="T17" b="T18"/>
                <a:pathLst>
                  <a:path w="32" h="39">
                    <a:moveTo>
                      <a:pt x="0" y="10"/>
                    </a:moveTo>
                    <a:cubicBezTo>
                      <a:pt x="3" y="19"/>
                      <a:pt x="4" y="29"/>
                      <a:pt x="5" y="39"/>
                    </a:cubicBezTo>
                    <a:cubicBezTo>
                      <a:pt x="32" y="39"/>
                      <a:pt x="32" y="39"/>
                      <a:pt x="32" y="39"/>
                    </a:cubicBezTo>
                    <a:cubicBezTo>
                      <a:pt x="31" y="24"/>
                      <a:pt x="25" y="10"/>
                      <a:pt x="15" y="0"/>
                    </a:cubicBezTo>
                    <a:cubicBezTo>
                      <a:pt x="10" y="4"/>
                      <a:pt x="6" y="7"/>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1" name="Freeform 26"/>
              <p:cNvSpPr/>
              <p:nvPr/>
            </p:nvSpPr>
            <p:spPr bwMode="auto">
              <a:xfrm>
                <a:off x="4276" y="1699"/>
                <a:ext cx="71" cy="90"/>
              </a:xfrm>
              <a:custGeom>
                <a:avLst/>
                <a:gdLst>
                  <a:gd name="T0" fmla="*/ 97685 w 30"/>
                  <a:gd name="T1" fmla="*/ 142875 h 38"/>
                  <a:gd name="T2" fmla="*/ 112713 w 30"/>
                  <a:gd name="T3" fmla="*/ 37599 h 38"/>
                  <a:gd name="T4" fmla="*/ 60114 w 30"/>
                  <a:gd name="T5" fmla="*/ 0 h 38"/>
                  <a:gd name="T6" fmla="*/ 0 w 30"/>
                  <a:gd name="T7" fmla="*/ 142875 h 38"/>
                  <a:gd name="T8" fmla="*/ 97685 w 30"/>
                  <a:gd name="T9" fmla="*/ 142875 h 38"/>
                  <a:gd name="T10" fmla="*/ 0 60000 65536"/>
                  <a:gd name="T11" fmla="*/ 0 60000 65536"/>
                  <a:gd name="T12" fmla="*/ 0 60000 65536"/>
                  <a:gd name="T13" fmla="*/ 0 60000 65536"/>
                  <a:gd name="T14" fmla="*/ 0 60000 65536"/>
                  <a:gd name="T15" fmla="*/ 0 w 30"/>
                  <a:gd name="T16" fmla="*/ 0 h 38"/>
                  <a:gd name="T17" fmla="*/ 30 w 30"/>
                  <a:gd name="T18" fmla="*/ 38 h 38"/>
                </a:gdLst>
                <a:ahLst/>
                <a:cxnLst>
                  <a:cxn ang="T10">
                    <a:pos x="T0" y="T1"/>
                  </a:cxn>
                  <a:cxn ang="T11">
                    <a:pos x="T2" y="T3"/>
                  </a:cxn>
                  <a:cxn ang="T12">
                    <a:pos x="T4" y="T5"/>
                  </a:cxn>
                  <a:cxn ang="T13">
                    <a:pos x="T6" y="T7"/>
                  </a:cxn>
                  <a:cxn ang="T14">
                    <a:pos x="T8" y="T9"/>
                  </a:cxn>
                </a:cxnLst>
                <a:rect l="T15" t="T16" r="T17" b="T18"/>
                <a:pathLst>
                  <a:path w="30" h="38">
                    <a:moveTo>
                      <a:pt x="26" y="38"/>
                    </a:moveTo>
                    <a:cubicBezTo>
                      <a:pt x="26" y="28"/>
                      <a:pt x="27" y="18"/>
                      <a:pt x="30" y="10"/>
                    </a:cubicBezTo>
                    <a:cubicBezTo>
                      <a:pt x="25" y="7"/>
                      <a:pt x="20" y="4"/>
                      <a:pt x="16" y="0"/>
                    </a:cubicBezTo>
                    <a:cubicBezTo>
                      <a:pt x="7" y="10"/>
                      <a:pt x="1" y="23"/>
                      <a:pt x="0" y="38"/>
                    </a:cubicBezTo>
                    <a:cubicBezTo>
                      <a:pt x="26" y="38"/>
                      <a:pt x="26" y="38"/>
                      <a:pt x="2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2" name="Freeform 27"/>
              <p:cNvSpPr/>
              <p:nvPr/>
            </p:nvSpPr>
            <p:spPr bwMode="auto">
              <a:xfrm>
                <a:off x="4454" y="1887"/>
                <a:ext cx="61" cy="54"/>
              </a:xfrm>
              <a:custGeom>
                <a:avLst/>
                <a:gdLst>
                  <a:gd name="T0" fmla="*/ 52144 w 26"/>
                  <a:gd name="T1" fmla="*/ 0 h 23"/>
                  <a:gd name="T2" fmla="*/ 0 w 26"/>
                  <a:gd name="T3" fmla="*/ 85725 h 23"/>
                  <a:gd name="T4" fmla="*/ 96838 w 26"/>
                  <a:gd name="T5" fmla="*/ 37272 h 23"/>
                  <a:gd name="T6" fmla="*/ 52144 w 26"/>
                  <a:gd name="T7" fmla="*/ 0 h 23"/>
                  <a:gd name="T8" fmla="*/ 0 60000 65536"/>
                  <a:gd name="T9" fmla="*/ 0 60000 65536"/>
                  <a:gd name="T10" fmla="*/ 0 60000 65536"/>
                  <a:gd name="T11" fmla="*/ 0 60000 65536"/>
                  <a:gd name="T12" fmla="*/ 0 w 26"/>
                  <a:gd name="T13" fmla="*/ 0 h 23"/>
                  <a:gd name="T14" fmla="*/ 26 w 26"/>
                  <a:gd name="T15" fmla="*/ 23 h 23"/>
                </a:gdLst>
                <a:ahLst/>
                <a:cxnLst>
                  <a:cxn ang="T8">
                    <a:pos x="T0" y="T1"/>
                  </a:cxn>
                  <a:cxn ang="T9">
                    <a:pos x="T2" y="T3"/>
                  </a:cxn>
                  <a:cxn ang="T10">
                    <a:pos x="T4" y="T5"/>
                  </a:cxn>
                  <a:cxn ang="T11">
                    <a:pos x="T6" y="T7"/>
                  </a:cxn>
                </a:cxnLst>
                <a:rect l="T12" t="T13" r="T14" b="T15"/>
                <a:pathLst>
                  <a:path w="26" h="23">
                    <a:moveTo>
                      <a:pt x="14" y="0"/>
                    </a:moveTo>
                    <a:cubicBezTo>
                      <a:pt x="10" y="10"/>
                      <a:pt x="5" y="18"/>
                      <a:pt x="0" y="23"/>
                    </a:cubicBezTo>
                    <a:cubicBezTo>
                      <a:pt x="9" y="21"/>
                      <a:pt x="18" y="16"/>
                      <a:pt x="26" y="10"/>
                    </a:cubicBezTo>
                    <a:cubicBezTo>
                      <a:pt x="22" y="6"/>
                      <a:pt x="18" y="3"/>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43" name="Freeform 28"/>
              <p:cNvSpPr/>
              <p:nvPr/>
            </p:nvSpPr>
            <p:spPr bwMode="auto">
              <a:xfrm>
                <a:off x="4323" y="1887"/>
                <a:ext cx="60" cy="52"/>
              </a:xfrm>
              <a:custGeom>
                <a:avLst/>
                <a:gdLst>
                  <a:gd name="T0" fmla="*/ 41910 w 25"/>
                  <a:gd name="T1" fmla="*/ 0 h 22"/>
                  <a:gd name="T2" fmla="*/ 0 w 25"/>
                  <a:gd name="T3" fmla="*/ 33770 h 22"/>
                  <a:gd name="T4" fmla="*/ 95250 w 25"/>
                  <a:gd name="T5" fmla="*/ 82550 h 22"/>
                  <a:gd name="T6" fmla="*/ 41910 w 25"/>
                  <a:gd name="T7" fmla="*/ 0 h 22"/>
                  <a:gd name="T8" fmla="*/ 0 60000 65536"/>
                  <a:gd name="T9" fmla="*/ 0 60000 65536"/>
                  <a:gd name="T10" fmla="*/ 0 60000 65536"/>
                  <a:gd name="T11" fmla="*/ 0 60000 65536"/>
                  <a:gd name="T12" fmla="*/ 0 w 25"/>
                  <a:gd name="T13" fmla="*/ 0 h 22"/>
                  <a:gd name="T14" fmla="*/ 25 w 25"/>
                  <a:gd name="T15" fmla="*/ 22 h 22"/>
                </a:gdLst>
                <a:ahLst/>
                <a:cxnLst>
                  <a:cxn ang="T8">
                    <a:pos x="T0" y="T1"/>
                  </a:cxn>
                  <a:cxn ang="T9">
                    <a:pos x="T2" y="T3"/>
                  </a:cxn>
                  <a:cxn ang="T10">
                    <a:pos x="T4" y="T5"/>
                  </a:cxn>
                  <a:cxn ang="T11">
                    <a:pos x="T6" y="T7"/>
                  </a:cxn>
                </a:cxnLst>
                <a:rect l="T12" t="T13" r="T14" b="T15"/>
                <a:pathLst>
                  <a:path w="25" h="22">
                    <a:moveTo>
                      <a:pt x="11" y="0"/>
                    </a:moveTo>
                    <a:cubicBezTo>
                      <a:pt x="7" y="2"/>
                      <a:pt x="3" y="5"/>
                      <a:pt x="0" y="9"/>
                    </a:cubicBezTo>
                    <a:cubicBezTo>
                      <a:pt x="7" y="15"/>
                      <a:pt x="15" y="20"/>
                      <a:pt x="25" y="22"/>
                    </a:cubicBezTo>
                    <a:cubicBezTo>
                      <a:pt x="19" y="18"/>
                      <a:pt x="15" y="1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41044" name="Group 84"/>
          <p:cNvGrpSpPr/>
          <p:nvPr/>
        </p:nvGrpSpPr>
        <p:grpSpPr bwMode="auto">
          <a:xfrm>
            <a:off x="4267200" y="4019550"/>
            <a:ext cx="533400" cy="533400"/>
            <a:chOff x="2064" y="2100"/>
            <a:chExt cx="480" cy="480"/>
          </a:xfrm>
          <a:solidFill>
            <a:schemeClr val="accent1"/>
          </a:solidFill>
        </p:grpSpPr>
        <p:sp>
          <p:nvSpPr>
            <p:cNvPr id="41045" name="Oval 85"/>
            <p:cNvSpPr>
              <a:spLocks noChangeArrowheads="1"/>
            </p:cNvSpPr>
            <p:nvPr/>
          </p:nvSpPr>
          <p:spPr bwMode="auto">
            <a:xfrm>
              <a:off x="2064" y="2100"/>
              <a:ext cx="480" cy="480"/>
            </a:xfrm>
            <a:prstGeom prst="ellipse">
              <a:avLst/>
            </a:prstGeom>
            <a:solidFill>
              <a:srgbClr val="FFFFFF"/>
            </a:solidFill>
            <a:ln w="38100">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6" name="Freeform 12"/>
            <p:cNvSpPr>
              <a:spLocks noEditPoints="1"/>
            </p:cNvSpPr>
            <p:nvPr/>
          </p:nvSpPr>
          <p:spPr bwMode="auto">
            <a:xfrm>
              <a:off x="2187" y="2196"/>
              <a:ext cx="213" cy="282"/>
            </a:xfrm>
            <a:custGeom>
              <a:avLst/>
              <a:gdLst>
                <a:gd name="T0" fmla="*/ 71385 w 90"/>
                <a:gd name="T1" fmla="*/ 15048 h 119"/>
                <a:gd name="T2" fmla="*/ 285539 w 90"/>
                <a:gd name="T3" fmla="*/ 18810 h 119"/>
                <a:gd name="T4" fmla="*/ 319353 w 90"/>
                <a:gd name="T5" fmla="*/ 229480 h 119"/>
                <a:gd name="T6" fmla="*/ 278025 w 90"/>
                <a:gd name="T7" fmla="*/ 432627 h 119"/>
                <a:gd name="T8" fmla="*/ 52599 w 90"/>
                <a:gd name="T9" fmla="*/ 432627 h 119"/>
                <a:gd name="T10" fmla="*/ 15028 w 90"/>
                <a:gd name="T11" fmla="*/ 229480 h 119"/>
                <a:gd name="T12" fmla="*/ 15028 w 90"/>
                <a:gd name="T13" fmla="*/ 139193 h 119"/>
                <a:gd name="T14" fmla="*/ 71385 w 90"/>
                <a:gd name="T15" fmla="*/ 15048 h 119"/>
                <a:gd name="T16" fmla="*/ 52599 w 90"/>
                <a:gd name="T17" fmla="*/ 206909 h 119"/>
                <a:gd name="T18" fmla="*/ 63871 w 90"/>
                <a:gd name="T19" fmla="*/ 334816 h 119"/>
                <a:gd name="T20" fmla="*/ 165312 w 90"/>
                <a:gd name="T21" fmla="*/ 342340 h 119"/>
                <a:gd name="T22" fmla="*/ 266753 w 90"/>
                <a:gd name="T23" fmla="*/ 334816 h 119"/>
                <a:gd name="T24" fmla="*/ 278025 w 90"/>
                <a:gd name="T25" fmla="*/ 203147 h 119"/>
                <a:gd name="T26" fmla="*/ 266753 w 90"/>
                <a:gd name="T27" fmla="*/ 67716 h 119"/>
                <a:gd name="T28" fmla="*/ 82656 w 90"/>
                <a:gd name="T29" fmla="*/ 60192 h 119"/>
                <a:gd name="T30" fmla="*/ 52599 w 90"/>
                <a:gd name="T31" fmla="*/ 206909 h 119"/>
                <a:gd name="T32" fmla="*/ 169069 w 90"/>
                <a:gd name="T33" fmla="*/ 413817 h 119"/>
                <a:gd name="T34" fmla="*/ 157798 w 90"/>
                <a:gd name="T35" fmla="*/ 364912 h 119"/>
                <a:gd name="T36" fmla="*/ 169069 w 90"/>
                <a:gd name="T37" fmla="*/ 413817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119"/>
                <a:gd name="T59" fmla="*/ 90 w 90"/>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119">
                  <a:moveTo>
                    <a:pt x="19" y="4"/>
                  </a:moveTo>
                  <a:cubicBezTo>
                    <a:pt x="31" y="2"/>
                    <a:pt x="66" y="0"/>
                    <a:pt x="76" y="5"/>
                  </a:cubicBezTo>
                  <a:cubicBezTo>
                    <a:pt x="89" y="13"/>
                    <a:pt x="85" y="41"/>
                    <a:pt x="85" y="61"/>
                  </a:cubicBezTo>
                  <a:cubicBezTo>
                    <a:pt x="85" y="81"/>
                    <a:pt x="90" y="109"/>
                    <a:pt x="74" y="115"/>
                  </a:cubicBezTo>
                  <a:cubicBezTo>
                    <a:pt x="65" y="119"/>
                    <a:pt x="22" y="119"/>
                    <a:pt x="14" y="115"/>
                  </a:cubicBezTo>
                  <a:cubicBezTo>
                    <a:pt x="0" y="109"/>
                    <a:pt x="4" y="82"/>
                    <a:pt x="4" y="61"/>
                  </a:cubicBezTo>
                  <a:cubicBezTo>
                    <a:pt x="4" y="51"/>
                    <a:pt x="4" y="44"/>
                    <a:pt x="4" y="37"/>
                  </a:cubicBezTo>
                  <a:cubicBezTo>
                    <a:pt x="4" y="20"/>
                    <a:pt x="2" y="7"/>
                    <a:pt x="19" y="4"/>
                  </a:cubicBezTo>
                  <a:close/>
                  <a:moveTo>
                    <a:pt x="14" y="55"/>
                  </a:moveTo>
                  <a:cubicBezTo>
                    <a:pt x="14" y="69"/>
                    <a:pt x="13" y="85"/>
                    <a:pt x="17" y="89"/>
                  </a:cubicBezTo>
                  <a:cubicBezTo>
                    <a:pt x="22" y="93"/>
                    <a:pt x="38" y="91"/>
                    <a:pt x="44" y="91"/>
                  </a:cubicBezTo>
                  <a:cubicBezTo>
                    <a:pt x="51" y="91"/>
                    <a:pt x="67" y="93"/>
                    <a:pt x="71" y="89"/>
                  </a:cubicBezTo>
                  <a:cubicBezTo>
                    <a:pt x="77" y="83"/>
                    <a:pt x="74" y="66"/>
                    <a:pt x="74" y="54"/>
                  </a:cubicBezTo>
                  <a:cubicBezTo>
                    <a:pt x="74" y="41"/>
                    <a:pt x="77" y="24"/>
                    <a:pt x="71" y="18"/>
                  </a:cubicBezTo>
                  <a:cubicBezTo>
                    <a:pt x="66" y="13"/>
                    <a:pt x="33" y="13"/>
                    <a:pt x="22" y="16"/>
                  </a:cubicBezTo>
                  <a:cubicBezTo>
                    <a:pt x="11" y="19"/>
                    <a:pt x="14" y="36"/>
                    <a:pt x="14" y="55"/>
                  </a:cubicBezTo>
                  <a:close/>
                  <a:moveTo>
                    <a:pt x="45" y="110"/>
                  </a:moveTo>
                  <a:cubicBezTo>
                    <a:pt x="53" y="109"/>
                    <a:pt x="53" y="93"/>
                    <a:pt x="42" y="97"/>
                  </a:cubicBezTo>
                  <a:cubicBezTo>
                    <a:pt x="34" y="100"/>
                    <a:pt x="38" y="110"/>
                    <a:pt x="45" y="110"/>
                  </a:cubicBezTo>
                  <a:close/>
                </a:path>
              </a:pathLst>
            </a:custGeom>
            <a:grpFill/>
            <a:ln w="9525">
              <a:noFill/>
              <a:round/>
            </a:ln>
          </p:spPr>
          <p:txBody>
            <a:bodyPr/>
            <a:lstStyle/>
            <a:p>
              <a:endParaRPr lang="zh-CN" altLang="en-US"/>
            </a:p>
          </p:txBody>
        </p:sp>
      </p:grpSp>
      <p:sp>
        <p:nvSpPr>
          <p:cNvPr id="41048" name="TextBox 8"/>
          <p:cNvSpPr>
            <a:spLocks noChangeArrowheads="1"/>
          </p:cNvSpPr>
          <p:nvPr/>
        </p:nvSpPr>
        <p:spPr bwMode="auto">
          <a:xfrm>
            <a:off x="2236788" y="3165475"/>
            <a:ext cx="1573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a:t>
            </a:r>
            <a:endParaRPr lang="zh-CN" altLang="en-US">
              <a:ea typeface="微软雅黑" panose="020B0503020204020204" pitchFamily="34" charset="-122"/>
            </a:endParaRPr>
          </a:p>
        </p:txBody>
      </p:sp>
      <p:sp>
        <p:nvSpPr>
          <p:cNvPr id="41049" name="TextBox 8"/>
          <p:cNvSpPr>
            <a:spLocks noChangeArrowheads="1"/>
          </p:cNvSpPr>
          <p:nvPr/>
        </p:nvSpPr>
        <p:spPr bwMode="auto">
          <a:xfrm>
            <a:off x="4953000" y="3165475"/>
            <a:ext cx="1573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a:t>
            </a:r>
            <a:endParaRPr lang="zh-CN" altLang="en-US">
              <a:ea typeface="微软雅黑" panose="020B0503020204020204" pitchFamily="34" charset="-122"/>
            </a:endParaRPr>
          </a:p>
        </p:txBody>
      </p:sp>
      <p:sp>
        <p:nvSpPr>
          <p:cNvPr id="41050" name="TextBox 8"/>
          <p:cNvSpPr>
            <a:spLocks noChangeArrowheads="1"/>
          </p:cNvSpPr>
          <p:nvPr/>
        </p:nvSpPr>
        <p:spPr bwMode="auto">
          <a:xfrm>
            <a:off x="2236788" y="4019550"/>
            <a:ext cx="1573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a:t>
            </a:r>
            <a:endParaRPr lang="zh-CN" altLang="en-US">
              <a:ea typeface="微软雅黑" panose="020B0503020204020204" pitchFamily="34" charset="-122"/>
            </a:endParaRPr>
          </a:p>
        </p:txBody>
      </p:sp>
      <p:sp>
        <p:nvSpPr>
          <p:cNvPr id="41051" name="TextBox 8"/>
          <p:cNvSpPr>
            <a:spLocks noChangeArrowheads="1"/>
          </p:cNvSpPr>
          <p:nvPr/>
        </p:nvSpPr>
        <p:spPr bwMode="auto">
          <a:xfrm>
            <a:off x="4953000" y="4019550"/>
            <a:ext cx="1573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50000"/>
              </a:lnSpc>
            </a:pPr>
            <a:r>
              <a:rPr lang="zh-CN" altLang="en-US" sz="1000">
                <a:solidFill>
                  <a:srgbClr val="4D4D4D"/>
                </a:solidFill>
                <a:ea typeface="微软雅黑" panose="020B0503020204020204" pitchFamily="34" charset="-122"/>
                <a:sym typeface="Verdana" panose="020B0604030504040204" pitchFamily="34" charset="0"/>
              </a:rPr>
              <a:t>单击此处添加段落文本单击此处添加段落文本</a:t>
            </a:r>
            <a:endParaRPr lang="zh-CN" altLang="en-US">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015"/>
                                        </p:tgtEl>
                                        <p:attrNameLst>
                                          <p:attrName>style.visibility</p:attrName>
                                        </p:attrNameLst>
                                      </p:cBhvr>
                                      <p:to>
                                        <p:strVal val="visible"/>
                                      </p:to>
                                    </p:set>
                                    <p:anim calcmode="lin" valueType="num">
                                      <p:cBhvr additive="base">
                                        <p:cTn id="7" dur="1000" fill="hold"/>
                                        <p:tgtEl>
                                          <p:spTgt spid="41015"/>
                                        </p:tgtEl>
                                        <p:attrNameLst>
                                          <p:attrName>ppt_x</p:attrName>
                                        </p:attrNameLst>
                                      </p:cBhvr>
                                      <p:tavLst>
                                        <p:tav tm="0">
                                          <p:val>
                                            <p:strVal val="1+#ppt_w/2"/>
                                          </p:val>
                                        </p:tav>
                                        <p:tav tm="100000">
                                          <p:val>
                                            <p:strVal val="#ppt_x"/>
                                          </p:val>
                                        </p:tav>
                                      </p:tavLst>
                                    </p:anim>
                                    <p:anim calcmode="lin" valueType="num">
                                      <p:cBhvr additive="base">
                                        <p:cTn id="8" dur="1000" fill="hold"/>
                                        <p:tgtEl>
                                          <p:spTgt spid="410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1016"/>
                                        </p:tgtEl>
                                        <p:attrNameLst>
                                          <p:attrName>style.visibility</p:attrName>
                                        </p:attrNameLst>
                                      </p:cBhvr>
                                      <p:to>
                                        <p:strVal val="visible"/>
                                      </p:to>
                                    </p:set>
                                    <p:anim calcmode="lin" valueType="num">
                                      <p:cBhvr additive="base">
                                        <p:cTn id="11" dur="1000" fill="hold"/>
                                        <p:tgtEl>
                                          <p:spTgt spid="41016"/>
                                        </p:tgtEl>
                                        <p:attrNameLst>
                                          <p:attrName>ppt_x</p:attrName>
                                        </p:attrNameLst>
                                      </p:cBhvr>
                                      <p:tavLst>
                                        <p:tav tm="0">
                                          <p:val>
                                            <p:strVal val="0-#ppt_w/2"/>
                                          </p:val>
                                        </p:tav>
                                        <p:tav tm="100000">
                                          <p:val>
                                            <p:strVal val="#ppt_x"/>
                                          </p:val>
                                        </p:tav>
                                      </p:tavLst>
                                    </p:anim>
                                    <p:anim calcmode="lin" valueType="num">
                                      <p:cBhvr additive="base">
                                        <p:cTn id="12" dur="1000" fill="hold"/>
                                        <p:tgtEl>
                                          <p:spTgt spid="41016"/>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41016"/>
                                        </p:tgtEl>
                                        <p:attrNameLst>
                                          <p:attrName>style.visibility</p:attrName>
                                        </p:attrNameLst>
                                      </p:cBhvr>
                                      <p:to>
                                        <p:strVal val="visible"/>
                                      </p:to>
                                    </p:set>
                                    <p:animEffect transition="in" filter="fade">
                                      <p:cBhvr>
                                        <p:cTn id="15" dur="2000"/>
                                        <p:tgtEl>
                                          <p:spTgt spid="41016"/>
                                        </p:tgtEl>
                                      </p:cBhvr>
                                    </p:animEffect>
                                  </p:childTnLst>
                                </p:cTn>
                              </p:par>
                            </p:childTnLst>
                          </p:cTn>
                        </p:par>
                        <p:par>
                          <p:cTn id="16" fill="hold">
                            <p:stCondLst>
                              <p:cond delay="1000"/>
                            </p:stCondLst>
                            <p:childTnLst>
                              <p:par>
                                <p:cTn id="17" presetID="12" presetClass="entr" presetSubtype="8" fill="hold" nodeType="afterEffect">
                                  <p:stCondLst>
                                    <p:cond delay="0"/>
                                  </p:stCondLst>
                                  <p:childTnLst>
                                    <p:set>
                                      <p:cBhvr>
                                        <p:cTn id="18" dur="1" fill="hold">
                                          <p:stCondLst>
                                            <p:cond delay="0"/>
                                          </p:stCondLst>
                                        </p:cTn>
                                        <p:tgtEl>
                                          <p:spTgt spid="41017"/>
                                        </p:tgtEl>
                                        <p:attrNameLst>
                                          <p:attrName>style.visibility</p:attrName>
                                        </p:attrNameLst>
                                      </p:cBhvr>
                                      <p:to>
                                        <p:strVal val="visible"/>
                                      </p:to>
                                    </p:set>
                                    <p:animEffect transition="in" filter="slide(fromLeft)">
                                      <p:cBhvr>
                                        <p:cTn id="19" dur="500"/>
                                        <p:tgtEl>
                                          <p:spTgt spid="41017"/>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41020"/>
                                        </p:tgtEl>
                                        <p:attrNameLst>
                                          <p:attrName>style.visibility</p:attrName>
                                        </p:attrNameLst>
                                      </p:cBhvr>
                                      <p:to>
                                        <p:strVal val="visible"/>
                                      </p:to>
                                    </p:set>
                                    <p:animEffect transition="in" filter="slide(fromLeft)">
                                      <p:cBhvr>
                                        <p:cTn id="23" dur="500"/>
                                        <p:tgtEl>
                                          <p:spTgt spid="41020"/>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41025"/>
                                        </p:tgtEl>
                                        <p:attrNameLst>
                                          <p:attrName>style.visibility</p:attrName>
                                        </p:attrNameLst>
                                      </p:cBhvr>
                                      <p:to>
                                        <p:strVal val="visible"/>
                                      </p:to>
                                    </p:set>
                                    <p:animEffect transition="in" filter="slide(fromLeft)">
                                      <p:cBhvr>
                                        <p:cTn id="27" dur="500"/>
                                        <p:tgtEl>
                                          <p:spTgt spid="41025"/>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41044"/>
                                        </p:tgtEl>
                                        <p:attrNameLst>
                                          <p:attrName>style.visibility</p:attrName>
                                        </p:attrNameLst>
                                      </p:cBhvr>
                                      <p:to>
                                        <p:strVal val="visible"/>
                                      </p:to>
                                    </p:set>
                                    <p:animEffect transition="in" filter="slide(fromLeft)">
                                      <p:cBhvr>
                                        <p:cTn id="31" dur="500"/>
                                        <p:tgtEl>
                                          <p:spTgt spid="41044"/>
                                        </p:tgtEl>
                                      </p:cBhvr>
                                    </p:animEffect>
                                  </p:childTnLst>
                                </p:cTn>
                              </p:par>
                              <p:par>
                                <p:cTn id="32" presetID="23" presetClass="entr" presetSubtype="528" fill="hold" grpId="0" nodeType="withEffect">
                                  <p:stCondLst>
                                    <p:cond delay="0"/>
                                  </p:stCondLst>
                                  <p:childTnLst>
                                    <p:set>
                                      <p:cBhvr>
                                        <p:cTn id="33" dur="1" fill="hold">
                                          <p:stCondLst>
                                            <p:cond delay="0"/>
                                          </p:stCondLst>
                                        </p:cTn>
                                        <p:tgtEl>
                                          <p:spTgt spid="41048"/>
                                        </p:tgtEl>
                                        <p:attrNameLst>
                                          <p:attrName>style.visibility</p:attrName>
                                        </p:attrNameLst>
                                      </p:cBhvr>
                                      <p:to>
                                        <p:strVal val="visible"/>
                                      </p:to>
                                    </p:set>
                                    <p:anim calcmode="lin" valueType="num">
                                      <p:cBhvr>
                                        <p:cTn id="34" dur="500" fill="hold"/>
                                        <p:tgtEl>
                                          <p:spTgt spid="41048"/>
                                        </p:tgtEl>
                                        <p:attrNameLst>
                                          <p:attrName>ppt_w</p:attrName>
                                        </p:attrNameLst>
                                      </p:cBhvr>
                                      <p:tavLst>
                                        <p:tav tm="0">
                                          <p:val>
                                            <p:fltVal val="0"/>
                                          </p:val>
                                        </p:tav>
                                        <p:tav tm="100000">
                                          <p:val>
                                            <p:strVal val="#ppt_w"/>
                                          </p:val>
                                        </p:tav>
                                      </p:tavLst>
                                    </p:anim>
                                    <p:anim calcmode="lin" valueType="num">
                                      <p:cBhvr>
                                        <p:cTn id="35" dur="500" fill="hold"/>
                                        <p:tgtEl>
                                          <p:spTgt spid="41048"/>
                                        </p:tgtEl>
                                        <p:attrNameLst>
                                          <p:attrName>ppt_h</p:attrName>
                                        </p:attrNameLst>
                                      </p:cBhvr>
                                      <p:tavLst>
                                        <p:tav tm="0">
                                          <p:val>
                                            <p:fltVal val="0"/>
                                          </p:val>
                                        </p:tav>
                                        <p:tav tm="100000">
                                          <p:val>
                                            <p:strVal val="#ppt_h"/>
                                          </p:val>
                                        </p:tav>
                                      </p:tavLst>
                                    </p:anim>
                                    <p:anim calcmode="lin" valueType="num">
                                      <p:cBhvr>
                                        <p:cTn id="36" dur="500" fill="hold"/>
                                        <p:tgtEl>
                                          <p:spTgt spid="41048"/>
                                        </p:tgtEl>
                                        <p:attrNameLst>
                                          <p:attrName>ppt_x</p:attrName>
                                        </p:attrNameLst>
                                      </p:cBhvr>
                                      <p:tavLst>
                                        <p:tav tm="0">
                                          <p:val>
                                            <p:fltVal val="0.5"/>
                                          </p:val>
                                        </p:tav>
                                        <p:tav tm="100000">
                                          <p:val>
                                            <p:strVal val="#ppt_x"/>
                                          </p:val>
                                        </p:tav>
                                      </p:tavLst>
                                    </p:anim>
                                    <p:anim calcmode="lin" valueType="num">
                                      <p:cBhvr>
                                        <p:cTn id="37" dur="500" fill="hold"/>
                                        <p:tgtEl>
                                          <p:spTgt spid="41048"/>
                                        </p:tgtEl>
                                        <p:attrNameLst>
                                          <p:attrName>ppt_y</p:attrName>
                                        </p:attrNameLst>
                                      </p:cBhvr>
                                      <p:tavLst>
                                        <p:tav tm="0">
                                          <p:val>
                                            <p:fltVal val="0.5"/>
                                          </p:val>
                                        </p:tav>
                                        <p:tav tm="100000">
                                          <p:val>
                                            <p:strVal val="#ppt_y"/>
                                          </p:val>
                                        </p:tav>
                                      </p:tavLst>
                                    </p:anim>
                                  </p:childTnLst>
                                </p:cTn>
                              </p:par>
                              <p:par>
                                <p:cTn id="38" presetID="23" presetClass="entr" presetSubtype="528" fill="hold" grpId="0" nodeType="withEffect">
                                  <p:stCondLst>
                                    <p:cond delay="0"/>
                                  </p:stCondLst>
                                  <p:childTnLst>
                                    <p:set>
                                      <p:cBhvr>
                                        <p:cTn id="39" dur="1" fill="hold">
                                          <p:stCondLst>
                                            <p:cond delay="0"/>
                                          </p:stCondLst>
                                        </p:cTn>
                                        <p:tgtEl>
                                          <p:spTgt spid="41049"/>
                                        </p:tgtEl>
                                        <p:attrNameLst>
                                          <p:attrName>style.visibility</p:attrName>
                                        </p:attrNameLst>
                                      </p:cBhvr>
                                      <p:to>
                                        <p:strVal val="visible"/>
                                      </p:to>
                                    </p:set>
                                    <p:anim calcmode="lin" valueType="num">
                                      <p:cBhvr>
                                        <p:cTn id="40" dur="500" fill="hold"/>
                                        <p:tgtEl>
                                          <p:spTgt spid="41049"/>
                                        </p:tgtEl>
                                        <p:attrNameLst>
                                          <p:attrName>ppt_w</p:attrName>
                                        </p:attrNameLst>
                                      </p:cBhvr>
                                      <p:tavLst>
                                        <p:tav tm="0">
                                          <p:val>
                                            <p:fltVal val="0"/>
                                          </p:val>
                                        </p:tav>
                                        <p:tav tm="100000">
                                          <p:val>
                                            <p:strVal val="#ppt_w"/>
                                          </p:val>
                                        </p:tav>
                                      </p:tavLst>
                                    </p:anim>
                                    <p:anim calcmode="lin" valueType="num">
                                      <p:cBhvr>
                                        <p:cTn id="41" dur="500" fill="hold"/>
                                        <p:tgtEl>
                                          <p:spTgt spid="41049"/>
                                        </p:tgtEl>
                                        <p:attrNameLst>
                                          <p:attrName>ppt_h</p:attrName>
                                        </p:attrNameLst>
                                      </p:cBhvr>
                                      <p:tavLst>
                                        <p:tav tm="0">
                                          <p:val>
                                            <p:fltVal val="0"/>
                                          </p:val>
                                        </p:tav>
                                        <p:tav tm="100000">
                                          <p:val>
                                            <p:strVal val="#ppt_h"/>
                                          </p:val>
                                        </p:tav>
                                      </p:tavLst>
                                    </p:anim>
                                    <p:anim calcmode="lin" valueType="num">
                                      <p:cBhvr>
                                        <p:cTn id="42" dur="500" fill="hold"/>
                                        <p:tgtEl>
                                          <p:spTgt spid="41049"/>
                                        </p:tgtEl>
                                        <p:attrNameLst>
                                          <p:attrName>ppt_x</p:attrName>
                                        </p:attrNameLst>
                                      </p:cBhvr>
                                      <p:tavLst>
                                        <p:tav tm="0">
                                          <p:val>
                                            <p:fltVal val="0.5"/>
                                          </p:val>
                                        </p:tav>
                                        <p:tav tm="100000">
                                          <p:val>
                                            <p:strVal val="#ppt_x"/>
                                          </p:val>
                                        </p:tav>
                                      </p:tavLst>
                                    </p:anim>
                                    <p:anim calcmode="lin" valueType="num">
                                      <p:cBhvr>
                                        <p:cTn id="43" dur="500" fill="hold"/>
                                        <p:tgtEl>
                                          <p:spTgt spid="41049"/>
                                        </p:tgtEl>
                                        <p:attrNameLst>
                                          <p:attrName>ppt_y</p:attrName>
                                        </p:attrNameLst>
                                      </p:cBhvr>
                                      <p:tavLst>
                                        <p:tav tm="0">
                                          <p:val>
                                            <p:fltVal val="0.5"/>
                                          </p:val>
                                        </p:tav>
                                        <p:tav tm="100000">
                                          <p:val>
                                            <p:strVal val="#ppt_y"/>
                                          </p:val>
                                        </p:tav>
                                      </p:tavLst>
                                    </p:anim>
                                  </p:childTnLst>
                                </p:cTn>
                              </p:par>
                              <p:par>
                                <p:cTn id="44" presetID="23" presetClass="entr" presetSubtype="528" fill="hold" grpId="0" nodeType="withEffect">
                                  <p:stCondLst>
                                    <p:cond delay="0"/>
                                  </p:stCondLst>
                                  <p:childTnLst>
                                    <p:set>
                                      <p:cBhvr>
                                        <p:cTn id="45" dur="1" fill="hold">
                                          <p:stCondLst>
                                            <p:cond delay="0"/>
                                          </p:stCondLst>
                                        </p:cTn>
                                        <p:tgtEl>
                                          <p:spTgt spid="41050"/>
                                        </p:tgtEl>
                                        <p:attrNameLst>
                                          <p:attrName>style.visibility</p:attrName>
                                        </p:attrNameLst>
                                      </p:cBhvr>
                                      <p:to>
                                        <p:strVal val="visible"/>
                                      </p:to>
                                    </p:set>
                                    <p:anim calcmode="lin" valueType="num">
                                      <p:cBhvr>
                                        <p:cTn id="46" dur="500" fill="hold"/>
                                        <p:tgtEl>
                                          <p:spTgt spid="41050"/>
                                        </p:tgtEl>
                                        <p:attrNameLst>
                                          <p:attrName>ppt_w</p:attrName>
                                        </p:attrNameLst>
                                      </p:cBhvr>
                                      <p:tavLst>
                                        <p:tav tm="0">
                                          <p:val>
                                            <p:fltVal val="0"/>
                                          </p:val>
                                        </p:tav>
                                        <p:tav tm="100000">
                                          <p:val>
                                            <p:strVal val="#ppt_w"/>
                                          </p:val>
                                        </p:tav>
                                      </p:tavLst>
                                    </p:anim>
                                    <p:anim calcmode="lin" valueType="num">
                                      <p:cBhvr>
                                        <p:cTn id="47" dur="500" fill="hold"/>
                                        <p:tgtEl>
                                          <p:spTgt spid="41050"/>
                                        </p:tgtEl>
                                        <p:attrNameLst>
                                          <p:attrName>ppt_h</p:attrName>
                                        </p:attrNameLst>
                                      </p:cBhvr>
                                      <p:tavLst>
                                        <p:tav tm="0">
                                          <p:val>
                                            <p:fltVal val="0"/>
                                          </p:val>
                                        </p:tav>
                                        <p:tav tm="100000">
                                          <p:val>
                                            <p:strVal val="#ppt_h"/>
                                          </p:val>
                                        </p:tav>
                                      </p:tavLst>
                                    </p:anim>
                                    <p:anim calcmode="lin" valueType="num">
                                      <p:cBhvr>
                                        <p:cTn id="48" dur="500" fill="hold"/>
                                        <p:tgtEl>
                                          <p:spTgt spid="41050"/>
                                        </p:tgtEl>
                                        <p:attrNameLst>
                                          <p:attrName>ppt_x</p:attrName>
                                        </p:attrNameLst>
                                      </p:cBhvr>
                                      <p:tavLst>
                                        <p:tav tm="0">
                                          <p:val>
                                            <p:fltVal val="0.5"/>
                                          </p:val>
                                        </p:tav>
                                        <p:tav tm="100000">
                                          <p:val>
                                            <p:strVal val="#ppt_x"/>
                                          </p:val>
                                        </p:tav>
                                      </p:tavLst>
                                    </p:anim>
                                    <p:anim calcmode="lin" valueType="num">
                                      <p:cBhvr>
                                        <p:cTn id="49" dur="500" fill="hold"/>
                                        <p:tgtEl>
                                          <p:spTgt spid="41050"/>
                                        </p:tgtEl>
                                        <p:attrNameLst>
                                          <p:attrName>ppt_y</p:attrName>
                                        </p:attrNameLst>
                                      </p:cBhvr>
                                      <p:tavLst>
                                        <p:tav tm="0">
                                          <p:val>
                                            <p:fltVal val="0.5"/>
                                          </p:val>
                                        </p:tav>
                                        <p:tav tm="100000">
                                          <p:val>
                                            <p:strVal val="#ppt_y"/>
                                          </p:val>
                                        </p:tav>
                                      </p:tavLst>
                                    </p:anim>
                                  </p:childTnLst>
                                </p:cTn>
                              </p:par>
                              <p:par>
                                <p:cTn id="50" presetID="23" presetClass="entr" presetSubtype="528" fill="hold" grpId="0" nodeType="withEffect">
                                  <p:stCondLst>
                                    <p:cond delay="0"/>
                                  </p:stCondLst>
                                  <p:childTnLst>
                                    <p:set>
                                      <p:cBhvr>
                                        <p:cTn id="51" dur="1" fill="hold">
                                          <p:stCondLst>
                                            <p:cond delay="0"/>
                                          </p:stCondLst>
                                        </p:cTn>
                                        <p:tgtEl>
                                          <p:spTgt spid="41051"/>
                                        </p:tgtEl>
                                        <p:attrNameLst>
                                          <p:attrName>style.visibility</p:attrName>
                                        </p:attrNameLst>
                                      </p:cBhvr>
                                      <p:to>
                                        <p:strVal val="visible"/>
                                      </p:to>
                                    </p:set>
                                    <p:anim calcmode="lin" valueType="num">
                                      <p:cBhvr>
                                        <p:cTn id="52" dur="500" fill="hold"/>
                                        <p:tgtEl>
                                          <p:spTgt spid="41051"/>
                                        </p:tgtEl>
                                        <p:attrNameLst>
                                          <p:attrName>ppt_w</p:attrName>
                                        </p:attrNameLst>
                                      </p:cBhvr>
                                      <p:tavLst>
                                        <p:tav tm="0">
                                          <p:val>
                                            <p:fltVal val="0"/>
                                          </p:val>
                                        </p:tav>
                                        <p:tav tm="100000">
                                          <p:val>
                                            <p:strVal val="#ppt_w"/>
                                          </p:val>
                                        </p:tav>
                                      </p:tavLst>
                                    </p:anim>
                                    <p:anim calcmode="lin" valueType="num">
                                      <p:cBhvr>
                                        <p:cTn id="53" dur="500" fill="hold"/>
                                        <p:tgtEl>
                                          <p:spTgt spid="41051"/>
                                        </p:tgtEl>
                                        <p:attrNameLst>
                                          <p:attrName>ppt_h</p:attrName>
                                        </p:attrNameLst>
                                      </p:cBhvr>
                                      <p:tavLst>
                                        <p:tav tm="0">
                                          <p:val>
                                            <p:fltVal val="0"/>
                                          </p:val>
                                        </p:tav>
                                        <p:tav tm="100000">
                                          <p:val>
                                            <p:strVal val="#ppt_h"/>
                                          </p:val>
                                        </p:tav>
                                      </p:tavLst>
                                    </p:anim>
                                    <p:anim calcmode="lin" valueType="num">
                                      <p:cBhvr>
                                        <p:cTn id="54" dur="500" fill="hold"/>
                                        <p:tgtEl>
                                          <p:spTgt spid="41051"/>
                                        </p:tgtEl>
                                        <p:attrNameLst>
                                          <p:attrName>ppt_x</p:attrName>
                                        </p:attrNameLst>
                                      </p:cBhvr>
                                      <p:tavLst>
                                        <p:tav tm="0">
                                          <p:val>
                                            <p:fltVal val="0.5"/>
                                          </p:val>
                                        </p:tav>
                                        <p:tav tm="100000">
                                          <p:val>
                                            <p:strVal val="#ppt_x"/>
                                          </p:val>
                                        </p:tav>
                                      </p:tavLst>
                                    </p:anim>
                                    <p:anim calcmode="lin" valueType="num">
                                      <p:cBhvr>
                                        <p:cTn id="55" dur="500" fill="hold"/>
                                        <p:tgtEl>
                                          <p:spTgt spid="4105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5" grpId="0" animBg="1"/>
      <p:bldP spid="41048" grpId="0" bldLvl="0" autoUpdateAnimBg="0"/>
      <p:bldP spid="41049" grpId="0" bldLvl="0" autoUpdateAnimBg="0"/>
      <p:bldP spid="41050" grpId="0" bldLvl="0" autoUpdateAnimBg="0"/>
      <p:bldP spid="41051"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96" name="矩形 4"/>
          <p:cNvSpPr>
            <a:spLocks noChangeArrowheads="1"/>
          </p:cNvSpPr>
          <p:nvPr/>
        </p:nvSpPr>
        <p:spPr bwMode="auto">
          <a:xfrm>
            <a:off x="3041650" y="1843088"/>
            <a:ext cx="1538288" cy="2100262"/>
          </a:xfrm>
          <a:custGeom>
            <a:avLst/>
            <a:gdLst>
              <a:gd name="T0" fmla="*/ 0 w 2071340"/>
              <a:gd name="T1" fmla="*/ 0 h 2828404"/>
              <a:gd name="T2" fmla="*/ 2071340 w 2071340"/>
              <a:gd name="T3" fmla="*/ 2828404 h 2828404"/>
            </a:gdLst>
            <a:ahLst/>
            <a:cxnLst/>
            <a:rect l="T0" t="T1" r="T2" b="T3"/>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chemeClr val="accent2"/>
          </a:solidFill>
          <a:ln w="3175">
            <a:solidFill>
              <a:srgbClr val="EAEAEA"/>
            </a:solidFill>
            <a:bevel/>
          </a:ln>
        </p:spPr>
        <p:txBody>
          <a:bodyPr lIns="450000" rIns="450000" anchor="ctr"/>
          <a:lstStyle/>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endParaRPr>
          </a:p>
        </p:txBody>
      </p:sp>
      <p:sp>
        <p:nvSpPr>
          <p:cNvPr id="28697" name="矩形 5"/>
          <p:cNvSpPr>
            <a:spLocks noChangeArrowheads="1"/>
          </p:cNvSpPr>
          <p:nvPr/>
        </p:nvSpPr>
        <p:spPr bwMode="auto">
          <a:xfrm>
            <a:off x="4673600" y="1843088"/>
            <a:ext cx="1527175" cy="2100262"/>
          </a:xfrm>
          <a:custGeom>
            <a:avLst/>
            <a:gdLst>
              <a:gd name="T0" fmla="*/ 0 w 2055564"/>
              <a:gd name="T1" fmla="*/ 0 h 2828404"/>
              <a:gd name="T2" fmla="*/ 2055564 w 2055564"/>
              <a:gd name="T3" fmla="*/ 2828404 h 2828404"/>
            </a:gdLst>
            <a:ahLst/>
            <a:cxnLst/>
            <a:rect l="T0" t="T1" r="T2" b="T3"/>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chemeClr val="accent1"/>
          </a:solidFill>
          <a:ln w="3175">
            <a:solidFill>
              <a:srgbClr val="EAEAEA"/>
            </a:solidFill>
            <a:bevel/>
          </a:ln>
        </p:spPr>
        <p:txBody>
          <a:bodyPr lIns="450000" rIns="450000" anchor="ctr"/>
          <a:lstStyle/>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a:p>
            <a:pP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添加文本</a:t>
            </a:r>
            <a:endParaRPr lang="zh-CN" altLang="en-US" sz="1000">
              <a:solidFill>
                <a:srgbClr val="F8F8F8"/>
              </a:solidFill>
              <a:ea typeface="微软雅黑" panose="020B0503020204020204" pitchFamily="34" charset="-122"/>
              <a:sym typeface="微软雅黑" panose="020B0503020204020204" pitchFamily="34" charset="-122"/>
            </a:endParaRPr>
          </a:p>
        </p:txBody>
      </p:sp>
      <p:sp>
        <p:nvSpPr>
          <p:cNvPr id="28698" name="矩形 6"/>
          <p:cNvSpPr>
            <a:spLocks noChangeArrowheads="1"/>
          </p:cNvSpPr>
          <p:nvPr/>
        </p:nvSpPr>
        <p:spPr bwMode="auto">
          <a:xfrm>
            <a:off x="6294438" y="1843088"/>
            <a:ext cx="1458912" cy="2100262"/>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chemeClr val="accent2"/>
          </a:solidFill>
          <a:ln w="3175">
            <a:solidFill>
              <a:srgbClr val="EAEAEA"/>
            </a:solidFill>
            <a:bevel/>
          </a:ln>
        </p:spPr>
        <p:txBody>
          <a:bodyPr lIns="540000" rIns="180000" anchor="ctr"/>
          <a:lstStyle/>
          <a:p>
            <a:pPr algn="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单击此处添加文本</a:t>
            </a:r>
            <a:endParaRPr lang="en-US" sz="1000">
              <a:solidFill>
                <a:srgbClr val="F8F8F8"/>
              </a:solidFill>
              <a:ea typeface="微软雅黑" panose="020B0503020204020204" pitchFamily="34" charset="-122"/>
              <a:sym typeface="微软雅黑" panose="020B0503020204020204" pitchFamily="34" charset="-122"/>
            </a:endParaRPr>
          </a:p>
          <a:p>
            <a:pPr algn="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单击此处添加文本</a:t>
            </a:r>
            <a:endParaRPr lang="en-US" sz="1000">
              <a:solidFill>
                <a:srgbClr val="F8F8F8"/>
              </a:solidFill>
              <a:ea typeface="微软雅黑" panose="020B0503020204020204" pitchFamily="34" charset="-122"/>
              <a:sym typeface="微软雅黑" panose="020B0503020204020204" pitchFamily="34" charset="-122"/>
            </a:endParaRPr>
          </a:p>
          <a:p>
            <a:pPr algn="r"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单击此处添加文本</a:t>
            </a:r>
            <a:endParaRPr lang="zh-CN" altLang="en-US" sz="1000">
              <a:solidFill>
                <a:srgbClr val="F8F8F8"/>
              </a:solidFill>
              <a:ea typeface="微软雅黑" panose="020B0503020204020204" pitchFamily="34" charset="-122"/>
              <a:sym typeface="微软雅黑" panose="020B0503020204020204" pitchFamily="34" charset="-122"/>
            </a:endParaRPr>
          </a:p>
        </p:txBody>
      </p:sp>
      <p:sp>
        <p:nvSpPr>
          <p:cNvPr id="28699" name="椭圆 7"/>
          <p:cNvSpPr>
            <a:spLocks noChangeArrowheads="1"/>
          </p:cNvSpPr>
          <p:nvPr/>
        </p:nvSpPr>
        <p:spPr bwMode="auto">
          <a:xfrm>
            <a:off x="2693988" y="2593975"/>
            <a:ext cx="600075" cy="598488"/>
          </a:xfrm>
          <a:prstGeom prst="ellipse">
            <a:avLst/>
          </a:prstGeom>
          <a:solidFill>
            <a:schemeClr val="accent1"/>
          </a:solidFill>
          <a:ln>
            <a:noFill/>
          </a:ln>
        </p:spPr>
        <p:txBody>
          <a:bodyPr lIns="0" tIns="0" rIns="0" bIns="0" anchor="ctr"/>
          <a:lstStyle/>
          <a:p>
            <a:pPr eaLnBrk="1" fontAlgn="base" hangingPunct="1">
              <a:lnSpc>
                <a:spcPct val="120000"/>
              </a:lnSpc>
              <a:buClrTx/>
              <a:buSzTx/>
            </a:pPr>
            <a:r>
              <a:rPr lang="zh-CN" altLang="en-US" sz="1000" b="1">
                <a:solidFill>
                  <a:srgbClr val="F8F8F8"/>
                </a:solidFill>
                <a:ea typeface="微软雅黑" panose="020B0503020204020204" pitchFamily="34" charset="-122"/>
                <a:sym typeface="微软雅黑" panose="020B0503020204020204" pitchFamily="34" charset="-122"/>
              </a:rPr>
              <a:t>文本</a:t>
            </a:r>
            <a:endParaRPr lang="zh-CN" altLang="en-US" sz="1000">
              <a:solidFill>
                <a:srgbClr val="F8F8F8"/>
              </a:solidFill>
              <a:ea typeface="微软雅黑" panose="020B0503020204020204" pitchFamily="34" charset="-122"/>
            </a:endParaRPr>
          </a:p>
        </p:txBody>
      </p:sp>
      <p:sp>
        <p:nvSpPr>
          <p:cNvPr id="28700" name="椭圆 8"/>
          <p:cNvSpPr>
            <a:spLocks noChangeArrowheads="1"/>
          </p:cNvSpPr>
          <p:nvPr/>
        </p:nvSpPr>
        <p:spPr bwMode="auto">
          <a:xfrm>
            <a:off x="4327525" y="2593975"/>
            <a:ext cx="598488" cy="598488"/>
          </a:xfrm>
          <a:prstGeom prst="ellipse">
            <a:avLst/>
          </a:prstGeom>
          <a:solidFill>
            <a:schemeClr val="accent2"/>
          </a:solidFill>
          <a:ln>
            <a:noFill/>
          </a:ln>
        </p:spPr>
        <p:txBody>
          <a:bodyPr lIns="0" tIns="0" rIns="0" bIns="0" anchor="ctr"/>
          <a:lstStyle/>
          <a:p>
            <a:pPr eaLnBrk="1" fontAlgn="base" hangingPunct="1">
              <a:lnSpc>
                <a:spcPct val="120000"/>
              </a:lnSpc>
              <a:buClrTx/>
              <a:buSzTx/>
            </a:pPr>
            <a:r>
              <a:rPr lang="zh-CN" altLang="en-US" sz="1000" b="1">
                <a:solidFill>
                  <a:srgbClr val="F8F8F8"/>
                </a:solidFill>
                <a:ea typeface="微软雅黑" panose="020B0503020204020204" pitchFamily="34" charset="-122"/>
                <a:sym typeface="微软雅黑" panose="020B0503020204020204" pitchFamily="34" charset="-122"/>
              </a:rPr>
              <a:t>文本</a:t>
            </a:r>
            <a:endParaRPr lang="zh-CN" altLang="en-US" sz="1000">
              <a:solidFill>
                <a:srgbClr val="F8F8F8"/>
              </a:solidFill>
              <a:ea typeface="微软雅黑" panose="020B0503020204020204" pitchFamily="34" charset="-122"/>
            </a:endParaRPr>
          </a:p>
        </p:txBody>
      </p:sp>
      <p:sp>
        <p:nvSpPr>
          <p:cNvPr id="28701" name="椭圆 9"/>
          <p:cNvSpPr>
            <a:spLocks noChangeArrowheads="1"/>
          </p:cNvSpPr>
          <p:nvPr/>
        </p:nvSpPr>
        <p:spPr bwMode="auto">
          <a:xfrm>
            <a:off x="5948363" y="2593975"/>
            <a:ext cx="598487" cy="598488"/>
          </a:xfrm>
          <a:prstGeom prst="ellipse">
            <a:avLst/>
          </a:prstGeom>
          <a:solidFill>
            <a:schemeClr val="accent1"/>
          </a:solidFill>
          <a:ln>
            <a:noFill/>
          </a:ln>
        </p:spPr>
        <p:txBody>
          <a:bodyPr lIns="0" tIns="0" rIns="0" bIns="0" anchor="ctr"/>
          <a:lstStyle/>
          <a:p>
            <a:pPr eaLnBrk="1" fontAlgn="base" hangingPunct="1">
              <a:lnSpc>
                <a:spcPct val="120000"/>
              </a:lnSpc>
              <a:buClrTx/>
              <a:buSzTx/>
            </a:pPr>
            <a:r>
              <a:rPr lang="zh-CN" altLang="en-US" sz="1000" b="1">
                <a:solidFill>
                  <a:srgbClr val="F8F8F8"/>
                </a:solidFill>
                <a:ea typeface="微软雅黑" panose="020B0503020204020204" pitchFamily="34" charset="-122"/>
                <a:sym typeface="微软雅黑" panose="020B0503020204020204" pitchFamily="34" charset="-122"/>
              </a:rPr>
              <a:t>文本</a:t>
            </a:r>
            <a:endParaRPr lang="zh-CN" altLang="en-US" sz="1000">
              <a:solidFill>
                <a:srgbClr val="F8F8F8"/>
              </a:solidFill>
              <a:ea typeface="微软雅黑" panose="020B0503020204020204" pitchFamily="34" charset="-122"/>
            </a:endParaRPr>
          </a:p>
        </p:txBody>
      </p:sp>
      <p:sp>
        <p:nvSpPr>
          <p:cNvPr id="28702" name="矩形 3"/>
          <p:cNvSpPr>
            <a:spLocks noChangeArrowheads="1"/>
          </p:cNvSpPr>
          <p:nvPr/>
        </p:nvSpPr>
        <p:spPr bwMode="auto">
          <a:xfrm>
            <a:off x="1524000" y="1843088"/>
            <a:ext cx="1422400" cy="2100262"/>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chemeClr val="accent1"/>
          </a:solidFill>
          <a:ln>
            <a:noFill/>
          </a:ln>
        </p:spPr>
        <p:txBody>
          <a:bodyPr lIns="180000" rIns="450000" anchor="ctr"/>
          <a:lstStyle/>
          <a:p>
            <a:pPr algn="l" eaLnBrk="1" fontAlgn="base" hangingPunct="1">
              <a:lnSpc>
                <a:spcPct val="150000"/>
              </a:lnSpc>
              <a:buClrTx/>
              <a:buSzTx/>
            </a:pPr>
            <a:r>
              <a:rPr lang="zh-CN" altLang="en-US" sz="1000">
                <a:solidFill>
                  <a:srgbClr val="F8F8F8"/>
                </a:solidFill>
                <a:ea typeface="微软雅黑" panose="020B0503020204020204" pitchFamily="34" charset="-122"/>
                <a:sym typeface="微软雅黑" panose="020B0503020204020204" pitchFamily="34" charset="-122"/>
              </a:rPr>
              <a:t>单击此处添加文本单击此处添加文本单击此处添加文本单击此处添加</a:t>
            </a:r>
            <a:endParaRPr lang="zh-CN" altLang="en-US" sz="1000">
              <a:solidFill>
                <a:srgbClr val="F8F8F8"/>
              </a:solidFill>
              <a:ea typeface="微软雅黑" panose="020B0503020204020204" pitchFamily="34" charset="-122"/>
              <a:sym typeface="微软雅黑" panose="020B0503020204020204" pitchFamily="34" charset="-122"/>
            </a:endParaRPr>
          </a:p>
        </p:txBody>
      </p:sp>
      <p:sp>
        <p:nvSpPr>
          <p:cNvPr id="9" name="TextBox 8"/>
          <p:cNvSpPr txBox="1"/>
          <p:nvPr/>
        </p:nvSpPr>
        <p:spPr>
          <a:xfrm>
            <a:off x="1139429" y="4036274"/>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10"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1" name="直接连接符 10"/>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8699"/>
                                        </p:tgtEl>
                                        <p:attrNameLst>
                                          <p:attrName>style.visibility</p:attrName>
                                        </p:attrNameLst>
                                      </p:cBhvr>
                                      <p:to>
                                        <p:strVal val="visible"/>
                                      </p:to>
                                    </p:set>
                                    <p:animEffect transition="in" filter="fade">
                                      <p:cBhvr>
                                        <p:cTn id="14" dur="1000"/>
                                        <p:tgtEl>
                                          <p:spTgt spid="28699"/>
                                        </p:tgtEl>
                                      </p:cBhvr>
                                    </p:animEffect>
                                    <p:anim calcmode="lin" valueType="num">
                                      <p:cBhvr>
                                        <p:cTn id="15" dur="1000" fill="hold"/>
                                        <p:tgtEl>
                                          <p:spTgt spid="28699"/>
                                        </p:tgtEl>
                                        <p:attrNameLst>
                                          <p:attrName>ppt_x</p:attrName>
                                        </p:attrNameLst>
                                      </p:cBhvr>
                                      <p:tavLst>
                                        <p:tav tm="0">
                                          <p:val>
                                            <p:strVal val="#ppt_x"/>
                                          </p:val>
                                        </p:tav>
                                        <p:tav tm="100000">
                                          <p:val>
                                            <p:strVal val="#ppt_x"/>
                                          </p:val>
                                        </p:tav>
                                      </p:tavLst>
                                    </p:anim>
                                    <p:anim calcmode="lin" valueType="num">
                                      <p:cBhvr>
                                        <p:cTn id="16" dur="1000" fill="hold"/>
                                        <p:tgtEl>
                                          <p:spTgt spid="2869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8700"/>
                                        </p:tgtEl>
                                        <p:attrNameLst>
                                          <p:attrName>style.visibility</p:attrName>
                                        </p:attrNameLst>
                                      </p:cBhvr>
                                      <p:to>
                                        <p:strVal val="visible"/>
                                      </p:to>
                                    </p:set>
                                    <p:animEffect transition="in" filter="fade">
                                      <p:cBhvr>
                                        <p:cTn id="19" dur="1000"/>
                                        <p:tgtEl>
                                          <p:spTgt spid="28700"/>
                                        </p:tgtEl>
                                      </p:cBhvr>
                                    </p:animEffect>
                                    <p:anim calcmode="lin" valueType="num">
                                      <p:cBhvr>
                                        <p:cTn id="20" dur="1000" fill="hold"/>
                                        <p:tgtEl>
                                          <p:spTgt spid="28700"/>
                                        </p:tgtEl>
                                        <p:attrNameLst>
                                          <p:attrName>ppt_x</p:attrName>
                                        </p:attrNameLst>
                                      </p:cBhvr>
                                      <p:tavLst>
                                        <p:tav tm="0">
                                          <p:val>
                                            <p:strVal val="#ppt_x"/>
                                          </p:val>
                                        </p:tav>
                                        <p:tav tm="100000">
                                          <p:val>
                                            <p:strVal val="#ppt_x"/>
                                          </p:val>
                                        </p:tav>
                                      </p:tavLst>
                                    </p:anim>
                                    <p:anim calcmode="lin" valueType="num">
                                      <p:cBhvr>
                                        <p:cTn id="21" dur="1000" fill="hold"/>
                                        <p:tgtEl>
                                          <p:spTgt spid="2870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701"/>
                                        </p:tgtEl>
                                        <p:attrNameLst>
                                          <p:attrName>style.visibility</p:attrName>
                                        </p:attrNameLst>
                                      </p:cBhvr>
                                      <p:to>
                                        <p:strVal val="visible"/>
                                      </p:to>
                                    </p:set>
                                    <p:animEffect transition="in" filter="fade">
                                      <p:cBhvr>
                                        <p:cTn id="24" dur="1000"/>
                                        <p:tgtEl>
                                          <p:spTgt spid="28701"/>
                                        </p:tgtEl>
                                      </p:cBhvr>
                                    </p:animEffect>
                                    <p:anim calcmode="lin" valueType="num">
                                      <p:cBhvr>
                                        <p:cTn id="25" dur="1000" fill="hold"/>
                                        <p:tgtEl>
                                          <p:spTgt spid="28701"/>
                                        </p:tgtEl>
                                        <p:attrNameLst>
                                          <p:attrName>ppt_x</p:attrName>
                                        </p:attrNameLst>
                                      </p:cBhvr>
                                      <p:tavLst>
                                        <p:tav tm="0">
                                          <p:val>
                                            <p:strVal val="#ppt_x"/>
                                          </p:val>
                                        </p:tav>
                                        <p:tav tm="100000">
                                          <p:val>
                                            <p:strVal val="#ppt_x"/>
                                          </p:val>
                                        </p:tav>
                                      </p:tavLst>
                                    </p:anim>
                                    <p:anim calcmode="lin" valueType="num">
                                      <p:cBhvr>
                                        <p:cTn id="26" dur="1000" fill="hold"/>
                                        <p:tgtEl>
                                          <p:spTgt spid="2870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28702"/>
                                        </p:tgtEl>
                                        <p:attrNameLst>
                                          <p:attrName>style.visibility</p:attrName>
                                        </p:attrNameLst>
                                      </p:cBhvr>
                                      <p:to>
                                        <p:strVal val="visible"/>
                                      </p:to>
                                    </p:set>
                                    <p:anim calcmode="lin" valueType="num">
                                      <p:cBhvr additive="base">
                                        <p:cTn id="30" dur="500" fill="hold"/>
                                        <p:tgtEl>
                                          <p:spTgt spid="28702"/>
                                        </p:tgtEl>
                                        <p:attrNameLst>
                                          <p:attrName>ppt_x</p:attrName>
                                        </p:attrNameLst>
                                      </p:cBhvr>
                                      <p:tavLst>
                                        <p:tav tm="0">
                                          <p:val>
                                            <p:strVal val="1+#ppt_w/2"/>
                                          </p:val>
                                        </p:tav>
                                        <p:tav tm="100000">
                                          <p:val>
                                            <p:strVal val="#ppt_x"/>
                                          </p:val>
                                        </p:tav>
                                      </p:tavLst>
                                    </p:anim>
                                    <p:anim calcmode="lin" valueType="num">
                                      <p:cBhvr additive="base">
                                        <p:cTn id="31" dur="500" fill="hold"/>
                                        <p:tgtEl>
                                          <p:spTgt spid="28702"/>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8698"/>
                                        </p:tgtEl>
                                        <p:attrNameLst>
                                          <p:attrName>style.visibility</p:attrName>
                                        </p:attrNameLst>
                                      </p:cBhvr>
                                      <p:to>
                                        <p:strVal val="visible"/>
                                      </p:to>
                                    </p:set>
                                    <p:anim calcmode="lin" valueType="num">
                                      <p:cBhvr additive="base">
                                        <p:cTn id="34" dur="500" fill="hold"/>
                                        <p:tgtEl>
                                          <p:spTgt spid="28698"/>
                                        </p:tgtEl>
                                        <p:attrNameLst>
                                          <p:attrName>ppt_x</p:attrName>
                                        </p:attrNameLst>
                                      </p:cBhvr>
                                      <p:tavLst>
                                        <p:tav tm="0">
                                          <p:val>
                                            <p:strVal val="0-#ppt_w/2"/>
                                          </p:val>
                                        </p:tav>
                                        <p:tav tm="100000">
                                          <p:val>
                                            <p:strVal val="#ppt_x"/>
                                          </p:val>
                                        </p:tav>
                                      </p:tavLst>
                                    </p:anim>
                                    <p:anim calcmode="lin" valueType="num">
                                      <p:cBhvr additive="base">
                                        <p:cTn id="35" dur="500" fill="hold"/>
                                        <p:tgtEl>
                                          <p:spTgt spid="2869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28697"/>
                                        </p:tgtEl>
                                        <p:attrNameLst>
                                          <p:attrName>style.visibility</p:attrName>
                                        </p:attrNameLst>
                                      </p:cBhvr>
                                      <p:to>
                                        <p:strVal val="visible"/>
                                      </p:to>
                                    </p:set>
                                    <p:anim calcmode="lin" valueType="num">
                                      <p:cBhvr additive="base">
                                        <p:cTn id="38" dur="500" fill="hold"/>
                                        <p:tgtEl>
                                          <p:spTgt spid="28697"/>
                                        </p:tgtEl>
                                        <p:attrNameLst>
                                          <p:attrName>ppt_x</p:attrName>
                                        </p:attrNameLst>
                                      </p:cBhvr>
                                      <p:tavLst>
                                        <p:tav tm="0">
                                          <p:val>
                                            <p:strVal val="1+#ppt_w/2"/>
                                          </p:val>
                                        </p:tav>
                                        <p:tav tm="100000">
                                          <p:val>
                                            <p:strVal val="#ppt_x"/>
                                          </p:val>
                                        </p:tav>
                                      </p:tavLst>
                                    </p:anim>
                                    <p:anim calcmode="lin" valueType="num">
                                      <p:cBhvr additive="base">
                                        <p:cTn id="39" dur="500" fill="hold"/>
                                        <p:tgtEl>
                                          <p:spTgt spid="28697"/>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8696"/>
                                        </p:tgtEl>
                                        <p:attrNameLst>
                                          <p:attrName>style.visibility</p:attrName>
                                        </p:attrNameLst>
                                      </p:cBhvr>
                                      <p:to>
                                        <p:strVal val="visible"/>
                                      </p:to>
                                    </p:set>
                                    <p:anim calcmode="lin" valueType="num">
                                      <p:cBhvr additive="base">
                                        <p:cTn id="42" dur="500" fill="hold"/>
                                        <p:tgtEl>
                                          <p:spTgt spid="28696"/>
                                        </p:tgtEl>
                                        <p:attrNameLst>
                                          <p:attrName>ppt_x</p:attrName>
                                        </p:attrNameLst>
                                      </p:cBhvr>
                                      <p:tavLst>
                                        <p:tav tm="0">
                                          <p:val>
                                            <p:strVal val="0-#ppt_w/2"/>
                                          </p:val>
                                        </p:tav>
                                        <p:tav tm="100000">
                                          <p:val>
                                            <p:strVal val="#ppt_x"/>
                                          </p:val>
                                        </p:tav>
                                      </p:tavLst>
                                    </p:anim>
                                    <p:anim calcmode="lin" valueType="num">
                                      <p:cBhvr additive="base">
                                        <p:cTn id="43" dur="500" fill="hold"/>
                                        <p:tgtEl>
                                          <p:spTgt spid="28696"/>
                                        </p:tgtEl>
                                        <p:attrNameLst>
                                          <p:attrName>ppt_y</p:attrName>
                                        </p:attrNameLst>
                                      </p:cBhvr>
                                      <p:tavLst>
                                        <p:tav tm="0">
                                          <p:val>
                                            <p:strVal val="#ppt_y"/>
                                          </p:val>
                                        </p:tav>
                                        <p:tav tm="100000">
                                          <p:val>
                                            <p:strVal val="#ppt_y"/>
                                          </p:val>
                                        </p:tav>
                                      </p:tavLst>
                                    </p:anim>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6" grpId="0" animBg="1"/>
      <p:bldP spid="28697" grpId="0" animBg="1"/>
      <p:bldP spid="28698" grpId="0" animBg="1"/>
      <p:bldP spid="28699" grpId="0" animBg="1"/>
      <p:bldP spid="28700" grpId="0" animBg="1"/>
      <p:bldP spid="28701" grpId="0" animBg="1"/>
      <p:bldP spid="28702" grpId="0" animBg="1"/>
      <p:bldP spid="9"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4249" y="1962960"/>
            <a:ext cx="2941016" cy="1986115"/>
            <a:chOff x="102760" y="2252887"/>
            <a:chExt cx="2941016" cy="1986115"/>
          </a:xfrm>
        </p:grpSpPr>
        <p:sp>
          <p:nvSpPr>
            <p:cNvPr id="35" name="矩形 34"/>
            <p:cNvSpPr/>
            <p:nvPr/>
          </p:nvSpPr>
          <p:spPr>
            <a:xfrm>
              <a:off x="844181" y="2252887"/>
              <a:ext cx="2158033" cy="744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6" name="组合 35"/>
            <p:cNvGrpSpPr/>
            <p:nvPr/>
          </p:nvGrpSpPr>
          <p:grpSpPr>
            <a:xfrm>
              <a:off x="885743" y="2260949"/>
              <a:ext cx="2158033" cy="935239"/>
              <a:chOff x="503238" y="2760523"/>
              <a:chExt cx="2158033" cy="935239"/>
            </a:xfrm>
          </p:grpSpPr>
          <p:sp>
            <p:nvSpPr>
              <p:cNvPr id="48" name="矩形 47"/>
              <p:cNvSpPr/>
              <p:nvPr/>
            </p:nvSpPr>
            <p:spPr>
              <a:xfrm>
                <a:off x="503238" y="2972487"/>
                <a:ext cx="2158033" cy="7232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endParaRPr lang="en-US" altLang="zh-CN" sz="1000" dirty="0">
                  <a:solidFill>
                    <a:srgbClr val="FFFFFF"/>
                  </a:solidFill>
                  <a:latin typeface="Century Gothic" panose="020B0502020202020204" pitchFamily="34" charset="0"/>
                  <a:cs typeface="Arial" panose="020B0604020202020204" pitchFamily="34" charset="0"/>
                </a:endParaRPr>
              </a:p>
            </p:txBody>
          </p:sp>
          <p:sp>
            <p:nvSpPr>
              <p:cNvPr id="49" name="矩形 48"/>
              <p:cNvSpPr/>
              <p:nvPr/>
            </p:nvSpPr>
            <p:spPr>
              <a:xfrm>
                <a:off x="503238" y="2760523"/>
                <a:ext cx="1877437"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100" dirty="0">
                  <a:solidFill>
                    <a:srgbClr val="FFFFFF"/>
                  </a:solidFill>
                  <a:latin typeface="Century Gothic" panose="020B0502020202020204" pitchFamily="34" charset="0"/>
                  <a:cs typeface="Arial" panose="020B0604020202020204" pitchFamily="34" charset="0"/>
                </a:endParaRPr>
              </a:p>
            </p:txBody>
          </p:sp>
        </p:grpSp>
        <p:grpSp>
          <p:nvGrpSpPr>
            <p:cNvPr id="37" name="组合 36"/>
            <p:cNvGrpSpPr/>
            <p:nvPr/>
          </p:nvGrpSpPr>
          <p:grpSpPr>
            <a:xfrm>
              <a:off x="679770" y="3277744"/>
              <a:ext cx="961258" cy="961258"/>
              <a:chOff x="3648075" y="1647825"/>
              <a:chExt cx="1847850" cy="1847850"/>
            </a:xfrm>
          </p:grpSpPr>
          <p:sp>
            <p:nvSpPr>
              <p:cNvPr id="46" name="椭圆 45"/>
              <p:cNvSpPr/>
              <p:nvPr/>
            </p:nvSpPr>
            <p:spPr>
              <a:xfrm>
                <a:off x="3648075" y="1647825"/>
                <a:ext cx="1847850" cy="1847850"/>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47" name="图片 46" descr="C:\Users\Admin\Desktop\陆长淼\项目图片收集\shutterstock_190355276.jpg"/>
              <p:cNvPicPr>
                <a:picLocks noChangeAspect="1" noChangeArrowheads="1"/>
              </p:cNvPicPr>
              <p:nvPr/>
            </p:nvPicPr>
            <p:blipFill>
              <a:blip r:embed="rId1" cstate="print">
                <a:extLst>
                  <a:ext uri="{28A0092B-C50C-407E-A947-70E740481C1C}">
                    <a14:useLocalDpi xmlns:a14="http://schemas.microsoft.com/office/drawing/2010/main" val="0"/>
                  </a:ext>
                </a:extLst>
              </a:blip>
              <a:srcRect l="30344" t="4927" r="33708" b="39187"/>
              <a:stretch>
                <a:fillRect/>
              </a:stretch>
            </p:blipFill>
            <p:spPr bwMode="auto">
              <a:xfrm>
                <a:off x="3738562" y="1738312"/>
                <a:ext cx="1666876" cy="1666876"/>
              </a:xfrm>
              <a:custGeom>
                <a:avLst/>
                <a:gdLst>
                  <a:gd name="connsiteX0" fmla="*/ 817418 w 1634836"/>
                  <a:gd name="connsiteY0" fmla="*/ 0 h 1634836"/>
                  <a:gd name="connsiteX1" fmla="*/ 1634836 w 1634836"/>
                  <a:gd name="connsiteY1" fmla="*/ 817418 h 1634836"/>
                  <a:gd name="connsiteX2" fmla="*/ 817418 w 1634836"/>
                  <a:gd name="connsiteY2" fmla="*/ 1634836 h 1634836"/>
                  <a:gd name="connsiteX3" fmla="*/ 0 w 1634836"/>
                  <a:gd name="connsiteY3" fmla="*/ 817418 h 1634836"/>
                  <a:gd name="connsiteX4" fmla="*/ 817418 w 1634836"/>
                  <a:gd name="connsiteY4" fmla="*/ 0 h 163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836" h="1634836">
                    <a:moveTo>
                      <a:pt x="817418" y="0"/>
                    </a:moveTo>
                    <a:cubicBezTo>
                      <a:pt x="1268865" y="0"/>
                      <a:pt x="1634836" y="365971"/>
                      <a:pt x="1634836" y="817418"/>
                    </a:cubicBezTo>
                    <a:cubicBezTo>
                      <a:pt x="1634836" y="1268865"/>
                      <a:pt x="1268865" y="1634836"/>
                      <a:pt x="817418" y="1634836"/>
                    </a:cubicBezTo>
                    <a:cubicBezTo>
                      <a:pt x="365971" y="1634836"/>
                      <a:pt x="0" y="1268865"/>
                      <a:pt x="0" y="817418"/>
                    </a:cubicBezTo>
                    <a:cubicBezTo>
                      <a:pt x="0" y="365971"/>
                      <a:pt x="365971" y="0"/>
                      <a:pt x="817418" y="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38" name="组合 37"/>
            <p:cNvGrpSpPr/>
            <p:nvPr/>
          </p:nvGrpSpPr>
          <p:grpSpPr>
            <a:xfrm>
              <a:off x="586877" y="2380082"/>
              <a:ext cx="134937" cy="825081"/>
              <a:chOff x="4524245" y="3111810"/>
              <a:chExt cx="134937" cy="825081"/>
            </a:xfrm>
          </p:grpSpPr>
          <p:cxnSp>
            <p:nvCxnSpPr>
              <p:cNvPr id="43" name="直接连接符 42"/>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02760" y="3069734"/>
              <a:ext cx="877163"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a:solidFill>
                    <a:schemeClr val="bg1">
                      <a:lumMod val="75000"/>
                    </a:schemeClr>
                  </a:solidFill>
                  <a:latin typeface="Century Gothic" panose="020B0502020202020204" pitchFamily="34" charset="0"/>
                  <a:cs typeface="Arial" panose="020B0604020202020204" pitchFamily="34" charset="0"/>
                </a:rPr>
                <a:t>“</a:t>
              </a:r>
              <a:endParaRPr lang="en-US" altLang="zh-CN" sz="5400" dirty="0">
                <a:solidFill>
                  <a:schemeClr val="bg1">
                    <a:lumMod val="75000"/>
                  </a:schemeClr>
                </a:solidFill>
                <a:latin typeface="Century Gothic" panose="020B0502020202020204" pitchFamily="34" charset="0"/>
                <a:cs typeface="Arial" panose="020B0604020202020204" pitchFamily="34" charset="0"/>
              </a:endParaRPr>
            </a:p>
          </p:txBody>
        </p:sp>
        <p:grpSp>
          <p:nvGrpSpPr>
            <p:cNvPr id="40" name="组合 39"/>
            <p:cNvGrpSpPr/>
            <p:nvPr/>
          </p:nvGrpSpPr>
          <p:grpSpPr>
            <a:xfrm>
              <a:off x="1682869" y="3551218"/>
              <a:ext cx="748923" cy="414311"/>
              <a:chOff x="1682869" y="3604463"/>
              <a:chExt cx="748923" cy="414311"/>
            </a:xfrm>
          </p:grpSpPr>
          <p:sp>
            <p:nvSpPr>
              <p:cNvPr id="41" name="矩形 40"/>
              <p:cNvSpPr/>
              <p:nvPr/>
            </p:nvSpPr>
            <p:spPr>
              <a:xfrm>
                <a:off x="1682869" y="3604463"/>
                <a:ext cx="748923"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chemeClr val="tx1">
                        <a:lumMod val="75000"/>
                        <a:lumOff val="25000"/>
                      </a:schemeClr>
                    </a:solidFill>
                    <a:latin typeface="Century Gothic" panose="020B0502020202020204" pitchFamily="34" charset="0"/>
                    <a:cs typeface="Arial" panose="020B0604020202020204" pitchFamily="34" charset="0"/>
                  </a:rPr>
                  <a:t>输入标题</a:t>
                </a:r>
                <a:endParaRPr lang="en-US" altLang="zh-CN" sz="1100" dirty="0">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42" name="矩形 41"/>
              <p:cNvSpPr/>
              <p:nvPr/>
            </p:nvSpPr>
            <p:spPr>
              <a:xfrm>
                <a:off x="1682869" y="3803330"/>
                <a:ext cx="184731" cy="21544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800"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grpSp>
        <p:nvGrpSpPr>
          <p:cNvPr id="3" name="组合 2"/>
          <p:cNvGrpSpPr/>
          <p:nvPr/>
        </p:nvGrpSpPr>
        <p:grpSpPr>
          <a:xfrm>
            <a:off x="3013062" y="1962960"/>
            <a:ext cx="2941016" cy="1986115"/>
            <a:chOff x="102760" y="2252887"/>
            <a:chExt cx="2941016" cy="1986115"/>
          </a:xfrm>
        </p:grpSpPr>
        <p:sp>
          <p:nvSpPr>
            <p:cNvPr id="20" name="矩形 19"/>
            <p:cNvSpPr/>
            <p:nvPr/>
          </p:nvSpPr>
          <p:spPr>
            <a:xfrm>
              <a:off x="844181" y="2252887"/>
              <a:ext cx="2158033" cy="7440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1" name="组合 20"/>
            <p:cNvGrpSpPr/>
            <p:nvPr/>
          </p:nvGrpSpPr>
          <p:grpSpPr>
            <a:xfrm>
              <a:off x="885743" y="2260949"/>
              <a:ext cx="2158033" cy="765962"/>
              <a:chOff x="503238" y="2760523"/>
              <a:chExt cx="2158033" cy="765962"/>
            </a:xfrm>
          </p:grpSpPr>
          <p:sp>
            <p:nvSpPr>
              <p:cNvPr id="33" name="矩形 32"/>
              <p:cNvSpPr/>
              <p:nvPr/>
            </p:nvSpPr>
            <p:spPr>
              <a:xfrm>
                <a:off x="503238" y="2972487"/>
                <a:ext cx="2158033" cy="5539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p:txBody>
          </p:sp>
          <p:sp>
            <p:nvSpPr>
              <p:cNvPr id="34" name="矩形 33"/>
              <p:cNvSpPr/>
              <p:nvPr/>
            </p:nvSpPr>
            <p:spPr>
              <a:xfrm>
                <a:off x="503238" y="2760523"/>
                <a:ext cx="1877437"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100" dirty="0">
                  <a:solidFill>
                    <a:srgbClr val="FFFFFF"/>
                  </a:solidFill>
                  <a:latin typeface="Century Gothic" panose="020B0502020202020204" pitchFamily="34" charset="0"/>
                  <a:cs typeface="Arial" panose="020B0604020202020204" pitchFamily="34" charset="0"/>
                </a:endParaRPr>
              </a:p>
            </p:txBody>
          </p:sp>
        </p:grpSp>
        <p:grpSp>
          <p:nvGrpSpPr>
            <p:cNvPr id="22" name="组合 21"/>
            <p:cNvGrpSpPr/>
            <p:nvPr/>
          </p:nvGrpSpPr>
          <p:grpSpPr>
            <a:xfrm>
              <a:off x="679770" y="3277744"/>
              <a:ext cx="961258" cy="961258"/>
              <a:chOff x="3648075" y="1647825"/>
              <a:chExt cx="1847850" cy="1847850"/>
            </a:xfrm>
          </p:grpSpPr>
          <p:sp>
            <p:nvSpPr>
              <p:cNvPr id="31" name="椭圆 30"/>
              <p:cNvSpPr/>
              <p:nvPr/>
            </p:nvSpPr>
            <p:spPr>
              <a:xfrm>
                <a:off x="3648075" y="1647825"/>
                <a:ext cx="1847850" cy="1847850"/>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32" name="图片 31" descr="C:\Users\Admin\Desktop\陆长淼\项目图片收集\shutterstock_190355276.jpg"/>
              <p:cNvPicPr>
                <a:picLocks noChangeAspect="1" noChangeArrowheads="1"/>
              </p:cNvPicPr>
              <p:nvPr/>
            </p:nvPicPr>
            <p:blipFill>
              <a:blip r:embed="rId1" cstate="print">
                <a:extLst>
                  <a:ext uri="{28A0092B-C50C-407E-A947-70E740481C1C}">
                    <a14:useLocalDpi xmlns:a14="http://schemas.microsoft.com/office/drawing/2010/main" val="0"/>
                  </a:ext>
                </a:extLst>
              </a:blip>
              <a:srcRect l="30344" t="4927" r="33708" b="39187"/>
              <a:stretch>
                <a:fillRect/>
              </a:stretch>
            </p:blipFill>
            <p:spPr bwMode="auto">
              <a:xfrm>
                <a:off x="3738562" y="1738312"/>
                <a:ext cx="1666876" cy="1666876"/>
              </a:xfrm>
              <a:custGeom>
                <a:avLst/>
                <a:gdLst>
                  <a:gd name="connsiteX0" fmla="*/ 817418 w 1634836"/>
                  <a:gd name="connsiteY0" fmla="*/ 0 h 1634836"/>
                  <a:gd name="connsiteX1" fmla="*/ 1634836 w 1634836"/>
                  <a:gd name="connsiteY1" fmla="*/ 817418 h 1634836"/>
                  <a:gd name="connsiteX2" fmla="*/ 817418 w 1634836"/>
                  <a:gd name="connsiteY2" fmla="*/ 1634836 h 1634836"/>
                  <a:gd name="connsiteX3" fmla="*/ 0 w 1634836"/>
                  <a:gd name="connsiteY3" fmla="*/ 817418 h 1634836"/>
                  <a:gd name="connsiteX4" fmla="*/ 817418 w 1634836"/>
                  <a:gd name="connsiteY4" fmla="*/ 0 h 163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836" h="1634836">
                    <a:moveTo>
                      <a:pt x="817418" y="0"/>
                    </a:moveTo>
                    <a:cubicBezTo>
                      <a:pt x="1268865" y="0"/>
                      <a:pt x="1634836" y="365971"/>
                      <a:pt x="1634836" y="817418"/>
                    </a:cubicBezTo>
                    <a:cubicBezTo>
                      <a:pt x="1634836" y="1268865"/>
                      <a:pt x="1268865" y="1634836"/>
                      <a:pt x="817418" y="1634836"/>
                    </a:cubicBezTo>
                    <a:cubicBezTo>
                      <a:pt x="365971" y="1634836"/>
                      <a:pt x="0" y="1268865"/>
                      <a:pt x="0" y="817418"/>
                    </a:cubicBezTo>
                    <a:cubicBezTo>
                      <a:pt x="0" y="365971"/>
                      <a:pt x="365971" y="0"/>
                      <a:pt x="817418" y="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23" name="组合 22"/>
            <p:cNvGrpSpPr/>
            <p:nvPr/>
          </p:nvGrpSpPr>
          <p:grpSpPr>
            <a:xfrm>
              <a:off x="586877" y="2380082"/>
              <a:ext cx="134937" cy="825081"/>
              <a:chOff x="4524245" y="3111810"/>
              <a:chExt cx="134937" cy="825081"/>
            </a:xfrm>
          </p:grpSpPr>
          <p:cxnSp>
            <p:nvCxnSpPr>
              <p:cNvPr id="28" name="直接连接符 27"/>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02760" y="3069734"/>
              <a:ext cx="877163"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a:solidFill>
                    <a:schemeClr val="bg1">
                      <a:lumMod val="75000"/>
                    </a:schemeClr>
                  </a:solidFill>
                  <a:latin typeface="Century Gothic" panose="020B0502020202020204" pitchFamily="34" charset="0"/>
                  <a:cs typeface="Arial" panose="020B0604020202020204" pitchFamily="34" charset="0"/>
                </a:rPr>
                <a:t>“</a:t>
              </a:r>
              <a:endParaRPr lang="en-US" altLang="zh-CN" sz="5400" dirty="0">
                <a:solidFill>
                  <a:schemeClr val="bg1">
                    <a:lumMod val="75000"/>
                  </a:schemeClr>
                </a:solidFill>
                <a:latin typeface="Century Gothic" panose="020B0502020202020204" pitchFamily="34" charset="0"/>
                <a:cs typeface="Arial" panose="020B0604020202020204" pitchFamily="34" charset="0"/>
              </a:endParaRPr>
            </a:p>
          </p:txBody>
        </p:sp>
        <p:grpSp>
          <p:nvGrpSpPr>
            <p:cNvPr id="25" name="组合 24"/>
            <p:cNvGrpSpPr/>
            <p:nvPr/>
          </p:nvGrpSpPr>
          <p:grpSpPr>
            <a:xfrm>
              <a:off x="1682869" y="3551218"/>
              <a:ext cx="748923" cy="414311"/>
              <a:chOff x="1682869" y="3604463"/>
              <a:chExt cx="748923" cy="414311"/>
            </a:xfrm>
          </p:grpSpPr>
          <p:sp>
            <p:nvSpPr>
              <p:cNvPr id="26" name="矩形 25"/>
              <p:cNvSpPr/>
              <p:nvPr/>
            </p:nvSpPr>
            <p:spPr>
              <a:xfrm>
                <a:off x="1682869" y="3604463"/>
                <a:ext cx="748923"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chemeClr val="tx1">
                        <a:lumMod val="75000"/>
                        <a:lumOff val="25000"/>
                      </a:schemeClr>
                    </a:solidFill>
                    <a:latin typeface="Century Gothic" panose="020B0502020202020204" pitchFamily="34" charset="0"/>
                    <a:cs typeface="Arial" panose="020B0604020202020204" pitchFamily="34" charset="0"/>
                  </a:rPr>
                  <a:t>输入标题</a:t>
                </a:r>
                <a:endParaRPr lang="en-US" altLang="zh-CN" sz="1100" dirty="0">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27" name="矩形 26"/>
              <p:cNvSpPr/>
              <p:nvPr/>
            </p:nvSpPr>
            <p:spPr>
              <a:xfrm>
                <a:off x="1682869" y="3803330"/>
                <a:ext cx="184731" cy="21544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800"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grpSp>
        <p:nvGrpSpPr>
          <p:cNvPr id="4" name="组合 3"/>
          <p:cNvGrpSpPr/>
          <p:nvPr/>
        </p:nvGrpSpPr>
        <p:grpSpPr>
          <a:xfrm>
            <a:off x="5821874" y="1962960"/>
            <a:ext cx="2941016" cy="1986115"/>
            <a:chOff x="102760" y="2252887"/>
            <a:chExt cx="2941016" cy="1986115"/>
          </a:xfrm>
        </p:grpSpPr>
        <p:sp>
          <p:nvSpPr>
            <p:cNvPr id="5" name="矩形 4"/>
            <p:cNvSpPr/>
            <p:nvPr/>
          </p:nvSpPr>
          <p:spPr>
            <a:xfrm>
              <a:off x="844181" y="2252887"/>
              <a:ext cx="2158033" cy="744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6" name="组合 5"/>
            <p:cNvGrpSpPr/>
            <p:nvPr/>
          </p:nvGrpSpPr>
          <p:grpSpPr>
            <a:xfrm>
              <a:off x="885743" y="2260949"/>
              <a:ext cx="2158033" cy="935239"/>
              <a:chOff x="503238" y="2760523"/>
              <a:chExt cx="2158033" cy="935239"/>
            </a:xfrm>
          </p:grpSpPr>
          <p:sp>
            <p:nvSpPr>
              <p:cNvPr id="18" name="矩形 17"/>
              <p:cNvSpPr/>
              <p:nvPr/>
            </p:nvSpPr>
            <p:spPr>
              <a:xfrm>
                <a:off x="503238" y="2972487"/>
                <a:ext cx="2158033" cy="7232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r>
                  <a:rPr lang="zh-CN" altLang="en-US" sz="10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000" dirty="0">
                  <a:solidFill>
                    <a:srgbClr val="FFFFFF"/>
                  </a:solidFill>
                  <a:latin typeface="Century Gothic" panose="020B0502020202020204" pitchFamily="34" charset="0"/>
                  <a:cs typeface="Arial" panose="020B0604020202020204" pitchFamily="34" charset="0"/>
                </a:endParaRPr>
              </a:p>
              <a:p>
                <a:endParaRPr lang="en-US" altLang="zh-CN" sz="1000" dirty="0">
                  <a:solidFill>
                    <a:srgbClr val="FFFFFF"/>
                  </a:solidFill>
                  <a:latin typeface="Century Gothic" panose="020B0502020202020204" pitchFamily="34" charset="0"/>
                  <a:cs typeface="Arial" panose="020B0604020202020204" pitchFamily="34" charset="0"/>
                </a:endParaRPr>
              </a:p>
            </p:txBody>
          </p:sp>
          <p:sp>
            <p:nvSpPr>
              <p:cNvPr id="19" name="矩形 18"/>
              <p:cNvSpPr/>
              <p:nvPr/>
            </p:nvSpPr>
            <p:spPr>
              <a:xfrm>
                <a:off x="503238" y="2760523"/>
                <a:ext cx="1877437"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rgbClr val="FFFFFF"/>
                    </a:solidFill>
                    <a:latin typeface="Century Gothic" panose="020B0502020202020204" pitchFamily="34" charset="0"/>
                    <a:cs typeface="Arial" panose="020B0604020202020204" pitchFamily="34" charset="0"/>
                  </a:rPr>
                  <a:t>请在这里输入您的标题文字</a:t>
                </a:r>
                <a:endParaRPr lang="en-US" altLang="zh-CN" sz="1100" dirty="0">
                  <a:solidFill>
                    <a:srgbClr val="FFFFFF"/>
                  </a:solidFill>
                  <a:latin typeface="Century Gothic" panose="020B0502020202020204" pitchFamily="34" charset="0"/>
                  <a:cs typeface="Arial" panose="020B0604020202020204" pitchFamily="34" charset="0"/>
                </a:endParaRPr>
              </a:p>
            </p:txBody>
          </p:sp>
        </p:grpSp>
        <p:grpSp>
          <p:nvGrpSpPr>
            <p:cNvPr id="7" name="组合 6"/>
            <p:cNvGrpSpPr/>
            <p:nvPr/>
          </p:nvGrpSpPr>
          <p:grpSpPr>
            <a:xfrm>
              <a:off x="679770" y="3277744"/>
              <a:ext cx="961258" cy="961258"/>
              <a:chOff x="3648075" y="1647825"/>
              <a:chExt cx="1847850" cy="1847850"/>
            </a:xfrm>
          </p:grpSpPr>
          <p:sp>
            <p:nvSpPr>
              <p:cNvPr id="16" name="椭圆 15"/>
              <p:cNvSpPr/>
              <p:nvPr/>
            </p:nvSpPr>
            <p:spPr>
              <a:xfrm>
                <a:off x="3648075" y="1647825"/>
                <a:ext cx="1847850" cy="1847850"/>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7" name="图片 16" descr="C:\Users\Admin\Desktop\陆长淼\项目图片收集\shutterstock_190355276.jpg"/>
              <p:cNvPicPr>
                <a:picLocks noChangeAspect="1" noChangeArrowheads="1"/>
              </p:cNvPicPr>
              <p:nvPr/>
            </p:nvPicPr>
            <p:blipFill>
              <a:blip r:embed="rId1" cstate="print">
                <a:extLst>
                  <a:ext uri="{28A0092B-C50C-407E-A947-70E740481C1C}">
                    <a14:useLocalDpi xmlns:a14="http://schemas.microsoft.com/office/drawing/2010/main" val="0"/>
                  </a:ext>
                </a:extLst>
              </a:blip>
              <a:srcRect l="30344" t="4927" r="33708" b="39187"/>
              <a:stretch>
                <a:fillRect/>
              </a:stretch>
            </p:blipFill>
            <p:spPr bwMode="auto">
              <a:xfrm>
                <a:off x="3738562" y="1738312"/>
                <a:ext cx="1666876" cy="1666876"/>
              </a:xfrm>
              <a:custGeom>
                <a:avLst/>
                <a:gdLst>
                  <a:gd name="connsiteX0" fmla="*/ 817418 w 1634836"/>
                  <a:gd name="connsiteY0" fmla="*/ 0 h 1634836"/>
                  <a:gd name="connsiteX1" fmla="*/ 1634836 w 1634836"/>
                  <a:gd name="connsiteY1" fmla="*/ 817418 h 1634836"/>
                  <a:gd name="connsiteX2" fmla="*/ 817418 w 1634836"/>
                  <a:gd name="connsiteY2" fmla="*/ 1634836 h 1634836"/>
                  <a:gd name="connsiteX3" fmla="*/ 0 w 1634836"/>
                  <a:gd name="connsiteY3" fmla="*/ 817418 h 1634836"/>
                  <a:gd name="connsiteX4" fmla="*/ 817418 w 1634836"/>
                  <a:gd name="connsiteY4" fmla="*/ 0 h 163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836" h="1634836">
                    <a:moveTo>
                      <a:pt x="817418" y="0"/>
                    </a:moveTo>
                    <a:cubicBezTo>
                      <a:pt x="1268865" y="0"/>
                      <a:pt x="1634836" y="365971"/>
                      <a:pt x="1634836" y="817418"/>
                    </a:cubicBezTo>
                    <a:cubicBezTo>
                      <a:pt x="1634836" y="1268865"/>
                      <a:pt x="1268865" y="1634836"/>
                      <a:pt x="817418" y="1634836"/>
                    </a:cubicBezTo>
                    <a:cubicBezTo>
                      <a:pt x="365971" y="1634836"/>
                      <a:pt x="0" y="1268865"/>
                      <a:pt x="0" y="817418"/>
                    </a:cubicBezTo>
                    <a:cubicBezTo>
                      <a:pt x="0" y="365971"/>
                      <a:pt x="365971" y="0"/>
                      <a:pt x="817418" y="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8" name="组合 7"/>
            <p:cNvGrpSpPr/>
            <p:nvPr/>
          </p:nvGrpSpPr>
          <p:grpSpPr>
            <a:xfrm>
              <a:off x="586877" y="2380082"/>
              <a:ext cx="134937" cy="825081"/>
              <a:chOff x="4524245" y="3111810"/>
              <a:chExt cx="134937" cy="825081"/>
            </a:xfrm>
          </p:grpSpPr>
          <p:cxnSp>
            <p:nvCxnSpPr>
              <p:cNvPr id="13" name="直接连接符 12"/>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02760" y="3069734"/>
              <a:ext cx="877163"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a:solidFill>
                    <a:schemeClr val="bg1">
                      <a:lumMod val="75000"/>
                    </a:schemeClr>
                  </a:solidFill>
                  <a:latin typeface="Century Gothic" panose="020B0502020202020204" pitchFamily="34" charset="0"/>
                  <a:cs typeface="Arial" panose="020B0604020202020204" pitchFamily="34" charset="0"/>
                </a:rPr>
                <a:t>“</a:t>
              </a:r>
              <a:endParaRPr lang="en-US" altLang="zh-CN" sz="5400" dirty="0">
                <a:solidFill>
                  <a:schemeClr val="bg1">
                    <a:lumMod val="75000"/>
                  </a:schemeClr>
                </a:solidFill>
                <a:latin typeface="Century Gothic" panose="020B0502020202020204" pitchFamily="34" charset="0"/>
                <a:cs typeface="Arial" panose="020B0604020202020204" pitchFamily="34" charset="0"/>
              </a:endParaRPr>
            </a:p>
          </p:txBody>
        </p:sp>
        <p:grpSp>
          <p:nvGrpSpPr>
            <p:cNvPr id="10" name="组合 9"/>
            <p:cNvGrpSpPr/>
            <p:nvPr/>
          </p:nvGrpSpPr>
          <p:grpSpPr>
            <a:xfrm>
              <a:off x="1682869" y="3551218"/>
              <a:ext cx="748923" cy="414311"/>
              <a:chOff x="1682869" y="3604463"/>
              <a:chExt cx="748923" cy="414311"/>
            </a:xfrm>
          </p:grpSpPr>
          <p:sp>
            <p:nvSpPr>
              <p:cNvPr id="11" name="矩形 10"/>
              <p:cNvSpPr/>
              <p:nvPr/>
            </p:nvSpPr>
            <p:spPr>
              <a:xfrm>
                <a:off x="1682869" y="3604463"/>
                <a:ext cx="748923" cy="2616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100" dirty="0">
                    <a:solidFill>
                      <a:schemeClr val="tx1">
                        <a:lumMod val="75000"/>
                        <a:lumOff val="25000"/>
                      </a:schemeClr>
                    </a:solidFill>
                    <a:latin typeface="Century Gothic" panose="020B0502020202020204" pitchFamily="34" charset="0"/>
                    <a:cs typeface="Arial" panose="020B0604020202020204" pitchFamily="34" charset="0"/>
                  </a:rPr>
                  <a:t>输入标题</a:t>
                </a:r>
                <a:endParaRPr lang="en-US" altLang="zh-CN" sz="1100" dirty="0">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12" name="矩形 11"/>
              <p:cNvSpPr/>
              <p:nvPr/>
            </p:nvSpPr>
            <p:spPr>
              <a:xfrm>
                <a:off x="1682869" y="3803330"/>
                <a:ext cx="184731" cy="21544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800" dirty="0">
                  <a:solidFill>
                    <a:schemeClr val="tx1">
                      <a:lumMod val="65000"/>
                      <a:lumOff val="35000"/>
                    </a:schemeClr>
                  </a:solidFill>
                  <a:latin typeface="Century Gothic" panose="020B0502020202020204" pitchFamily="34" charset="0"/>
                  <a:cs typeface="Arial" panose="020B0604020202020204" pitchFamily="34" charset="0"/>
                </a:endParaRPr>
              </a:p>
            </p:txBody>
          </p:sp>
        </p:grpSp>
      </p:grpSp>
      <p:sp>
        <p:nvSpPr>
          <p:cNvPr id="50" name="Shape 2196"/>
          <p:cNvSpPr>
            <a:spLocks noChangeShapeType="1"/>
          </p:cNvSpPr>
          <p:nvPr/>
        </p:nvSpPr>
        <p:spPr bwMode="auto">
          <a:xfrm>
            <a:off x="5513785" y="3670639"/>
            <a:ext cx="263128" cy="0"/>
          </a:xfrm>
          <a:prstGeom prst="line">
            <a:avLst/>
          </a:prstGeom>
          <a:noFill/>
          <a:ln w="12700">
            <a:solidFill>
              <a:srgbClr val="53585F"/>
            </a:solidFill>
            <a:miter lim="400000"/>
            <a:tailEnd type="oval" w="med" len="med"/>
          </a:ln>
          <a:extLst>
            <a:ext uri="{909E8E84-426E-40DD-AFC4-6F175D3DCCD1}">
              <a14:hiddenFill xmlns:a14="http://schemas.microsoft.com/office/drawing/2010/main">
                <a:noFill/>
              </a14:hiddenFill>
            </a:ext>
          </a:extLst>
        </p:spPr>
        <p:txBody>
          <a:bodyPr lIns="38100" tIns="38100" rIns="38100" bIns="38100" anchor="ctr"/>
          <a:lstStyle/>
          <a:p>
            <a:pPr algn="ctr"/>
            <a:endParaRPr lang="zh-CN" altLang="en-US"/>
          </a:p>
        </p:txBody>
      </p:sp>
      <p:sp>
        <p:nvSpPr>
          <p:cNvPr id="51" name="TextBox 50"/>
          <p:cNvSpPr txBox="1"/>
          <p:nvPr/>
        </p:nvSpPr>
        <p:spPr>
          <a:xfrm>
            <a:off x="1139429" y="4036274"/>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5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53" name="直接连接符 5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right)">
                                      <p:cBhvr>
                                        <p:cTn id="7" dur="500"/>
                                        <p:tgtEl>
                                          <p:spTgt spid="5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childTnLst>
                          </p:cTn>
                        </p:par>
                        <p:par>
                          <p:cTn id="11" fill="hold">
                            <p:stCondLst>
                              <p:cond delay="500"/>
                            </p:stCondLst>
                            <p:childTnLst>
                              <p:par>
                                <p:cTn id="12" presetID="45"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3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000"/>
                                        <p:tgtEl>
                                          <p:spTgt spid="3"/>
                                        </p:tgtEl>
                                      </p:cBhvr>
                                    </p:animEffect>
                                    <p:anim calcmode="lin" valueType="num">
                                      <p:cBhvr>
                                        <p:cTn id="20" dur="2000" fill="hold"/>
                                        <p:tgtEl>
                                          <p:spTgt spid="3"/>
                                        </p:tgtEl>
                                        <p:attrNameLst>
                                          <p:attrName>ppt_w</p:attrName>
                                        </p:attrNameLst>
                                      </p:cBhvr>
                                      <p:tavLst>
                                        <p:tav tm="0" fmla="#ppt_w*sin(2.5*pi*$)">
                                          <p:val>
                                            <p:fltVal val="0"/>
                                          </p:val>
                                        </p:tav>
                                        <p:tav tm="100000">
                                          <p:val>
                                            <p:fltVal val="1"/>
                                          </p:val>
                                        </p:tav>
                                      </p:tavLst>
                                    </p:anim>
                                    <p:anim calcmode="lin" valueType="num">
                                      <p:cBhvr>
                                        <p:cTn id="21" dur="2000" fill="hold"/>
                                        <p:tgtEl>
                                          <p:spTgt spid="3"/>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60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anim calcmode="lin" valueType="num">
                                      <p:cBhvr>
                                        <p:cTn id="25" dur="2000" fill="hold"/>
                                        <p:tgtEl>
                                          <p:spTgt spid="2"/>
                                        </p:tgtEl>
                                        <p:attrNameLst>
                                          <p:attrName>ppt_w</p:attrName>
                                        </p:attrNameLst>
                                      </p:cBhvr>
                                      <p:tavLst>
                                        <p:tav tm="0" fmla="#ppt_w*sin(2.5*pi*$)">
                                          <p:val>
                                            <p:fltVal val="0"/>
                                          </p:val>
                                        </p:tav>
                                        <p:tav tm="100000">
                                          <p:val>
                                            <p:fltVal val="1"/>
                                          </p:val>
                                        </p:tav>
                                      </p:tavLst>
                                    </p:anim>
                                    <p:anim calcmode="lin" valueType="num">
                                      <p:cBhvr>
                                        <p:cTn id="26" dur="2000" fill="hold"/>
                                        <p:tgtEl>
                                          <p:spTgt spid="2"/>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6"/>
          <p:cNvSpPr>
            <a:spLocks noChangeShapeType="1"/>
          </p:cNvSpPr>
          <p:nvPr/>
        </p:nvSpPr>
        <p:spPr bwMode="auto">
          <a:xfrm flipH="1">
            <a:off x="838200" y="1639888"/>
            <a:ext cx="5003800" cy="1587"/>
          </a:xfrm>
          <a:prstGeom prst="line">
            <a:avLst/>
          </a:prstGeom>
          <a:noFill/>
          <a:ln w="9525">
            <a:solidFill>
              <a:srgbClr val="969696"/>
            </a:solidFill>
            <a:bevel/>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4" name="Line 28"/>
          <p:cNvSpPr>
            <a:spLocks noChangeShapeType="1"/>
          </p:cNvSpPr>
          <p:nvPr/>
        </p:nvSpPr>
        <p:spPr bwMode="auto">
          <a:xfrm flipH="1">
            <a:off x="838200" y="2100263"/>
            <a:ext cx="4716463" cy="1587"/>
          </a:xfrm>
          <a:prstGeom prst="line">
            <a:avLst/>
          </a:prstGeom>
          <a:noFill/>
          <a:ln w="9525">
            <a:solidFill>
              <a:srgbClr val="969696"/>
            </a:solidFill>
            <a:bevel/>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5" name="Line 30"/>
          <p:cNvSpPr>
            <a:spLocks noChangeShapeType="1"/>
          </p:cNvSpPr>
          <p:nvPr/>
        </p:nvSpPr>
        <p:spPr bwMode="auto">
          <a:xfrm flipH="1">
            <a:off x="838200" y="2667000"/>
            <a:ext cx="4391025" cy="0"/>
          </a:xfrm>
          <a:prstGeom prst="line">
            <a:avLst/>
          </a:prstGeom>
          <a:noFill/>
          <a:ln w="9525">
            <a:solidFill>
              <a:srgbClr val="969696"/>
            </a:solidFill>
            <a:bevel/>
          </a:ln>
          <a:extLst>
            <a:ext uri="{909E8E84-426E-40DD-AFC4-6F175D3DCCD1}">
              <a14:hiddenFill xmlns:a14="http://schemas.microsoft.com/office/drawing/2010/main">
                <a:noFill/>
              </a14:hiddenFill>
            </a:ext>
          </a:extLst>
        </p:spPr>
        <p:txBody>
          <a:bodyPr/>
          <a:lstStyle/>
          <a:p>
            <a:endParaRPr lang="zh-CN" altLang="en-US">
              <a:solidFill>
                <a:srgbClr val="335338"/>
              </a:solidFill>
              <a:ea typeface="微软雅黑" panose="020B0503020204020204" pitchFamily="34" charset="-122"/>
              <a:sym typeface="Verdana" panose="020B0604030504040204" pitchFamily="34" charset="0"/>
            </a:endParaRPr>
          </a:p>
        </p:txBody>
      </p:sp>
      <p:sp>
        <p:nvSpPr>
          <p:cNvPr id="6" name="Line 32"/>
          <p:cNvSpPr>
            <a:spLocks noChangeShapeType="1"/>
          </p:cNvSpPr>
          <p:nvPr/>
        </p:nvSpPr>
        <p:spPr bwMode="auto">
          <a:xfrm flipH="1">
            <a:off x="838200" y="3368675"/>
            <a:ext cx="4103688" cy="0"/>
          </a:xfrm>
          <a:prstGeom prst="line">
            <a:avLst/>
          </a:prstGeom>
          <a:noFill/>
          <a:ln w="9525">
            <a:solidFill>
              <a:schemeClr val="accent1"/>
            </a:solidFill>
            <a:bevel/>
          </a:ln>
          <a:extLst>
            <a:ext uri="{909E8E84-426E-40DD-AFC4-6F175D3DCCD1}">
              <a14:hiddenFill xmlns:a14="http://schemas.microsoft.com/office/drawing/2010/main">
                <a:noFill/>
              </a14:hiddenFill>
            </a:ext>
          </a:extLst>
        </p:spPr>
        <p:txBody>
          <a:bodyPr/>
          <a:lstStyle/>
          <a:p>
            <a:endParaRPr lang="zh-CN" altLang="en-US">
              <a:solidFill>
                <a:schemeClr val="tx1">
                  <a:lumMod val="90000"/>
                  <a:lumOff val="10000"/>
                </a:schemeClr>
              </a:solidFill>
              <a:ea typeface="微软雅黑" panose="020B0503020204020204" pitchFamily="34" charset="-122"/>
              <a:sym typeface="Verdana" panose="020B0604030504040204" pitchFamily="34" charset="0"/>
            </a:endParaRPr>
          </a:p>
        </p:txBody>
      </p:sp>
      <p:sp>
        <p:nvSpPr>
          <p:cNvPr id="7" name="Line 34"/>
          <p:cNvSpPr>
            <a:spLocks noChangeShapeType="1"/>
          </p:cNvSpPr>
          <p:nvPr/>
        </p:nvSpPr>
        <p:spPr bwMode="auto">
          <a:xfrm flipH="1">
            <a:off x="838200" y="4260850"/>
            <a:ext cx="3887788" cy="0"/>
          </a:xfrm>
          <a:prstGeom prst="line">
            <a:avLst/>
          </a:prstGeom>
          <a:noFill/>
          <a:ln w="9525">
            <a:solidFill>
              <a:srgbClr val="969696"/>
            </a:solidFill>
            <a:bevel/>
          </a:ln>
          <a:extLst>
            <a:ext uri="{909E8E84-426E-40DD-AFC4-6F175D3DCCD1}">
              <a14:hiddenFill xmlns:a14="http://schemas.microsoft.com/office/drawing/2010/main">
                <a:noFill/>
              </a14:hiddenFill>
            </a:ext>
          </a:extLst>
        </p:spPr>
        <p:txBody>
          <a:bodyPr/>
          <a:lstStyle/>
          <a:p>
            <a:endParaRPr lang="zh-CN" altLang="en-US">
              <a:solidFill>
                <a:schemeClr val="tx1">
                  <a:lumMod val="90000"/>
                  <a:lumOff val="10000"/>
                </a:schemeClr>
              </a:solidFill>
              <a:ea typeface="微软雅黑" panose="020B0503020204020204" pitchFamily="34" charset="-122"/>
              <a:sym typeface="Verdana" panose="020B0604030504040204" pitchFamily="34" charset="0"/>
            </a:endParaRPr>
          </a:p>
        </p:txBody>
      </p:sp>
      <p:grpSp>
        <p:nvGrpSpPr>
          <p:cNvPr id="8" name="Group 439"/>
          <p:cNvGrpSpPr/>
          <p:nvPr/>
        </p:nvGrpSpPr>
        <p:grpSpPr bwMode="auto">
          <a:xfrm>
            <a:off x="7620000" y="3206750"/>
            <a:ext cx="719138" cy="1739900"/>
            <a:chOff x="0" y="0"/>
            <a:chExt cx="510" cy="1462"/>
          </a:xfrm>
        </p:grpSpPr>
        <p:sp>
          <p:nvSpPr>
            <p:cNvPr id="9" name="AutoShape 16"/>
            <p:cNvSpPr>
              <a:spLocks noChangeArrowheads="1"/>
            </p:cNvSpPr>
            <p:nvPr/>
          </p:nvSpPr>
          <p:spPr bwMode="auto">
            <a:xfrm flipH="1" flipV="1">
              <a:off x="126" y="1199"/>
              <a:ext cx="105" cy="263"/>
            </a:xfrm>
            <a:prstGeom prst="triangle">
              <a:avLst>
                <a:gd name="adj" fmla="val 0"/>
              </a:avLst>
            </a:prstGeom>
            <a:gradFill rotWithShape="1">
              <a:gsLst>
                <a:gs pos="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rot="10800000" wrap="none" anchor="ctr"/>
            <a:lstStyle/>
            <a:p>
              <a:pPr algn="l" eaLnBrk="1" fontAlgn="base" hangingPunct="1"/>
              <a:endParaRPr lang="zh-CN" altLang="en-US" sz="1800">
                <a:solidFill>
                  <a:srgbClr val="335338"/>
                </a:solidFill>
                <a:latin typeface="Arial" panose="020B0604020202020204" pitchFamily="34" charset="0"/>
                <a:ea typeface="华文细黑" panose="02010600040101010101" pitchFamily="2" charset="-122"/>
                <a:sym typeface="Arial" panose="020B0604020202020204" pitchFamily="34" charset="0"/>
              </a:endParaRPr>
            </a:p>
          </p:txBody>
        </p:sp>
        <p:sp>
          <p:nvSpPr>
            <p:cNvPr id="10" name="AutoShape 17"/>
            <p:cNvSpPr>
              <a:spLocks noChangeArrowheads="1"/>
            </p:cNvSpPr>
            <p:nvPr/>
          </p:nvSpPr>
          <p:spPr bwMode="auto">
            <a:xfrm flipH="1" flipV="1">
              <a:off x="310" y="1156"/>
              <a:ext cx="77" cy="263"/>
            </a:xfrm>
            <a:prstGeom prst="triangle">
              <a:avLst>
                <a:gd name="adj" fmla="val 100000"/>
              </a:avLst>
            </a:prstGeom>
            <a:gradFill rotWithShape="1">
              <a:gsLst>
                <a:gs pos="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bevel/>
                </a14:hiddenLine>
              </a:ext>
            </a:extLst>
          </p:spPr>
          <p:txBody>
            <a:bodyPr rot="10800000" wrap="none" anchor="ctr"/>
            <a:lstStyle/>
            <a:p>
              <a:pPr algn="l" eaLnBrk="1" fontAlgn="base" hangingPunct="1"/>
              <a:endParaRPr lang="zh-CN" altLang="en-US" sz="1800">
                <a:solidFill>
                  <a:srgbClr val="335338"/>
                </a:solidFill>
                <a:latin typeface="Arial" panose="020B0604020202020204" pitchFamily="34" charset="0"/>
                <a:ea typeface="华文细黑" panose="02010600040101010101" pitchFamily="2" charset="-122"/>
                <a:sym typeface="Arial" panose="020B0604020202020204" pitchFamily="34" charset="0"/>
              </a:endParaRPr>
            </a:p>
          </p:txBody>
        </p:sp>
        <p:pic>
          <p:nvPicPr>
            <p:cNvPr id="11" name="Picture 18" descr="28"/>
            <p:cNvPicPr>
              <a:picLocks noChangeAspect="1" noChangeArrowheads="1"/>
            </p:cNvPicPr>
            <p:nvPr/>
          </p:nvPicPr>
          <p:blipFill>
            <a:blip r:embed="rId1">
              <a:lum bright="12000"/>
              <a:extLst>
                <a:ext uri="{28A0092B-C50C-407E-A947-70E740481C1C}">
                  <a14:useLocalDpi xmlns:a14="http://schemas.microsoft.com/office/drawing/2010/main" val="0"/>
                </a:ext>
              </a:extLst>
            </a:blip>
            <a:srcRect/>
            <a:stretch>
              <a:fillRect/>
            </a:stretch>
          </p:blipFill>
          <p:spPr bwMode="auto">
            <a:xfrm>
              <a:off x="0" y="0"/>
              <a:ext cx="510"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pSp>
      <p:sp>
        <p:nvSpPr>
          <p:cNvPr id="12" name="Rectangle 27"/>
          <p:cNvSpPr>
            <a:spLocks noChangeArrowheads="1"/>
          </p:cNvSpPr>
          <p:nvPr/>
        </p:nvSpPr>
        <p:spPr bwMode="auto">
          <a:xfrm>
            <a:off x="1042988" y="1316038"/>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dirty="0">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dirty="0">
              <a:solidFill>
                <a:schemeClr val="tx1">
                  <a:lumMod val="90000"/>
                  <a:lumOff val="10000"/>
                </a:schemeClr>
              </a:solidFill>
              <a:ea typeface="微软雅黑" panose="020B0503020204020204" pitchFamily="34" charset="-122"/>
            </a:endParaRPr>
          </a:p>
        </p:txBody>
      </p:sp>
      <p:sp>
        <p:nvSpPr>
          <p:cNvPr id="13" name="Rectangle 29"/>
          <p:cNvSpPr>
            <a:spLocks noChangeArrowheads="1"/>
          </p:cNvSpPr>
          <p:nvPr/>
        </p:nvSpPr>
        <p:spPr bwMode="auto">
          <a:xfrm>
            <a:off x="1042988" y="1747838"/>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a:solidFill>
                <a:schemeClr val="tx1">
                  <a:lumMod val="90000"/>
                  <a:lumOff val="10000"/>
                </a:schemeClr>
              </a:solidFill>
              <a:ea typeface="微软雅黑" panose="020B0503020204020204" pitchFamily="34" charset="-122"/>
            </a:endParaRPr>
          </a:p>
        </p:txBody>
      </p:sp>
      <p:sp>
        <p:nvSpPr>
          <p:cNvPr id="14" name="Rectangle 31"/>
          <p:cNvSpPr>
            <a:spLocks noChangeArrowheads="1"/>
          </p:cNvSpPr>
          <p:nvPr/>
        </p:nvSpPr>
        <p:spPr bwMode="auto">
          <a:xfrm>
            <a:off x="1042988" y="2343150"/>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a:solidFill>
                <a:schemeClr val="tx1">
                  <a:lumMod val="90000"/>
                  <a:lumOff val="10000"/>
                </a:schemeClr>
              </a:solidFill>
              <a:ea typeface="微软雅黑" panose="020B0503020204020204" pitchFamily="34" charset="-122"/>
            </a:endParaRPr>
          </a:p>
        </p:txBody>
      </p:sp>
      <p:sp>
        <p:nvSpPr>
          <p:cNvPr id="15" name="Rectangle 33"/>
          <p:cNvSpPr>
            <a:spLocks noChangeArrowheads="1"/>
          </p:cNvSpPr>
          <p:nvPr/>
        </p:nvSpPr>
        <p:spPr bwMode="auto">
          <a:xfrm>
            <a:off x="1042988" y="3044825"/>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bevel/>
              </a14:hiddenLine>
            </a:ext>
          </a:extLst>
        </p:spPr>
        <p:txBody>
          <a:bodyPr>
            <a:spAutoFit/>
          </a:bodyPr>
          <a:lstStyle/>
          <a:p>
            <a:pPr algn="l" eaLnBrk="1" fontAlgn="base" hangingPunct="1">
              <a:lnSpc>
                <a:spcPct val="120000"/>
              </a:lnSpc>
            </a:pPr>
            <a:r>
              <a:rPr lang="zh-CN" altLang="en-US" sz="1600" b="1">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a:solidFill>
                <a:schemeClr val="tx1">
                  <a:lumMod val="90000"/>
                  <a:lumOff val="10000"/>
                </a:schemeClr>
              </a:solidFill>
              <a:ea typeface="微软雅黑" panose="020B0503020204020204" pitchFamily="34" charset="-122"/>
            </a:endParaRPr>
          </a:p>
        </p:txBody>
      </p:sp>
      <p:sp>
        <p:nvSpPr>
          <p:cNvPr id="16" name="Rectangle 35"/>
          <p:cNvSpPr>
            <a:spLocks noChangeArrowheads="1"/>
          </p:cNvSpPr>
          <p:nvPr/>
        </p:nvSpPr>
        <p:spPr bwMode="auto">
          <a:xfrm>
            <a:off x="1042988" y="3937000"/>
            <a:ext cx="3275012" cy="3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600" b="1">
                <a:solidFill>
                  <a:schemeClr val="tx1">
                    <a:lumMod val="90000"/>
                    <a:lumOff val="10000"/>
                  </a:schemeClr>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a:solidFill>
                <a:schemeClr val="tx1">
                  <a:lumMod val="90000"/>
                  <a:lumOff val="10000"/>
                </a:schemeClr>
              </a:solidFill>
              <a:ea typeface="微软雅黑" panose="020B0503020204020204" pitchFamily="34" charset="-122"/>
            </a:endParaRPr>
          </a:p>
        </p:txBody>
      </p:sp>
      <p:grpSp>
        <p:nvGrpSpPr>
          <p:cNvPr id="17" name="Group 36"/>
          <p:cNvGrpSpPr/>
          <p:nvPr/>
        </p:nvGrpSpPr>
        <p:grpSpPr bwMode="auto">
          <a:xfrm>
            <a:off x="5867400" y="1430338"/>
            <a:ext cx="2362200" cy="381000"/>
            <a:chOff x="3744" y="901"/>
            <a:chExt cx="1488" cy="240"/>
          </a:xfrm>
          <a:solidFill>
            <a:schemeClr val="accent1"/>
          </a:solidFill>
        </p:grpSpPr>
        <p:sp>
          <p:nvSpPr>
            <p:cNvPr id="18" name="Rectangle 33"/>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dirty="0">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dirty="0">
                <a:solidFill>
                  <a:srgbClr val="F8F8F8"/>
                </a:solidFill>
                <a:ea typeface="微软雅黑" panose="020B0503020204020204" pitchFamily="34" charset="-122"/>
              </a:endParaRPr>
            </a:p>
          </p:txBody>
        </p:sp>
      </p:grpSp>
      <p:grpSp>
        <p:nvGrpSpPr>
          <p:cNvPr id="20" name="Group 37"/>
          <p:cNvGrpSpPr/>
          <p:nvPr/>
        </p:nvGrpSpPr>
        <p:grpSpPr bwMode="auto">
          <a:xfrm>
            <a:off x="5562600" y="1922463"/>
            <a:ext cx="2362200" cy="381000"/>
            <a:chOff x="3744" y="901"/>
            <a:chExt cx="1488" cy="240"/>
          </a:xfrm>
          <a:solidFill>
            <a:schemeClr val="accent2"/>
          </a:solidFill>
        </p:grpSpPr>
        <p:sp>
          <p:nvSpPr>
            <p:cNvPr id="21" name="Rectangle 38"/>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a:solidFill>
                  <a:srgbClr val="F8F8F8"/>
                </a:solidFill>
                <a:ea typeface="微软雅黑" panose="020B0503020204020204" pitchFamily="34" charset="-122"/>
              </a:endParaRPr>
            </a:p>
          </p:txBody>
        </p:sp>
      </p:grpSp>
      <p:grpSp>
        <p:nvGrpSpPr>
          <p:cNvPr id="23" name="Group 40"/>
          <p:cNvGrpSpPr/>
          <p:nvPr/>
        </p:nvGrpSpPr>
        <p:grpSpPr bwMode="auto">
          <a:xfrm>
            <a:off x="5257800" y="2454275"/>
            <a:ext cx="2362200" cy="381000"/>
            <a:chOff x="3744" y="901"/>
            <a:chExt cx="1488" cy="240"/>
          </a:xfrm>
          <a:solidFill>
            <a:schemeClr val="accent1"/>
          </a:solidFill>
        </p:grpSpPr>
        <p:sp>
          <p:nvSpPr>
            <p:cNvPr id="24" name="Rectangle 41"/>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a:solidFill>
                  <a:srgbClr val="F8F8F8"/>
                </a:solidFill>
                <a:ea typeface="微软雅黑" panose="020B0503020204020204" pitchFamily="34" charset="-122"/>
              </a:endParaRPr>
            </a:p>
          </p:txBody>
        </p:sp>
      </p:grpSp>
      <p:grpSp>
        <p:nvGrpSpPr>
          <p:cNvPr id="26" name="Group 43"/>
          <p:cNvGrpSpPr/>
          <p:nvPr/>
        </p:nvGrpSpPr>
        <p:grpSpPr bwMode="auto">
          <a:xfrm>
            <a:off x="4876800" y="3157538"/>
            <a:ext cx="2362200" cy="381000"/>
            <a:chOff x="3744" y="901"/>
            <a:chExt cx="1488" cy="240"/>
          </a:xfrm>
          <a:solidFill>
            <a:schemeClr val="accent2"/>
          </a:solidFill>
        </p:grpSpPr>
        <p:sp>
          <p:nvSpPr>
            <p:cNvPr id="27" name="Rectangle 44"/>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a:solidFill>
                  <a:srgbClr val="F8F8F8"/>
                </a:solidFill>
                <a:ea typeface="微软雅黑" panose="020B0503020204020204" pitchFamily="34" charset="-122"/>
              </a:endParaRPr>
            </a:p>
          </p:txBody>
        </p:sp>
      </p:grpSp>
      <p:grpSp>
        <p:nvGrpSpPr>
          <p:cNvPr id="29" name="Group 46"/>
          <p:cNvGrpSpPr/>
          <p:nvPr/>
        </p:nvGrpSpPr>
        <p:grpSpPr bwMode="auto">
          <a:xfrm>
            <a:off x="4648200" y="4052888"/>
            <a:ext cx="2362200" cy="381000"/>
            <a:chOff x="3744" y="901"/>
            <a:chExt cx="1488" cy="240"/>
          </a:xfrm>
          <a:solidFill>
            <a:schemeClr val="accent1"/>
          </a:solidFill>
        </p:grpSpPr>
        <p:sp>
          <p:nvSpPr>
            <p:cNvPr id="30" name="Rectangle 47"/>
            <p:cNvSpPr>
              <a:spLocks noChangeArrowheads="1"/>
            </p:cNvSpPr>
            <p:nvPr/>
          </p:nvSpPr>
          <p:spPr bwMode="auto">
            <a:xfrm>
              <a:off x="3744" y="901"/>
              <a:ext cx="1488" cy="24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27"/>
            <p:cNvSpPr>
              <a:spLocks noChangeArrowheads="1"/>
            </p:cNvSpPr>
            <p:nvPr/>
          </p:nvSpPr>
          <p:spPr bwMode="auto">
            <a:xfrm>
              <a:off x="3841" y="901"/>
              <a:ext cx="1391" cy="196"/>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sz="1200" b="1">
                  <a:solidFill>
                    <a:srgbClr val="F8F8F8"/>
                  </a:solidFill>
                  <a:latin typeface="Arial" panose="020B0604020202020204" pitchFamily="34" charset="0"/>
                  <a:ea typeface="微软雅黑" panose="020B0503020204020204" pitchFamily="34" charset="-122"/>
                  <a:sym typeface="Arial" panose="020B0604020202020204" pitchFamily="34" charset="0"/>
                </a:rPr>
                <a:t>单击此处添加段落文字内容</a:t>
              </a:r>
              <a:endParaRPr lang="zh-CN" altLang="en-US" sz="1200">
                <a:solidFill>
                  <a:srgbClr val="F8F8F8"/>
                </a:solidFill>
                <a:ea typeface="微软雅黑" panose="020B0503020204020204" pitchFamily="34" charset="-122"/>
              </a:endParaRPr>
            </a:p>
          </p:txBody>
        </p:sp>
      </p:grpSp>
      <p:sp>
        <p:nvSpPr>
          <p:cNvPr id="3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33" name="直接连接符 3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p:cBhvr>
                                        <p:cTn id="20" dur="500"/>
                                        <p:tgtEl>
                                          <p:spTgt spid="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p:cBhvr>
                                        <p:cTn id="23" dur="500"/>
                                        <p:tgtEl>
                                          <p:spTgt spid="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500"/>
                                        <p:tgtEl>
                                          <p:spTgt spid="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p:cBhvr>
                                        <p:cTn id="29" dur="500"/>
                                        <p:tgtEl>
                                          <p:spTgt spid="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p:cBhvr>
                                        <p:cTn id="32" dur="500"/>
                                        <p:tgtEl>
                                          <p:spTgt spid="7"/>
                                        </p:tgtEl>
                                      </p:cBhvr>
                                    </p:animEffect>
                                  </p:childTnLst>
                                </p:cTn>
                              </p:par>
                            </p:childTnLst>
                          </p:cTn>
                        </p:par>
                        <p:par>
                          <p:cTn id="33" fill="hold">
                            <p:stCondLst>
                              <p:cond delay="2000"/>
                            </p:stCondLst>
                            <p:childTnLst>
                              <p:par>
                                <p:cTn id="34" presetID="29"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ppt_x</p:attrName>
                                        </p:attrNameLst>
                                      </p:cBhvr>
                                      <p:tavLst>
                                        <p:tav tm="0">
                                          <p:val>
                                            <p:strVal val="#ppt_x-.2"/>
                                          </p:val>
                                        </p:tav>
                                        <p:tav tm="100000">
                                          <p:val>
                                            <p:strVal val="#ppt_x"/>
                                          </p:val>
                                        </p:tav>
                                      </p:tavLst>
                                    </p:anim>
                                    <p:anim calcmode="lin" valueType="num">
                                      <p:cBhvr>
                                        <p:cTn id="37" dur="1000" fill="hold"/>
                                        <p:tgtEl>
                                          <p:spTgt spid="12"/>
                                        </p:tgtEl>
                                        <p:attrNameLst>
                                          <p:attrName>ppt_y</p:attrName>
                                        </p:attrNameLst>
                                      </p:cBhvr>
                                      <p:tavLst>
                                        <p:tav tm="0">
                                          <p:val>
                                            <p:strVal val="#ppt_y"/>
                                          </p:val>
                                        </p:tav>
                                        <p:tav tm="100000">
                                          <p:val>
                                            <p:strVal val="#ppt_y"/>
                                          </p:val>
                                        </p:tav>
                                      </p:tavLst>
                                    </p:anim>
                                    <p:animEffect prLst="gradientSize: 0.1">
                                      <p:cBhvr>
                                        <p:cTn id="38" dur="1000"/>
                                        <p:tgtEl>
                                          <p:spTgt spid="12"/>
                                        </p:tgtEl>
                                      </p:cBhvr>
                                    </p:animEffect>
                                  </p:childTnLst>
                                </p:cTn>
                              </p:par>
                              <p:par>
                                <p:cTn id="39" presetID="2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1000" fill="hold"/>
                                        <p:tgtEl>
                                          <p:spTgt spid="13"/>
                                        </p:tgtEl>
                                        <p:attrNameLst>
                                          <p:attrName>ppt_x</p:attrName>
                                        </p:attrNameLst>
                                      </p:cBhvr>
                                      <p:tavLst>
                                        <p:tav tm="0">
                                          <p:val>
                                            <p:strVal val="#ppt_x-.2"/>
                                          </p:val>
                                        </p:tav>
                                        <p:tav tm="100000">
                                          <p:val>
                                            <p:strVal val="#ppt_x"/>
                                          </p:val>
                                        </p:tav>
                                      </p:tavLst>
                                    </p:anim>
                                    <p:anim calcmode="lin" valueType="num">
                                      <p:cBhvr>
                                        <p:cTn id="42" dur="1000" fill="hold"/>
                                        <p:tgtEl>
                                          <p:spTgt spid="13"/>
                                        </p:tgtEl>
                                        <p:attrNameLst>
                                          <p:attrName>ppt_y</p:attrName>
                                        </p:attrNameLst>
                                      </p:cBhvr>
                                      <p:tavLst>
                                        <p:tav tm="0">
                                          <p:val>
                                            <p:strVal val="#ppt_y"/>
                                          </p:val>
                                        </p:tav>
                                        <p:tav tm="100000">
                                          <p:val>
                                            <p:strVal val="#ppt_y"/>
                                          </p:val>
                                        </p:tav>
                                      </p:tavLst>
                                    </p:anim>
                                    <p:animEffect prLst="gradientSize: 0.1">
                                      <p:cBhvr>
                                        <p:cTn id="43" dur="1000"/>
                                        <p:tgtEl>
                                          <p:spTgt spid="13"/>
                                        </p:tgtEl>
                                      </p:cBhvr>
                                    </p:animEffect>
                                  </p:childTnLst>
                                </p:cTn>
                              </p:par>
                              <p:par>
                                <p:cTn id="44" presetID="29"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ppt_x</p:attrName>
                                        </p:attrNameLst>
                                      </p:cBhvr>
                                      <p:tavLst>
                                        <p:tav tm="0">
                                          <p:val>
                                            <p:strVal val="#ppt_x-.2"/>
                                          </p:val>
                                        </p:tav>
                                        <p:tav tm="100000">
                                          <p:val>
                                            <p:strVal val="#ppt_x"/>
                                          </p:val>
                                        </p:tav>
                                      </p:tavLst>
                                    </p:anim>
                                    <p:anim calcmode="lin" valueType="num">
                                      <p:cBhvr>
                                        <p:cTn id="47" dur="1000" fill="hold"/>
                                        <p:tgtEl>
                                          <p:spTgt spid="14"/>
                                        </p:tgtEl>
                                        <p:attrNameLst>
                                          <p:attrName>ppt_y</p:attrName>
                                        </p:attrNameLst>
                                      </p:cBhvr>
                                      <p:tavLst>
                                        <p:tav tm="0">
                                          <p:val>
                                            <p:strVal val="#ppt_y"/>
                                          </p:val>
                                        </p:tav>
                                        <p:tav tm="100000">
                                          <p:val>
                                            <p:strVal val="#ppt_y"/>
                                          </p:val>
                                        </p:tav>
                                      </p:tavLst>
                                    </p:anim>
                                    <p:animEffect prLst="gradientSize: 0.1">
                                      <p:cBhvr>
                                        <p:cTn id="48" dur="1000"/>
                                        <p:tgtEl>
                                          <p:spTgt spid="14"/>
                                        </p:tgtEl>
                                      </p:cBhvr>
                                    </p:animEffect>
                                  </p:childTnLst>
                                </p:cTn>
                              </p:par>
                              <p:par>
                                <p:cTn id="49" presetID="29"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ppt_x</p:attrName>
                                        </p:attrNameLst>
                                      </p:cBhvr>
                                      <p:tavLst>
                                        <p:tav tm="0">
                                          <p:val>
                                            <p:strVal val="#ppt_x-.2"/>
                                          </p:val>
                                        </p:tav>
                                        <p:tav tm="100000">
                                          <p:val>
                                            <p:strVal val="#ppt_x"/>
                                          </p:val>
                                        </p:tav>
                                      </p:tavLst>
                                    </p:anim>
                                    <p:anim calcmode="lin" valueType="num">
                                      <p:cBhvr>
                                        <p:cTn id="52" dur="1000" fill="hold"/>
                                        <p:tgtEl>
                                          <p:spTgt spid="15"/>
                                        </p:tgtEl>
                                        <p:attrNameLst>
                                          <p:attrName>ppt_y</p:attrName>
                                        </p:attrNameLst>
                                      </p:cBhvr>
                                      <p:tavLst>
                                        <p:tav tm="0">
                                          <p:val>
                                            <p:strVal val="#ppt_y"/>
                                          </p:val>
                                        </p:tav>
                                        <p:tav tm="100000">
                                          <p:val>
                                            <p:strVal val="#ppt_y"/>
                                          </p:val>
                                        </p:tav>
                                      </p:tavLst>
                                    </p:anim>
                                    <p:animEffect prLst="gradientSize: 0.1">
                                      <p:cBhvr>
                                        <p:cTn id="53" dur="1000"/>
                                        <p:tgtEl>
                                          <p:spTgt spid="15"/>
                                        </p:tgtEl>
                                      </p:cBhvr>
                                    </p:animEffect>
                                  </p:childTnLst>
                                </p:cTn>
                              </p:par>
                              <p:par>
                                <p:cTn id="54" presetID="29"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1000" fill="hold"/>
                                        <p:tgtEl>
                                          <p:spTgt spid="16"/>
                                        </p:tgtEl>
                                        <p:attrNameLst>
                                          <p:attrName>ppt_x</p:attrName>
                                        </p:attrNameLst>
                                      </p:cBhvr>
                                      <p:tavLst>
                                        <p:tav tm="0">
                                          <p:val>
                                            <p:strVal val="#ppt_x-.2"/>
                                          </p:val>
                                        </p:tav>
                                        <p:tav tm="100000">
                                          <p:val>
                                            <p:strVal val="#ppt_x"/>
                                          </p:val>
                                        </p:tav>
                                      </p:tavLst>
                                    </p:anim>
                                    <p:anim calcmode="lin" valueType="num">
                                      <p:cBhvr>
                                        <p:cTn id="57" dur="1000" fill="hold"/>
                                        <p:tgtEl>
                                          <p:spTgt spid="16"/>
                                        </p:tgtEl>
                                        <p:attrNameLst>
                                          <p:attrName>ppt_y</p:attrName>
                                        </p:attrNameLst>
                                      </p:cBhvr>
                                      <p:tavLst>
                                        <p:tav tm="0">
                                          <p:val>
                                            <p:strVal val="#ppt_y"/>
                                          </p:val>
                                        </p:tav>
                                        <p:tav tm="100000">
                                          <p:val>
                                            <p:strVal val="#ppt_y"/>
                                          </p:val>
                                        </p:tav>
                                      </p:tavLst>
                                    </p:anim>
                                    <p:animEffect prLst="gradientSize: 0.1">
                                      <p:cBhvr>
                                        <p:cTn id="58" dur="1000"/>
                                        <p:tgtEl>
                                          <p:spTgt spid="16"/>
                                        </p:tgtEl>
                                      </p:cBhvr>
                                    </p:animEffect>
                                  </p:childTnLst>
                                </p:cTn>
                              </p:par>
                            </p:childTnLst>
                          </p:cTn>
                        </p:par>
                        <p:par>
                          <p:cTn id="59" fill="hold">
                            <p:stCondLst>
                              <p:cond delay="3000"/>
                            </p:stCondLst>
                            <p:childTnLst>
                              <p:par>
                                <p:cTn id="60" presetID="2" presetClass="entr" presetSubtype="4"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ppt_x"/>
                                          </p:val>
                                        </p:tav>
                                        <p:tav tm="100000">
                                          <p:val>
                                            <p:strVal val="#ppt_x"/>
                                          </p:val>
                                        </p:tav>
                                      </p:tavLst>
                                    </p:anim>
                                    <p:anim calcmode="lin" valueType="num">
                                      <p:cBhvr additive="base">
                                        <p:cTn id="63" dur="500" fill="hold"/>
                                        <p:tgtEl>
                                          <p:spTgt spid="17"/>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ppt_x"/>
                                          </p:val>
                                        </p:tav>
                                        <p:tav tm="100000">
                                          <p:val>
                                            <p:strVal val="#ppt_x"/>
                                          </p:val>
                                        </p:tav>
                                      </p:tavLst>
                                    </p:anim>
                                    <p:anim calcmode="lin" valueType="num">
                                      <p:cBhvr additive="base">
                                        <p:cTn id="67" dur="500" fill="hold"/>
                                        <p:tgtEl>
                                          <p:spTgt spid="20"/>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additive="base">
                                        <p:cTn id="74" dur="500" fill="hold"/>
                                        <p:tgtEl>
                                          <p:spTgt spid="26"/>
                                        </p:tgtEl>
                                        <p:attrNameLst>
                                          <p:attrName>ppt_x</p:attrName>
                                        </p:attrNameLst>
                                      </p:cBhvr>
                                      <p:tavLst>
                                        <p:tav tm="0">
                                          <p:val>
                                            <p:strVal val="#ppt_x"/>
                                          </p:val>
                                        </p:tav>
                                        <p:tav tm="100000">
                                          <p:val>
                                            <p:strVal val="#ppt_x"/>
                                          </p:val>
                                        </p:tav>
                                      </p:tavLst>
                                    </p:anim>
                                    <p:anim calcmode="lin" valueType="num">
                                      <p:cBhvr additive="base">
                                        <p:cTn id="75" dur="500" fill="hold"/>
                                        <p:tgtEl>
                                          <p:spTgt spid="26"/>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fill="hold"/>
                                        <p:tgtEl>
                                          <p:spTgt spid="29"/>
                                        </p:tgtEl>
                                        <p:attrNameLst>
                                          <p:attrName>ppt_x</p:attrName>
                                        </p:attrNameLst>
                                      </p:cBhvr>
                                      <p:tavLst>
                                        <p:tav tm="0">
                                          <p:val>
                                            <p:strVal val="#ppt_x"/>
                                          </p:val>
                                        </p:tav>
                                        <p:tav tm="100000">
                                          <p:val>
                                            <p:strVal val="#ppt_x"/>
                                          </p:val>
                                        </p:tav>
                                      </p:tavLst>
                                    </p:anim>
                                    <p:anim calcmode="lin" valueType="num">
                                      <p:cBhvr additive="base">
                                        <p:cTn id="7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autoUpdateAnimBg="0"/>
      <p:bldP spid="5" grpId="0" bldLvl="0" animBg="1" autoUpdateAnimBg="0"/>
      <p:bldP spid="6" grpId="0" bldLvl="0" animBg="1" autoUpdateAnimBg="0"/>
      <p:bldP spid="7" grpId="0" bldLvl="0" animBg="1" autoUpdateAnimBg="0"/>
      <p:bldP spid="12" grpId="0" bldLvl="0" autoUpdateAnimBg="0"/>
      <p:bldP spid="13" grpId="0" bldLvl="0" autoUpdateAnimBg="0"/>
      <p:bldP spid="14" grpId="0" bldLvl="0" autoUpdateAnimBg="0"/>
      <p:bldP spid="15" grpId="0" bldLvl="0" autoUpdateAnimBg="0"/>
      <p:bldP spid="16" grpId="0" bldLvl="0" autoUpdateAnimBg="0"/>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32" name="Group 40"/>
          <p:cNvGrpSpPr/>
          <p:nvPr/>
        </p:nvGrpSpPr>
        <p:grpSpPr bwMode="auto">
          <a:xfrm>
            <a:off x="3922713" y="3870325"/>
            <a:ext cx="3848100" cy="577850"/>
            <a:chOff x="2471" y="2438"/>
            <a:chExt cx="2424" cy="364"/>
          </a:xfrm>
          <a:solidFill>
            <a:schemeClr val="accent2"/>
          </a:solidFill>
        </p:grpSpPr>
        <p:sp>
          <p:nvSpPr>
            <p:cNvPr id="33796" name="Rectangle 4"/>
            <p:cNvSpPr>
              <a:spLocks noChangeArrowheads="1"/>
            </p:cNvSpPr>
            <p:nvPr/>
          </p:nvSpPr>
          <p:spPr bwMode="auto">
            <a:xfrm rot="10800000">
              <a:off x="2471" y="2438"/>
              <a:ext cx="2424" cy="364"/>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rot="10800000"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33798" name="Rectangle 6"/>
            <p:cNvSpPr>
              <a:spLocks noChangeArrowheads="1"/>
            </p:cNvSpPr>
            <p:nvPr/>
          </p:nvSpPr>
          <p:spPr bwMode="auto">
            <a:xfrm>
              <a:off x="2472" y="2449"/>
              <a:ext cx="2404" cy="297"/>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lstStyle/>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endParaRPr>
            </a:p>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ea typeface="微软雅黑" panose="020B0503020204020204" pitchFamily="34" charset="-122"/>
              </a:endParaRPr>
            </a:p>
          </p:txBody>
        </p:sp>
      </p:grpSp>
      <p:sp>
        <p:nvSpPr>
          <p:cNvPr id="33805" name="Rectangle 12"/>
          <p:cNvSpPr>
            <a:spLocks noChangeArrowheads="1"/>
          </p:cNvSpPr>
          <p:nvPr/>
        </p:nvSpPr>
        <p:spPr bwMode="auto">
          <a:xfrm>
            <a:off x="1173163" y="2116138"/>
            <a:ext cx="2001837" cy="1355725"/>
          </a:xfrm>
          <a:prstGeom prst="rect">
            <a:avLst/>
          </a:prstGeom>
          <a:solidFill>
            <a:schemeClr val="accent1"/>
          </a:solidFill>
          <a:ln>
            <a:noFill/>
          </a:ln>
        </p:spPr>
        <p:txBody>
          <a:bodyPr wrap="none" anchor="ctr"/>
          <a:lstStyle/>
          <a:p>
            <a:pPr eaLnBrk="1" fontAlgn="base" hangingPunct="1"/>
            <a:r>
              <a:rPr lang="zh-CN" altLang="en-US" sz="1500" b="1">
                <a:solidFill>
                  <a:srgbClr val="FFFFFF"/>
                </a:solidFill>
                <a:latin typeface="Verdana" panose="020B0604030504040204" pitchFamily="34" charset="0"/>
                <a:ea typeface="微软雅黑" panose="020B0503020204020204" pitchFamily="34" charset="-122"/>
                <a:sym typeface="Verdana" panose="020B0604030504040204" pitchFamily="34" charset="0"/>
              </a:rPr>
              <a:t>单击此处添加标题</a:t>
            </a:r>
            <a:endParaRPr lang="zh-CN" altLang="en-US" sz="1500">
              <a:ea typeface="微软雅黑" panose="020B0503020204020204" pitchFamily="34" charset="-122"/>
            </a:endParaRPr>
          </a:p>
        </p:txBody>
      </p:sp>
      <p:cxnSp>
        <p:nvCxnSpPr>
          <p:cNvPr id="33807" name="AutoShape 15"/>
          <p:cNvCxnSpPr>
            <a:cxnSpLocks noChangeShapeType="1"/>
            <a:stCxn id="33805" idx="0"/>
          </p:cNvCxnSpPr>
          <p:nvPr/>
        </p:nvCxnSpPr>
        <p:spPr bwMode="auto">
          <a:xfrm rot="16200000">
            <a:off x="2677319" y="869156"/>
            <a:ext cx="744538" cy="1749425"/>
          </a:xfrm>
          <a:prstGeom prst="bentConnector2">
            <a:avLst/>
          </a:prstGeom>
          <a:noFill/>
          <a:ln w="12700">
            <a:solidFill>
              <a:srgbClr val="000000"/>
            </a:solidFill>
            <a:miter lim="800000"/>
            <a:tailEnd type="triangle" w="med" len="med"/>
          </a:ln>
          <a:extLst>
            <a:ext uri="{909E8E84-426E-40DD-AFC4-6F175D3DCCD1}">
              <a14:hiddenFill xmlns:a14="http://schemas.microsoft.com/office/drawing/2010/main">
                <a:noFill/>
              </a14:hiddenFill>
            </a:ext>
          </a:extLst>
        </p:spPr>
      </p:cxnSp>
      <p:cxnSp>
        <p:nvCxnSpPr>
          <p:cNvPr id="33808" name="AutoShape 16"/>
          <p:cNvCxnSpPr>
            <a:cxnSpLocks noChangeShapeType="1"/>
            <a:stCxn id="33805" idx="2"/>
            <a:endCxn id="33798" idx="1"/>
          </p:cNvCxnSpPr>
          <p:nvPr/>
        </p:nvCxnSpPr>
        <p:spPr bwMode="auto">
          <a:xfrm rot="16200000" flipH="1">
            <a:off x="2723357" y="2923381"/>
            <a:ext cx="652462" cy="1749425"/>
          </a:xfrm>
          <a:prstGeom prst="bentConnector2">
            <a:avLst/>
          </a:prstGeom>
          <a:noFill/>
          <a:ln w="12700">
            <a:solidFill>
              <a:srgbClr val="000000"/>
            </a:solidFill>
            <a:miter lim="800000"/>
            <a:tailEnd type="triangle" w="med" len="med"/>
          </a:ln>
          <a:extLst>
            <a:ext uri="{909E8E84-426E-40DD-AFC4-6F175D3DCCD1}">
              <a14:hiddenFill xmlns:a14="http://schemas.microsoft.com/office/drawing/2010/main">
                <a:noFill/>
              </a14:hiddenFill>
            </a:ext>
          </a:extLst>
        </p:spPr>
      </p:cxnSp>
      <p:grpSp>
        <p:nvGrpSpPr>
          <p:cNvPr id="33831" name="Group 39"/>
          <p:cNvGrpSpPr/>
          <p:nvPr/>
        </p:nvGrpSpPr>
        <p:grpSpPr bwMode="auto">
          <a:xfrm>
            <a:off x="3922713" y="3028950"/>
            <a:ext cx="3848100" cy="577850"/>
            <a:chOff x="2471" y="1908"/>
            <a:chExt cx="2424" cy="364"/>
          </a:xfrm>
          <a:solidFill>
            <a:schemeClr val="accent1"/>
          </a:solidFill>
        </p:grpSpPr>
        <p:sp>
          <p:nvSpPr>
            <p:cNvPr id="33823" name="Rectangle 4"/>
            <p:cNvSpPr>
              <a:spLocks noChangeArrowheads="1"/>
            </p:cNvSpPr>
            <p:nvPr/>
          </p:nvSpPr>
          <p:spPr bwMode="auto">
            <a:xfrm rot="10800000">
              <a:off x="2471" y="1908"/>
              <a:ext cx="2424" cy="364"/>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rot="10800000"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33824" name="Rectangle 6"/>
            <p:cNvSpPr>
              <a:spLocks noChangeArrowheads="1"/>
            </p:cNvSpPr>
            <p:nvPr/>
          </p:nvSpPr>
          <p:spPr bwMode="auto">
            <a:xfrm>
              <a:off x="2472" y="1919"/>
              <a:ext cx="2404" cy="297"/>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lstStyle/>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endParaRPr>
            </a:p>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ea typeface="微软雅黑" panose="020B0503020204020204" pitchFamily="34" charset="-122"/>
              </a:endParaRPr>
            </a:p>
          </p:txBody>
        </p:sp>
      </p:grpSp>
      <p:grpSp>
        <p:nvGrpSpPr>
          <p:cNvPr id="33830" name="Group 38"/>
          <p:cNvGrpSpPr/>
          <p:nvPr/>
        </p:nvGrpSpPr>
        <p:grpSpPr bwMode="auto">
          <a:xfrm>
            <a:off x="3922713" y="2092325"/>
            <a:ext cx="3848100" cy="577850"/>
            <a:chOff x="2471" y="1318"/>
            <a:chExt cx="2424" cy="364"/>
          </a:xfrm>
          <a:solidFill>
            <a:schemeClr val="accent1"/>
          </a:solidFill>
        </p:grpSpPr>
        <p:sp>
          <p:nvSpPr>
            <p:cNvPr id="33825" name="Rectangle 4"/>
            <p:cNvSpPr>
              <a:spLocks noChangeArrowheads="1"/>
            </p:cNvSpPr>
            <p:nvPr/>
          </p:nvSpPr>
          <p:spPr bwMode="auto">
            <a:xfrm rot="10800000">
              <a:off x="2471" y="1318"/>
              <a:ext cx="2424" cy="364"/>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rot="10800000"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33826" name="Rectangle 6"/>
            <p:cNvSpPr>
              <a:spLocks noChangeArrowheads="1"/>
            </p:cNvSpPr>
            <p:nvPr/>
          </p:nvSpPr>
          <p:spPr bwMode="auto">
            <a:xfrm>
              <a:off x="2472" y="1329"/>
              <a:ext cx="2404" cy="297"/>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lstStyle/>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endParaRPr>
            </a:p>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ea typeface="微软雅黑" panose="020B0503020204020204" pitchFamily="34" charset="-122"/>
              </a:endParaRPr>
            </a:p>
          </p:txBody>
        </p:sp>
      </p:grpSp>
      <p:grpSp>
        <p:nvGrpSpPr>
          <p:cNvPr id="33829" name="Group 37"/>
          <p:cNvGrpSpPr/>
          <p:nvPr/>
        </p:nvGrpSpPr>
        <p:grpSpPr bwMode="auto">
          <a:xfrm>
            <a:off x="3922713" y="1128713"/>
            <a:ext cx="3848100" cy="577850"/>
            <a:chOff x="2471" y="711"/>
            <a:chExt cx="2424" cy="364"/>
          </a:xfrm>
          <a:solidFill>
            <a:schemeClr val="accent2"/>
          </a:solidFill>
        </p:grpSpPr>
        <p:sp>
          <p:nvSpPr>
            <p:cNvPr id="33827" name="Rectangle 4"/>
            <p:cNvSpPr>
              <a:spLocks noChangeArrowheads="1"/>
            </p:cNvSpPr>
            <p:nvPr/>
          </p:nvSpPr>
          <p:spPr bwMode="auto">
            <a:xfrm rot="10800000">
              <a:off x="2471" y="711"/>
              <a:ext cx="2424" cy="364"/>
            </a:xfrm>
            <a:prstGeom prst="rect">
              <a:avLst/>
            </a:prstGeom>
            <a:grpFill/>
            <a:ln>
              <a:noFill/>
            </a:ln>
            <a:extLst>
              <a:ext uri="{91240B29-F687-4F45-9708-019B960494DF}">
                <a14:hiddenLine xmlns:a14="http://schemas.microsoft.com/office/drawing/2010/main" w="3175">
                  <a:solidFill>
                    <a:srgbClr val="C0C0C0"/>
                  </a:solidFill>
                  <a:miter lim="800000"/>
                  <a:headEnd/>
                  <a:tailEnd/>
                </a14:hiddenLine>
              </a:ext>
            </a:extLst>
          </p:spPr>
          <p:txBody>
            <a:bodyPr rot="10800000" wrap="none" anchor="ct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sp>
          <p:nvSpPr>
            <p:cNvPr id="33828" name="Rectangle 6"/>
            <p:cNvSpPr>
              <a:spLocks noChangeArrowheads="1"/>
            </p:cNvSpPr>
            <p:nvPr/>
          </p:nvSpPr>
          <p:spPr bwMode="auto">
            <a:xfrm>
              <a:off x="2472" y="722"/>
              <a:ext cx="2404" cy="297"/>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nchor="ctr"/>
            <a:lstStyle/>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endParaRPr>
            </a:p>
            <a:p>
              <a:pPr eaLnBrk="1" fontAlgn="base" hangingPunct="1"/>
              <a:r>
                <a:rPr lang="zh-CN" altLang="en-US" sz="1200">
                  <a:solidFill>
                    <a:srgbClr val="F8F8F8"/>
                  </a:solidFill>
                  <a:latin typeface="Verdana" panose="020B0604030504040204" pitchFamily="34" charset="0"/>
                  <a:ea typeface="微软雅黑" panose="020B0503020204020204" pitchFamily="34" charset="-122"/>
                  <a:sym typeface="Verdana" panose="020B0604030504040204" pitchFamily="34" charset="0"/>
                </a:rPr>
                <a:t>此处输入文本</a:t>
              </a:r>
              <a:endParaRPr lang="zh-CN" altLang="en-US" sz="1200">
                <a:solidFill>
                  <a:srgbClr val="F8F8F8"/>
                </a:solidFill>
                <a:ea typeface="微软雅黑" panose="020B0503020204020204" pitchFamily="34" charset="-122"/>
              </a:endParaRPr>
            </a:p>
          </p:txBody>
        </p:sp>
      </p:grpSp>
      <p:sp>
        <p:nvSpPr>
          <p:cNvPr id="17"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8" name="直接连接符 17"/>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33805"/>
                                        </p:tgtEl>
                                        <p:attrNameLst>
                                          <p:attrName>style.visibility</p:attrName>
                                        </p:attrNameLst>
                                      </p:cBhvr>
                                      <p:to>
                                        <p:strVal val="visible"/>
                                      </p:to>
                                    </p:set>
                                    <p:animEffect transition="in" filter="wipe(down)">
                                      <p:cBhvr>
                                        <p:cTn id="13" dur="290">
                                          <p:stCondLst>
                                            <p:cond delay="0"/>
                                          </p:stCondLst>
                                        </p:cTn>
                                        <p:tgtEl>
                                          <p:spTgt spid="33805"/>
                                        </p:tgtEl>
                                      </p:cBhvr>
                                    </p:animEffect>
                                    <p:anim calcmode="lin" valueType="num">
                                      <p:cBhvr>
                                        <p:cTn id="14" dur="911" tmFilter="0,0; 0.14,0.36; 0.43,0.73; 0.71,0.91; 1.0,1.0">
                                          <p:stCondLst>
                                            <p:cond delay="0"/>
                                          </p:stCondLst>
                                        </p:cTn>
                                        <p:tgtEl>
                                          <p:spTgt spid="33805"/>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33805"/>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33805"/>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33805"/>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33805"/>
                                        </p:tgtEl>
                                        <p:attrNameLst>
                                          <p:attrName>ppt_y</p:attrName>
                                        </p:attrNameLst>
                                      </p:cBhvr>
                                      <p:tavLst>
                                        <p:tav tm="0" fmla="#ppt_y-sin(pi*$)/81">
                                          <p:val>
                                            <p:fltVal val="0"/>
                                          </p:val>
                                        </p:tav>
                                        <p:tav tm="100000">
                                          <p:val>
                                            <p:fltVal val="1"/>
                                          </p:val>
                                        </p:tav>
                                      </p:tavLst>
                                    </p:anim>
                                    <p:animScale>
                                      <p:cBhvr>
                                        <p:cTn id="19" dur="13">
                                          <p:stCondLst>
                                            <p:cond delay="325"/>
                                          </p:stCondLst>
                                        </p:cTn>
                                        <p:tgtEl>
                                          <p:spTgt spid="33805"/>
                                        </p:tgtEl>
                                      </p:cBhvr>
                                      <p:to x="100000" y="60000"/>
                                    </p:animScale>
                                    <p:animScale>
                                      <p:cBhvr>
                                        <p:cTn id="20" dur="83" decel="50000">
                                          <p:stCondLst>
                                            <p:cond delay="338"/>
                                          </p:stCondLst>
                                        </p:cTn>
                                        <p:tgtEl>
                                          <p:spTgt spid="33805"/>
                                        </p:tgtEl>
                                      </p:cBhvr>
                                      <p:to x="100000" y="100000"/>
                                    </p:animScale>
                                    <p:animScale>
                                      <p:cBhvr>
                                        <p:cTn id="21" dur="13">
                                          <p:stCondLst>
                                            <p:cond delay="656"/>
                                          </p:stCondLst>
                                        </p:cTn>
                                        <p:tgtEl>
                                          <p:spTgt spid="33805"/>
                                        </p:tgtEl>
                                      </p:cBhvr>
                                      <p:to x="100000" y="80000"/>
                                    </p:animScale>
                                    <p:animScale>
                                      <p:cBhvr>
                                        <p:cTn id="22" dur="83" decel="50000">
                                          <p:stCondLst>
                                            <p:cond delay="669"/>
                                          </p:stCondLst>
                                        </p:cTn>
                                        <p:tgtEl>
                                          <p:spTgt spid="33805"/>
                                        </p:tgtEl>
                                      </p:cBhvr>
                                      <p:to x="100000" y="100000"/>
                                    </p:animScale>
                                    <p:animScale>
                                      <p:cBhvr>
                                        <p:cTn id="23" dur="13">
                                          <p:stCondLst>
                                            <p:cond delay="821"/>
                                          </p:stCondLst>
                                        </p:cTn>
                                        <p:tgtEl>
                                          <p:spTgt spid="33805"/>
                                        </p:tgtEl>
                                      </p:cBhvr>
                                      <p:to x="100000" y="90000"/>
                                    </p:animScale>
                                    <p:animScale>
                                      <p:cBhvr>
                                        <p:cTn id="24" dur="83" decel="50000">
                                          <p:stCondLst>
                                            <p:cond delay="834"/>
                                          </p:stCondLst>
                                        </p:cTn>
                                        <p:tgtEl>
                                          <p:spTgt spid="33805"/>
                                        </p:tgtEl>
                                      </p:cBhvr>
                                      <p:to x="100000" y="100000"/>
                                    </p:animScale>
                                    <p:animScale>
                                      <p:cBhvr>
                                        <p:cTn id="25" dur="13">
                                          <p:stCondLst>
                                            <p:cond delay="904"/>
                                          </p:stCondLst>
                                        </p:cTn>
                                        <p:tgtEl>
                                          <p:spTgt spid="33805"/>
                                        </p:tgtEl>
                                      </p:cBhvr>
                                      <p:to x="100000" y="95000"/>
                                    </p:animScale>
                                    <p:animScale>
                                      <p:cBhvr>
                                        <p:cTn id="26" dur="83" decel="50000">
                                          <p:stCondLst>
                                            <p:cond delay="917"/>
                                          </p:stCondLst>
                                        </p:cTn>
                                        <p:tgtEl>
                                          <p:spTgt spid="33805"/>
                                        </p:tgtEl>
                                      </p:cBhvr>
                                      <p:to x="100000" y="100000"/>
                                    </p:animScale>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3807"/>
                                        </p:tgtEl>
                                        <p:attrNameLst>
                                          <p:attrName>style.visibility</p:attrName>
                                        </p:attrNameLst>
                                      </p:cBhvr>
                                      <p:to>
                                        <p:strVal val="visible"/>
                                      </p:to>
                                    </p:set>
                                    <p:animEffect transition="in" filter="wipe(left)">
                                      <p:cBhvr>
                                        <p:cTn id="30" dur="1000"/>
                                        <p:tgtEl>
                                          <p:spTgt spid="33807"/>
                                        </p:tgtEl>
                                      </p:cBhvr>
                                    </p:animEffect>
                                  </p:childTnLst>
                                </p:cTn>
                              </p:par>
                              <p:par>
                                <p:cTn id="31" presetID="22" presetClass="entr" presetSubtype="8" fill="hold" nodeType="withEffect">
                                  <p:stCondLst>
                                    <p:cond delay="0"/>
                                  </p:stCondLst>
                                  <p:childTnLst>
                                    <p:set>
                                      <p:cBhvr>
                                        <p:cTn id="32" dur="1" fill="hold">
                                          <p:stCondLst>
                                            <p:cond delay="0"/>
                                          </p:stCondLst>
                                        </p:cTn>
                                        <p:tgtEl>
                                          <p:spTgt spid="33808"/>
                                        </p:tgtEl>
                                        <p:attrNameLst>
                                          <p:attrName>style.visibility</p:attrName>
                                        </p:attrNameLst>
                                      </p:cBhvr>
                                      <p:to>
                                        <p:strVal val="visible"/>
                                      </p:to>
                                    </p:set>
                                    <p:animEffect transition="in" filter="wipe(left)">
                                      <p:cBhvr>
                                        <p:cTn id="33" dur="1000"/>
                                        <p:tgtEl>
                                          <p:spTgt spid="33808"/>
                                        </p:tgtEl>
                                      </p:cBhvr>
                                    </p:animEffect>
                                  </p:childTnLst>
                                </p:cTn>
                              </p:par>
                            </p:childTnLst>
                          </p:cTn>
                        </p:par>
                        <p:par>
                          <p:cTn id="34" fill="hold">
                            <p:stCondLst>
                              <p:cond delay="1500"/>
                            </p:stCondLst>
                            <p:childTnLst>
                              <p:par>
                                <p:cTn id="35" presetID="2" presetClass="entr" presetSubtype="8" fill="hold" nodeType="afterEffect">
                                  <p:stCondLst>
                                    <p:cond delay="0"/>
                                  </p:stCondLst>
                                  <p:childTnLst>
                                    <p:set>
                                      <p:cBhvr>
                                        <p:cTn id="36" dur="1" fill="hold">
                                          <p:stCondLst>
                                            <p:cond delay="0"/>
                                          </p:stCondLst>
                                        </p:cTn>
                                        <p:tgtEl>
                                          <p:spTgt spid="33829"/>
                                        </p:tgtEl>
                                        <p:attrNameLst>
                                          <p:attrName>style.visibility</p:attrName>
                                        </p:attrNameLst>
                                      </p:cBhvr>
                                      <p:to>
                                        <p:strVal val="visible"/>
                                      </p:to>
                                    </p:set>
                                    <p:anim calcmode="lin" valueType="num">
                                      <p:cBhvr additive="base">
                                        <p:cTn id="37" dur="500" fill="hold"/>
                                        <p:tgtEl>
                                          <p:spTgt spid="33829"/>
                                        </p:tgtEl>
                                        <p:attrNameLst>
                                          <p:attrName>ppt_x</p:attrName>
                                        </p:attrNameLst>
                                      </p:cBhvr>
                                      <p:tavLst>
                                        <p:tav tm="0">
                                          <p:val>
                                            <p:strVal val="0-#ppt_w/2"/>
                                          </p:val>
                                        </p:tav>
                                        <p:tav tm="100000">
                                          <p:val>
                                            <p:strVal val="#ppt_x"/>
                                          </p:val>
                                        </p:tav>
                                      </p:tavLst>
                                    </p:anim>
                                    <p:anim calcmode="lin" valueType="num">
                                      <p:cBhvr additive="base">
                                        <p:cTn id="38" dur="500" fill="hold"/>
                                        <p:tgtEl>
                                          <p:spTgt spid="33829"/>
                                        </p:tgtEl>
                                        <p:attrNameLst>
                                          <p:attrName>ppt_y</p:attrName>
                                        </p:attrNameLst>
                                      </p:cBhvr>
                                      <p:tavLst>
                                        <p:tav tm="0">
                                          <p:val>
                                            <p:strVal val="#ppt_y"/>
                                          </p:val>
                                        </p:tav>
                                        <p:tav tm="100000">
                                          <p:val>
                                            <p:strVal val="#ppt_y"/>
                                          </p:val>
                                        </p:tav>
                                      </p:tavLst>
                                    </p:anim>
                                  </p:childTnLst>
                                </p:cTn>
                              </p:par>
                            </p:childTnLst>
                          </p:cTn>
                        </p:par>
                        <p:par>
                          <p:cTn id="39" fill="hold">
                            <p:stCondLst>
                              <p:cond delay="2000"/>
                            </p:stCondLst>
                            <p:childTnLst>
                              <p:par>
                                <p:cTn id="40" presetID="2" presetClass="entr" presetSubtype="8" fill="hold" nodeType="afterEffect">
                                  <p:stCondLst>
                                    <p:cond delay="0"/>
                                  </p:stCondLst>
                                  <p:childTnLst>
                                    <p:set>
                                      <p:cBhvr>
                                        <p:cTn id="41" dur="1" fill="hold">
                                          <p:stCondLst>
                                            <p:cond delay="0"/>
                                          </p:stCondLst>
                                        </p:cTn>
                                        <p:tgtEl>
                                          <p:spTgt spid="33830"/>
                                        </p:tgtEl>
                                        <p:attrNameLst>
                                          <p:attrName>style.visibility</p:attrName>
                                        </p:attrNameLst>
                                      </p:cBhvr>
                                      <p:to>
                                        <p:strVal val="visible"/>
                                      </p:to>
                                    </p:set>
                                    <p:anim calcmode="lin" valueType="num">
                                      <p:cBhvr additive="base">
                                        <p:cTn id="42" dur="500" fill="hold"/>
                                        <p:tgtEl>
                                          <p:spTgt spid="33830"/>
                                        </p:tgtEl>
                                        <p:attrNameLst>
                                          <p:attrName>ppt_x</p:attrName>
                                        </p:attrNameLst>
                                      </p:cBhvr>
                                      <p:tavLst>
                                        <p:tav tm="0">
                                          <p:val>
                                            <p:strVal val="0-#ppt_w/2"/>
                                          </p:val>
                                        </p:tav>
                                        <p:tav tm="100000">
                                          <p:val>
                                            <p:strVal val="#ppt_x"/>
                                          </p:val>
                                        </p:tav>
                                      </p:tavLst>
                                    </p:anim>
                                    <p:anim calcmode="lin" valueType="num">
                                      <p:cBhvr additive="base">
                                        <p:cTn id="43" dur="500" fill="hold"/>
                                        <p:tgtEl>
                                          <p:spTgt spid="33830"/>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nodeType="afterEffect">
                                  <p:stCondLst>
                                    <p:cond delay="0"/>
                                  </p:stCondLst>
                                  <p:childTnLst>
                                    <p:set>
                                      <p:cBhvr>
                                        <p:cTn id="46" dur="1" fill="hold">
                                          <p:stCondLst>
                                            <p:cond delay="0"/>
                                          </p:stCondLst>
                                        </p:cTn>
                                        <p:tgtEl>
                                          <p:spTgt spid="33831"/>
                                        </p:tgtEl>
                                        <p:attrNameLst>
                                          <p:attrName>style.visibility</p:attrName>
                                        </p:attrNameLst>
                                      </p:cBhvr>
                                      <p:to>
                                        <p:strVal val="visible"/>
                                      </p:to>
                                    </p:set>
                                    <p:anim calcmode="lin" valueType="num">
                                      <p:cBhvr additive="base">
                                        <p:cTn id="47" dur="500" fill="hold"/>
                                        <p:tgtEl>
                                          <p:spTgt spid="33831"/>
                                        </p:tgtEl>
                                        <p:attrNameLst>
                                          <p:attrName>ppt_x</p:attrName>
                                        </p:attrNameLst>
                                      </p:cBhvr>
                                      <p:tavLst>
                                        <p:tav tm="0">
                                          <p:val>
                                            <p:strVal val="1+#ppt_w/2"/>
                                          </p:val>
                                        </p:tav>
                                        <p:tav tm="100000">
                                          <p:val>
                                            <p:strVal val="#ppt_x"/>
                                          </p:val>
                                        </p:tav>
                                      </p:tavLst>
                                    </p:anim>
                                    <p:anim calcmode="lin" valueType="num">
                                      <p:cBhvr additive="base">
                                        <p:cTn id="48" dur="500" fill="hold"/>
                                        <p:tgtEl>
                                          <p:spTgt spid="33831"/>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2" presetClass="entr" presetSubtype="8" fill="hold" nodeType="afterEffect">
                                  <p:stCondLst>
                                    <p:cond delay="0"/>
                                  </p:stCondLst>
                                  <p:childTnLst>
                                    <p:set>
                                      <p:cBhvr>
                                        <p:cTn id="51" dur="1" fill="hold">
                                          <p:stCondLst>
                                            <p:cond delay="0"/>
                                          </p:stCondLst>
                                        </p:cTn>
                                        <p:tgtEl>
                                          <p:spTgt spid="33832"/>
                                        </p:tgtEl>
                                        <p:attrNameLst>
                                          <p:attrName>style.visibility</p:attrName>
                                        </p:attrNameLst>
                                      </p:cBhvr>
                                      <p:to>
                                        <p:strVal val="visible"/>
                                      </p:to>
                                    </p:set>
                                    <p:anim calcmode="lin" valueType="num">
                                      <p:cBhvr additive="base">
                                        <p:cTn id="52" dur="500" fill="hold"/>
                                        <p:tgtEl>
                                          <p:spTgt spid="33832"/>
                                        </p:tgtEl>
                                        <p:attrNameLst>
                                          <p:attrName>ppt_x</p:attrName>
                                        </p:attrNameLst>
                                      </p:cBhvr>
                                      <p:tavLst>
                                        <p:tav tm="0">
                                          <p:val>
                                            <p:strVal val="0-#ppt_w/2"/>
                                          </p:val>
                                        </p:tav>
                                        <p:tav tm="100000">
                                          <p:val>
                                            <p:strVal val="#ppt_x"/>
                                          </p:val>
                                        </p:tav>
                                      </p:tavLst>
                                    </p:anim>
                                    <p:anim calcmode="lin" valueType="num">
                                      <p:cBhvr additive="base">
                                        <p:cTn id="53" dur="500" fill="hold"/>
                                        <p:tgtEl>
                                          <p:spTgt spid="33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5"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7" name="Rectangle 12"/>
          <p:cNvSpPr>
            <a:spLocks noChangeArrowheads="1"/>
          </p:cNvSpPr>
          <p:nvPr/>
        </p:nvSpPr>
        <p:spPr bwMode="auto">
          <a:xfrm>
            <a:off x="1076325" y="3440113"/>
            <a:ext cx="1438275" cy="274637"/>
          </a:xfrm>
          <a:prstGeom prst="rect">
            <a:avLst/>
          </a:prstGeom>
          <a:solidFill>
            <a:schemeClr val="accent2"/>
          </a:solidFill>
          <a:ln>
            <a:noFill/>
          </a:ln>
        </p:spPr>
        <p:txBody>
          <a:bodyPr anchor="ctr">
            <a:spAutoFit/>
          </a:bodyPr>
          <a:lstStyle/>
          <a:p>
            <a:pPr eaLnBrk="1" fontAlgn="base" hangingPunct="1">
              <a:spcBef>
                <a:spcPct val="50000"/>
              </a:spcBef>
            </a:pPr>
            <a:r>
              <a:rPr lang="zh-CN" altLang="en-US" sz="1200" b="1" dirty="0">
                <a:solidFill>
                  <a:srgbClr val="F8F8F8"/>
                </a:solidFill>
                <a:ea typeface="微软雅黑" panose="020B0503020204020204" pitchFamily="34" charset="-122"/>
                <a:sym typeface="Verdana" panose="020B0604030504040204" pitchFamily="34" charset="0"/>
              </a:rPr>
              <a:t>单击此处添加文字</a:t>
            </a:r>
            <a:endParaRPr lang="zh-CN" altLang="en-US" sz="1200" dirty="0">
              <a:solidFill>
                <a:srgbClr val="F8F8F8"/>
              </a:solidFill>
              <a:ea typeface="微软雅黑" panose="020B0503020204020204" pitchFamily="34" charset="-122"/>
            </a:endParaRPr>
          </a:p>
        </p:txBody>
      </p:sp>
      <p:sp>
        <p:nvSpPr>
          <p:cNvPr id="9239" name="Rectangle 12"/>
          <p:cNvSpPr>
            <a:spLocks noChangeArrowheads="1"/>
          </p:cNvSpPr>
          <p:nvPr/>
        </p:nvSpPr>
        <p:spPr bwMode="auto">
          <a:xfrm>
            <a:off x="2981325" y="3440113"/>
            <a:ext cx="1438275" cy="274637"/>
          </a:xfrm>
          <a:prstGeom prst="rect">
            <a:avLst/>
          </a:prstGeom>
          <a:solidFill>
            <a:schemeClr val="accent1"/>
          </a:solidFill>
          <a:ln>
            <a:noFill/>
          </a:ln>
        </p:spPr>
        <p:txBody>
          <a:bodyPr anchor="ctr">
            <a:spAutoFit/>
          </a:bodyPr>
          <a:lstStyle/>
          <a:p>
            <a:pPr eaLnBrk="1" fontAlgn="base" hangingPunct="1">
              <a:spcBef>
                <a:spcPct val="50000"/>
              </a:spcBef>
            </a:pPr>
            <a:r>
              <a:rPr lang="zh-CN" altLang="en-US" sz="1200" b="1" dirty="0">
                <a:solidFill>
                  <a:srgbClr val="F8F8F8"/>
                </a:solidFill>
                <a:ea typeface="微软雅黑" panose="020B0503020204020204" pitchFamily="34" charset="-122"/>
                <a:sym typeface="Verdana" panose="020B0604030504040204" pitchFamily="34" charset="0"/>
              </a:rPr>
              <a:t>单击此处添加文字</a:t>
            </a:r>
            <a:endParaRPr lang="zh-CN" altLang="en-US" sz="1200" dirty="0">
              <a:solidFill>
                <a:srgbClr val="F8F8F8"/>
              </a:solidFill>
              <a:ea typeface="微软雅黑" panose="020B0503020204020204" pitchFamily="34" charset="-122"/>
            </a:endParaRPr>
          </a:p>
        </p:txBody>
      </p:sp>
      <p:sp>
        <p:nvSpPr>
          <p:cNvPr id="9241" name="Rectangle 12"/>
          <p:cNvSpPr>
            <a:spLocks noChangeArrowheads="1"/>
          </p:cNvSpPr>
          <p:nvPr/>
        </p:nvSpPr>
        <p:spPr bwMode="auto">
          <a:xfrm>
            <a:off x="4886325" y="3440113"/>
            <a:ext cx="1438275" cy="274637"/>
          </a:xfrm>
          <a:prstGeom prst="rect">
            <a:avLst/>
          </a:prstGeom>
          <a:solidFill>
            <a:schemeClr val="accent2"/>
          </a:solidFill>
          <a:ln>
            <a:noFill/>
          </a:ln>
        </p:spPr>
        <p:txBody>
          <a:bodyPr anchor="ctr">
            <a:spAutoFit/>
          </a:bodyPr>
          <a:lstStyle/>
          <a:p>
            <a:pPr eaLnBrk="1" fontAlgn="base" hangingPunct="1">
              <a:spcBef>
                <a:spcPct val="50000"/>
              </a:spcBef>
            </a:pPr>
            <a:r>
              <a:rPr lang="zh-CN" altLang="en-US" sz="1200" b="1" dirty="0">
                <a:solidFill>
                  <a:srgbClr val="F8F8F8"/>
                </a:solidFill>
                <a:ea typeface="微软雅黑" panose="020B0503020204020204" pitchFamily="34" charset="-122"/>
                <a:sym typeface="Verdana" panose="020B0604030504040204" pitchFamily="34" charset="0"/>
              </a:rPr>
              <a:t>单击此处添加文字</a:t>
            </a:r>
            <a:endParaRPr lang="zh-CN" altLang="en-US" sz="1200" dirty="0">
              <a:solidFill>
                <a:srgbClr val="F8F8F8"/>
              </a:solidFill>
              <a:ea typeface="微软雅黑" panose="020B0503020204020204" pitchFamily="34" charset="-122"/>
            </a:endParaRPr>
          </a:p>
        </p:txBody>
      </p:sp>
      <p:sp>
        <p:nvSpPr>
          <p:cNvPr id="9243" name="Rectangle 12"/>
          <p:cNvSpPr>
            <a:spLocks noChangeArrowheads="1"/>
          </p:cNvSpPr>
          <p:nvPr/>
        </p:nvSpPr>
        <p:spPr bwMode="auto">
          <a:xfrm>
            <a:off x="6791325" y="3440113"/>
            <a:ext cx="1438275" cy="274637"/>
          </a:xfrm>
          <a:prstGeom prst="rect">
            <a:avLst/>
          </a:prstGeom>
          <a:solidFill>
            <a:schemeClr val="accent1"/>
          </a:solidFill>
          <a:ln>
            <a:noFill/>
          </a:ln>
        </p:spPr>
        <p:txBody>
          <a:bodyPr anchor="ctr">
            <a:spAutoFit/>
          </a:bodyPr>
          <a:lstStyle/>
          <a:p>
            <a:pPr eaLnBrk="1" fontAlgn="base" hangingPunct="1">
              <a:spcBef>
                <a:spcPct val="50000"/>
              </a:spcBef>
            </a:pPr>
            <a:r>
              <a:rPr lang="zh-CN" altLang="en-US" sz="1200" b="1" dirty="0">
                <a:solidFill>
                  <a:srgbClr val="F8F8F8"/>
                </a:solidFill>
                <a:ea typeface="微软雅黑" panose="020B0503020204020204" pitchFamily="34" charset="-122"/>
                <a:sym typeface="Verdana" panose="020B0604030504040204" pitchFamily="34" charset="0"/>
              </a:rPr>
              <a:t>单击此处添加文字</a:t>
            </a:r>
            <a:endParaRPr lang="zh-CN" altLang="en-US" sz="1200" dirty="0">
              <a:solidFill>
                <a:srgbClr val="F8F8F8"/>
              </a:solidFill>
              <a:ea typeface="微软雅黑" panose="020B0503020204020204" pitchFamily="34" charset="-122"/>
            </a:endParaRPr>
          </a:p>
        </p:txBody>
      </p:sp>
      <p:pic>
        <p:nvPicPr>
          <p:cNvPr id="9245" name="Picture 29" descr="123"/>
          <p:cNvPicPr>
            <a:picLocks noChangeAspect="1" noChangeArrowheads="1"/>
          </p:cNvPicPr>
          <p:nvPr/>
        </p:nvPicPr>
        <p:blipFill>
          <a:blip r:embed="rId1">
            <a:extLst>
              <a:ext uri="{28A0092B-C50C-407E-A947-70E740481C1C}">
                <a14:useLocalDpi xmlns:a14="http://schemas.microsoft.com/office/drawing/2010/main" val="0"/>
              </a:ext>
            </a:extLst>
          </a:blip>
          <a:srcRect l="12564" t="45586" r="72830" b="24956"/>
          <a:stretch>
            <a:fillRect/>
          </a:stretch>
        </p:blipFill>
        <p:spPr bwMode="auto">
          <a:xfrm>
            <a:off x="1066800" y="1201738"/>
            <a:ext cx="1447800" cy="2055812"/>
          </a:xfrm>
          <a:prstGeom prst="rect">
            <a:avLst/>
          </a:prstGeom>
          <a:noFill/>
          <a:extLst>
            <a:ext uri="{909E8E84-426E-40DD-AFC4-6F175D3DCCD1}">
              <a14:hiddenFill xmlns:a14="http://schemas.microsoft.com/office/drawing/2010/main">
                <a:solidFill>
                  <a:srgbClr val="FFFFFF"/>
                </a:solidFill>
              </a14:hiddenFill>
            </a:ext>
          </a:extLst>
        </p:spPr>
      </p:pic>
      <p:pic>
        <p:nvPicPr>
          <p:cNvPr id="9246" name="Picture 30" descr="123"/>
          <p:cNvPicPr>
            <a:picLocks noChangeAspect="1" noChangeArrowheads="1"/>
          </p:cNvPicPr>
          <p:nvPr/>
        </p:nvPicPr>
        <p:blipFill>
          <a:blip r:embed="rId1">
            <a:extLst>
              <a:ext uri="{28A0092B-C50C-407E-A947-70E740481C1C}">
                <a14:useLocalDpi xmlns:a14="http://schemas.microsoft.com/office/drawing/2010/main" val="0"/>
              </a:ext>
            </a:extLst>
          </a:blip>
          <a:srcRect l="53305" t="45586" r="32089" b="24956"/>
          <a:stretch>
            <a:fillRect/>
          </a:stretch>
        </p:blipFill>
        <p:spPr bwMode="auto">
          <a:xfrm>
            <a:off x="4876800" y="1201738"/>
            <a:ext cx="1447800" cy="2055812"/>
          </a:xfrm>
          <a:prstGeom prst="rect">
            <a:avLst/>
          </a:prstGeom>
          <a:noFill/>
          <a:extLst>
            <a:ext uri="{909E8E84-426E-40DD-AFC4-6F175D3DCCD1}">
              <a14:hiddenFill xmlns:a14="http://schemas.microsoft.com/office/drawing/2010/main">
                <a:solidFill>
                  <a:srgbClr val="FFFFFF"/>
                </a:solidFill>
              </a14:hiddenFill>
            </a:ext>
          </a:extLst>
        </p:spPr>
      </p:pic>
      <p:pic>
        <p:nvPicPr>
          <p:cNvPr id="9247" name="Picture 31" descr="123"/>
          <p:cNvPicPr>
            <a:picLocks noChangeAspect="1" noChangeArrowheads="1"/>
          </p:cNvPicPr>
          <p:nvPr/>
        </p:nvPicPr>
        <p:blipFill>
          <a:blip r:embed="rId1">
            <a:extLst>
              <a:ext uri="{28A0092B-C50C-407E-A947-70E740481C1C}">
                <a14:useLocalDpi xmlns:a14="http://schemas.microsoft.com/office/drawing/2010/main" val="0"/>
              </a:ext>
            </a:extLst>
          </a:blip>
          <a:srcRect l="69560" t="45586" r="15834" b="24956"/>
          <a:stretch>
            <a:fillRect/>
          </a:stretch>
        </p:blipFill>
        <p:spPr bwMode="auto">
          <a:xfrm>
            <a:off x="6781800" y="1201738"/>
            <a:ext cx="1447800" cy="2055812"/>
          </a:xfrm>
          <a:prstGeom prst="rect">
            <a:avLst/>
          </a:prstGeom>
          <a:noFill/>
          <a:extLst>
            <a:ext uri="{909E8E84-426E-40DD-AFC4-6F175D3DCCD1}">
              <a14:hiddenFill xmlns:a14="http://schemas.microsoft.com/office/drawing/2010/main">
                <a:solidFill>
                  <a:srgbClr val="FFFFFF"/>
                </a:solidFill>
              </a14:hiddenFill>
            </a:ext>
          </a:extLst>
        </p:spPr>
      </p:pic>
      <p:pic>
        <p:nvPicPr>
          <p:cNvPr id="9248" name="Picture 32" descr="123"/>
          <p:cNvPicPr>
            <a:picLocks noChangeAspect="1" noChangeArrowheads="1"/>
          </p:cNvPicPr>
          <p:nvPr/>
        </p:nvPicPr>
        <p:blipFill>
          <a:blip r:embed="rId1">
            <a:extLst>
              <a:ext uri="{28A0092B-C50C-407E-A947-70E740481C1C}">
                <a14:useLocalDpi xmlns:a14="http://schemas.microsoft.com/office/drawing/2010/main" val="0"/>
              </a:ext>
            </a:extLst>
          </a:blip>
          <a:srcRect l="31013" t="45586" r="54381" b="24956"/>
          <a:stretch>
            <a:fillRect/>
          </a:stretch>
        </p:blipFill>
        <p:spPr bwMode="auto">
          <a:xfrm>
            <a:off x="2971800" y="1201738"/>
            <a:ext cx="1447800" cy="2055812"/>
          </a:xfrm>
          <a:prstGeom prst="rect">
            <a:avLst/>
          </a:prstGeom>
          <a:noFill/>
          <a:extLst>
            <a:ext uri="{909E8E84-426E-40DD-AFC4-6F175D3DCCD1}">
              <a14:hiddenFill xmlns:a14="http://schemas.microsoft.com/office/drawing/2010/main">
                <a:solidFill>
                  <a:srgbClr val="FFFFFF"/>
                </a:solidFill>
              </a14:hiddenFill>
            </a:ext>
          </a:extLst>
        </p:spPr>
      </p:pic>
      <p:sp>
        <p:nvSpPr>
          <p:cNvPr id="9250" name="TextBox 6"/>
          <p:cNvSpPr>
            <a:spLocks noChangeArrowheads="1"/>
          </p:cNvSpPr>
          <p:nvPr/>
        </p:nvSpPr>
        <p:spPr bwMode="auto">
          <a:xfrm>
            <a:off x="1066800" y="379095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9251" name="TextBox 6"/>
          <p:cNvSpPr>
            <a:spLocks noChangeArrowheads="1"/>
          </p:cNvSpPr>
          <p:nvPr/>
        </p:nvSpPr>
        <p:spPr bwMode="auto">
          <a:xfrm>
            <a:off x="2971800" y="379095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9252" name="TextBox 6"/>
          <p:cNvSpPr>
            <a:spLocks noChangeArrowheads="1"/>
          </p:cNvSpPr>
          <p:nvPr/>
        </p:nvSpPr>
        <p:spPr bwMode="auto">
          <a:xfrm>
            <a:off x="4876800" y="379095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9253" name="TextBox 6"/>
          <p:cNvSpPr>
            <a:spLocks noChangeArrowheads="1"/>
          </p:cNvSpPr>
          <p:nvPr/>
        </p:nvSpPr>
        <p:spPr bwMode="auto">
          <a:xfrm>
            <a:off x="6781800" y="3790950"/>
            <a:ext cx="1425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spAutoFit/>
          </a:bodyPr>
          <a:lstStyle/>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sz="1200">
              <a:solidFill>
                <a:srgbClr val="5F5F5F"/>
              </a:solidFill>
              <a:ea typeface="微软雅黑" panose="020B0503020204020204" pitchFamily="34" charset="-122"/>
              <a:sym typeface="微软雅黑" panose="020B0503020204020204" pitchFamily="34" charset="-122"/>
            </a:endParaRPr>
          </a:p>
          <a:p>
            <a:pPr algn="r" eaLnBrk="1" fontAlgn="base" hangingPunct="1">
              <a:lnSpc>
                <a:spcPct val="150000"/>
              </a:lnSpc>
            </a:pPr>
            <a:r>
              <a:rPr lang="zh-CN" altLang="en-US" sz="1200">
                <a:solidFill>
                  <a:srgbClr val="5F5F5F"/>
                </a:solidFill>
                <a:ea typeface="微软雅黑" panose="020B0503020204020204" pitchFamily="34" charset="-122"/>
                <a:sym typeface="微软雅黑" panose="020B0503020204020204" pitchFamily="34" charset="-122"/>
              </a:rPr>
              <a:t>单击此处添加文本</a:t>
            </a:r>
            <a:endParaRPr lang="zh-CN" altLang="en-US">
              <a:ea typeface="微软雅黑" panose="020B0503020204020204" pitchFamily="34" charset="-122"/>
            </a:endParaRPr>
          </a:p>
        </p:txBody>
      </p:sp>
      <p:sp>
        <p:nvSpPr>
          <p:cNvPr id="14"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5" name="直接连接符 14"/>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9245"/>
                                        </p:tgtEl>
                                        <p:attrNameLst>
                                          <p:attrName>style.visibility</p:attrName>
                                        </p:attrNameLst>
                                      </p:cBhvr>
                                      <p:to>
                                        <p:strVal val="visible"/>
                                      </p:to>
                                    </p:set>
                                    <p:animEffect transition="in" filter="slide(fromLeft)">
                                      <p:cBhvr>
                                        <p:cTn id="14" dur="500"/>
                                        <p:tgtEl>
                                          <p:spTgt spid="9245"/>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9248"/>
                                        </p:tgtEl>
                                        <p:attrNameLst>
                                          <p:attrName>style.visibility</p:attrName>
                                        </p:attrNameLst>
                                      </p:cBhvr>
                                      <p:to>
                                        <p:strVal val="visible"/>
                                      </p:to>
                                    </p:set>
                                    <p:animEffect transition="in" filter="slide(fromLeft)">
                                      <p:cBhvr>
                                        <p:cTn id="18" dur="500"/>
                                        <p:tgtEl>
                                          <p:spTgt spid="9248"/>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9246"/>
                                        </p:tgtEl>
                                        <p:attrNameLst>
                                          <p:attrName>style.visibility</p:attrName>
                                        </p:attrNameLst>
                                      </p:cBhvr>
                                      <p:to>
                                        <p:strVal val="visible"/>
                                      </p:to>
                                    </p:set>
                                    <p:animEffect transition="in" filter="slide(fromLeft)">
                                      <p:cBhvr>
                                        <p:cTn id="22" dur="500"/>
                                        <p:tgtEl>
                                          <p:spTgt spid="9246"/>
                                        </p:tgtEl>
                                      </p:cBhvr>
                                    </p:animEffect>
                                  </p:childTnLst>
                                </p:cTn>
                              </p:par>
                            </p:childTnLst>
                          </p:cTn>
                        </p:par>
                        <p:par>
                          <p:cTn id="23" fill="hold">
                            <p:stCondLst>
                              <p:cond delay="2000"/>
                            </p:stCondLst>
                            <p:childTnLst>
                              <p:par>
                                <p:cTn id="24" presetID="12" presetClass="entr" presetSubtype="8" fill="hold" nodeType="afterEffect">
                                  <p:stCondLst>
                                    <p:cond delay="0"/>
                                  </p:stCondLst>
                                  <p:childTnLst>
                                    <p:set>
                                      <p:cBhvr>
                                        <p:cTn id="25" dur="1" fill="hold">
                                          <p:stCondLst>
                                            <p:cond delay="0"/>
                                          </p:stCondLst>
                                        </p:cTn>
                                        <p:tgtEl>
                                          <p:spTgt spid="9247"/>
                                        </p:tgtEl>
                                        <p:attrNameLst>
                                          <p:attrName>style.visibility</p:attrName>
                                        </p:attrNameLst>
                                      </p:cBhvr>
                                      <p:to>
                                        <p:strVal val="visible"/>
                                      </p:to>
                                    </p:set>
                                    <p:animEffect transition="in" filter="slide(fromLeft)">
                                      <p:cBhvr>
                                        <p:cTn id="26" dur="500"/>
                                        <p:tgtEl>
                                          <p:spTgt spid="9247"/>
                                        </p:tgtEl>
                                      </p:cBhvr>
                                    </p:animEffect>
                                  </p:childTnLst>
                                </p:cTn>
                              </p:par>
                              <p:par>
                                <p:cTn id="27" presetID="40" presetClass="entr" presetSubtype="0" fill="hold" grpId="0" nodeType="withEffect">
                                  <p:stCondLst>
                                    <p:cond delay="0"/>
                                  </p:stCondLst>
                                  <p:iterate type="lt">
                                    <p:tmPct val="10000"/>
                                  </p:iterate>
                                  <p:childTnLst>
                                    <p:set>
                                      <p:cBhvr>
                                        <p:cTn id="28" dur="1" fill="hold">
                                          <p:stCondLst>
                                            <p:cond delay="0"/>
                                          </p:stCondLst>
                                        </p:cTn>
                                        <p:tgtEl>
                                          <p:spTgt spid="9250"/>
                                        </p:tgtEl>
                                        <p:attrNameLst>
                                          <p:attrName>style.visibility</p:attrName>
                                        </p:attrNameLst>
                                      </p:cBhvr>
                                      <p:to>
                                        <p:strVal val="visible"/>
                                      </p:to>
                                    </p:set>
                                    <p:animEffect>
                                      <p:cBhvr>
                                        <p:cTn id="29" dur="500"/>
                                        <p:tgtEl>
                                          <p:spTgt spid="9250"/>
                                        </p:tgtEl>
                                      </p:cBhvr>
                                    </p:animEffect>
                                    <p:anim calcmode="lin" valueType="num">
                                      <p:cBhvr>
                                        <p:cTn id="30" dur="500" fill="hold"/>
                                        <p:tgtEl>
                                          <p:spTgt spid="9250"/>
                                        </p:tgtEl>
                                        <p:attrNameLst>
                                          <p:attrName>ppt_x</p:attrName>
                                        </p:attrNameLst>
                                      </p:cBhvr>
                                      <p:tavLst>
                                        <p:tav tm="0">
                                          <p:val>
                                            <p:strVal val="#ppt_x-.1"/>
                                          </p:val>
                                        </p:tav>
                                        <p:tav tm="100000">
                                          <p:val>
                                            <p:strVal val="#ppt_x"/>
                                          </p:val>
                                        </p:tav>
                                      </p:tavLst>
                                    </p:anim>
                                    <p:anim calcmode="lin" valueType="num">
                                      <p:cBhvr>
                                        <p:cTn id="31" dur="500" fill="hold"/>
                                        <p:tgtEl>
                                          <p:spTgt spid="9250"/>
                                        </p:tgtEl>
                                        <p:attrNameLst>
                                          <p:attrName>ppt_y</p:attrName>
                                        </p:attrNameLst>
                                      </p:cBhvr>
                                      <p:tavLst>
                                        <p:tav tm="0">
                                          <p:val>
                                            <p:strVal val="#ppt_y"/>
                                          </p:val>
                                        </p:tav>
                                        <p:tav tm="100000">
                                          <p:val>
                                            <p:strVal val="#ppt_y"/>
                                          </p:val>
                                        </p:tav>
                                      </p:tavLst>
                                    </p:anim>
                                  </p:childTnLst>
                                </p:cTn>
                              </p:par>
                              <p:par>
                                <p:cTn id="32" presetID="40" presetClass="entr" presetSubtype="0" fill="hold" grpId="0" nodeType="withEffect">
                                  <p:stCondLst>
                                    <p:cond delay="0"/>
                                  </p:stCondLst>
                                  <p:iterate type="lt">
                                    <p:tmPct val="10000"/>
                                  </p:iterate>
                                  <p:childTnLst>
                                    <p:set>
                                      <p:cBhvr>
                                        <p:cTn id="33" dur="1" fill="hold">
                                          <p:stCondLst>
                                            <p:cond delay="0"/>
                                          </p:stCondLst>
                                        </p:cTn>
                                        <p:tgtEl>
                                          <p:spTgt spid="9251"/>
                                        </p:tgtEl>
                                        <p:attrNameLst>
                                          <p:attrName>style.visibility</p:attrName>
                                        </p:attrNameLst>
                                      </p:cBhvr>
                                      <p:to>
                                        <p:strVal val="visible"/>
                                      </p:to>
                                    </p:set>
                                    <p:animEffect>
                                      <p:cBhvr>
                                        <p:cTn id="34" dur="500"/>
                                        <p:tgtEl>
                                          <p:spTgt spid="9251"/>
                                        </p:tgtEl>
                                      </p:cBhvr>
                                    </p:animEffect>
                                    <p:anim calcmode="lin" valueType="num">
                                      <p:cBhvr>
                                        <p:cTn id="35" dur="500" fill="hold"/>
                                        <p:tgtEl>
                                          <p:spTgt spid="9251"/>
                                        </p:tgtEl>
                                        <p:attrNameLst>
                                          <p:attrName>ppt_x</p:attrName>
                                        </p:attrNameLst>
                                      </p:cBhvr>
                                      <p:tavLst>
                                        <p:tav tm="0">
                                          <p:val>
                                            <p:strVal val="#ppt_x-.1"/>
                                          </p:val>
                                        </p:tav>
                                        <p:tav tm="100000">
                                          <p:val>
                                            <p:strVal val="#ppt_x"/>
                                          </p:val>
                                        </p:tav>
                                      </p:tavLst>
                                    </p:anim>
                                    <p:anim calcmode="lin" valueType="num">
                                      <p:cBhvr>
                                        <p:cTn id="36" dur="500" fill="hold"/>
                                        <p:tgtEl>
                                          <p:spTgt spid="9251"/>
                                        </p:tgtEl>
                                        <p:attrNameLst>
                                          <p:attrName>ppt_y</p:attrName>
                                        </p:attrNameLst>
                                      </p:cBhvr>
                                      <p:tavLst>
                                        <p:tav tm="0">
                                          <p:val>
                                            <p:strVal val="#ppt_y"/>
                                          </p:val>
                                        </p:tav>
                                        <p:tav tm="100000">
                                          <p:val>
                                            <p:strVal val="#ppt_y"/>
                                          </p:val>
                                        </p:tav>
                                      </p:tavLst>
                                    </p:anim>
                                  </p:childTnLst>
                                </p:cTn>
                              </p:par>
                              <p:par>
                                <p:cTn id="37" presetID="40" presetClass="entr" presetSubtype="0" fill="hold" grpId="0" nodeType="withEffect">
                                  <p:stCondLst>
                                    <p:cond delay="0"/>
                                  </p:stCondLst>
                                  <p:iterate type="lt">
                                    <p:tmPct val="10000"/>
                                  </p:iterate>
                                  <p:childTnLst>
                                    <p:set>
                                      <p:cBhvr>
                                        <p:cTn id="38" dur="1" fill="hold">
                                          <p:stCondLst>
                                            <p:cond delay="0"/>
                                          </p:stCondLst>
                                        </p:cTn>
                                        <p:tgtEl>
                                          <p:spTgt spid="9252"/>
                                        </p:tgtEl>
                                        <p:attrNameLst>
                                          <p:attrName>style.visibility</p:attrName>
                                        </p:attrNameLst>
                                      </p:cBhvr>
                                      <p:to>
                                        <p:strVal val="visible"/>
                                      </p:to>
                                    </p:set>
                                    <p:animEffect>
                                      <p:cBhvr>
                                        <p:cTn id="39" dur="500"/>
                                        <p:tgtEl>
                                          <p:spTgt spid="9252"/>
                                        </p:tgtEl>
                                      </p:cBhvr>
                                    </p:animEffect>
                                    <p:anim calcmode="lin" valueType="num">
                                      <p:cBhvr>
                                        <p:cTn id="40" dur="500" fill="hold"/>
                                        <p:tgtEl>
                                          <p:spTgt spid="9252"/>
                                        </p:tgtEl>
                                        <p:attrNameLst>
                                          <p:attrName>ppt_x</p:attrName>
                                        </p:attrNameLst>
                                      </p:cBhvr>
                                      <p:tavLst>
                                        <p:tav tm="0">
                                          <p:val>
                                            <p:strVal val="#ppt_x-.1"/>
                                          </p:val>
                                        </p:tav>
                                        <p:tav tm="100000">
                                          <p:val>
                                            <p:strVal val="#ppt_x"/>
                                          </p:val>
                                        </p:tav>
                                      </p:tavLst>
                                    </p:anim>
                                    <p:anim calcmode="lin" valueType="num">
                                      <p:cBhvr>
                                        <p:cTn id="41" dur="500" fill="hold"/>
                                        <p:tgtEl>
                                          <p:spTgt spid="9252"/>
                                        </p:tgtEl>
                                        <p:attrNameLst>
                                          <p:attrName>ppt_y</p:attrName>
                                        </p:attrNameLst>
                                      </p:cBhvr>
                                      <p:tavLst>
                                        <p:tav tm="0">
                                          <p:val>
                                            <p:strVal val="#ppt_y"/>
                                          </p:val>
                                        </p:tav>
                                        <p:tav tm="100000">
                                          <p:val>
                                            <p:strVal val="#ppt_y"/>
                                          </p:val>
                                        </p:tav>
                                      </p:tavLst>
                                    </p:anim>
                                  </p:childTnLst>
                                </p:cTn>
                              </p:par>
                              <p:par>
                                <p:cTn id="42" presetID="40" presetClass="entr" presetSubtype="0" fill="hold" grpId="0" nodeType="withEffect">
                                  <p:stCondLst>
                                    <p:cond delay="0"/>
                                  </p:stCondLst>
                                  <p:iterate type="lt">
                                    <p:tmPct val="10000"/>
                                  </p:iterate>
                                  <p:childTnLst>
                                    <p:set>
                                      <p:cBhvr>
                                        <p:cTn id="43" dur="1" fill="hold">
                                          <p:stCondLst>
                                            <p:cond delay="0"/>
                                          </p:stCondLst>
                                        </p:cTn>
                                        <p:tgtEl>
                                          <p:spTgt spid="9253"/>
                                        </p:tgtEl>
                                        <p:attrNameLst>
                                          <p:attrName>style.visibility</p:attrName>
                                        </p:attrNameLst>
                                      </p:cBhvr>
                                      <p:to>
                                        <p:strVal val="visible"/>
                                      </p:to>
                                    </p:set>
                                    <p:animEffect>
                                      <p:cBhvr>
                                        <p:cTn id="44" dur="500"/>
                                        <p:tgtEl>
                                          <p:spTgt spid="9253"/>
                                        </p:tgtEl>
                                      </p:cBhvr>
                                    </p:animEffect>
                                    <p:anim calcmode="lin" valueType="num">
                                      <p:cBhvr>
                                        <p:cTn id="45" dur="500" fill="hold"/>
                                        <p:tgtEl>
                                          <p:spTgt spid="9253"/>
                                        </p:tgtEl>
                                        <p:attrNameLst>
                                          <p:attrName>ppt_x</p:attrName>
                                        </p:attrNameLst>
                                      </p:cBhvr>
                                      <p:tavLst>
                                        <p:tav tm="0">
                                          <p:val>
                                            <p:strVal val="#ppt_x-.1"/>
                                          </p:val>
                                        </p:tav>
                                        <p:tav tm="100000">
                                          <p:val>
                                            <p:strVal val="#ppt_x"/>
                                          </p:val>
                                        </p:tav>
                                      </p:tavLst>
                                    </p:anim>
                                    <p:anim calcmode="lin" valueType="num">
                                      <p:cBhvr>
                                        <p:cTn id="46" dur="500" fill="hold"/>
                                        <p:tgtEl>
                                          <p:spTgt spid="9253"/>
                                        </p:tgtEl>
                                        <p:attrNameLst>
                                          <p:attrName>ppt_y</p:attrName>
                                        </p:attrNameLst>
                                      </p:cBhvr>
                                      <p:tavLst>
                                        <p:tav tm="0">
                                          <p:val>
                                            <p:strVal val="#ppt_y"/>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9237"/>
                                        </p:tgtEl>
                                        <p:attrNameLst>
                                          <p:attrName>style.visibility</p:attrName>
                                        </p:attrNameLst>
                                      </p:cBhvr>
                                      <p:to>
                                        <p:strVal val="visible"/>
                                      </p:to>
                                    </p:set>
                                    <p:animEffect transition="in" filter="fade">
                                      <p:cBhvr>
                                        <p:cTn id="49" dur="1000"/>
                                        <p:tgtEl>
                                          <p:spTgt spid="9237"/>
                                        </p:tgtEl>
                                      </p:cBhvr>
                                    </p:animEffect>
                                    <p:anim calcmode="lin" valueType="num">
                                      <p:cBhvr>
                                        <p:cTn id="50" dur="1000" fill="hold"/>
                                        <p:tgtEl>
                                          <p:spTgt spid="9237"/>
                                        </p:tgtEl>
                                        <p:attrNameLst>
                                          <p:attrName>ppt_x</p:attrName>
                                        </p:attrNameLst>
                                      </p:cBhvr>
                                      <p:tavLst>
                                        <p:tav tm="0">
                                          <p:val>
                                            <p:strVal val="#ppt_x"/>
                                          </p:val>
                                        </p:tav>
                                        <p:tav tm="100000">
                                          <p:val>
                                            <p:strVal val="#ppt_x"/>
                                          </p:val>
                                        </p:tav>
                                      </p:tavLst>
                                    </p:anim>
                                    <p:anim calcmode="lin" valueType="num">
                                      <p:cBhvr>
                                        <p:cTn id="51" dur="1000" fill="hold"/>
                                        <p:tgtEl>
                                          <p:spTgt spid="923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9239"/>
                                        </p:tgtEl>
                                        <p:attrNameLst>
                                          <p:attrName>style.visibility</p:attrName>
                                        </p:attrNameLst>
                                      </p:cBhvr>
                                      <p:to>
                                        <p:strVal val="visible"/>
                                      </p:to>
                                    </p:set>
                                    <p:animEffect transition="in" filter="fade">
                                      <p:cBhvr>
                                        <p:cTn id="54" dur="1000"/>
                                        <p:tgtEl>
                                          <p:spTgt spid="9239"/>
                                        </p:tgtEl>
                                      </p:cBhvr>
                                    </p:animEffect>
                                    <p:anim calcmode="lin" valueType="num">
                                      <p:cBhvr>
                                        <p:cTn id="55" dur="1000" fill="hold"/>
                                        <p:tgtEl>
                                          <p:spTgt spid="9239"/>
                                        </p:tgtEl>
                                        <p:attrNameLst>
                                          <p:attrName>ppt_x</p:attrName>
                                        </p:attrNameLst>
                                      </p:cBhvr>
                                      <p:tavLst>
                                        <p:tav tm="0">
                                          <p:val>
                                            <p:strVal val="#ppt_x"/>
                                          </p:val>
                                        </p:tav>
                                        <p:tav tm="100000">
                                          <p:val>
                                            <p:strVal val="#ppt_x"/>
                                          </p:val>
                                        </p:tav>
                                      </p:tavLst>
                                    </p:anim>
                                    <p:anim calcmode="lin" valueType="num">
                                      <p:cBhvr>
                                        <p:cTn id="56" dur="1000" fill="hold"/>
                                        <p:tgtEl>
                                          <p:spTgt spid="923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9241"/>
                                        </p:tgtEl>
                                        <p:attrNameLst>
                                          <p:attrName>style.visibility</p:attrName>
                                        </p:attrNameLst>
                                      </p:cBhvr>
                                      <p:to>
                                        <p:strVal val="visible"/>
                                      </p:to>
                                    </p:set>
                                    <p:animEffect transition="in" filter="fade">
                                      <p:cBhvr>
                                        <p:cTn id="59" dur="1000"/>
                                        <p:tgtEl>
                                          <p:spTgt spid="9241"/>
                                        </p:tgtEl>
                                      </p:cBhvr>
                                    </p:animEffect>
                                    <p:anim calcmode="lin" valueType="num">
                                      <p:cBhvr>
                                        <p:cTn id="60" dur="1000" fill="hold"/>
                                        <p:tgtEl>
                                          <p:spTgt spid="9241"/>
                                        </p:tgtEl>
                                        <p:attrNameLst>
                                          <p:attrName>ppt_x</p:attrName>
                                        </p:attrNameLst>
                                      </p:cBhvr>
                                      <p:tavLst>
                                        <p:tav tm="0">
                                          <p:val>
                                            <p:strVal val="#ppt_x"/>
                                          </p:val>
                                        </p:tav>
                                        <p:tav tm="100000">
                                          <p:val>
                                            <p:strVal val="#ppt_x"/>
                                          </p:val>
                                        </p:tav>
                                      </p:tavLst>
                                    </p:anim>
                                    <p:anim calcmode="lin" valueType="num">
                                      <p:cBhvr>
                                        <p:cTn id="61" dur="1000" fill="hold"/>
                                        <p:tgtEl>
                                          <p:spTgt spid="9241"/>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9243"/>
                                        </p:tgtEl>
                                        <p:attrNameLst>
                                          <p:attrName>style.visibility</p:attrName>
                                        </p:attrNameLst>
                                      </p:cBhvr>
                                      <p:to>
                                        <p:strVal val="visible"/>
                                      </p:to>
                                    </p:set>
                                    <p:animEffect transition="in" filter="fade">
                                      <p:cBhvr>
                                        <p:cTn id="64" dur="1000"/>
                                        <p:tgtEl>
                                          <p:spTgt spid="9243"/>
                                        </p:tgtEl>
                                      </p:cBhvr>
                                    </p:animEffect>
                                    <p:anim calcmode="lin" valueType="num">
                                      <p:cBhvr>
                                        <p:cTn id="65" dur="1000" fill="hold"/>
                                        <p:tgtEl>
                                          <p:spTgt spid="9243"/>
                                        </p:tgtEl>
                                        <p:attrNameLst>
                                          <p:attrName>ppt_x</p:attrName>
                                        </p:attrNameLst>
                                      </p:cBhvr>
                                      <p:tavLst>
                                        <p:tav tm="0">
                                          <p:val>
                                            <p:strVal val="#ppt_x"/>
                                          </p:val>
                                        </p:tav>
                                        <p:tav tm="100000">
                                          <p:val>
                                            <p:strVal val="#ppt_x"/>
                                          </p:val>
                                        </p:tav>
                                      </p:tavLst>
                                    </p:anim>
                                    <p:anim calcmode="lin" valueType="num">
                                      <p:cBhvr>
                                        <p:cTn id="66" dur="1000" fill="hold"/>
                                        <p:tgtEl>
                                          <p:spTgt spid="9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animBg="1"/>
      <p:bldP spid="9239" grpId="0" animBg="1"/>
      <p:bldP spid="9241" grpId="0" animBg="1"/>
      <p:bldP spid="9243" grpId="0" animBg="1"/>
      <p:bldP spid="9250" grpId="0" bldLvl="0" autoUpdateAnimBg="0"/>
      <p:bldP spid="9251" grpId="0" bldLvl="0" autoUpdateAnimBg="0"/>
      <p:bldP spid="9252" grpId="0" bldLvl="0" autoUpdateAnimBg="0"/>
      <p:bldP spid="9253" grpId="0" bldLvl="0" autoUpdateAnimBg="0"/>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Freeform 8"/>
          <p:cNvSpPr>
            <a:spLocks noChangeArrowheads="1"/>
          </p:cNvSpPr>
          <p:nvPr/>
        </p:nvSpPr>
        <p:spPr bwMode="auto">
          <a:xfrm>
            <a:off x="1439863" y="1455738"/>
            <a:ext cx="1311275" cy="1311275"/>
          </a:xfrm>
          <a:custGeom>
            <a:avLst/>
            <a:gdLst>
              <a:gd name="T0" fmla="*/ 1619250 w 1020"/>
              <a:gd name="T1" fmla="*/ 1133475 h 1020"/>
              <a:gd name="T2" fmla="*/ 485775 w 1020"/>
              <a:gd name="T3" fmla="*/ 0 h 1020"/>
              <a:gd name="T4" fmla="*/ 0 w 1020"/>
              <a:gd name="T5" fmla="*/ 485775 h 1020"/>
              <a:gd name="T6" fmla="*/ 1133475 w 1020"/>
              <a:gd name="T7" fmla="*/ 1619250 h 1020"/>
              <a:gd name="T8" fmla="*/ 1619250 w 1020"/>
              <a:gd name="T9" fmla="*/ 1133475 h 1020"/>
              <a:gd name="T10" fmla="*/ 0 60000 65536"/>
              <a:gd name="T11" fmla="*/ 0 60000 65536"/>
              <a:gd name="T12" fmla="*/ 0 60000 65536"/>
              <a:gd name="T13" fmla="*/ 0 60000 65536"/>
              <a:gd name="T14" fmla="*/ 0 60000 65536"/>
              <a:gd name="T15" fmla="*/ 0 w 1020"/>
              <a:gd name="T16" fmla="*/ 0 h 1020"/>
              <a:gd name="T17" fmla="*/ 1020 w 1020"/>
              <a:gd name="T18" fmla="*/ 1020 h 1020"/>
            </a:gdLst>
            <a:ahLst/>
            <a:cxnLst>
              <a:cxn ang="T10">
                <a:pos x="T0" y="T1"/>
              </a:cxn>
              <a:cxn ang="T11">
                <a:pos x="T2" y="T3"/>
              </a:cxn>
              <a:cxn ang="T12">
                <a:pos x="T4" y="T5"/>
              </a:cxn>
              <a:cxn ang="T13">
                <a:pos x="T6" y="T7"/>
              </a:cxn>
              <a:cxn ang="T14">
                <a:pos x="T8" y="T9"/>
              </a:cxn>
            </a:cxnLst>
            <a:rect l="T15" t="T16" r="T17" b="T18"/>
            <a:pathLst>
              <a:path w="1020" h="1020">
                <a:moveTo>
                  <a:pt x="1020" y="714"/>
                </a:moveTo>
                <a:lnTo>
                  <a:pt x="306" y="0"/>
                </a:lnTo>
                <a:lnTo>
                  <a:pt x="0" y="306"/>
                </a:lnTo>
                <a:lnTo>
                  <a:pt x="714" y="1020"/>
                </a:lnTo>
                <a:lnTo>
                  <a:pt x="1020" y="714"/>
                </a:lnTo>
                <a:close/>
              </a:path>
            </a:pathLst>
          </a:custGeom>
          <a:solidFill>
            <a:schemeClr val="accent1"/>
          </a:solidFill>
          <a:ln w="3175">
            <a:solidFill>
              <a:srgbClr val="7DADFF">
                <a:alpha val="0"/>
              </a:srgbClr>
            </a:solidFill>
            <a:miter lim="800000"/>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1748" name="Freeform 15"/>
          <p:cNvSpPr>
            <a:spLocks noChangeArrowheads="1"/>
          </p:cNvSpPr>
          <p:nvPr/>
        </p:nvSpPr>
        <p:spPr bwMode="auto">
          <a:xfrm>
            <a:off x="6440488" y="2767013"/>
            <a:ext cx="1319212" cy="1319212"/>
          </a:xfrm>
          <a:custGeom>
            <a:avLst/>
            <a:gdLst>
              <a:gd name="T0" fmla="*/ 495300 w 1026"/>
              <a:gd name="T1" fmla="*/ 0 h 1026"/>
              <a:gd name="T2" fmla="*/ 0 w 1026"/>
              <a:gd name="T3" fmla="*/ 485775 h 1026"/>
              <a:gd name="T4" fmla="*/ 1028700 w 1026"/>
              <a:gd name="T5" fmla="*/ 1514475 h 1026"/>
              <a:gd name="T6" fmla="*/ 914400 w 1026"/>
              <a:gd name="T7" fmla="*/ 1628775 h 1026"/>
              <a:gd name="T8" fmla="*/ 1628775 w 1026"/>
              <a:gd name="T9" fmla="*/ 1628775 h 1026"/>
              <a:gd name="T10" fmla="*/ 1628775 w 1026"/>
              <a:gd name="T11" fmla="*/ 904875 h 1026"/>
              <a:gd name="T12" fmla="*/ 1514475 w 1026"/>
              <a:gd name="T13" fmla="*/ 1028700 h 1026"/>
              <a:gd name="T14" fmla="*/ 495300 w 1026"/>
              <a:gd name="T15" fmla="*/ 0 h 1026"/>
              <a:gd name="T16" fmla="*/ 0 60000 65536"/>
              <a:gd name="T17" fmla="*/ 0 60000 65536"/>
              <a:gd name="T18" fmla="*/ 0 60000 65536"/>
              <a:gd name="T19" fmla="*/ 0 60000 65536"/>
              <a:gd name="T20" fmla="*/ 0 60000 65536"/>
              <a:gd name="T21" fmla="*/ 0 60000 65536"/>
              <a:gd name="T22" fmla="*/ 0 60000 65536"/>
              <a:gd name="T23" fmla="*/ 0 60000 65536"/>
              <a:gd name="T24" fmla="*/ 0 w 1026"/>
              <a:gd name="T25" fmla="*/ 0 h 1026"/>
              <a:gd name="T26" fmla="*/ 1026 w 1026"/>
              <a:gd name="T27" fmla="*/ 1026 h 10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6" h="1026">
                <a:moveTo>
                  <a:pt x="312" y="0"/>
                </a:moveTo>
                <a:lnTo>
                  <a:pt x="0" y="306"/>
                </a:lnTo>
                <a:lnTo>
                  <a:pt x="648" y="954"/>
                </a:lnTo>
                <a:lnTo>
                  <a:pt x="576" y="1026"/>
                </a:lnTo>
                <a:lnTo>
                  <a:pt x="1026" y="1026"/>
                </a:lnTo>
                <a:lnTo>
                  <a:pt x="1026" y="570"/>
                </a:lnTo>
                <a:lnTo>
                  <a:pt x="954" y="648"/>
                </a:lnTo>
                <a:lnTo>
                  <a:pt x="312" y="0"/>
                </a:lnTo>
                <a:close/>
              </a:path>
            </a:pathLst>
          </a:custGeom>
          <a:solidFill>
            <a:schemeClr val="accent1"/>
          </a:solidFill>
          <a:ln w="3175">
            <a:solidFill>
              <a:srgbClr val="7DADFF">
                <a:alpha val="0"/>
              </a:srgbClr>
            </a:solidFill>
            <a:miter lim="800000"/>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1749" name="Freeform 7"/>
          <p:cNvSpPr>
            <a:spLocks noChangeArrowheads="1"/>
          </p:cNvSpPr>
          <p:nvPr/>
        </p:nvSpPr>
        <p:spPr bwMode="auto">
          <a:xfrm>
            <a:off x="1439863" y="1455738"/>
            <a:ext cx="3155950" cy="2620962"/>
          </a:xfrm>
          <a:custGeom>
            <a:avLst/>
            <a:gdLst>
              <a:gd name="T0" fmla="*/ 0 w 3895725"/>
              <a:gd name="T1" fmla="*/ 0 h 3236150"/>
              <a:gd name="T2" fmla="*/ 3895725 w 3895725"/>
              <a:gd name="T3" fmla="*/ 3236150 h 3236150"/>
            </a:gdLst>
            <a:ahLst/>
            <a:cxnLst/>
            <a:rect l="T0" t="T1" r="T2" b="T3"/>
            <a:pathLst>
              <a:path w="3895725" h="3236150">
                <a:moveTo>
                  <a:pt x="2762250" y="0"/>
                </a:moveTo>
                <a:lnTo>
                  <a:pt x="3248025" y="485775"/>
                </a:lnTo>
                <a:lnTo>
                  <a:pt x="3895725" y="1133475"/>
                </a:lnTo>
                <a:lnTo>
                  <a:pt x="3409950" y="1619250"/>
                </a:lnTo>
                <a:lnTo>
                  <a:pt x="2762250" y="971550"/>
                </a:lnTo>
                <a:lnTo>
                  <a:pt x="2105025" y="1619250"/>
                </a:lnTo>
                <a:lnTo>
                  <a:pt x="1619250" y="2105025"/>
                </a:lnTo>
                <a:lnTo>
                  <a:pt x="1613337" y="2099113"/>
                </a:lnTo>
                <a:lnTo>
                  <a:pt x="485775" y="3236150"/>
                </a:lnTo>
                <a:lnTo>
                  <a:pt x="0" y="2750375"/>
                </a:lnTo>
                <a:lnTo>
                  <a:pt x="1133475" y="1607375"/>
                </a:lnTo>
                <a:lnTo>
                  <a:pt x="1139413" y="1613313"/>
                </a:lnTo>
                <a:lnTo>
                  <a:pt x="1619250" y="1133475"/>
                </a:lnTo>
                <a:lnTo>
                  <a:pt x="2276475" y="485775"/>
                </a:lnTo>
                <a:close/>
              </a:path>
            </a:pathLst>
          </a:custGeom>
          <a:solidFill>
            <a:schemeClr val="accent2"/>
          </a:solidFill>
          <a:ln>
            <a:noFill/>
          </a:ln>
        </p:spPr>
        <p:txBody>
          <a:bodyPr anchor="ctr"/>
          <a:lstStyle/>
          <a:p>
            <a:pPr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31750" name="Freeform 6"/>
          <p:cNvSpPr>
            <a:spLocks noChangeArrowheads="1"/>
          </p:cNvSpPr>
          <p:nvPr/>
        </p:nvSpPr>
        <p:spPr bwMode="auto">
          <a:xfrm>
            <a:off x="2751138" y="1455738"/>
            <a:ext cx="3689350" cy="2630487"/>
          </a:xfrm>
          <a:custGeom>
            <a:avLst/>
            <a:gdLst>
              <a:gd name="T0" fmla="*/ 0 w 4552950"/>
              <a:gd name="T1" fmla="*/ 0 h 3248025"/>
              <a:gd name="T2" fmla="*/ 4552950 w 4552950"/>
              <a:gd name="T3" fmla="*/ 3248025 h 3248025"/>
            </a:gdLst>
            <a:ahLst/>
            <a:cxnLst/>
            <a:rect l="T0" t="T1" r="T2" b="T3"/>
            <a:pathLst>
              <a:path w="4552950" h="3248025">
                <a:moveTo>
                  <a:pt x="3419475" y="0"/>
                </a:moveTo>
                <a:lnTo>
                  <a:pt x="4552950" y="1133475"/>
                </a:lnTo>
                <a:lnTo>
                  <a:pt x="4067175" y="1619250"/>
                </a:lnTo>
                <a:lnTo>
                  <a:pt x="3419475" y="971550"/>
                </a:lnTo>
                <a:lnTo>
                  <a:pt x="2762250" y="1619250"/>
                </a:lnTo>
                <a:lnTo>
                  <a:pt x="2276475" y="2105025"/>
                </a:lnTo>
                <a:lnTo>
                  <a:pt x="1628775" y="2762250"/>
                </a:lnTo>
                <a:lnTo>
                  <a:pt x="1143000" y="3248025"/>
                </a:lnTo>
                <a:lnTo>
                  <a:pt x="657225" y="2762250"/>
                </a:lnTo>
                <a:lnTo>
                  <a:pt x="0" y="2105025"/>
                </a:lnTo>
                <a:lnTo>
                  <a:pt x="485775" y="1619250"/>
                </a:lnTo>
                <a:lnTo>
                  <a:pt x="1143000" y="2276475"/>
                </a:lnTo>
                <a:lnTo>
                  <a:pt x="1790700" y="1619250"/>
                </a:lnTo>
                <a:lnTo>
                  <a:pt x="2276475" y="1133475"/>
                </a:lnTo>
                <a:lnTo>
                  <a:pt x="2933700" y="485775"/>
                </a:lnTo>
                <a:close/>
              </a:path>
            </a:pathLst>
          </a:custGeom>
          <a:solidFill>
            <a:schemeClr val="accent1"/>
          </a:solidFill>
          <a:ln w="3175">
            <a:solidFill>
              <a:srgbClr val="7DADFF">
                <a:alpha val="0"/>
              </a:srgbClr>
            </a:solidFill>
            <a:miter lim="800000"/>
          </a:ln>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31751" name="Freeform 13"/>
          <p:cNvSpPr>
            <a:spLocks noChangeArrowheads="1"/>
          </p:cNvSpPr>
          <p:nvPr/>
        </p:nvSpPr>
        <p:spPr bwMode="auto">
          <a:xfrm>
            <a:off x="4595813" y="1455738"/>
            <a:ext cx="3163887" cy="2630487"/>
          </a:xfrm>
          <a:custGeom>
            <a:avLst/>
            <a:gdLst>
              <a:gd name="T0" fmla="*/ 0 w 3905250"/>
              <a:gd name="T1" fmla="*/ 0 h 3248025"/>
              <a:gd name="T2" fmla="*/ 3905250 w 3905250"/>
              <a:gd name="T3" fmla="*/ 3248025 h 3248025"/>
            </a:gdLst>
            <a:ahLst/>
            <a:cxnLst/>
            <a:rect l="T0" t="T1" r="T2" b="T3"/>
            <a:pathLst>
              <a:path w="3905250" h="3248025">
                <a:moveTo>
                  <a:pt x="3190875" y="0"/>
                </a:moveTo>
                <a:lnTo>
                  <a:pt x="3905250" y="0"/>
                </a:lnTo>
                <a:lnTo>
                  <a:pt x="3905250" y="714375"/>
                </a:lnTo>
                <a:lnTo>
                  <a:pt x="3790950" y="600075"/>
                </a:lnTo>
                <a:lnTo>
                  <a:pt x="2771775" y="1619250"/>
                </a:lnTo>
                <a:lnTo>
                  <a:pt x="2276475" y="2105025"/>
                </a:lnTo>
                <a:lnTo>
                  <a:pt x="1143000" y="3248025"/>
                </a:lnTo>
                <a:lnTo>
                  <a:pt x="657225" y="2762250"/>
                </a:lnTo>
                <a:lnTo>
                  <a:pt x="0" y="2105025"/>
                </a:lnTo>
                <a:lnTo>
                  <a:pt x="485775" y="1619250"/>
                </a:lnTo>
                <a:lnTo>
                  <a:pt x="1143000" y="2276475"/>
                </a:lnTo>
                <a:lnTo>
                  <a:pt x="1790700" y="1619250"/>
                </a:lnTo>
                <a:lnTo>
                  <a:pt x="2276475" y="1133475"/>
                </a:lnTo>
                <a:lnTo>
                  <a:pt x="3305175" y="114300"/>
                </a:lnTo>
                <a:close/>
              </a:path>
            </a:pathLst>
          </a:custGeom>
          <a:solidFill>
            <a:schemeClr val="accent2"/>
          </a:solidFill>
          <a:ln>
            <a:noFill/>
          </a:ln>
        </p:spPr>
        <p:txBody>
          <a:bodyPr anchor="ctr"/>
          <a:lstStyle/>
          <a:p>
            <a:pPr eaLnBrk="1" fontAlgn="base" hangingPunct="1">
              <a:lnSpc>
                <a:spcPct val="120000"/>
              </a:lnSpc>
            </a:pPr>
            <a:endParaRPr lang="zh-CN" altLang="en-US" sz="1200">
              <a:solidFill>
                <a:srgbClr val="4D4D4D"/>
              </a:solidFill>
              <a:ea typeface="微软雅黑" panose="020B0503020204020204" pitchFamily="34" charset="-122"/>
              <a:sym typeface="Verdana" panose="020B0604030504040204" pitchFamily="34" charset="0"/>
            </a:endParaRPr>
          </a:p>
        </p:txBody>
      </p:sp>
      <p:sp>
        <p:nvSpPr>
          <p:cNvPr id="31752" name="TextBox 7"/>
          <p:cNvSpPr>
            <a:spLocks noChangeArrowheads="1"/>
          </p:cNvSpPr>
          <p:nvPr/>
        </p:nvSpPr>
        <p:spPr bwMode="auto">
          <a:xfrm>
            <a:off x="1350963" y="104933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1</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3" name="TextBox 8"/>
          <p:cNvSpPr>
            <a:spLocks noChangeArrowheads="1"/>
          </p:cNvSpPr>
          <p:nvPr/>
        </p:nvSpPr>
        <p:spPr bwMode="auto">
          <a:xfrm>
            <a:off x="3198813" y="104933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2</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4" name="TextBox 9"/>
          <p:cNvSpPr>
            <a:spLocks noChangeArrowheads="1"/>
          </p:cNvSpPr>
          <p:nvPr/>
        </p:nvSpPr>
        <p:spPr bwMode="auto">
          <a:xfrm>
            <a:off x="5035550" y="104933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3</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5" name="TextBox 10"/>
          <p:cNvSpPr>
            <a:spLocks noChangeArrowheads="1"/>
          </p:cNvSpPr>
          <p:nvPr/>
        </p:nvSpPr>
        <p:spPr bwMode="auto">
          <a:xfrm>
            <a:off x="6940550" y="1049338"/>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4</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6" name="TextBox 11"/>
          <p:cNvSpPr>
            <a:spLocks noChangeArrowheads="1"/>
          </p:cNvSpPr>
          <p:nvPr/>
        </p:nvSpPr>
        <p:spPr bwMode="auto">
          <a:xfrm>
            <a:off x="1350963" y="4264025"/>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1</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7" name="TextBox 12"/>
          <p:cNvSpPr>
            <a:spLocks noChangeArrowheads="1"/>
          </p:cNvSpPr>
          <p:nvPr/>
        </p:nvSpPr>
        <p:spPr bwMode="auto">
          <a:xfrm>
            <a:off x="3198813" y="4264025"/>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2</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8" name="TextBox 13"/>
          <p:cNvSpPr>
            <a:spLocks noChangeArrowheads="1"/>
          </p:cNvSpPr>
          <p:nvPr/>
        </p:nvSpPr>
        <p:spPr bwMode="auto">
          <a:xfrm>
            <a:off x="5035550" y="4264025"/>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3</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31759" name="TextBox 14"/>
          <p:cNvSpPr>
            <a:spLocks noChangeArrowheads="1"/>
          </p:cNvSpPr>
          <p:nvPr/>
        </p:nvSpPr>
        <p:spPr bwMode="auto">
          <a:xfrm>
            <a:off x="6940550" y="4264025"/>
            <a:ext cx="984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pPr eaLnBrk="1" fontAlgn="base" hangingPunct="1"/>
            <a:r>
              <a:rPr lang="zh-CN" altLang="en-US" b="1">
                <a:solidFill>
                  <a:srgbClr val="7D7D7D"/>
                </a:solidFill>
                <a:ea typeface="微软雅黑" panose="020B0503020204020204" pitchFamily="34" charset="-122"/>
                <a:sym typeface="微软雅黑" panose="020B0503020204020204" pitchFamily="34" charset="-122"/>
              </a:rPr>
              <a:t>添加文本</a:t>
            </a:r>
            <a:r>
              <a:rPr lang="en-US" b="1">
                <a:solidFill>
                  <a:srgbClr val="7D7D7D"/>
                </a:solidFill>
                <a:ea typeface="微软雅黑" panose="020B0503020204020204" pitchFamily="34" charset="-122"/>
                <a:sym typeface="微软雅黑" panose="020B0503020204020204" pitchFamily="34" charset="-122"/>
              </a:rPr>
              <a:t>4</a:t>
            </a:r>
            <a:endParaRPr lang="zh-CN" altLang="en-US" b="1">
              <a:solidFill>
                <a:srgbClr val="7D7D7D"/>
              </a:solidFill>
              <a:ea typeface="微软雅黑" panose="020B0503020204020204" pitchFamily="34" charset="-122"/>
              <a:sym typeface="微软雅黑" panose="020B0503020204020204" pitchFamily="34" charset="-122"/>
            </a:endParaRPr>
          </a:p>
        </p:txBody>
      </p:sp>
      <p:sp>
        <p:nvSpPr>
          <p:cNvPr id="15"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6" name="直接连接符 15"/>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1749"/>
                                        </p:tgtEl>
                                        <p:attrNameLst>
                                          <p:attrName>style.visibility</p:attrName>
                                        </p:attrNameLst>
                                      </p:cBhvr>
                                      <p:to>
                                        <p:strVal val="visible"/>
                                      </p:to>
                                    </p:set>
                                    <p:animEffect transition="in" filter="wipe(left)">
                                      <p:cBhvr>
                                        <p:cTn id="14" dur="1000"/>
                                        <p:tgtEl>
                                          <p:spTgt spid="3174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1747"/>
                                        </p:tgtEl>
                                        <p:attrNameLst>
                                          <p:attrName>style.visibility</p:attrName>
                                        </p:attrNameLst>
                                      </p:cBhvr>
                                      <p:to>
                                        <p:strVal val="visible"/>
                                      </p:to>
                                    </p:set>
                                    <p:animEffect transition="in" filter="wipe(left)">
                                      <p:cBhvr>
                                        <p:cTn id="17" dur="1000"/>
                                        <p:tgtEl>
                                          <p:spTgt spid="3174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1751"/>
                                        </p:tgtEl>
                                        <p:attrNameLst>
                                          <p:attrName>style.visibility</p:attrName>
                                        </p:attrNameLst>
                                      </p:cBhvr>
                                      <p:to>
                                        <p:strVal val="visible"/>
                                      </p:to>
                                    </p:set>
                                    <p:animEffect transition="in" filter="wipe(left)">
                                      <p:cBhvr>
                                        <p:cTn id="21" dur="1000"/>
                                        <p:tgtEl>
                                          <p:spTgt spid="3175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1750"/>
                                        </p:tgtEl>
                                        <p:attrNameLst>
                                          <p:attrName>style.visibility</p:attrName>
                                        </p:attrNameLst>
                                      </p:cBhvr>
                                      <p:to>
                                        <p:strVal val="visible"/>
                                      </p:to>
                                    </p:set>
                                    <p:animEffect transition="in" filter="wipe(left)">
                                      <p:cBhvr>
                                        <p:cTn id="24" dur="1000"/>
                                        <p:tgtEl>
                                          <p:spTgt spid="3175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1748"/>
                                        </p:tgtEl>
                                        <p:attrNameLst>
                                          <p:attrName>style.visibility</p:attrName>
                                        </p:attrNameLst>
                                      </p:cBhvr>
                                      <p:to>
                                        <p:strVal val="visible"/>
                                      </p:to>
                                    </p:set>
                                    <p:animEffect transition="in" filter="wipe(left)">
                                      <p:cBhvr>
                                        <p:cTn id="27" dur="1000"/>
                                        <p:tgtEl>
                                          <p:spTgt spid="31748"/>
                                        </p:tgtEl>
                                      </p:cBhvr>
                                    </p:animEffect>
                                  </p:childTnLst>
                                </p:cTn>
                              </p:par>
                            </p:childTnLst>
                          </p:cTn>
                        </p:par>
                        <p:par>
                          <p:cTn id="28" fill="hold">
                            <p:stCondLst>
                              <p:cond delay="25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1752"/>
                                        </p:tgtEl>
                                        <p:attrNameLst>
                                          <p:attrName>style.visibility</p:attrName>
                                        </p:attrNameLst>
                                      </p:cBhvr>
                                      <p:to>
                                        <p:strVal val="visible"/>
                                      </p:to>
                                    </p:set>
                                    <p:animEffect>
                                      <p:cBhvr>
                                        <p:cTn id="31" dur="1000"/>
                                        <p:tgtEl>
                                          <p:spTgt spid="31752"/>
                                        </p:tgtEl>
                                      </p:cBhvr>
                                    </p:animEffect>
                                    <p:anim calcmode="lin" valueType="num">
                                      <p:cBhvr>
                                        <p:cTn id="32" dur="1000" fill="hold"/>
                                        <p:tgtEl>
                                          <p:spTgt spid="31752"/>
                                        </p:tgtEl>
                                        <p:attrNameLst>
                                          <p:attrName>ppt_x</p:attrName>
                                        </p:attrNameLst>
                                      </p:cBhvr>
                                      <p:tavLst>
                                        <p:tav tm="0">
                                          <p:val>
                                            <p:strVal val="#ppt_x-.1"/>
                                          </p:val>
                                        </p:tav>
                                        <p:tav tm="100000">
                                          <p:val>
                                            <p:strVal val="#ppt_x"/>
                                          </p:val>
                                        </p:tav>
                                      </p:tavLst>
                                    </p:anim>
                                    <p:anim calcmode="lin" valueType="num">
                                      <p:cBhvr>
                                        <p:cTn id="33" dur="1000" fill="hold"/>
                                        <p:tgtEl>
                                          <p:spTgt spid="31752"/>
                                        </p:tgtEl>
                                        <p:attrNameLst>
                                          <p:attrName>ppt_y</p:attrName>
                                        </p:attrNameLst>
                                      </p:cBhvr>
                                      <p:tavLst>
                                        <p:tav tm="0">
                                          <p:val>
                                            <p:strVal val="#ppt_y"/>
                                          </p:val>
                                        </p:tav>
                                        <p:tav tm="100000">
                                          <p:val>
                                            <p:strVal val="#ppt_y"/>
                                          </p:val>
                                        </p:tav>
                                      </p:tavLst>
                                    </p:anim>
                                  </p:childTnLst>
                                </p:cTn>
                              </p:par>
                              <p:par>
                                <p:cTn id="34" presetID="40" presetClass="entr" presetSubtype="0" fill="hold" grpId="0" nodeType="withEffect">
                                  <p:stCondLst>
                                    <p:cond delay="0"/>
                                  </p:stCondLst>
                                  <p:iterate type="lt">
                                    <p:tmPct val="10000"/>
                                  </p:iterate>
                                  <p:childTnLst>
                                    <p:set>
                                      <p:cBhvr>
                                        <p:cTn id="35" dur="1" fill="hold">
                                          <p:stCondLst>
                                            <p:cond delay="0"/>
                                          </p:stCondLst>
                                        </p:cTn>
                                        <p:tgtEl>
                                          <p:spTgt spid="31753"/>
                                        </p:tgtEl>
                                        <p:attrNameLst>
                                          <p:attrName>style.visibility</p:attrName>
                                        </p:attrNameLst>
                                      </p:cBhvr>
                                      <p:to>
                                        <p:strVal val="visible"/>
                                      </p:to>
                                    </p:set>
                                    <p:animEffect>
                                      <p:cBhvr>
                                        <p:cTn id="36" dur="1000"/>
                                        <p:tgtEl>
                                          <p:spTgt spid="31753"/>
                                        </p:tgtEl>
                                      </p:cBhvr>
                                    </p:animEffect>
                                    <p:anim calcmode="lin" valueType="num">
                                      <p:cBhvr>
                                        <p:cTn id="37" dur="1000" fill="hold"/>
                                        <p:tgtEl>
                                          <p:spTgt spid="31753"/>
                                        </p:tgtEl>
                                        <p:attrNameLst>
                                          <p:attrName>ppt_x</p:attrName>
                                        </p:attrNameLst>
                                      </p:cBhvr>
                                      <p:tavLst>
                                        <p:tav tm="0">
                                          <p:val>
                                            <p:strVal val="#ppt_x-.1"/>
                                          </p:val>
                                        </p:tav>
                                        <p:tav tm="100000">
                                          <p:val>
                                            <p:strVal val="#ppt_x"/>
                                          </p:val>
                                        </p:tav>
                                      </p:tavLst>
                                    </p:anim>
                                    <p:anim calcmode="lin" valueType="num">
                                      <p:cBhvr>
                                        <p:cTn id="38" dur="1000" fill="hold"/>
                                        <p:tgtEl>
                                          <p:spTgt spid="31753"/>
                                        </p:tgtEl>
                                        <p:attrNameLst>
                                          <p:attrName>ppt_y</p:attrName>
                                        </p:attrNameLst>
                                      </p:cBhvr>
                                      <p:tavLst>
                                        <p:tav tm="0">
                                          <p:val>
                                            <p:strVal val="#ppt_y"/>
                                          </p:val>
                                        </p:tav>
                                        <p:tav tm="100000">
                                          <p:val>
                                            <p:strVal val="#ppt_y"/>
                                          </p:val>
                                        </p:tav>
                                      </p:tavLst>
                                    </p:anim>
                                  </p:childTnLst>
                                </p:cTn>
                              </p:par>
                              <p:par>
                                <p:cTn id="39" presetID="40" presetClass="entr" presetSubtype="0" fill="hold" grpId="0" nodeType="withEffect">
                                  <p:stCondLst>
                                    <p:cond delay="0"/>
                                  </p:stCondLst>
                                  <p:iterate type="lt">
                                    <p:tmPct val="10000"/>
                                  </p:iterate>
                                  <p:childTnLst>
                                    <p:set>
                                      <p:cBhvr>
                                        <p:cTn id="40" dur="1" fill="hold">
                                          <p:stCondLst>
                                            <p:cond delay="0"/>
                                          </p:stCondLst>
                                        </p:cTn>
                                        <p:tgtEl>
                                          <p:spTgt spid="31754"/>
                                        </p:tgtEl>
                                        <p:attrNameLst>
                                          <p:attrName>style.visibility</p:attrName>
                                        </p:attrNameLst>
                                      </p:cBhvr>
                                      <p:to>
                                        <p:strVal val="visible"/>
                                      </p:to>
                                    </p:set>
                                    <p:animEffect>
                                      <p:cBhvr>
                                        <p:cTn id="41" dur="1000"/>
                                        <p:tgtEl>
                                          <p:spTgt spid="31754"/>
                                        </p:tgtEl>
                                      </p:cBhvr>
                                    </p:animEffect>
                                    <p:anim calcmode="lin" valueType="num">
                                      <p:cBhvr>
                                        <p:cTn id="42" dur="1000" fill="hold"/>
                                        <p:tgtEl>
                                          <p:spTgt spid="31754"/>
                                        </p:tgtEl>
                                        <p:attrNameLst>
                                          <p:attrName>ppt_x</p:attrName>
                                        </p:attrNameLst>
                                      </p:cBhvr>
                                      <p:tavLst>
                                        <p:tav tm="0">
                                          <p:val>
                                            <p:strVal val="#ppt_x-.1"/>
                                          </p:val>
                                        </p:tav>
                                        <p:tav tm="100000">
                                          <p:val>
                                            <p:strVal val="#ppt_x"/>
                                          </p:val>
                                        </p:tav>
                                      </p:tavLst>
                                    </p:anim>
                                    <p:anim calcmode="lin" valueType="num">
                                      <p:cBhvr>
                                        <p:cTn id="43" dur="1000" fill="hold"/>
                                        <p:tgtEl>
                                          <p:spTgt spid="31754"/>
                                        </p:tgtEl>
                                        <p:attrNameLst>
                                          <p:attrName>ppt_y</p:attrName>
                                        </p:attrNameLst>
                                      </p:cBhvr>
                                      <p:tavLst>
                                        <p:tav tm="0">
                                          <p:val>
                                            <p:strVal val="#ppt_y"/>
                                          </p:val>
                                        </p:tav>
                                        <p:tav tm="100000">
                                          <p:val>
                                            <p:strVal val="#ppt_y"/>
                                          </p:val>
                                        </p:tav>
                                      </p:tavLst>
                                    </p:anim>
                                  </p:childTnLst>
                                </p:cTn>
                              </p:par>
                              <p:par>
                                <p:cTn id="44" presetID="40" presetClass="entr" presetSubtype="0" fill="hold" grpId="0" nodeType="withEffect">
                                  <p:stCondLst>
                                    <p:cond delay="0"/>
                                  </p:stCondLst>
                                  <p:iterate type="lt">
                                    <p:tmPct val="10000"/>
                                  </p:iterate>
                                  <p:childTnLst>
                                    <p:set>
                                      <p:cBhvr>
                                        <p:cTn id="45" dur="1" fill="hold">
                                          <p:stCondLst>
                                            <p:cond delay="0"/>
                                          </p:stCondLst>
                                        </p:cTn>
                                        <p:tgtEl>
                                          <p:spTgt spid="31755"/>
                                        </p:tgtEl>
                                        <p:attrNameLst>
                                          <p:attrName>style.visibility</p:attrName>
                                        </p:attrNameLst>
                                      </p:cBhvr>
                                      <p:to>
                                        <p:strVal val="visible"/>
                                      </p:to>
                                    </p:set>
                                    <p:animEffect>
                                      <p:cBhvr>
                                        <p:cTn id="46" dur="1000"/>
                                        <p:tgtEl>
                                          <p:spTgt spid="31755"/>
                                        </p:tgtEl>
                                      </p:cBhvr>
                                    </p:animEffect>
                                    <p:anim calcmode="lin" valueType="num">
                                      <p:cBhvr>
                                        <p:cTn id="47" dur="1000" fill="hold"/>
                                        <p:tgtEl>
                                          <p:spTgt spid="31755"/>
                                        </p:tgtEl>
                                        <p:attrNameLst>
                                          <p:attrName>ppt_x</p:attrName>
                                        </p:attrNameLst>
                                      </p:cBhvr>
                                      <p:tavLst>
                                        <p:tav tm="0">
                                          <p:val>
                                            <p:strVal val="#ppt_x-.1"/>
                                          </p:val>
                                        </p:tav>
                                        <p:tav tm="100000">
                                          <p:val>
                                            <p:strVal val="#ppt_x"/>
                                          </p:val>
                                        </p:tav>
                                      </p:tavLst>
                                    </p:anim>
                                    <p:anim calcmode="lin" valueType="num">
                                      <p:cBhvr>
                                        <p:cTn id="48" dur="1000" fill="hold"/>
                                        <p:tgtEl>
                                          <p:spTgt spid="31755"/>
                                        </p:tgtEl>
                                        <p:attrNameLst>
                                          <p:attrName>ppt_y</p:attrName>
                                        </p:attrNameLst>
                                      </p:cBhvr>
                                      <p:tavLst>
                                        <p:tav tm="0">
                                          <p:val>
                                            <p:strVal val="#ppt_y"/>
                                          </p:val>
                                        </p:tav>
                                        <p:tav tm="100000">
                                          <p:val>
                                            <p:strVal val="#ppt_y"/>
                                          </p:val>
                                        </p:tav>
                                      </p:tavLst>
                                    </p:anim>
                                  </p:childTnLst>
                                </p:cTn>
                              </p:par>
                            </p:childTnLst>
                          </p:cTn>
                        </p:par>
                        <p:par>
                          <p:cTn id="49" fill="hold">
                            <p:stCondLst>
                              <p:cond delay="3900"/>
                            </p:stCondLst>
                            <p:childTnLst>
                              <p:par>
                                <p:cTn id="50" presetID="40" presetClass="entr" presetSubtype="0" fill="hold" grpId="0" nodeType="afterEffect">
                                  <p:stCondLst>
                                    <p:cond delay="0"/>
                                  </p:stCondLst>
                                  <p:iterate type="lt">
                                    <p:tmPct val="10000"/>
                                  </p:iterate>
                                  <p:childTnLst>
                                    <p:set>
                                      <p:cBhvr>
                                        <p:cTn id="51" dur="1" fill="hold">
                                          <p:stCondLst>
                                            <p:cond delay="0"/>
                                          </p:stCondLst>
                                        </p:cTn>
                                        <p:tgtEl>
                                          <p:spTgt spid="31756"/>
                                        </p:tgtEl>
                                        <p:attrNameLst>
                                          <p:attrName>style.visibility</p:attrName>
                                        </p:attrNameLst>
                                      </p:cBhvr>
                                      <p:to>
                                        <p:strVal val="visible"/>
                                      </p:to>
                                    </p:set>
                                    <p:animEffect>
                                      <p:cBhvr>
                                        <p:cTn id="52" dur="1000"/>
                                        <p:tgtEl>
                                          <p:spTgt spid="31756"/>
                                        </p:tgtEl>
                                      </p:cBhvr>
                                    </p:animEffect>
                                    <p:anim calcmode="lin" valueType="num">
                                      <p:cBhvr>
                                        <p:cTn id="53" dur="1000" fill="hold"/>
                                        <p:tgtEl>
                                          <p:spTgt spid="31756"/>
                                        </p:tgtEl>
                                        <p:attrNameLst>
                                          <p:attrName>ppt_x</p:attrName>
                                        </p:attrNameLst>
                                      </p:cBhvr>
                                      <p:tavLst>
                                        <p:tav tm="0">
                                          <p:val>
                                            <p:strVal val="#ppt_x-.1"/>
                                          </p:val>
                                        </p:tav>
                                        <p:tav tm="100000">
                                          <p:val>
                                            <p:strVal val="#ppt_x"/>
                                          </p:val>
                                        </p:tav>
                                      </p:tavLst>
                                    </p:anim>
                                    <p:anim calcmode="lin" valueType="num">
                                      <p:cBhvr>
                                        <p:cTn id="54" dur="1000" fill="hold"/>
                                        <p:tgtEl>
                                          <p:spTgt spid="31756"/>
                                        </p:tgtEl>
                                        <p:attrNameLst>
                                          <p:attrName>ppt_y</p:attrName>
                                        </p:attrNameLst>
                                      </p:cBhvr>
                                      <p:tavLst>
                                        <p:tav tm="0">
                                          <p:val>
                                            <p:strVal val="#ppt_y"/>
                                          </p:val>
                                        </p:tav>
                                        <p:tav tm="100000">
                                          <p:val>
                                            <p:strVal val="#ppt_y"/>
                                          </p:val>
                                        </p:tav>
                                      </p:tavLst>
                                    </p:anim>
                                  </p:childTnLst>
                                </p:cTn>
                              </p:par>
                              <p:par>
                                <p:cTn id="55" presetID="40" presetClass="entr" presetSubtype="0" fill="hold" grpId="0" nodeType="withEffect">
                                  <p:stCondLst>
                                    <p:cond delay="0"/>
                                  </p:stCondLst>
                                  <p:iterate type="lt">
                                    <p:tmPct val="10000"/>
                                  </p:iterate>
                                  <p:childTnLst>
                                    <p:set>
                                      <p:cBhvr>
                                        <p:cTn id="56" dur="1" fill="hold">
                                          <p:stCondLst>
                                            <p:cond delay="0"/>
                                          </p:stCondLst>
                                        </p:cTn>
                                        <p:tgtEl>
                                          <p:spTgt spid="31757"/>
                                        </p:tgtEl>
                                        <p:attrNameLst>
                                          <p:attrName>style.visibility</p:attrName>
                                        </p:attrNameLst>
                                      </p:cBhvr>
                                      <p:to>
                                        <p:strVal val="visible"/>
                                      </p:to>
                                    </p:set>
                                    <p:animEffect>
                                      <p:cBhvr>
                                        <p:cTn id="57" dur="1000"/>
                                        <p:tgtEl>
                                          <p:spTgt spid="31757"/>
                                        </p:tgtEl>
                                      </p:cBhvr>
                                    </p:animEffect>
                                    <p:anim calcmode="lin" valueType="num">
                                      <p:cBhvr>
                                        <p:cTn id="58" dur="1000" fill="hold"/>
                                        <p:tgtEl>
                                          <p:spTgt spid="31757"/>
                                        </p:tgtEl>
                                        <p:attrNameLst>
                                          <p:attrName>ppt_x</p:attrName>
                                        </p:attrNameLst>
                                      </p:cBhvr>
                                      <p:tavLst>
                                        <p:tav tm="0">
                                          <p:val>
                                            <p:strVal val="#ppt_x-.1"/>
                                          </p:val>
                                        </p:tav>
                                        <p:tav tm="100000">
                                          <p:val>
                                            <p:strVal val="#ppt_x"/>
                                          </p:val>
                                        </p:tav>
                                      </p:tavLst>
                                    </p:anim>
                                    <p:anim calcmode="lin" valueType="num">
                                      <p:cBhvr>
                                        <p:cTn id="59" dur="1000" fill="hold"/>
                                        <p:tgtEl>
                                          <p:spTgt spid="31757"/>
                                        </p:tgtEl>
                                        <p:attrNameLst>
                                          <p:attrName>ppt_y</p:attrName>
                                        </p:attrNameLst>
                                      </p:cBhvr>
                                      <p:tavLst>
                                        <p:tav tm="0">
                                          <p:val>
                                            <p:strVal val="#ppt_y"/>
                                          </p:val>
                                        </p:tav>
                                        <p:tav tm="100000">
                                          <p:val>
                                            <p:strVal val="#ppt_y"/>
                                          </p:val>
                                        </p:tav>
                                      </p:tavLst>
                                    </p:anim>
                                  </p:childTnLst>
                                </p:cTn>
                              </p:par>
                              <p:par>
                                <p:cTn id="60" presetID="40" presetClass="entr" presetSubtype="0" fill="hold" grpId="0" nodeType="withEffect">
                                  <p:stCondLst>
                                    <p:cond delay="0"/>
                                  </p:stCondLst>
                                  <p:iterate type="lt">
                                    <p:tmPct val="10000"/>
                                  </p:iterate>
                                  <p:childTnLst>
                                    <p:set>
                                      <p:cBhvr>
                                        <p:cTn id="61" dur="1" fill="hold">
                                          <p:stCondLst>
                                            <p:cond delay="0"/>
                                          </p:stCondLst>
                                        </p:cTn>
                                        <p:tgtEl>
                                          <p:spTgt spid="31758"/>
                                        </p:tgtEl>
                                        <p:attrNameLst>
                                          <p:attrName>style.visibility</p:attrName>
                                        </p:attrNameLst>
                                      </p:cBhvr>
                                      <p:to>
                                        <p:strVal val="visible"/>
                                      </p:to>
                                    </p:set>
                                    <p:animEffect>
                                      <p:cBhvr>
                                        <p:cTn id="62" dur="1000"/>
                                        <p:tgtEl>
                                          <p:spTgt spid="31758"/>
                                        </p:tgtEl>
                                      </p:cBhvr>
                                    </p:animEffect>
                                    <p:anim calcmode="lin" valueType="num">
                                      <p:cBhvr>
                                        <p:cTn id="63" dur="1000" fill="hold"/>
                                        <p:tgtEl>
                                          <p:spTgt spid="31758"/>
                                        </p:tgtEl>
                                        <p:attrNameLst>
                                          <p:attrName>ppt_x</p:attrName>
                                        </p:attrNameLst>
                                      </p:cBhvr>
                                      <p:tavLst>
                                        <p:tav tm="0">
                                          <p:val>
                                            <p:strVal val="#ppt_x-.1"/>
                                          </p:val>
                                        </p:tav>
                                        <p:tav tm="100000">
                                          <p:val>
                                            <p:strVal val="#ppt_x"/>
                                          </p:val>
                                        </p:tav>
                                      </p:tavLst>
                                    </p:anim>
                                    <p:anim calcmode="lin" valueType="num">
                                      <p:cBhvr>
                                        <p:cTn id="64" dur="1000" fill="hold"/>
                                        <p:tgtEl>
                                          <p:spTgt spid="31758"/>
                                        </p:tgtEl>
                                        <p:attrNameLst>
                                          <p:attrName>ppt_y</p:attrName>
                                        </p:attrNameLst>
                                      </p:cBhvr>
                                      <p:tavLst>
                                        <p:tav tm="0">
                                          <p:val>
                                            <p:strVal val="#ppt_y"/>
                                          </p:val>
                                        </p:tav>
                                        <p:tav tm="100000">
                                          <p:val>
                                            <p:strVal val="#ppt_y"/>
                                          </p:val>
                                        </p:tav>
                                      </p:tavLst>
                                    </p:anim>
                                  </p:childTnLst>
                                </p:cTn>
                              </p:par>
                              <p:par>
                                <p:cTn id="65" presetID="40" presetClass="entr" presetSubtype="0" fill="hold" grpId="0" nodeType="withEffect">
                                  <p:stCondLst>
                                    <p:cond delay="0"/>
                                  </p:stCondLst>
                                  <p:iterate type="lt">
                                    <p:tmPct val="10000"/>
                                  </p:iterate>
                                  <p:childTnLst>
                                    <p:set>
                                      <p:cBhvr>
                                        <p:cTn id="66" dur="1" fill="hold">
                                          <p:stCondLst>
                                            <p:cond delay="0"/>
                                          </p:stCondLst>
                                        </p:cTn>
                                        <p:tgtEl>
                                          <p:spTgt spid="31759"/>
                                        </p:tgtEl>
                                        <p:attrNameLst>
                                          <p:attrName>style.visibility</p:attrName>
                                        </p:attrNameLst>
                                      </p:cBhvr>
                                      <p:to>
                                        <p:strVal val="visible"/>
                                      </p:to>
                                    </p:set>
                                    <p:animEffect>
                                      <p:cBhvr>
                                        <p:cTn id="67" dur="1000"/>
                                        <p:tgtEl>
                                          <p:spTgt spid="31759"/>
                                        </p:tgtEl>
                                      </p:cBhvr>
                                    </p:animEffect>
                                    <p:anim calcmode="lin" valueType="num">
                                      <p:cBhvr>
                                        <p:cTn id="68" dur="1000" fill="hold"/>
                                        <p:tgtEl>
                                          <p:spTgt spid="31759"/>
                                        </p:tgtEl>
                                        <p:attrNameLst>
                                          <p:attrName>ppt_x</p:attrName>
                                        </p:attrNameLst>
                                      </p:cBhvr>
                                      <p:tavLst>
                                        <p:tav tm="0">
                                          <p:val>
                                            <p:strVal val="#ppt_x-.1"/>
                                          </p:val>
                                        </p:tav>
                                        <p:tav tm="100000">
                                          <p:val>
                                            <p:strVal val="#ppt_x"/>
                                          </p:val>
                                        </p:tav>
                                      </p:tavLst>
                                    </p:anim>
                                    <p:anim calcmode="lin" valueType="num">
                                      <p:cBhvr>
                                        <p:cTn id="69" dur="1000" fill="hold"/>
                                        <p:tgtEl>
                                          <p:spTgt spid="31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ldLvl="0" animBg="1" autoUpdateAnimBg="0"/>
      <p:bldP spid="31748" grpId="0" bldLvl="0" animBg="1" autoUpdateAnimBg="0"/>
      <p:bldP spid="31749" grpId="0" bldLvl="0" animBg="1" autoUpdateAnimBg="0"/>
      <p:bldP spid="31750" grpId="0" bldLvl="0" animBg="1" autoUpdateAnimBg="0"/>
      <p:bldP spid="31751" grpId="0" bldLvl="0" animBg="1" autoUpdateAnimBg="0"/>
      <p:bldP spid="31752" grpId="0" bldLvl="0" autoUpdateAnimBg="0"/>
      <p:bldP spid="31753" grpId="0" bldLvl="0" autoUpdateAnimBg="0"/>
      <p:bldP spid="31754" grpId="0" bldLvl="0" autoUpdateAnimBg="0"/>
      <p:bldP spid="31755" grpId="0" bldLvl="0" autoUpdateAnimBg="0"/>
      <p:bldP spid="31756" grpId="0" bldLvl="0" autoUpdateAnimBg="0"/>
      <p:bldP spid="31757" grpId="0" bldLvl="0" autoUpdateAnimBg="0"/>
      <p:bldP spid="31758" grpId="0" bldLvl="0" autoUpdateAnimBg="0"/>
      <p:bldP spid="31759" grpId="0" bldLvl="0" autoUpdateAnimBg="0"/>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Elbow Connector 35"/>
          <p:cNvCxnSpPr/>
          <p:nvPr/>
        </p:nvCxnSpPr>
        <p:spPr>
          <a:xfrm flipV="1">
            <a:off x="5748337" y="1510179"/>
            <a:ext cx="623888" cy="464487"/>
          </a:xfrm>
          <a:prstGeom prst="bentConnector3">
            <a:avLst>
              <a:gd name="adj1" fmla="val 50000"/>
            </a:avLst>
          </a:prstGeom>
          <a:ln w="1270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flipH="1" flipV="1">
            <a:off x="2745581" y="1510179"/>
            <a:ext cx="623888" cy="464487"/>
          </a:xfrm>
          <a:prstGeom prst="bentConnector3">
            <a:avLst>
              <a:gd name="adj1" fmla="val 50000"/>
            </a:avLst>
          </a:prstGeom>
          <a:ln w="1270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p:nvPr/>
        </p:nvCxnSpPr>
        <p:spPr>
          <a:xfrm flipH="1">
            <a:off x="2745581" y="3574170"/>
            <a:ext cx="623888" cy="464487"/>
          </a:xfrm>
          <a:prstGeom prst="bentConnector3">
            <a:avLst>
              <a:gd name="adj1" fmla="val 50000"/>
            </a:avLst>
          </a:prstGeom>
          <a:ln w="1270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8" name="Elbow Connector 207"/>
          <p:cNvCxnSpPr/>
          <p:nvPr/>
        </p:nvCxnSpPr>
        <p:spPr>
          <a:xfrm>
            <a:off x="5763816" y="3574170"/>
            <a:ext cx="623888" cy="464487"/>
          </a:xfrm>
          <a:prstGeom prst="bentConnector3">
            <a:avLst>
              <a:gd name="adj1" fmla="val 50000"/>
            </a:avLst>
          </a:prstGeom>
          <a:ln w="1270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bwMode="auto">
          <a:xfrm>
            <a:off x="6941344" y="1177894"/>
            <a:ext cx="1495425" cy="492568"/>
            <a:chOff x="8272865" y="1848938"/>
            <a:chExt cx="1994379" cy="656947"/>
          </a:xfrm>
        </p:grpSpPr>
        <p:sp>
          <p:nvSpPr>
            <p:cNvPr id="268" name="TextBox 267"/>
            <p:cNvSpPr txBox="1"/>
            <p:nvPr/>
          </p:nvSpPr>
          <p:spPr>
            <a:xfrm>
              <a:off x="8319666" y="1848938"/>
              <a:ext cx="1477683" cy="369439"/>
            </a:xfrm>
            <a:prstGeom prst="rect">
              <a:avLst/>
            </a:prstGeom>
            <a:noFill/>
          </p:spPr>
          <p:txBody>
            <a:bodyPr wrap="none">
              <a:spAutoFit/>
            </a:bodyPr>
            <a:lstStyle/>
            <a:p>
              <a:pPr defTabSz="685800">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69" name="TextBox 268"/>
            <p:cNvSpPr txBox="1"/>
            <p:nvPr/>
          </p:nvSpPr>
          <p:spPr>
            <a:xfrm>
              <a:off x="8272865" y="2136446"/>
              <a:ext cx="1994379" cy="369439"/>
            </a:xfrm>
            <a:prstGeom prst="rect">
              <a:avLst/>
            </a:prstGeom>
            <a:noFill/>
          </p:spPr>
          <p:txBody>
            <a:bodyPr lIns="0" tIns="0" rIns="0" bIns="0">
              <a:spAutoFit/>
            </a:bodyPr>
            <a:lstStyle/>
            <a:p>
              <a:pPr defTabSz="1088390">
                <a:defRPr/>
              </a:pPr>
              <a:r>
                <a:rPr lang="zh-CN" altLang="en-US"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70" name="Group 269"/>
          <p:cNvGrpSpPr/>
          <p:nvPr/>
        </p:nvGrpSpPr>
        <p:grpSpPr bwMode="auto">
          <a:xfrm>
            <a:off x="6952057" y="3662304"/>
            <a:ext cx="1484710" cy="492568"/>
            <a:chOff x="8272854" y="1848938"/>
            <a:chExt cx="1979876" cy="656947"/>
          </a:xfrm>
        </p:grpSpPr>
        <p:sp>
          <p:nvSpPr>
            <p:cNvPr id="271" name="TextBox 270"/>
            <p:cNvSpPr txBox="1"/>
            <p:nvPr/>
          </p:nvSpPr>
          <p:spPr>
            <a:xfrm>
              <a:off x="8567615" y="1848938"/>
              <a:ext cx="1477524" cy="369439"/>
            </a:xfrm>
            <a:prstGeom prst="rect">
              <a:avLst/>
            </a:prstGeom>
            <a:noFill/>
          </p:spPr>
          <p:txBody>
            <a:bodyPr wrap="none">
              <a:spAutoFit/>
            </a:bodyPr>
            <a:lstStyle/>
            <a:p>
              <a:pPr algn="r" defTabSz="685800">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72" name="TextBox 271"/>
            <p:cNvSpPr txBox="1"/>
            <p:nvPr/>
          </p:nvSpPr>
          <p:spPr>
            <a:xfrm>
              <a:off x="8272854" y="2136446"/>
              <a:ext cx="1979876" cy="369439"/>
            </a:xfrm>
            <a:prstGeom prst="rect">
              <a:avLst/>
            </a:prstGeom>
            <a:noFill/>
          </p:spPr>
          <p:txBody>
            <a:bodyPr lIns="0" tIns="0" rIns="0" bIns="0">
              <a:spAutoFit/>
            </a:bodyPr>
            <a:lstStyle/>
            <a:p>
              <a:pPr defTabSz="1088390">
                <a:defRPr/>
              </a:pPr>
              <a:r>
                <a:rPr lang="zh-CN" altLang="en-US"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73" name="Group 272"/>
          <p:cNvGrpSpPr/>
          <p:nvPr/>
        </p:nvGrpSpPr>
        <p:grpSpPr bwMode="auto">
          <a:xfrm>
            <a:off x="602457" y="1177891"/>
            <a:ext cx="1646635" cy="492568"/>
            <a:chOff x="8922507" y="1848938"/>
            <a:chExt cx="2195241" cy="656948"/>
          </a:xfrm>
        </p:grpSpPr>
        <p:sp>
          <p:nvSpPr>
            <p:cNvPr id="274" name="TextBox 273"/>
            <p:cNvSpPr txBox="1"/>
            <p:nvPr/>
          </p:nvSpPr>
          <p:spPr>
            <a:xfrm>
              <a:off x="9640603" y="1848938"/>
              <a:ext cx="1477145" cy="369439"/>
            </a:xfrm>
            <a:prstGeom prst="rect">
              <a:avLst/>
            </a:prstGeom>
            <a:noFill/>
          </p:spPr>
          <p:txBody>
            <a:bodyPr wrap="none">
              <a:spAutoFit/>
            </a:bodyPr>
            <a:lstStyle/>
            <a:p>
              <a:pPr algn="r" defTabSz="685800">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75" name="TextBox 274"/>
            <p:cNvSpPr txBox="1"/>
            <p:nvPr/>
          </p:nvSpPr>
          <p:spPr>
            <a:xfrm>
              <a:off x="8922507" y="2136447"/>
              <a:ext cx="2071431" cy="369439"/>
            </a:xfrm>
            <a:prstGeom prst="rect">
              <a:avLst/>
            </a:prstGeom>
            <a:noFill/>
          </p:spPr>
          <p:txBody>
            <a:bodyPr lIns="0" tIns="0" rIns="0" bIns="0">
              <a:spAutoFit/>
            </a:bodyPr>
            <a:lstStyle/>
            <a:p>
              <a:pPr algn="r" defTabSz="1088390">
                <a:defRPr/>
              </a:pPr>
              <a:r>
                <a:rPr lang="zh-CN" altLang="en-US"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76" name="Group 275"/>
          <p:cNvGrpSpPr/>
          <p:nvPr/>
        </p:nvGrpSpPr>
        <p:grpSpPr bwMode="auto">
          <a:xfrm>
            <a:off x="602457" y="3631824"/>
            <a:ext cx="1675210" cy="523048"/>
            <a:chOff x="8922507" y="1808286"/>
            <a:chExt cx="2234215" cy="697599"/>
          </a:xfrm>
        </p:grpSpPr>
        <p:sp>
          <p:nvSpPr>
            <p:cNvPr id="277" name="TextBox 276"/>
            <p:cNvSpPr txBox="1"/>
            <p:nvPr/>
          </p:nvSpPr>
          <p:spPr>
            <a:xfrm>
              <a:off x="9678996" y="1808286"/>
              <a:ext cx="1477726" cy="369439"/>
            </a:xfrm>
            <a:prstGeom prst="rect">
              <a:avLst/>
            </a:prstGeom>
            <a:noFill/>
          </p:spPr>
          <p:txBody>
            <a:bodyPr wrap="none">
              <a:spAutoFit/>
            </a:bodyPr>
            <a:lstStyle/>
            <a:p>
              <a:pPr algn="r" defTabSz="685800">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sz="1200" dirty="0">
                <a:solidFill>
                  <a:schemeClr val="bg2">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78" name="TextBox 277"/>
            <p:cNvSpPr txBox="1"/>
            <p:nvPr/>
          </p:nvSpPr>
          <p:spPr>
            <a:xfrm>
              <a:off x="8922507" y="2136446"/>
              <a:ext cx="2070658" cy="369439"/>
            </a:xfrm>
            <a:prstGeom prst="rect">
              <a:avLst/>
            </a:prstGeom>
            <a:noFill/>
          </p:spPr>
          <p:txBody>
            <a:bodyPr lIns="0" tIns="0" rIns="0" bIns="0">
              <a:spAutoFit/>
            </a:bodyPr>
            <a:lstStyle/>
            <a:p>
              <a:pPr algn="r" defTabSz="1088390">
                <a:defRPr/>
              </a:pPr>
              <a:r>
                <a:rPr lang="zh-CN" altLang="en-US"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900" dirty="0">
                <a:solidFill>
                  <a:schemeClr val="bg2">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10" name="Group 9"/>
          <p:cNvGrpSpPr/>
          <p:nvPr/>
        </p:nvGrpSpPr>
        <p:grpSpPr bwMode="auto">
          <a:xfrm>
            <a:off x="2965847" y="1171937"/>
            <a:ext cx="3218259" cy="3207343"/>
            <a:chOff x="3953794" y="1562565"/>
            <a:chExt cx="4291039" cy="4274222"/>
          </a:xfrm>
        </p:grpSpPr>
        <p:grpSp>
          <p:nvGrpSpPr>
            <p:cNvPr id="31772" name="Group 278"/>
            <p:cNvGrpSpPr/>
            <p:nvPr/>
          </p:nvGrpSpPr>
          <p:grpSpPr bwMode="auto">
            <a:xfrm>
              <a:off x="3953794" y="1562565"/>
              <a:ext cx="4291039" cy="4274222"/>
              <a:chOff x="3832771" y="1401201"/>
              <a:chExt cx="4775200" cy="4756486"/>
            </a:xfrm>
          </p:grpSpPr>
          <p:sp>
            <p:nvSpPr>
              <p:cNvPr id="3" name="Freeform 5"/>
              <p:cNvSpPr/>
              <p:nvPr/>
            </p:nvSpPr>
            <p:spPr bwMode="auto">
              <a:xfrm>
                <a:off x="6223021" y="1660839"/>
                <a:ext cx="2384950" cy="2435645"/>
              </a:xfrm>
              <a:custGeom>
                <a:avLst/>
                <a:gdLst>
                  <a:gd name="T0" fmla="*/ 0 w 376"/>
                  <a:gd name="T1" fmla="*/ 109 h 384"/>
                  <a:gd name="T2" fmla="*/ 0 w 376"/>
                  <a:gd name="T3" fmla="*/ 0 h 384"/>
                  <a:gd name="T4" fmla="*/ 337 w 376"/>
                  <a:gd name="T5" fmla="*/ 336 h 384"/>
                  <a:gd name="T6" fmla="*/ 376 w 376"/>
                  <a:gd name="T7" fmla="*/ 336 h 384"/>
                  <a:gd name="T8" fmla="*/ 285 w 376"/>
                  <a:gd name="T9" fmla="*/ 384 h 384"/>
                  <a:gd name="T10" fmla="*/ 194 w 376"/>
                  <a:gd name="T11" fmla="*/ 336 h 384"/>
                  <a:gd name="T12" fmla="*/ 232 w 376"/>
                  <a:gd name="T13" fmla="*/ 336 h 384"/>
                  <a:gd name="T14" fmla="*/ 2 w 376"/>
                  <a:gd name="T15" fmla="*/ 109 h 384"/>
                  <a:gd name="T16" fmla="*/ 0 w 376"/>
                  <a:gd name="T17" fmla="*/ 10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solidFill>
                <a:schemeClr val="accent2"/>
              </a:solidFill>
              <a:ln>
                <a:noFill/>
              </a:ln>
            </p:spPr>
            <p:txBody>
              <a:bodyPr lIns="121920" tIns="60960" rIns="121920" bIns="60960"/>
              <a:lstStyle/>
              <a:p>
                <a:pPr defTabSz="685800">
                  <a:defRPr/>
                </a:pPr>
                <a:endParaRPr lang="en-US"/>
              </a:p>
            </p:txBody>
          </p:sp>
          <p:sp>
            <p:nvSpPr>
              <p:cNvPr id="4" name="Freeform 6"/>
              <p:cNvSpPr/>
              <p:nvPr/>
            </p:nvSpPr>
            <p:spPr bwMode="auto">
              <a:xfrm>
                <a:off x="4087166" y="1401201"/>
                <a:ext cx="2441482" cy="2398554"/>
              </a:xfrm>
              <a:custGeom>
                <a:avLst/>
                <a:gdLst>
                  <a:gd name="T0" fmla="*/ 337 w 385"/>
                  <a:gd name="T1" fmla="*/ 41 h 378"/>
                  <a:gd name="T2" fmla="*/ 0 w 385"/>
                  <a:gd name="T3" fmla="*/ 378 h 378"/>
                  <a:gd name="T4" fmla="*/ 105 w 385"/>
                  <a:gd name="T5" fmla="*/ 378 h 378"/>
                  <a:gd name="T6" fmla="*/ 335 w 385"/>
                  <a:gd name="T7" fmla="*/ 150 h 378"/>
                  <a:gd name="T8" fmla="*/ 337 w 385"/>
                  <a:gd name="T9" fmla="*/ 150 h 378"/>
                  <a:gd name="T10" fmla="*/ 337 w 385"/>
                  <a:gd name="T11" fmla="*/ 182 h 378"/>
                  <a:gd name="T12" fmla="*/ 385 w 385"/>
                  <a:gd name="T13" fmla="*/ 91 h 378"/>
                  <a:gd name="T14" fmla="*/ 337 w 385"/>
                  <a:gd name="T15" fmla="*/ 0 h 378"/>
                  <a:gd name="T16" fmla="*/ 337 w 385"/>
                  <a:gd name="T17" fmla="*/ 4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solidFill>
                <a:schemeClr val="accent1"/>
              </a:solidFill>
              <a:ln>
                <a:noFill/>
              </a:ln>
            </p:spPr>
            <p:txBody>
              <a:bodyPr lIns="121920" tIns="60960" rIns="121920" bIns="60960"/>
              <a:lstStyle/>
              <a:p>
                <a:pPr defTabSz="685800">
                  <a:defRPr/>
                </a:pPr>
                <a:endParaRPr lang="en-US"/>
              </a:p>
            </p:txBody>
          </p:sp>
          <p:sp>
            <p:nvSpPr>
              <p:cNvPr id="5" name="Freeform 7"/>
              <p:cNvSpPr/>
              <p:nvPr/>
            </p:nvSpPr>
            <p:spPr bwMode="auto">
              <a:xfrm>
                <a:off x="3832771" y="3499495"/>
                <a:ext cx="2390250" cy="2430347"/>
              </a:xfrm>
              <a:custGeom>
                <a:avLst/>
                <a:gdLst>
                  <a:gd name="T0" fmla="*/ 0 w 377"/>
                  <a:gd name="T1" fmla="*/ 49 h 383"/>
                  <a:gd name="T2" fmla="*/ 40 w 377"/>
                  <a:gd name="T3" fmla="*/ 49 h 383"/>
                  <a:gd name="T4" fmla="*/ 377 w 377"/>
                  <a:gd name="T5" fmla="*/ 383 h 383"/>
                  <a:gd name="T6" fmla="*/ 377 w 377"/>
                  <a:gd name="T7" fmla="*/ 275 h 383"/>
                  <a:gd name="T8" fmla="*/ 375 w 377"/>
                  <a:gd name="T9" fmla="*/ 275 h 383"/>
                  <a:gd name="T10" fmla="*/ 145 w 377"/>
                  <a:gd name="T11" fmla="*/ 49 h 383"/>
                  <a:gd name="T12" fmla="*/ 182 w 377"/>
                  <a:gd name="T13" fmla="*/ 49 h 383"/>
                  <a:gd name="T14" fmla="*/ 91 w 377"/>
                  <a:gd name="T15" fmla="*/ 0 h 383"/>
                  <a:gd name="T16" fmla="*/ 0 w 377"/>
                  <a:gd name="T17" fmla="*/ 49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solidFill>
                <a:schemeClr val="accent2"/>
              </a:solidFill>
              <a:ln>
                <a:noFill/>
              </a:ln>
            </p:spPr>
            <p:txBody>
              <a:bodyPr lIns="121920" tIns="60960" rIns="121920" bIns="60960"/>
              <a:lstStyle/>
              <a:p>
                <a:pPr defTabSz="685800">
                  <a:defRPr/>
                </a:pPr>
                <a:endParaRPr lang="en-US"/>
              </a:p>
            </p:txBody>
          </p:sp>
          <p:sp>
            <p:nvSpPr>
              <p:cNvPr id="6" name="Freeform 8"/>
              <p:cNvSpPr/>
              <p:nvPr/>
            </p:nvSpPr>
            <p:spPr bwMode="auto">
              <a:xfrm>
                <a:off x="5917394" y="3911029"/>
                <a:ext cx="2436182" cy="2246658"/>
              </a:xfrm>
              <a:custGeom>
                <a:avLst/>
                <a:gdLst>
                  <a:gd name="T0" fmla="*/ 48 w 384"/>
                  <a:gd name="T1" fmla="*/ 318 h 354"/>
                  <a:gd name="T2" fmla="*/ 384 w 384"/>
                  <a:gd name="T3" fmla="*/ 2 h 354"/>
                  <a:gd name="T4" fmla="*/ 333 w 384"/>
                  <a:gd name="T5" fmla="*/ 29 h 354"/>
                  <a:gd name="T6" fmla="*/ 279 w 384"/>
                  <a:gd name="T7" fmla="*/ 0 h 354"/>
                  <a:gd name="T8" fmla="*/ 50 w 384"/>
                  <a:gd name="T9" fmla="*/ 210 h 354"/>
                  <a:gd name="T10" fmla="*/ 48 w 384"/>
                  <a:gd name="T11" fmla="*/ 210 h 354"/>
                  <a:gd name="T12" fmla="*/ 48 w 384"/>
                  <a:gd name="T13" fmla="*/ 172 h 354"/>
                  <a:gd name="T14" fmla="*/ 0 w 384"/>
                  <a:gd name="T15" fmla="*/ 263 h 354"/>
                  <a:gd name="T16" fmla="*/ 48 w 384"/>
                  <a:gd name="T17" fmla="*/ 354 h 354"/>
                  <a:gd name="T18" fmla="*/ 48 w 384"/>
                  <a:gd name="T19" fmla="*/ 3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solidFill>
                <a:schemeClr val="accent1"/>
              </a:solidFill>
              <a:ln>
                <a:noFill/>
              </a:ln>
            </p:spPr>
            <p:txBody>
              <a:bodyPr lIns="121920" tIns="60960" rIns="121920" bIns="60960"/>
              <a:lstStyle/>
              <a:p>
                <a:pPr defTabSz="685800">
                  <a:defRPr/>
                </a:pPr>
                <a:endParaRPr lang="en-US"/>
              </a:p>
            </p:txBody>
          </p:sp>
        </p:grpSp>
        <p:sp>
          <p:nvSpPr>
            <p:cNvPr id="31773" name="Text Box 6"/>
            <p:cNvSpPr txBox="1">
              <a:spLocks noChangeArrowheads="1"/>
            </p:cNvSpPr>
            <p:nvPr/>
          </p:nvSpPr>
          <p:spPr bwMode="auto">
            <a:xfrm>
              <a:off x="4608623" y="2235828"/>
              <a:ext cx="554001" cy="86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a:solidFill>
                    <a:schemeClr val="bg1"/>
                  </a:solidFill>
                  <a:latin typeface="Fira Sans Medium Italic" pitchFamily="50" charset="0"/>
                </a:rPr>
                <a:t>1</a:t>
              </a:r>
              <a:endParaRPr lang="en-US" altLang="zh-CN" sz="3600" b="1" dirty="0">
                <a:solidFill>
                  <a:schemeClr val="bg1"/>
                </a:solidFill>
                <a:latin typeface="Fira Sans Medium Italic" pitchFamily="50" charset="0"/>
              </a:endParaRPr>
            </a:p>
          </p:txBody>
        </p:sp>
        <p:sp>
          <p:nvSpPr>
            <p:cNvPr id="31774" name="Text Box 6"/>
            <p:cNvSpPr txBox="1">
              <a:spLocks noChangeArrowheads="1"/>
            </p:cNvSpPr>
            <p:nvPr/>
          </p:nvSpPr>
          <p:spPr bwMode="auto">
            <a:xfrm>
              <a:off x="6971188" y="2249274"/>
              <a:ext cx="554001" cy="86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a:solidFill>
                    <a:schemeClr val="bg1"/>
                  </a:solidFill>
                  <a:latin typeface="Fira Sans Medium Italic" pitchFamily="50" charset="0"/>
                </a:rPr>
                <a:t>2</a:t>
              </a:r>
              <a:endParaRPr lang="en-US" altLang="zh-CN" sz="3600" b="1" dirty="0">
                <a:solidFill>
                  <a:schemeClr val="bg1"/>
                </a:solidFill>
                <a:latin typeface="Fira Sans Medium Italic" pitchFamily="50" charset="0"/>
              </a:endParaRPr>
            </a:p>
          </p:txBody>
        </p:sp>
        <p:sp>
          <p:nvSpPr>
            <p:cNvPr id="31775" name="Text Box 6"/>
            <p:cNvSpPr txBox="1">
              <a:spLocks noChangeArrowheads="1"/>
            </p:cNvSpPr>
            <p:nvPr/>
          </p:nvSpPr>
          <p:spPr bwMode="auto">
            <a:xfrm>
              <a:off x="7074222" y="4361007"/>
              <a:ext cx="554001" cy="86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a:solidFill>
                    <a:schemeClr val="bg1"/>
                  </a:solidFill>
                  <a:latin typeface="Fira Sans Medium Italic" pitchFamily="50" charset="0"/>
                </a:rPr>
                <a:t>3</a:t>
              </a:r>
              <a:endParaRPr lang="en-US" altLang="zh-CN" sz="3600" b="1" dirty="0">
                <a:solidFill>
                  <a:schemeClr val="bg1"/>
                </a:solidFill>
                <a:latin typeface="Fira Sans Medium Italic" pitchFamily="50" charset="0"/>
              </a:endParaRPr>
            </a:p>
          </p:txBody>
        </p:sp>
        <p:sp>
          <p:nvSpPr>
            <p:cNvPr id="31776" name="Text Box 6"/>
            <p:cNvSpPr txBox="1">
              <a:spLocks noChangeArrowheads="1"/>
            </p:cNvSpPr>
            <p:nvPr/>
          </p:nvSpPr>
          <p:spPr bwMode="auto">
            <a:xfrm>
              <a:off x="4479088" y="4361007"/>
              <a:ext cx="554001" cy="86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91313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zh-CN" sz="3600" b="1" dirty="0">
                  <a:solidFill>
                    <a:schemeClr val="bg1"/>
                  </a:solidFill>
                  <a:latin typeface="Fira Sans Medium Italic" pitchFamily="50" charset="0"/>
                </a:rPr>
                <a:t>4</a:t>
              </a:r>
              <a:endParaRPr lang="en-US" altLang="zh-CN" sz="3600" b="1" dirty="0">
                <a:solidFill>
                  <a:schemeClr val="bg1"/>
                </a:solidFill>
                <a:latin typeface="Fira Sans Medium Italic" pitchFamily="50" charset="0"/>
              </a:endParaRPr>
            </a:p>
          </p:txBody>
        </p:sp>
      </p:grpSp>
      <p:grpSp>
        <p:nvGrpSpPr>
          <p:cNvPr id="2" name="Group 1"/>
          <p:cNvGrpSpPr/>
          <p:nvPr/>
        </p:nvGrpSpPr>
        <p:grpSpPr bwMode="auto">
          <a:xfrm>
            <a:off x="2263379" y="1291036"/>
            <a:ext cx="439340" cy="439477"/>
            <a:chOff x="3018437" y="1720715"/>
            <a:chExt cx="585787" cy="585787"/>
          </a:xfrm>
        </p:grpSpPr>
        <p:sp>
          <p:nvSpPr>
            <p:cNvPr id="95" name="Oval 94"/>
            <p:cNvSpPr/>
            <p:nvPr/>
          </p:nvSpPr>
          <p:spPr>
            <a:xfrm flipH="1">
              <a:off x="3018437" y="1720715"/>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sp>
          <p:nvSpPr>
            <p:cNvPr id="31771" name="Freeform 2"/>
            <p:cNvSpPr>
              <a:spLocks noChangeArrowheads="1"/>
            </p:cNvSpPr>
            <p:nvPr/>
          </p:nvSpPr>
          <p:spPr bwMode="auto">
            <a:xfrm>
              <a:off x="3141249" y="1836306"/>
              <a:ext cx="350634" cy="350634"/>
            </a:xfrm>
            <a:custGeom>
              <a:avLst/>
              <a:gdLst>
                <a:gd name="T0" fmla="*/ 176085 w 6844"/>
                <a:gd name="T1" fmla="*/ 88068 h 6844"/>
                <a:gd name="T2" fmla="*/ 176085 w 6844"/>
                <a:gd name="T3" fmla="*/ 147293 h 6844"/>
                <a:gd name="T4" fmla="*/ 176085 w 6844"/>
                <a:gd name="T5" fmla="*/ 88068 h 6844"/>
                <a:gd name="T6" fmla="*/ 350583 w 6844"/>
                <a:gd name="T7" fmla="*/ 9632 h 6844"/>
                <a:gd name="T8" fmla="*/ 278550 w 6844"/>
                <a:gd name="T9" fmla="*/ 121677 h 6844"/>
                <a:gd name="T10" fmla="*/ 262514 w 6844"/>
                <a:gd name="T11" fmla="*/ 64040 h 6844"/>
                <a:gd name="T12" fmla="*/ 260926 w 6844"/>
                <a:gd name="T13" fmla="*/ 139301 h 6844"/>
                <a:gd name="T14" fmla="*/ 227318 w 6844"/>
                <a:gd name="T15" fmla="*/ 192070 h 6844"/>
                <a:gd name="T16" fmla="*/ 267330 w 6844"/>
                <a:gd name="T17" fmla="*/ 233722 h 6844"/>
                <a:gd name="T18" fmla="*/ 267330 w 6844"/>
                <a:gd name="T19" fmla="*/ 235310 h 6844"/>
                <a:gd name="T20" fmla="*/ 262514 w 6844"/>
                <a:gd name="T21" fmla="*/ 339363 h 6844"/>
                <a:gd name="T22" fmla="*/ 246530 w 6844"/>
                <a:gd name="T23" fmla="*/ 350583 h 6844"/>
                <a:gd name="T24" fmla="*/ 246530 w 6844"/>
                <a:gd name="T25" fmla="*/ 260926 h 6844"/>
                <a:gd name="T26" fmla="*/ 132897 w 6844"/>
                <a:gd name="T27" fmla="*/ 297762 h 6844"/>
                <a:gd name="T28" fmla="*/ 124904 w 6844"/>
                <a:gd name="T29" fmla="*/ 305754 h 6844"/>
                <a:gd name="T30" fmla="*/ 44828 w 6844"/>
                <a:gd name="T31" fmla="*/ 350583 h 6844"/>
                <a:gd name="T32" fmla="*/ 36836 w 6844"/>
                <a:gd name="T33" fmla="*/ 323378 h 6844"/>
                <a:gd name="T34" fmla="*/ 145705 w 6844"/>
                <a:gd name="T35" fmla="*/ 233722 h 6844"/>
                <a:gd name="T36" fmla="*/ 91296 w 6844"/>
                <a:gd name="T37" fmla="*/ 140889 h 6844"/>
                <a:gd name="T38" fmla="*/ 88068 w 6844"/>
                <a:gd name="T39" fmla="*/ 132897 h 6844"/>
                <a:gd name="T40" fmla="*/ 64040 w 6844"/>
                <a:gd name="T41" fmla="*/ 67268 h 6844"/>
                <a:gd name="T42" fmla="*/ 20852 w 6844"/>
                <a:gd name="T43" fmla="*/ 131308 h 6844"/>
                <a:gd name="T44" fmla="*/ 52872 w 6844"/>
                <a:gd name="T45" fmla="*/ 1639 h 6844"/>
                <a:gd name="T46" fmla="*/ 92884 w 6844"/>
                <a:gd name="T47" fmla="*/ 48056 h 6844"/>
                <a:gd name="T48" fmla="*/ 110508 w 6844"/>
                <a:gd name="T49" fmla="*/ 46468 h 6844"/>
                <a:gd name="T50" fmla="*/ 241714 w 6844"/>
                <a:gd name="T51" fmla="*/ 46468 h 6844"/>
                <a:gd name="T52" fmla="*/ 257750 w 6844"/>
                <a:gd name="T53" fmla="*/ 48056 h 6844"/>
                <a:gd name="T54" fmla="*/ 297762 w 6844"/>
                <a:gd name="T55" fmla="*/ 0 h 6844"/>
                <a:gd name="T56" fmla="*/ 233722 w 6844"/>
                <a:gd name="T57" fmla="*/ 60864 h 6844"/>
                <a:gd name="T58" fmla="*/ 176085 w 6844"/>
                <a:gd name="T59" fmla="*/ 59276 h 6844"/>
                <a:gd name="T60" fmla="*/ 116912 w 6844"/>
                <a:gd name="T61" fmla="*/ 126493 h 6844"/>
                <a:gd name="T62" fmla="*/ 190482 w 6844"/>
                <a:gd name="T63" fmla="*/ 161740 h 6844"/>
                <a:gd name="T64" fmla="*/ 233722 w 6844"/>
                <a:gd name="T65" fmla="*/ 60864 h 6844"/>
                <a:gd name="T66" fmla="*/ 233722 w 6844"/>
                <a:gd name="T67" fmla="*/ 60864 h 68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grpSp>
        <p:nvGrpSpPr>
          <p:cNvPr id="7" name="Group 6"/>
          <p:cNvGrpSpPr/>
          <p:nvPr/>
        </p:nvGrpSpPr>
        <p:grpSpPr bwMode="auto">
          <a:xfrm>
            <a:off x="6410325" y="1291036"/>
            <a:ext cx="439341" cy="439477"/>
            <a:chOff x="8546677" y="1720715"/>
            <a:chExt cx="585787" cy="585787"/>
          </a:xfrm>
        </p:grpSpPr>
        <p:sp>
          <p:nvSpPr>
            <p:cNvPr id="38" name="Oval 37"/>
            <p:cNvSpPr/>
            <p:nvPr/>
          </p:nvSpPr>
          <p:spPr>
            <a:xfrm>
              <a:off x="8546677" y="1720715"/>
              <a:ext cx="585787" cy="585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sp>
          <p:nvSpPr>
            <p:cNvPr id="31769" name="Freeform 3"/>
            <p:cNvSpPr>
              <a:spLocks noChangeArrowheads="1"/>
            </p:cNvSpPr>
            <p:nvPr/>
          </p:nvSpPr>
          <p:spPr bwMode="auto">
            <a:xfrm>
              <a:off x="8659546" y="1880514"/>
              <a:ext cx="349571" cy="268326"/>
            </a:xfrm>
            <a:custGeom>
              <a:avLst/>
              <a:gdLst>
                <a:gd name="T0" fmla="*/ 165926 w 6392"/>
                <a:gd name="T1" fmla="*/ 123582 h 4907"/>
                <a:gd name="T2" fmla="*/ 141207 w 6392"/>
                <a:gd name="T3" fmla="*/ 105920 h 4907"/>
                <a:gd name="T4" fmla="*/ 77713 w 6392"/>
                <a:gd name="T5" fmla="*/ 120082 h 4907"/>
                <a:gd name="T6" fmla="*/ 21219 w 6392"/>
                <a:gd name="T7" fmla="*/ 250609 h 4907"/>
                <a:gd name="T8" fmla="*/ 148316 w 6392"/>
                <a:gd name="T9" fmla="*/ 194177 h 4907"/>
                <a:gd name="T10" fmla="*/ 165926 w 6392"/>
                <a:gd name="T11" fmla="*/ 123582 h 4907"/>
                <a:gd name="T12" fmla="*/ 134206 w 6392"/>
                <a:gd name="T13" fmla="*/ 176514 h 4907"/>
                <a:gd name="T14" fmla="*/ 38884 w 6392"/>
                <a:gd name="T15" fmla="*/ 233001 h 4907"/>
                <a:gd name="T16" fmla="*/ 91823 w 6392"/>
                <a:gd name="T17" fmla="*/ 137690 h 4907"/>
                <a:gd name="T18" fmla="*/ 102487 w 6392"/>
                <a:gd name="T19" fmla="*/ 144799 h 4907"/>
                <a:gd name="T20" fmla="*/ 123597 w 6392"/>
                <a:gd name="T21" fmla="*/ 165906 h 4907"/>
                <a:gd name="T22" fmla="*/ 134206 w 6392"/>
                <a:gd name="T23" fmla="*/ 176514 h 4907"/>
                <a:gd name="T24" fmla="*/ 338907 w 6392"/>
                <a:gd name="T25" fmla="*/ 38824 h 4907"/>
                <a:gd name="T26" fmla="*/ 197700 w 6392"/>
                <a:gd name="T27" fmla="*/ 35325 h 4907"/>
                <a:gd name="T28" fmla="*/ 151816 w 6392"/>
                <a:gd name="T29" fmla="*/ 91812 h 4907"/>
                <a:gd name="T30" fmla="*/ 165926 w 6392"/>
                <a:gd name="T31" fmla="*/ 120082 h 4907"/>
                <a:gd name="T32" fmla="*/ 236584 w 6392"/>
                <a:gd name="T33" fmla="*/ 134190 h 4907"/>
                <a:gd name="T34" fmla="*/ 338907 w 6392"/>
                <a:gd name="T35" fmla="*/ 38824 h 4907"/>
                <a:gd name="T36" fmla="*/ 300187 w 6392"/>
                <a:gd name="T37" fmla="*/ 84703 h 4907"/>
                <a:gd name="T38" fmla="*/ 201310 w 6392"/>
                <a:gd name="T39" fmla="*/ 105920 h 4907"/>
                <a:gd name="T40" fmla="*/ 222419 w 6392"/>
                <a:gd name="T41" fmla="*/ 81203 h 4907"/>
                <a:gd name="T42" fmla="*/ 190700 w 6392"/>
                <a:gd name="T43" fmla="*/ 77704 h 4907"/>
                <a:gd name="T44" fmla="*/ 282413 w 6392"/>
                <a:gd name="T45" fmla="*/ 31825 h 4907"/>
                <a:gd name="T46" fmla="*/ 300187 w 6392"/>
                <a:gd name="T47" fmla="*/ 84703 h 4907"/>
                <a:gd name="T48" fmla="*/ 173090 w 6392"/>
                <a:gd name="T49" fmla="*/ 123582 h 4907"/>
                <a:gd name="T50" fmla="*/ 187200 w 6392"/>
                <a:gd name="T51" fmla="*/ 169406 h 4907"/>
                <a:gd name="T52" fmla="*/ 187200 w 6392"/>
                <a:gd name="T53" fmla="*/ 141190 h 4907"/>
                <a:gd name="T54" fmla="*/ 173090 w 6392"/>
                <a:gd name="T55" fmla="*/ 123582 h 4907"/>
                <a:gd name="T56" fmla="*/ 120097 w 6392"/>
                <a:gd name="T57" fmla="*/ 88312 h 4907"/>
                <a:gd name="T58" fmla="*/ 112987 w 6392"/>
                <a:gd name="T59" fmla="*/ 63596 h 4907"/>
                <a:gd name="T60" fmla="*/ 137706 w 6392"/>
                <a:gd name="T61" fmla="*/ 84703 h 4907"/>
                <a:gd name="T62" fmla="*/ 141207 w 6392"/>
                <a:gd name="T63" fmla="*/ 102420 h 4907"/>
                <a:gd name="T64" fmla="*/ 120097 w 6392"/>
                <a:gd name="T65" fmla="*/ 88312 h 4907"/>
                <a:gd name="T66" fmla="*/ 120097 w 6392"/>
                <a:gd name="T67" fmla="*/ 88312 h 49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392" h="4907">
                  <a:moveTo>
                    <a:pt x="3034" y="2260"/>
                  </a:moveTo>
                  <a:lnTo>
                    <a:pt x="3034" y="2260"/>
                  </a:lnTo>
                  <a:cubicBezTo>
                    <a:pt x="2776" y="2196"/>
                    <a:pt x="2776" y="2196"/>
                    <a:pt x="2776" y="2196"/>
                  </a:cubicBezTo>
                  <a:cubicBezTo>
                    <a:pt x="2582" y="1937"/>
                    <a:pt x="2582" y="1937"/>
                    <a:pt x="2582" y="1937"/>
                  </a:cubicBezTo>
                  <a:cubicBezTo>
                    <a:pt x="2454" y="2001"/>
                    <a:pt x="2454" y="2001"/>
                    <a:pt x="2454" y="2001"/>
                  </a:cubicBezTo>
                  <a:cubicBezTo>
                    <a:pt x="2132" y="1873"/>
                    <a:pt x="1679" y="1937"/>
                    <a:pt x="1421" y="2196"/>
                  </a:cubicBezTo>
                  <a:cubicBezTo>
                    <a:pt x="388" y="3228"/>
                    <a:pt x="388" y="3228"/>
                    <a:pt x="388" y="3228"/>
                  </a:cubicBezTo>
                  <a:cubicBezTo>
                    <a:pt x="0" y="3615"/>
                    <a:pt x="0" y="4197"/>
                    <a:pt x="388" y="4583"/>
                  </a:cubicBezTo>
                  <a:cubicBezTo>
                    <a:pt x="775" y="4906"/>
                    <a:pt x="1357" y="4906"/>
                    <a:pt x="1743" y="4583"/>
                  </a:cubicBezTo>
                  <a:cubicBezTo>
                    <a:pt x="2712" y="3551"/>
                    <a:pt x="2712" y="3551"/>
                    <a:pt x="2712" y="3551"/>
                  </a:cubicBezTo>
                  <a:cubicBezTo>
                    <a:pt x="3034" y="3228"/>
                    <a:pt x="3099" y="2776"/>
                    <a:pt x="2906" y="2454"/>
                  </a:cubicBezTo>
                  <a:lnTo>
                    <a:pt x="3034" y="2260"/>
                  </a:lnTo>
                  <a:close/>
                  <a:moveTo>
                    <a:pt x="2454" y="3228"/>
                  </a:moveTo>
                  <a:lnTo>
                    <a:pt x="2454" y="3228"/>
                  </a:lnTo>
                  <a:cubicBezTo>
                    <a:pt x="1421" y="4261"/>
                    <a:pt x="1421" y="4261"/>
                    <a:pt x="1421" y="4261"/>
                  </a:cubicBezTo>
                  <a:cubicBezTo>
                    <a:pt x="1227" y="4455"/>
                    <a:pt x="905" y="4455"/>
                    <a:pt x="711" y="4261"/>
                  </a:cubicBezTo>
                  <a:cubicBezTo>
                    <a:pt x="516" y="4067"/>
                    <a:pt x="516" y="3745"/>
                    <a:pt x="711" y="3551"/>
                  </a:cubicBezTo>
                  <a:cubicBezTo>
                    <a:pt x="1679" y="2518"/>
                    <a:pt x="1679" y="2518"/>
                    <a:pt x="1679" y="2518"/>
                  </a:cubicBezTo>
                  <a:cubicBezTo>
                    <a:pt x="1807" y="2390"/>
                    <a:pt x="2002" y="2324"/>
                    <a:pt x="2132" y="2390"/>
                  </a:cubicBezTo>
                  <a:cubicBezTo>
                    <a:pt x="1874" y="2648"/>
                    <a:pt x="1874" y="2648"/>
                    <a:pt x="1874" y="2648"/>
                  </a:cubicBezTo>
                  <a:cubicBezTo>
                    <a:pt x="1743" y="2776"/>
                    <a:pt x="1743" y="2970"/>
                    <a:pt x="1874" y="3034"/>
                  </a:cubicBezTo>
                  <a:cubicBezTo>
                    <a:pt x="1938" y="3164"/>
                    <a:pt x="2132" y="3164"/>
                    <a:pt x="2260" y="3034"/>
                  </a:cubicBezTo>
                  <a:cubicBezTo>
                    <a:pt x="2582" y="2776"/>
                    <a:pt x="2582" y="2776"/>
                    <a:pt x="2582" y="2776"/>
                  </a:cubicBezTo>
                  <a:cubicBezTo>
                    <a:pt x="2582" y="2906"/>
                    <a:pt x="2582" y="3098"/>
                    <a:pt x="2454" y="3228"/>
                  </a:cubicBezTo>
                  <a:close/>
                  <a:moveTo>
                    <a:pt x="6197" y="710"/>
                  </a:moveTo>
                  <a:lnTo>
                    <a:pt x="6197" y="710"/>
                  </a:lnTo>
                  <a:cubicBezTo>
                    <a:pt x="6005" y="258"/>
                    <a:pt x="5489" y="0"/>
                    <a:pt x="4972" y="194"/>
                  </a:cubicBezTo>
                  <a:cubicBezTo>
                    <a:pt x="3615" y="646"/>
                    <a:pt x="3615" y="646"/>
                    <a:pt x="3615" y="646"/>
                  </a:cubicBezTo>
                  <a:cubicBezTo>
                    <a:pt x="3229" y="841"/>
                    <a:pt x="3034" y="1163"/>
                    <a:pt x="3034" y="1549"/>
                  </a:cubicBezTo>
                  <a:cubicBezTo>
                    <a:pt x="2776" y="1679"/>
                    <a:pt x="2776" y="1679"/>
                    <a:pt x="2776" y="1679"/>
                  </a:cubicBezTo>
                  <a:cubicBezTo>
                    <a:pt x="2840" y="2001"/>
                    <a:pt x="2840" y="2001"/>
                    <a:pt x="2840" y="2001"/>
                  </a:cubicBezTo>
                  <a:cubicBezTo>
                    <a:pt x="3034" y="2196"/>
                    <a:pt x="3034" y="2196"/>
                    <a:pt x="3034" y="2196"/>
                  </a:cubicBezTo>
                  <a:cubicBezTo>
                    <a:pt x="3229" y="2132"/>
                    <a:pt x="3229" y="2132"/>
                    <a:pt x="3229" y="2132"/>
                  </a:cubicBezTo>
                  <a:cubicBezTo>
                    <a:pt x="3487" y="2454"/>
                    <a:pt x="3939" y="2582"/>
                    <a:pt x="4326" y="2454"/>
                  </a:cubicBezTo>
                  <a:cubicBezTo>
                    <a:pt x="5681" y="1937"/>
                    <a:pt x="5681" y="1937"/>
                    <a:pt x="5681" y="1937"/>
                  </a:cubicBezTo>
                  <a:cubicBezTo>
                    <a:pt x="6133" y="1743"/>
                    <a:pt x="6391" y="1227"/>
                    <a:pt x="6197" y="710"/>
                  </a:cubicBezTo>
                  <a:close/>
                  <a:moveTo>
                    <a:pt x="5489" y="1549"/>
                  </a:moveTo>
                  <a:lnTo>
                    <a:pt x="5489" y="1549"/>
                  </a:lnTo>
                  <a:cubicBezTo>
                    <a:pt x="4131" y="2065"/>
                    <a:pt x="4131" y="2065"/>
                    <a:pt x="4131" y="2065"/>
                  </a:cubicBezTo>
                  <a:cubicBezTo>
                    <a:pt x="4003" y="2132"/>
                    <a:pt x="3809" y="2065"/>
                    <a:pt x="3681" y="1937"/>
                  </a:cubicBezTo>
                  <a:cubicBezTo>
                    <a:pt x="3939" y="1873"/>
                    <a:pt x="3939" y="1873"/>
                    <a:pt x="3939" y="1873"/>
                  </a:cubicBezTo>
                  <a:cubicBezTo>
                    <a:pt x="4067" y="1807"/>
                    <a:pt x="4131" y="1679"/>
                    <a:pt x="4067" y="1485"/>
                  </a:cubicBezTo>
                  <a:cubicBezTo>
                    <a:pt x="4003" y="1357"/>
                    <a:pt x="3873" y="1291"/>
                    <a:pt x="3681" y="1291"/>
                  </a:cubicBezTo>
                  <a:cubicBezTo>
                    <a:pt x="3487" y="1421"/>
                    <a:pt x="3487" y="1421"/>
                    <a:pt x="3487" y="1421"/>
                  </a:cubicBezTo>
                  <a:cubicBezTo>
                    <a:pt x="3551" y="1227"/>
                    <a:pt x="3615" y="1163"/>
                    <a:pt x="3809" y="1099"/>
                  </a:cubicBezTo>
                  <a:cubicBezTo>
                    <a:pt x="5164" y="582"/>
                    <a:pt x="5164" y="582"/>
                    <a:pt x="5164" y="582"/>
                  </a:cubicBezTo>
                  <a:cubicBezTo>
                    <a:pt x="5422" y="452"/>
                    <a:pt x="5681" y="646"/>
                    <a:pt x="5811" y="905"/>
                  </a:cubicBezTo>
                  <a:cubicBezTo>
                    <a:pt x="5875" y="1163"/>
                    <a:pt x="5747" y="1421"/>
                    <a:pt x="5489" y="1549"/>
                  </a:cubicBezTo>
                  <a:close/>
                  <a:moveTo>
                    <a:pt x="3165" y="2260"/>
                  </a:moveTo>
                  <a:lnTo>
                    <a:pt x="3165" y="2260"/>
                  </a:lnTo>
                  <a:cubicBezTo>
                    <a:pt x="3551" y="2518"/>
                    <a:pt x="3551" y="2518"/>
                    <a:pt x="3551" y="2518"/>
                  </a:cubicBezTo>
                  <a:cubicBezTo>
                    <a:pt x="3423" y="3098"/>
                    <a:pt x="3423" y="3098"/>
                    <a:pt x="3423" y="3098"/>
                  </a:cubicBezTo>
                  <a:cubicBezTo>
                    <a:pt x="3293" y="3098"/>
                    <a:pt x="3293" y="3098"/>
                    <a:pt x="3293" y="3098"/>
                  </a:cubicBezTo>
                  <a:cubicBezTo>
                    <a:pt x="3423" y="2582"/>
                    <a:pt x="3423" y="2582"/>
                    <a:pt x="3423" y="2582"/>
                  </a:cubicBezTo>
                  <a:cubicBezTo>
                    <a:pt x="3034" y="2324"/>
                    <a:pt x="3034" y="2324"/>
                    <a:pt x="3034" y="2324"/>
                  </a:cubicBezTo>
                  <a:lnTo>
                    <a:pt x="3165" y="2260"/>
                  </a:lnTo>
                  <a:close/>
                  <a:moveTo>
                    <a:pt x="2196" y="1615"/>
                  </a:moveTo>
                  <a:lnTo>
                    <a:pt x="2196" y="1615"/>
                  </a:lnTo>
                  <a:cubicBezTo>
                    <a:pt x="1938" y="1163"/>
                    <a:pt x="1938" y="1163"/>
                    <a:pt x="1938" y="1163"/>
                  </a:cubicBezTo>
                  <a:cubicBezTo>
                    <a:pt x="2066" y="1163"/>
                    <a:pt x="2066" y="1163"/>
                    <a:pt x="2066" y="1163"/>
                  </a:cubicBezTo>
                  <a:cubicBezTo>
                    <a:pt x="2260" y="1549"/>
                    <a:pt x="2260" y="1549"/>
                    <a:pt x="2260" y="1549"/>
                  </a:cubicBezTo>
                  <a:cubicBezTo>
                    <a:pt x="2518" y="1549"/>
                    <a:pt x="2518" y="1549"/>
                    <a:pt x="2518" y="1549"/>
                  </a:cubicBezTo>
                  <a:cubicBezTo>
                    <a:pt x="2648" y="1807"/>
                    <a:pt x="2648" y="1807"/>
                    <a:pt x="2648" y="1807"/>
                  </a:cubicBezTo>
                  <a:cubicBezTo>
                    <a:pt x="2582" y="1873"/>
                    <a:pt x="2582" y="1873"/>
                    <a:pt x="2582" y="1873"/>
                  </a:cubicBezTo>
                  <a:cubicBezTo>
                    <a:pt x="2454" y="1679"/>
                    <a:pt x="2454" y="1679"/>
                    <a:pt x="2454" y="1679"/>
                  </a:cubicBezTo>
                  <a:lnTo>
                    <a:pt x="2196" y="1615"/>
                  </a:lnTo>
                  <a:close/>
                  <a:moveTo>
                    <a:pt x="2196" y="1615"/>
                  </a:moveTo>
                  <a:lnTo>
                    <a:pt x="2196" y="16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grpSp>
      <p:grpSp>
        <p:nvGrpSpPr>
          <p:cNvPr id="8" name="Group 7"/>
          <p:cNvGrpSpPr/>
          <p:nvPr/>
        </p:nvGrpSpPr>
        <p:grpSpPr bwMode="auto">
          <a:xfrm>
            <a:off x="6425804" y="3818322"/>
            <a:ext cx="439340" cy="439477"/>
            <a:chOff x="8566966" y="5089636"/>
            <a:chExt cx="585787" cy="585787"/>
          </a:xfrm>
        </p:grpSpPr>
        <p:sp>
          <p:nvSpPr>
            <p:cNvPr id="210" name="Oval 209"/>
            <p:cNvSpPr/>
            <p:nvPr/>
          </p:nvSpPr>
          <p:spPr>
            <a:xfrm flipV="1">
              <a:off x="8566966" y="5089636"/>
              <a:ext cx="585787" cy="585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sp>
          <p:nvSpPr>
            <p:cNvPr id="31767" name="Freeform 71"/>
            <p:cNvSpPr>
              <a:spLocks noEditPoints="1"/>
            </p:cNvSpPr>
            <p:nvPr/>
          </p:nvSpPr>
          <p:spPr bwMode="auto">
            <a:xfrm>
              <a:off x="8759086" y="5225743"/>
              <a:ext cx="196869" cy="298758"/>
            </a:xfrm>
            <a:custGeom>
              <a:avLst/>
              <a:gdLst>
                <a:gd name="T0" fmla="*/ 53319 w 48"/>
                <a:gd name="T1" fmla="*/ 241462 h 73"/>
                <a:gd name="T2" fmla="*/ 147652 w 48"/>
                <a:gd name="T3" fmla="*/ 241462 h 73"/>
                <a:gd name="T4" fmla="*/ 147652 w 48"/>
                <a:gd name="T5" fmla="*/ 241462 h 73"/>
                <a:gd name="T6" fmla="*/ 151753 w 48"/>
                <a:gd name="T7" fmla="*/ 241462 h 73"/>
                <a:gd name="T8" fmla="*/ 155855 w 48"/>
                <a:gd name="T9" fmla="*/ 233277 h 73"/>
                <a:gd name="T10" fmla="*/ 98435 w 48"/>
                <a:gd name="T11" fmla="*/ 167796 h 73"/>
                <a:gd name="T12" fmla="*/ 45116 w 48"/>
                <a:gd name="T13" fmla="*/ 233277 h 73"/>
                <a:gd name="T14" fmla="*/ 45116 w 48"/>
                <a:gd name="T15" fmla="*/ 241462 h 73"/>
                <a:gd name="T16" fmla="*/ 53319 w 48"/>
                <a:gd name="T17" fmla="*/ 241462 h 73"/>
                <a:gd name="T18" fmla="*/ 53319 w 48"/>
                <a:gd name="T19" fmla="*/ 241462 h 73"/>
                <a:gd name="T20" fmla="*/ 180463 w 48"/>
                <a:gd name="T21" fmla="*/ 45018 h 73"/>
                <a:gd name="T22" fmla="*/ 196869 w 48"/>
                <a:gd name="T23" fmla="*/ 28648 h 73"/>
                <a:gd name="T24" fmla="*/ 196869 w 48"/>
                <a:gd name="T25" fmla="*/ 20463 h 73"/>
                <a:gd name="T26" fmla="*/ 180463 w 48"/>
                <a:gd name="T27" fmla="*/ 0 h 73"/>
                <a:gd name="T28" fmla="*/ 20507 w 48"/>
                <a:gd name="T29" fmla="*/ 0 h 73"/>
                <a:gd name="T30" fmla="*/ 0 w 48"/>
                <a:gd name="T31" fmla="*/ 20463 h 73"/>
                <a:gd name="T32" fmla="*/ 0 w 48"/>
                <a:gd name="T33" fmla="*/ 28648 h 73"/>
                <a:gd name="T34" fmla="*/ 16406 w 48"/>
                <a:gd name="T35" fmla="*/ 45018 h 73"/>
                <a:gd name="T36" fmla="*/ 180463 w 48"/>
                <a:gd name="T37" fmla="*/ 45018 h 73"/>
                <a:gd name="T38" fmla="*/ 164058 w 48"/>
                <a:gd name="T39" fmla="*/ 53203 h 73"/>
                <a:gd name="T40" fmla="*/ 180463 w 48"/>
                <a:gd name="T41" fmla="*/ 53203 h 73"/>
                <a:gd name="T42" fmla="*/ 127145 w 48"/>
                <a:gd name="T43" fmla="*/ 147333 h 73"/>
                <a:gd name="T44" fmla="*/ 180463 w 48"/>
                <a:gd name="T45" fmla="*/ 241462 h 73"/>
                <a:gd name="T46" fmla="*/ 164058 w 48"/>
                <a:gd name="T47" fmla="*/ 241462 h 73"/>
                <a:gd name="T48" fmla="*/ 106637 w 48"/>
                <a:gd name="T49" fmla="*/ 155518 h 73"/>
                <a:gd name="T50" fmla="*/ 102536 w 48"/>
                <a:gd name="T51" fmla="*/ 147333 h 73"/>
                <a:gd name="T52" fmla="*/ 106637 w 48"/>
                <a:gd name="T53" fmla="*/ 143240 h 73"/>
                <a:gd name="T54" fmla="*/ 106637 w 48"/>
                <a:gd name="T55" fmla="*/ 143240 h 73"/>
                <a:gd name="T56" fmla="*/ 164058 w 48"/>
                <a:gd name="T57" fmla="*/ 53203 h 73"/>
                <a:gd name="T58" fmla="*/ 16406 w 48"/>
                <a:gd name="T59" fmla="*/ 249647 h 73"/>
                <a:gd name="T60" fmla="*/ 0 w 48"/>
                <a:gd name="T61" fmla="*/ 270110 h 73"/>
                <a:gd name="T62" fmla="*/ 0 w 48"/>
                <a:gd name="T63" fmla="*/ 278295 h 73"/>
                <a:gd name="T64" fmla="*/ 20507 w 48"/>
                <a:gd name="T65" fmla="*/ 298758 h 73"/>
                <a:gd name="T66" fmla="*/ 180463 w 48"/>
                <a:gd name="T67" fmla="*/ 298758 h 73"/>
                <a:gd name="T68" fmla="*/ 196869 w 48"/>
                <a:gd name="T69" fmla="*/ 278295 h 73"/>
                <a:gd name="T70" fmla="*/ 196869 w 48"/>
                <a:gd name="T71" fmla="*/ 270110 h 73"/>
                <a:gd name="T72" fmla="*/ 180463 w 48"/>
                <a:gd name="T73" fmla="*/ 249647 h 73"/>
                <a:gd name="T74" fmla="*/ 16406 w 48"/>
                <a:gd name="T75" fmla="*/ 249647 h 73"/>
                <a:gd name="T76" fmla="*/ 32812 w 48"/>
                <a:gd name="T77" fmla="*/ 241462 h 73"/>
                <a:gd name="T78" fmla="*/ 16406 w 48"/>
                <a:gd name="T79" fmla="*/ 241462 h 73"/>
                <a:gd name="T80" fmla="*/ 73826 w 48"/>
                <a:gd name="T81" fmla="*/ 147333 h 73"/>
                <a:gd name="T82" fmla="*/ 16406 w 48"/>
                <a:gd name="T83" fmla="*/ 53203 h 73"/>
                <a:gd name="T84" fmla="*/ 32812 w 48"/>
                <a:gd name="T85" fmla="*/ 53203 h 73"/>
                <a:gd name="T86" fmla="*/ 90232 w 48"/>
                <a:gd name="T87" fmla="*/ 143240 h 73"/>
                <a:gd name="T88" fmla="*/ 98435 w 48"/>
                <a:gd name="T89" fmla="*/ 151425 h 73"/>
                <a:gd name="T90" fmla="*/ 90232 w 48"/>
                <a:gd name="T91" fmla="*/ 155518 h 73"/>
                <a:gd name="T92" fmla="*/ 32812 w 48"/>
                <a:gd name="T93" fmla="*/ 241462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9" name="Group 8"/>
          <p:cNvGrpSpPr/>
          <p:nvPr/>
        </p:nvGrpSpPr>
        <p:grpSpPr bwMode="auto">
          <a:xfrm>
            <a:off x="2263379" y="3818322"/>
            <a:ext cx="439340" cy="439477"/>
            <a:chOff x="3018437" y="5089636"/>
            <a:chExt cx="585787" cy="585787"/>
          </a:xfrm>
        </p:grpSpPr>
        <p:sp>
          <p:nvSpPr>
            <p:cNvPr id="153" name="Oval 152"/>
            <p:cNvSpPr/>
            <p:nvPr/>
          </p:nvSpPr>
          <p:spPr>
            <a:xfrm flipH="1" flipV="1">
              <a:off x="3018437" y="5089636"/>
              <a:ext cx="585787" cy="585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sp>
          <p:nvSpPr>
            <p:cNvPr id="31765" name="Shape 227"/>
            <p:cNvSpPr/>
            <p:nvPr/>
          </p:nvSpPr>
          <p:spPr bwMode="auto">
            <a:xfrm>
              <a:off x="3147688" y="5209782"/>
              <a:ext cx="318855" cy="340119"/>
            </a:xfrm>
            <a:custGeom>
              <a:avLst/>
              <a:gdLst>
                <a:gd name="T0" fmla="*/ 159428 w 21153"/>
                <a:gd name="T1" fmla="*/ 170060 h 21260"/>
                <a:gd name="T2" fmla="*/ 159428 w 21153"/>
                <a:gd name="T3" fmla="*/ 170060 h 21260"/>
                <a:gd name="T4" fmla="*/ 159428 w 21153"/>
                <a:gd name="T5" fmla="*/ 170060 h 21260"/>
                <a:gd name="T6" fmla="*/ 159428 w 21153"/>
                <a:gd name="T7" fmla="*/ 170060 h 2126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sp>
        <p:nvSpPr>
          <p:cNvPr id="47"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48" name="直接连接符 47"/>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wipe(right)">
                                      <p:cBhvr>
                                        <p:cTn id="14" dur="500"/>
                                        <p:tgtEl>
                                          <p:spTgt spid="9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273"/>
                                        </p:tgtEl>
                                        <p:attrNameLst>
                                          <p:attrName>style.visibility</p:attrName>
                                        </p:attrNameLst>
                                      </p:cBhvr>
                                      <p:to>
                                        <p:strVal val="visible"/>
                                      </p:to>
                                    </p:set>
                                    <p:animEffect transition="in" filter="wipe(right)">
                                      <p:cBhvr>
                                        <p:cTn id="22" dur="500"/>
                                        <p:tgtEl>
                                          <p:spTgt spid="27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267"/>
                                        </p:tgtEl>
                                        <p:attrNameLst>
                                          <p:attrName>style.visibility</p:attrName>
                                        </p:attrNameLst>
                                      </p:cBhvr>
                                      <p:to>
                                        <p:strVal val="visible"/>
                                      </p:to>
                                    </p:set>
                                    <p:animEffect transition="in" filter="wipe(left)">
                                      <p:cBhvr>
                                        <p:cTn id="34" dur="500"/>
                                        <p:tgtEl>
                                          <p:spTgt spid="267"/>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08"/>
                                        </p:tgtEl>
                                        <p:attrNameLst>
                                          <p:attrName>style.visibility</p:attrName>
                                        </p:attrNameLst>
                                      </p:cBhvr>
                                      <p:to>
                                        <p:strVal val="visible"/>
                                      </p:to>
                                    </p:set>
                                    <p:animEffect transition="in" filter="wipe(left)">
                                      <p:cBhvr>
                                        <p:cTn id="38" dur="500"/>
                                        <p:tgtEl>
                                          <p:spTgt spid="208"/>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270"/>
                                        </p:tgtEl>
                                        <p:attrNameLst>
                                          <p:attrName>style.visibility</p:attrName>
                                        </p:attrNameLst>
                                      </p:cBhvr>
                                      <p:to>
                                        <p:strVal val="visible"/>
                                      </p:to>
                                    </p:set>
                                    <p:animEffect transition="in" filter="wipe(left)">
                                      <p:cBhvr>
                                        <p:cTn id="46" dur="500"/>
                                        <p:tgtEl>
                                          <p:spTgt spid="270"/>
                                        </p:tgtEl>
                                      </p:cBhvr>
                                    </p:animEffect>
                                  </p:childTnLst>
                                </p:cTn>
                              </p:par>
                            </p:childTnLst>
                          </p:cTn>
                        </p:par>
                        <p:par>
                          <p:cTn id="47" fill="hold">
                            <p:stCondLst>
                              <p:cond delay="5000"/>
                            </p:stCondLst>
                            <p:childTnLst>
                              <p:par>
                                <p:cTn id="48" presetID="22" presetClass="entr" presetSubtype="2" fill="hold" nodeType="afterEffect">
                                  <p:stCondLst>
                                    <p:cond delay="0"/>
                                  </p:stCondLst>
                                  <p:childTnLst>
                                    <p:set>
                                      <p:cBhvr>
                                        <p:cTn id="49" dur="1" fill="hold">
                                          <p:stCondLst>
                                            <p:cond delay="0"/>
                                          </p:stCondLst>
                                        </p:cTn>
                                        <p:tgtEl>
                                          <p:spTgt spid="151"/>
                                        </p:tgtEl>
                                        <p:attrNameLst>
                                          <p:attrName>style.visibility</p:attrName>
                                        </p:attrNameLst>
                                      </p:cBhvr>
                                      <p:to>
                                        <p:strVal val="visible"/>
                                      </p:to>
                                    </p:set>
                                    <p:animEffect transition="in" filter="wipe(right)">
                                      <p:cBhvr>
                                        <p:cTn id="50" dur="500"/>
                                        <p:tgtEl>
                                          <p:spTgt spid="151"/>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par>
                          <p:cTn id="55" fill="hold">
                            <p:stCondLst>
                              <p:cond delay="6000"/>
                            </p:stCondLst>
                            <p:childTnLst>
                              <p:par>
                                <p:cTn id="56" presetID="22" presetClass="entr" presetSubtype="2" fill="hold" nodeType="afterEffect">
                                  <p:stCondLst>
                                    <p:cond delay="0"/>
                                  </p:stCondLst>
                                  <p:childTnLst>
                                    <p:set>
                                      <p:cBhvr>
                                        <p:cTn id="57" dur="1" fill="hold">
                                          <p:stCondLst>
                                            <p:cond delay="0"/>
                                          </p:stCondLst>
                                        </p:cTn>
                                        <p:tgtEl>
                                          <p:spTgt spid="276"/>
                                        </p:tgtEl>
                                        <p:attrNameLst>
                                          <p:attrName>style.visibility</p:attrName>
                                        </p:attrNameLst>
                                      </p:cBhvr>
                                      <p:to>
                                        <p:strVal val="visible"/>
                                      </p:to>
                                    </p:set>
                                    <p:animEffect transition="in" filter="wipe(right)">
                                      <p:cBhvr>
                                        <p:cTn id="58" dur="500"/>
                                        <p:tgtEl>
                                          <p:spTgt spid="276"/>
                                        </p:tgtEl>
                                      </p:cBhvr>
                                    </p:animEffect>
                                  </p:childTnLst>
                                </p:cTn>
                              </p:par>
                            </p:childTnLst>
                          </p:cTn>
                        </p:par>
                        <p:par>
                          <p:cTn id="59" fill="hold">
                            <p:stCondLst>
                              <p:cond delay="6500"/>
                            </p:stCondLst>
                            <p:childTnLst>
                              <p:par>
                                <p:cTn id="60" presetID="22" presetClass="entr" presetSubtype="2" fill="hold"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right)">
                                      <p:cBhvr>
                                        <p:cTn id="62" dur="500"/>
                                        <p:tgtEl>
                                          <p:spTgt spid="4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10488"/>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buClrTx/>
              <a:buSzTx/>
              <a:defRPr/>
            </a:pPr>
            <a:endParaRPr lang="zh-CN" altLang="en-US" sz="1350">
              <a:solidFill>
                <a:prstClr val="white"/>
              </a:solidFill>
            </a:endParaRPr>
          </a:p>
        </p:txBody>
      </p:sp>
      <p:sp>
        <p:nvSpPr>
          <p:cNvPr id="4" name="矩形 3"/>
          <p:cNvSpPr/>
          <p:nvPr/>
        </p:nvSpPr>
        <p:spPr>
          <a:xfrm>
            <a:off x="2124075" y="2213193"/>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eaLnBrk="1" fontAlgn="auto" hangingPunct="1">
              <a:spcBef>
                <a:spcPts val="0"/>
              </a:spcBef>
              <a:spcAft>
                <a:spcPts val="0"/>
              </a:spcAft>
              <a:buClrTx/>
              <a:buSzTx/>
              <a:defRPr/>
            </a:pPr>
            <a:r>
              <a:rPr lang="en-US" altLang="zh-CN" sz="21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www.52ppt.com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7363"/>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eaLnBrk="1" fontAlgn="auto" hangingPunct="1">
              <a:spcBef>
                <a:spcPts val="0"/>
              </a:spcBef>
              <a:spcAft>
                <a:spcPts val="0"/>
              </a:spcAft>
              <a:buClrTx/>
              <a:buSzTx/>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a:t>
            </a:r>
            <a:r>
              <a:rPr lang="zh-CN" altLang="en-US" sz="2100" spc="15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a:t>
            </a:r>
            <a:r>
              <a:rPr lang="en-US" altLang="zh-CN" sz="2100" spc="15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之家！</a:t>
            </a:r>
            <a:endPar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6984207" y="1634333"/>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buClrTx/>
              <a:buSzTx/>
              <a:defRPr/>
            </a:pPr>
            <a:endParaRPr lang="zh-CN" altLang="en-US" sz="1350">
              <a:solidFill>
                <a:prstClr val="white"/>
              </a:solidFill>
            </a:endParaRPr>
          </a:p>
        </p:txBody>
      </p:sp>
      <p:sp>
        <p:nvSpPr>
          <p:cNvPr id="12" name="矩形 11"/>
          <p:cNvSpPr/>
          <p:nvPr/>
        </p:nvSpPr>
        <p:spPr>
          <a:xfrm>
            <a:off x="1936373" y="2941561"/>
            <a:ext cx="5179807" cy="1269578"/>
          </a:xfrm>
          <a:prstGeom prst="rect">
            <a:avLst/>
          </a:prstGeom>
          <a:noFill/>
          <a:ln w="25400" cap="flat" cmpd="sng" algn="ctr">
            <a:noFill/>
            <a:prstDash val="solid"/>
          </a:ln>
          <a:effectLst/>
        </p:spPr>
        <p:txBody>
          <a:bodyPr rtlCol="0" anchor="ctr"/>
          <a:lstStyle/>
          <a:p>
            <a:pPr algn="l" eaLnBrk="1" fontAlgn="auto" hangingPunct="1">
              <a:lnSpc>
                <a:spcPts val="1800"/>
              </a:lnSpc>
              <a:spcBef>
                <a:spcPts val="0"/>
              </a:spcBef>
              <a:spcAft>
                <a:spcPts val="0"/>
              </a:spcAft>
              <a:buClrTx/>
              <a:buSzTx/>
            </a:pP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模板下载</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www.52ppt.com/moban</a:t>
            </a:r>
            <a:r>
              <a:rPr lang="en-US" altLang="zh-CN" sz="900" kern="0" dirty="0">
                <a:solidFill>
                  <a:srgbClr val="EEECE1">
                    <a:lumMod val="25000"/>
                  </a:srgbClr>
                </a:solidFill>
                <a:ea typeface="微软雅黑" panose="020B0503020204020204" pitchFamily="34" charset="-122"/>
              </a:rPr>
              <a:t>/         </a:t>
            </a:r>
            <a:r>
              <a:rPr lang="zh-CN" altLang="en-US" sz="900" kern="0" dirty="0">
                <a:solidFill>
                  <a:srgbClr val="EEECE1">
                    <a:lumMod val="25000"/>
                  </a:srgbClr>
                </a:solidFill>
                <a:ea typeface="微软雅黑" panose="020B0503020204020204" pitchFamily="34" charset="-122"/>
              </a:rPr>
              <a:t>节日</a:t>
            </a: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模板</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www.52ppt.com/jieri</a:t>
            </a:r>
            <a:r>
              <a:rPr lang="en-US" altLang="zh-CN" sz="900" kern="0" dirty="0">
                <a:solidFill>
                  <a:srgbClr val="EEECE1">
                    <a:lumMod val="25000"/>
                  </a:srgbClr>
                </a:solidFill>
                <a:ea typeface="微软雅黑" panose="020B0503020204020204" pitchFamily="34" charset="-122"/>
              </a:rPr>
              <a:t>/</a:t>
            </a:r>
            <a:endParaRPr lang="en-US" altLang="zh-CN" sz="900" kern="0" dirty="0">
              <a:solidFill>
                <a:srgbClr val="EEECE1">
                  <a:lumMod val="25000"/>
                </a:srgbClr>
              </a:solidFill>
              <a:ea typeface="微软雅黑" panose="020B0503020204020204" pitchFamily="34" charset="-122"/>
            </a:endParaRPr>
          </a:p>
          <a:p>
            <a:pPr algn="l" eaLnBrk="1" fontAlgn="auto" hangingPunct="1">
              <a:lnSpc>
                <a:spcPts val="1800"/>
              </a:lnSpc>
              <a:spcBef>
                <a:spcPts val="0"/>
              </a:spcBef>
              <a:spcAft>
                <a:spcPts val="0"/>
              </a:spcAft>
              <a:buClrTx/>
              <a:buSzTx/>
            </a:pP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背景图片</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www.52ppt.com/beijing</a:t>
            </a:r>
            <a:r>
              <a:rPr lang="en-US" altLang="zh-CN" sz="900" kern="0" dirty="0">
                <a:solidFill>
                  <a:srgbClr val="EEECE1">
                    <a:lumMod val="25000"/>
                  </a:srgbClr>
                </a:solidFill>
                <a:ea typeface="微软雅黑" panose="020B0503020204020204" pitchFamily="34" charset="-122"/>
              </a:rPr>
              <a:t>/          PPT</a:t>
            </a:r>
            <a:r>
              <a:rPr lang="zh-CN" altLang="en-US" sz="900" kern="0" dirty="0">
                <a:solidFill>
                  <a:srgbClr val="EEECE1">
                    <a:lumMod val="25000"/>
                  </a:srgbClr>
                </a:solidFill>
                <a:ea typeface="微软雅黑" panose="020B0503020204020204" pitchFamily="34" charset="-122"/>
              </a:rPr>
              <a:t>图表下载</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www.52ppt.com/tubiao</a:t>
            </a:r>
            <a:r>
              <a:rPr lang="en-US" altLang="zh-CN" sz="900" kern="0" dirty="0">
                <a:solidFill>
                  <a:srgbClr val="EEECE1">
                    <a:lumMod val="25000"/>
                  </a:srgbClr>
                </a:solidFill>
                <a:ea typeface="微软雅黑" panose="020B0503020204020204" pitchFamily="34" charset="-122"/>
              </a:rPr>
              <a:t>/</a:t>
            </a:r>
            <a:endParaRPr lang="en-US" altLang="zh-CN" sz="900" kern="0" dirty="0">
              <a:solidFill>
                <a:srgbClr val="EEECE1">
                  <a:lumMod val="25000"/>
                </a:srgbClr>
              </a:solidFill>
              <a:ea typeface="微软雅黑" panose="020B0503020204020204" pitchFamily="34" charset="-122"/>
            </a:endParaRPr>
          </a:p>
          <a:p>
            <a:pPr algn="l" eaLnBrk="1" fontAlgn="auto" hangingPunct="1">
              <a:lnSpc>
                <a:spcPts val="1800"/>
              </a:lnSpc>
              <a:spcBef>
                <a:spcPts val="0"/>
              </a:spcBef>
              <a:spcAft>
                <a:spcPts val="0"/>
              </a:spcAft>
              <a:buClrTx/>
              <a:buSzTx/>
            </a:pP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素材下载</a:t>
            </a:r>
            <a:r>
              <a:rPr lang="zh-CN" altLang="en-US" sz="900" kern="0">
                <a:solidFill>
                  <a:srgbClr val="EEECE1">
                    <a:lumMod val="25000"/>
                  </a:srgbClr>
                </a:solidFill>
                <a:ea typeface="微软雅黑" panose="020B0503020204020204" pitchFamily="34" charset="-122"/>
              </a:rPr>
              <a:t>：</a:t>
            </a:r>
            <a:r>
              <a:rPr lang="en-US" altLang="zh-CN" sz="900" kern="0">
                <a:solidFill>
                  <a:srgbClr val="EEECE1">
                    <a:lumMod val="25000"/>
                  </a:srgbClr>
                </a:solidFill>
                <a:ea typeface="微软雅黑" panose="020B0503020204020204" pitchFamily="34" charset="-122"/>
              </a:rPr>
              <a:t> </a:t>
            </a:r>
            <a:r>
              <a:rPr lang="en-US" altLang="zh-CN" sz="900" kern="0" smtClean="0">
                <a:solidFill>
                  <a:srgbClr val="EEECE1">
                    <a:lumMod val="25000"/>
                  </a:srgbClr>
                </a:solidFill>
                <a:ea typeface="微软雅黑" panose="020B0503020204020204" pitchFamily="34" charset="-122"/>
              </a:rPr>
              <a:t>www.52ppt.com/sucai</a:t>
            </a:r>
            <a:r>
              <a:rPr lang="en-US" altLang="zh-CN" sz="900" kern="0" dirty="0">
                <a:solidFill>
                  <a:srgbClr val="EEECE1">
                    <a:lumMod val="25000"/>
                  </a:srgbClr>
                </a:solidFill>
                <a:ea typeface="微软雅黑" panose="020B0503020204020204" pitchFamily="34" charset="-122"/>
              </a:rPr>
              <a:t>/            PPT</a:t>
            </a:r>
            <a:r>
              <a:rPr lang="zh-CN" altLang="en-US" sz="900" kern="0" dirty="0">
                <a:solidFill>
                  <a:srgbClr val="EEECE1">
                    <a:lumMod val="25000"/>
                  </a:srgbClr>
                </a:solidFill>
                <a:ea typeface="微软雅黑" panose="020B0503020204020204" pitchFamily="34" charset="-122"/>
              </a:rPr>
              <a:t>教程下载</a:t>
            </a:r>
            <a:r>
              <a:rPr lang="zh-CN" altLang="en-US"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www.52ppt.com/jiaocheng</a:t>
            </a:r>
            <a:r>
              <a:rPr lang="en-US" altLang="zh-CN" sz="900" kern="0" dirty="0">
                <a:solidFill>
                  <a:srgbClr val="EEECE1">
                    <a:lumMod val="25000"/>
                  </a:srgbClr>
                </a:solidFill>
                <a:ea typeface="微软雅黑" panose="020B0503020204020204" pitchFamily="34" charset="-122"/>
              </a:rPr>
              <a:t>/</a:t>
            </a:r>
            <a:endParaRPr lang="en-US" altLang="zh-CN" sz="900" kern="0" dirty="0">
              <a:solidFill>
                <a:srgbClr val="EEECE1">
                  <a:lumMod val="25000"/>
                </a:srgbClr>
              </a:solidFill>
              <a:ea typeface="微软雅黑" panose="020B0503020204020204" pitchFamily="34" charset="-122"/>
            </a:endParaRPr>
          </a:p>
          <a:p>
            <a:pPr algn="l" eaLnBrk="1" fontAlgn="auto" hangingPunct="1">
              <a:lnSpc>
                <a:spcPts val="1800"/>
              </a:lnSpc>
              <a:spcBef>
                <a:spcPts val="0"/>
              </a:spcBef>
              <a:spcAft>
                <a:spcPts val="0"/>
              </a:spcAft>
              <a:buClrTx/>
              <a:buSzTx/>
            </a:pPr>
            <a:r>
              <a:rPr lang="zh-CN" altLang="en-US" sz="900" kern="0" dirty="0">
                <a:solidFill>
                  <a:srgbClr val="EEECE1">
                    <a:lumMod val="25000"/>
                  </a:srgbClr>
                </a:solidFill>
                <a:ea typeface="微软雅黑" panose="020B0503020204020204" pitchFamily="34" charset="-122"/>
              </a:rPr>
              <a:t>字体下载：</a:t>
            </a:r>
            <a:r>
              <a:rPr lang="en-US" altLang="zh-CN" sz="900" kern="0" dirty="0">
                <a:solidFill>
                  <a:srgbClr val="EEECE1">
                    <a:lumMod val="25000"/>
                  </a:srgbClr>
                </a:solidFill>
                <a:ea typeface="微软雅黑" panose="020B0503020204020204" pitchFamily="34" charset="-122"/>
              </a:rPr>
              <a:t>http</a:t>
            </a:r>
            <a:r>
              <a:rPr lang="en-US" altLang="zh-CN"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www.52ppt.com/ziti</a:t>
            </a:r>
            <a:r>
              <a:rPr lang="en-US" altLang="zh-CN" sz="900" kern="0" dirty="0">
                <a:solidFill>
                  <a:srgbClr val="EEECE1">
                    <a:lumMod val="25000"/>
                  </a:srgbClr>
                </a:solidFill>
                <a:ea typeface="微软雅黑" panose="020B0503020204020204" pitchFamily="34" charset="-122"/>
              </a:rPr>
              <a:t>/            </a:t>
            </a:r>
            <a:r>
              <a:rPr lang="zh-CN" altLang="en-US" sz="900" kern="0" dirty="0">
                <a:solidFill>
                  <a:srgbClr val="EEECE1">
                    <a:lumMod val="25000"/>
                  </a:srgbClr>
                </a:solidFill>
                <a:ea typeface="微软雅黑" panose="020B0503020204020204" pitchFamily="34" charset="-122"/>
              </a:rPr>
              <a:t>绘本故事</a:t>
            </a:r>
            <a:r>
              <a:rPr lang="en-US" altLang="zh-CN" sz="900" kern="0" dirty="0">
                <a:solidFill>
                  <a:srgbClr val="EEECE1">
                    <a:lumMod val="25000"/>
                  </a:srgbClr>
                </a:solidFill>
                <a:ea typeface="微软雅黑" panose="020B0503020204020204" pitchFamily="34" charset="-122"/>
              </a:rPr>
              <a:t>PPT</a:t>
            </a:r>
            <a:r>
              <a:rPr lang="zh-CN" altLang="en-US" sz="900" kern="0" dirty="0">
                <a:solidFill>
                  <a:srgbClr val="EEECE1">
                    <a:lumMod val="25000"/>
                  </a:srgbClr>
                </a:solidFill>
                <a:ea typeface="微软雅黑" panose="020B0503020204020204" pitchFamily="34" charset="-122"/>
              </a:rPr>
              <a:t>：</a:t>
            </a:r>
            <a:r>
              <a:rPr lang="en-US" altLang="zh-CN" sz="900" kern="0" dirty="0">
                <a:solidFill>
                  <a:srgbClr val="EEECE1">
                    <a:lumMod val="25000"/>
                  </a:srgbClr>
                </a:solidFill>
                <a:ea typeface="微软雅黑" panose="020B0503020204020204" pitchFamily="34" charset="-122"/>
              </a:rPr>
              <a:t>http</a:t>
            </a:r>
            <a:r>
              <a:rPr lang="en-US" altLang="zh-CN" sz="900" kern="0">
                <a:solidFill>
                  <a:srgbClr val="EEECE1">
                    <a:lumMod val="25000"/>
                  </a:srgbClr>
                </a:solidFill>
                <a:ea typeface="微软雅黑" panose="020B0503020204020204" pitchFamily="34" charset="-122"/>
              </a:rPr>
              <a:t>://</a:t>
            </a:r>
            <a:r>
              <a:rPr lang="en-US" altLang="zh-CN" sz="900" kern="0" smtClean="0">
                <a:solidFill>
                  <a:srgbClr val="EEECE1">
                    <a:lumMod val="25000"/>
                  </a:srgbClr>
                </a:solidFill>
                <a:ea typeface="微软雅黑" panose="020B0503020204020204" pitchFamily="34" charset="-122"/>
              </a:rPr>
              <a:t>www.52ppt.com/gushi</a:t>
            </a:r>
            <a:r>
              <a:rPr lang="en-US" altLang="zh-CN" sz="900" kern="0" dirty="0">
                <a:solidFill>
                  <a:srgbClr val="EEECE1">
                    <a:lumMod val="25000"/>
                  </a:srgbClr>
                </a:solidFill>
                <a:ea typeface="微软雅黑" panose="020B0503020204020204" pitchFamily="34" charset="-122"/>
              </a:rPr>
              <a:t>/</a:t>
            </a:r>
            <a:endParaRPr lang="en-US" altLang="zh-CN" sz="900" kern="0" dirty="0">
              <a:solidFill>
                <a:srgbClr val="EEECE1">
                  <a:lumMod val="25000"/>
                </a:srgbClr>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bwMode="auto">
          <a:xfrm>
            <a:off x="6100763" y="3138266"/>
            <a:ext cx="1383506" cy="1092140"/>
            <a:chOff x="8134254" y="4182402"/>
            <a:chExt cx="1844475" cy="1456398"/>
          </a:xfrm>
        </p:grpSpPr>
        <p:grpSp>
          <p:nvGrpSpPr>
            <p:cNvPr id="21" name="Group 20"/>
            <p:cNvGrpSpPr/>
            <p:nvPr/>
          </p:nvGrpSpPr>
          <p:grpSpPr>
            <a:xfrm>
              <a:off x="8134254" y="4182402"/>
              <a:ext cx="1844475" cy="1456398"/>
              <a:chOff x="6007103" y="3441701"/>
              <a:chExt cx="1312863" cy="1036637"/>
            </a:xfrm>
            <a:solidFill>
              <a:srgbClr val="00BBD6"/>
            </a:solidFill>
          </p:grpSpPr>
          <p:sp>
            <p:nvSpPr>
              <p:cNvPr id="22" name="Rectangle 21"/>
              <p:cNvSpPr>
                <a:spLocks noChangeArrowheads="1"/>
              </p:cNvSpPr>
              <p:nvPr/>
            </p:nvSpPr>
            <p:spPr bwMode="auto">
              <a:xfrm>
                <a:off x="6007103" y="3449638"/>
                <a:ext cx="1312863" cy="1028700"/>
              </a:xfrm>
              <a:prstGeom prst="rect">
                <a:avLst/>
              </a:prstGeom>
              <a:solidFill>
                <a:schemeClr val="accent2"/>
              </a:solidFill>
              <a:ln>
                <a:noFill/>
              </a:ln>
            </p:spPr>
            <p:txBody>
              <a:bodyPr/>
              <a:lstStyle/>
              <a:p>
                <a:pPr defTabSz="685800">
                  <a:defRPr/>
                </a:pPr>
                <a:endParaRPr lang="en-US">
                  <a:solidFill>
                    <a:srgbClr val="FFFFFF"/>
                  </a:solidFill>
                  <a:latin typeface="+mn-lt"/>
                </a:endParaRPr>
              </a:p>
            </p:txBody>
          </p:sp>
          <p:sp>
            <p:nvSpPr>
              <p:cNvPr id="23" name="Freeform 12"/>
              <p:cNvSpPr/>
              <p:nvPr/>
            </p:nvSpPr>
            <p:spPr bwMode="auto">
              <a:xfrm>
                <a:off x="6223004" y="3441701"/>
                <a:ext cx="192088" cy="128588"/>
              </a:xfrm>
              <a:custGeom>
                <a:avLst/>
                <a:gdLst>
                  <a:gd name="T0" fmla="*/ 0 w 121"/>
                  <a:gd name="T1" fmla="*/ 0 h 81"/>
                  <a:gd name="T2" fmla="*/ 0 w 121"/>
                  <a:gd name="T3" fmla="*/ 81 h 81"/>
                  <a:gd name="T4" fmla="*/ 121 w 121"/>
                  <a:gd name="T5" fmla="*/ 0 h 81"/>
                  <a:gd name="T6" fmla="*/ 0 w 121"/>
                  <a:gd name="T7" fmla="*/ 0 h 81"/>
                </a:gdLst>
                <a:ahLst/>
                <a:cxnLst>
                  <a:cxn ang="0">
                    <a:pos x="T0" y="T1"/>
                  </a:cxn>
                  <a:cxn ang="0">
                    <a:pos x="T2" y="T3"/>
                  </a:cxn>
                  <a:cxn ang="0">
                    <a:pos x="T4" y="T5"/>
                  </a:cxn>
                  <a:cxn ang="0">
                    <a:pos x="T6" y="T7"/>
                  </a:cxn>
                </a:cxnLst>
                <a:rect l="0" t="0" r="r" b="b"/>
                <a:pathLst>
                  <a:path w="121" h="81">
                    <a:moveTo>
                      <a:pt x="0" y="0"/>
                    </a:moveTo>
                    <a:lnTo>
                      <a:pt x="0" y="81"/>
                    </a:lnTo>
                    <a:lnTo>
                      <a:pt x="12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solidFill>
                    <a:srgbClr val="FFFFFF"/>
                  </a:solidFill>
                  <a:latin typeface="+mn-lt"/>
                </a:endParaRPr>
              </a:p>
            </p:txBody>
          </p:sp>
        </p:grpSp>
        <p:sp>
          <p:nvSpPr>
            <p:cNvPr id="93224" name="Rectangle 43"/>
            <p:cNvSpPr>
              <a:spLocks noChangeArrowheads="1"/>
            </p:cNvSpPr>
            <p:nvPr/>
          </p:nvSpPr>
          <p:spPr bwMode="auto">
            <a:xfrm>
              <a:off x="8154513" y="4495535"/>
              <a:ext cx="1805371" cy="110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zh-CN" sz="800" dirty="0" err="1">
                  <a:solidFill>
                    <a:srgbClr val="FFFFFF"/>
                  </a:solidFill>
                  <a:latin typeface="Open Sans" pitchFamily="34" charset="0"/>
                </a:rPr>
                <a:t>Delorem</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ipme</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koler</a:t>
              </a:r>
              <a:r>
                <a:rPr lang="en-US" altLang="zh-CN" sz="800" dirty="0">
                  <a:solidFill>
                    <a:srgbClr val="FFFFFF"/>
                  </a:solidFill>
                  <a:latin typeface="Open Sans" pitchFamily="34" charset="0"/>
                </a:rPr>
                <a:t> sit </a:t>
              </a:r>
              <a:r>
                <a:rPr lang="en-US" altLang="zh-CN" sz="800" dirty="0" err="1">
                  <a:solidFill>
                    <a:srgbClr val="FFFFFF"/>
                  </a:solidFill>
                  <a:latin typeface="Open Sans" pitchFamily="34" charset="0"/>
                </a:rPr>
                <a:t>deniaos</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anatus</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daname</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loverna</a:t>
              </a:r>
              <a:r>
                <a:rPr lang="en-US" altLang="zh-CN" sz="800" dirty="0">
                  <a:solidFill>
                    <a:srgbClr val="FFFFFF"/>
                  </a:solidFill>
                  <a:latin typeface="Open Sans" pitchFamily="34" charset="0"/>
                </a:rPr>
                <a:t> done </a:t>
              </a:r>
              <a:r>
                <a:rPr lang="en-US" altLang="zh-CN" sz="800" dirty="0" err="1">
                  <a:solidFill>
                    <a:srgbClr val="FFFFFF"/>
                  </a:solidFill>
                  <a:latin typeface="Open Sans" pitchFamily="34" charset="0"/>
                </a:rPr>
                <a:t>dimasa</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quoslaandinam</a:t>
              </a:r>
              <a:r>
                <a:rPr lang="en-US" altLang="zh-CN" sz="800" dirty="0">
                  <a:solidFill>
                    <a:srgbClr val="FFFFFF"/>
                  </a:solidFill>
                  <a:latin typeface="Open Sans" pitchFamily="34" charset="0"/>
                </a:rPr>
                <a:t> </a:t>
              </a:r>
              <a:r>
                <a:rPr lang="en-US" altLang="zh-CN" sz="800" dirty="0" err="1">
                  <a:solidFill>
                    <a:srgbClr val="FFFFFF"/>
                  </a:solidFill>
                  <a:latin typeface="Open Sans" pitchFamily="34" charset="0"/>
                </a:rPr>
                <a:t>sant</a:t>
              </a:r>
              <a:endParaRPr lang="en-US" altLang="zh-CN" sz="800" dirty="0">
                <a:solidFill>
                  <a:srgbClr val="FFFFFF"/>
                </a:solidFill>
                <a:latin typeface="Open Sans" pitchFamily="34" charset="0"/>
              </a:endParaRPr>
            </a:p>
            <a:p>
              <a:pPr algn="ctr" eaLnBrk="1" hangingPunct="1"/>
              <a:r>
                <a:rPr lang="en-US" altLang="zh-CN" sz="800" dirty="0" err="1">
                  <a:solidFill>
                    <a:srgbClr val="FFFFFF"/>
                  </a:solidFill>
                  <a:latin typeface="Open Sans" pitchFamily="34" charset="0"/>
                </a:rPr>
                <a:t>salm</a:t>
              </a:r>
              <a:r>
                <a:rPr lang="en-US" altLang="zh-CN" sz="800" dirty="0">
                  <a:solidFill>
                    <a:srgbClr val="FFFFFF"/>
                  </a:solidFill>
                  <a:latin typeface="Open Sans" pitchFamily="34" charset="0"/>
                </a:rPr>
                <a:t> ma </a:t>
              </a:r>
              <a:r>
                <a:rPr lang="en-US" altLang="zh-CN" sz="800" dirty="0" err="1">
                  <a:solidFill>
                    <a:srgbClr val="FFFFFF"/>
                  </a:solidFill>
                  <a:latin typeface="Open Sans" pitchFamily="34" charset="0"/>
                </a:rPr>
                <a:t>dolore</a:t>
              </a:r>
              <a:r>
                <a:rPr lang="en-US" altLang="zh-CN" sz="800" dirty="0">
                  <a:solidFill>
                    <a:srgbClr val="FFFFFF"/>
                  </a:solidFill>
                  <a:latin typeface="Open Sans" pitchFamily="34" charset="0"/>
                </a:rPr>
                <a:t>.3</a:t>
              </a:r>
              <a:endParaRPr lang="en-US" altLang="zh-CN" sz="800" dirty="0">
                <a:solidFill>
                  <a:srgbClr val="FFFFFF"/>
                </a:solidFill>
                <a:latin typeface="Open Sans" pitchFamily="34" charset="0"/>
              </a:endParaRPr>
            </a:p>
          </p:txBody>
        </p:sp>
      </p:grpSp>
      <p:grpSp>
        <p:nvGrpSpPr>
          <p:cNvPr id="25" name="Group 24"/>
          <p:cNvGrpSpPr/>
          <p:nvPr/>
        </p:nvGrpSpPr>
        <p:grpSpPr bwMode="auto">
          <a:xfrm>
            <a:off x="3170635" y="3138266"/>
            <a:ext cx="1389459" cy="1092140"/>
            <a:chOff x="4226734" y="4182402"/>
            <a:chExt cx="1853396" cy="1456398"/>
          </a:xfrm>
        </p:grpSpPr>
        <p:grpSp>
          <p:nvGrpSpPr>
            <p:cNvPr id="93219" name="Group 17"/>
            <p:cNvGrpSpPr/>
            <p:nvPr/>
          </p:nvGrpSpPr>
          <p:grpSpPr bwMode="auto">
            <a:xfrm>
              <a:off x="4226734" y="4193519"/>
              <a:ext cx="1853396" cy="1445281"/>
              <a:chOff x="4226734" y="4193519"/>
              <a:chExt cx="1853396" cy="1445281"/>
            </a:xfrm>
          </p:grpSpPr>
          <p:sp>
            <p:nvSpPr>
              <p:cNvPr id="6" name="Rectangle 7"/>
              <p:cNvSpPr>
                <a:spLocks noChangeArrowheads="1"/>
              </p:cNvSpPr>
              <p:nvPr/>
            </p:nvSpPr>
            <p:spPr bwMode="auto">
              <a:xfrm>
                <a:off x="4226734" y="4193519"/>
                <a:ext cx="1853396" cy="1445281"/>
              </a:xfrm>
              <a:prstGeom prst="rect">
                <a:avLst/>
              </a:prstGeom>
              <a:solidFill>
                <a:schemeClr val="accent2"/>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solidFill>
                    <a:srgbClr val="FFFFFF"/>
                  </a:solidFill>
                </a:endParaRPr>
              </a:p>
            </p:txBody>
          </p:sp>
          <p:sp>
            <p:nvSpPr>
              <p:cNvPr id="93222" name="Rectangle 41"/>
              <p:cNvSpPr>
                <a:spLocks noChangeArrowheads="1"/>
              </p:cNvSpPr>
              <p:nvPr/>
            </p:nvSpPr>
            <p:spPr bwMode="auto">
              <a:xfrm>
                <a:off x="4241510" y="4495535"/>
                <a:ext cx="1827579" cy="110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zh-CN" sz="800">
                    <a:solidFill>
                      <a:srgbClr val="FFFFFF"/>
                    </a:solidFill>
                    <a:latin typeface="Open Sans" pitchFamily="34" charset="0"/>
                  </a:rPr>
                  <a:t>Delorem ipme koler sit deniaos anatus daname loverna done dimasa quoslaandinam sant</a:t>
                </a:r>
                <a:endParaRPr lang="en-US" altLang="zh-CN" sz="800">
                  <a:solidFill>
                    <a:srgbClr val="FFFFFF"/>
                  </a:solidFill>
                  <a:latin typeface="Open Sans" pitchFamily="34" charset="0"/>
                </a:endParaRPr>
              </a:p>
              <a:p>
                <a:pPr algn="ctr" eaLnBrk="1" hangingPunct="1"/>
                <a:r>
                  <a:rPr lang="en-US" altLang="zh-CN" sz="800">
                    <a:solidFill>
                      <a:srgbClr val="FFFFFF"/>
                    </a:solidFill>
                    <a:latin typeface="Open Sans" pitchFamily="34" charset="0"/>
                  </a:rPr>
                  <a:t>salm ma dolore.1</a:t>
                </a:r>
                <a:endParaRPr lang="en-US" altLang="zh-CN" sz="800">
                  <a:solidFill>
                    <a:srgbClr val="FFFFFF"/>
                  </a:solidFill>
                  <a:latin typeface="Open Sans" pitchFamily="34" charset="0"/>
                </a:endParaRPr>
              </a:p>
            </p:txBody>
          </p:sp>
        </p:grpSp>
        <p:sp>
          <p:nvSpPr>
            <p:cNvPr id="93220" name="Freeform 10"/>
            <p:cNvSpPr/>
            <p:nvPr/>
          </p:nvSpPr>
          <p:spPr bwMode="auto">
            <a:xfrm>
              <a:off x="4530057" y="4182402"/>
              <a:ext cx="269869" cy="180657"/>
            </a:xfrm>
            <a:custGeom>
              <a:avLst/>
              <a:gdLst>
                <a:gd name="T0" fmla="*/ 0 w 121"/>
                <a:gd name="T1" fmla="*/ 0 h 81"/>
                <a:gd name="T2" fmla="*/ 0 w 121"/>
                <a:gd name="T3" fmla="*/ 180657 h 81"/>
                <a:gd name="T4" fmla="*/ 269869 w 121"/>
                <a:gd name="T5" fmla="*/ 0 h 81"/>
                <a:gd name="T6" fmla="*/ 0 w 12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81">
                  <a:moveTo>
                    <a:pt x="0" y="0"/>
                  </a:moveTo>
                  <a:lnTo>
                    <a:pt x="0" y="81"/>
                  </a:lnTo>
                  <a:lnTo>
                    <a:pt x="12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FFFFFF"/>
                </a:solidFill>
              </a:endParaRPr>
            </a:p>
          </p:txBody>
        </p:sp>
      </p:grpSp>
      <p:grpSp>
        <p:nvGrpSpPr>
          <p:cNvPr id="27" name="Group 26"/>
          <p:cNvGrpSpPr/>
          <p:nvPr/>
        </p:nvGrpSpPr>
        <p:grpSpPr bwMode="auto">
          <a:xfrm>
            <a:off x="4639866" y="3138266"/>
            <a:ext cx="1381125" cy="1092140"/>
            <a:chOff x="6187185" y="4182402"/>
            <a:chExt cx="1840014" cy="1456398"/>
          </a:xfrm>
        </p:grpSpPr>
        <p:grpSp>
          <p:nvGrpSpPr>
            <p:cNvPr id="93215" name="Group 19"/>
            <p:cNvGrpSpPr/>
            <p:nvPr/>
          </p:nvGrpSpPr>
          <p:grpSpPr bwMode="auto">
            <a:xfrm>
              <a:off x="6187185" y="4193519"/>
              <a:ext cx="1840014" cy="1445281"/>
              <a:chOff x="6187185" y="4193519"/>
              <a:chExt cx="1840014" cy="1445281"/>
            </a:xfrm>
          </p:grpSpPr>
          <p:sp>
            <p:nvSpPr>
              <p:cNvPr id="3" name="Rectangle 8"/>
              <p:cNvSpPr>
                <a:spLocks noChangeArrowheads="1"/>
              </p:cNvSpPr>
              <p:nvPr/>
            </p:nvSpPr>
            <p:spPr bwMode="auto">
              <a:xfrm>
                <a:off x="6187185" y="4193519"/>
                <a:ext cx="1840014" cy="1445281"/>
              </a:xfrm>
              <a:prstGeom prst="rect">
                <a:avLst/>
              </a:prstGeom>
              <a:solidFill>
                <a:schemeClr val="accent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solidFill>
                    <a:srgbClr val="FFFFFF"/>
                  </a:solidFill>
                </a:endParaRPr>
              </a:p>
            </p:txBody>
          </p:sp>
          <p:sp>
            <p:nvSpPr>
              <p:cNvPr id="93218" name="Rectangle 42"/>
              <p:cNvSpPr>
                <a:spLocks noChangeArrowheads="1"/>
              </p:cNvSpPr>
              <p:nvPr/>
            </p:nvSpPr>
            <p:spPr bwMode="auto">
              <a:xfrm>
                <a:off x="6205154" y="4495535"/>
                <a:ext cx="1805371" cy="110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zh-CN" sz="800">
                    <a:solidFill>
                      <a:srgbClr val="FFFFFF"/>
                    </a:solidFill>
                    <a:latin typeface="Open Sans" pitchFamily="34" charset="0"/>
                  </a:rPr>
                  <a:t>Delorem ipme koler sit deniaos anatus daname loverna done dimasa quoslaandinam sant</a:t>
                </a:r>
                <a:endParaRPr lang="en-US" altLang="zh-CN" sz="800">
                  <a:solidFill>
                    <a:srgbClr val="FFFFFF"/>
                  </a:solidFill>
                  <a:latin typeface="Open Sans" pitchFamily="34" charset="0"/>
                </a:endParaRPr>
              </a:p>
              <a:p>
                <a:pPr algn="ctr" eaLnBrk="1" hangingPunct="1"/>
                <a:r>
                  <a:rPr lang="en-US" altLang="zh-CN" sz="800">
                    <a:solidFill>
                      <a:srgbClr val="FFFFFF"/>
                    </a:solidFill>
                    <a:latin typeface="Open Sans" pitchFamily="34" charset="0"/>
                  </a:rPr>
                  <a:t>salm ma dolore.2</a:t>
                </a:r>
                <a:endParaRPr lang="en-US" altLang="zh-CN" sz="800">
                  <a:solidFill>
                    <a:srgbClr val="FFFFFF"/>
                  </a:solidFill>
                  <a:latin typeface="Open Sans" pitchFamily="34" charset="0"/>
                </a:endParaRPr>
              </a:p>
            </p:txBody>
          </p:sp>
        </p:grpSp>
        <p:sp>
          <p:nvSpPr>
            <p:cNvPr id="93216" name="Freeform 11"/>
            <p:cNvSpPr/>
            <p:nvPr/>
          </p:nvSpPr>
          <p:spPr bwMode="auto">
            <a:xfrm>
              <a:off x="6483818" y="4182402"/>
              <a:ext cx="269869" cy="180657"/>
            </a:xfrm>
            <a:custGeom>
              <a:avLst/>
              <a:gdLst>
                <a:gd name="T0" fmla="*/ 0 w 121"/>
                <a:gd name="T1" fmla="*/ 0 h 81"/>
                <a:gd name="T2" fmla="*/ 0 w 121"/>
                <a:gd name="T3" fmla="*/ 180657 h 81"/>
                <a:gd name="T4" fmla="*/ 269869 w 121"/>
                <a:gd name="T5" fmla="*/ 0 h 81"/>
                <a:gd name="T6" fmla="*/ 0 w 121"/>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81">
                  <a:moveTo>
                    <a:pt x="0" y="0"/>
                  </a:moveTo>
                  <a:lnTo>
                    <a:pt x="0" y="81"/>
                  </a:lnTo>
                  <a:lnTo>
                    <a:pt x="12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FFFFFF"/>
                </a:solidFill>
              </a:endParaRPr>
            </a:p>
          </p:txBody>
        </p:sp>
      </p:grpSp>
      <p:sp>
        <p:nvSpPr>
          <p:cNvPr id="10" name="Text Placeholder 2"/>
          <p:cNvSpPr txBox="1"/>
          <p:nvPr/>
        </p:nvSpPr>
        <p:spPr>
          <a:xfrm>
            <a:off x="1656080" y="2572385"/>
            <a:ext cx="1471295" cy="466090"/>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1" name="Text Placeholder 2"/>
          <p:cNvSpPr txBox="1"/>
          <p:nvPr/>
        </p:nvSpPr>
        <p:spPr>
          <a:xfrm>
            <a:off x="3101340" y="2599055"/>
            <a:ext cx="1449705" cy="440055"/>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2" name="Text Placeholder 2"/>
          <p:cNvSpPr txBox="1"/>
          <p:nvPr/>
        </p:nvSpPr>
        <p:spPr>
          <a:xfrm>
            <a:off x="4559935" y="2618105"/>
            <a:ext cx="1614170" cy="408940"/>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sp>
        <p:nvSpPr>
          <p:cNvPr id="13" name="Text Placeholder 2"/>
          <p:cNvSpPr txBox="1"/>
          <p:nvPr/>
        </p:nvSpPr>
        <p:spPr>
          <a:xfrm>
            <a:off x="6104255" y="2629535"/>
            <a:ext cx="1421765" cy="408940"/>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a:p>
            <a:pPr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nvGrpSpPr>
          <p:cNvPr id="17" name="Group 16"/>
          <p:cNvGrpSpPr/>
          <p:nvPr/>
        </p:nvGrpSpPr>
        <p:grpSpPr bwMode="auto">
          <a:xfrm>
            <a:off x="1687116" y="3138266"/>
            <a:ext cx="1404938" cy="1092140"/>
            <a:chOff x="2249291" y="4182402"/>
            <a:chExt cx="1873473" cy="1456398"/>
          </a:xfrm>
        </p:grpSpPr>
        <p:grpSp>
          <p:nvGrpSpPr>
            <p:cNvPr id="14" name="Group 13"/>
            <p:cNvGrpSpPr/>
            <p:nvPr/>
          </p:nvGrpSpPr>
          <p:grpSpPr>
            <a:xfrm>
              <a:off x="2255132" y="4182402"/>
              <a:ext cx="1864547" cy="1456398"/>
              <a:chOff x="1822452" y="3441701"/>
              <a:chExt cx="1327150" cy="1036637"/>
            </a:xfrm>
            <a:solidFill>
              <a:srgbClr val="FFC000"/>
            </a:solidFill>
          </p:grpSpPr>
          <p:sp>
            <p:nvSpPr>
              <p:cNvPr id="15" name="Rectangle 6"/>
              <p:cNvSpPr>
                <a:spLocks noChangeArrowheads="1"/>
              </p:cNvSpPr>
              <p:nvPr/>
            </p:nvSpPr>
            <p:spPr bwMode="auto">
              <a:xfrm>
                <a:off x="1822452" y="3449638"/>
                <a:ext cx="1327150" cy="1028700"/>
              </a:xfrm>
              <a:prstGeom prst="rect">
                <a:avLst/>
              </a:prstGeom>
              <a:solidFill>
                <a:schemeClr val="accent1"/>
              </a:solidFill>
              <a:ln>
                <a:noFill/>
              </a:ln>
            </p:spPr>
            <p:txBody>
              <a:bodyPr/>
              <a:lstStyle/>
              <a:p>
                <a:pPr defTabSz="685800">
                  <a:defRPr/>
                </a:pPr>
                <a:endParaRPr lang="en-US">
                  <a:solidFill>
                    <a:srgbClr val="FFFFFF"/>
                  </a:solidFill>
                  <a:latin typeface="+mn-lt"/>
                </a:endParaRPr>
              </a:p>
            </p:txBody>
          </p:sp>
          <p:sp>
            <p:nvSpPr>
              <p:cNvPr id="16" name="Freeform 9"/>
              <p:cNvSpPr/>
              <p:nvPr/>
            </p:nvSpPr>
            <p:spPr bwMode="auto">
              <a:xfrm>
                <a:off x="2051051" y="3441701"/>
                <a:ext cx="192088" cy="128588"/>
              </a:xfrm>
              <a:custGeom>
                <a:avLst/>
                <a:gdLst>
                  <a:gd name="T0" fmla="*/ 0 w 121"/>
                  <a:gd name="T1" fmla="*/ 0 h 81"/>
                  <a:gd name="T2" fmla="*/ 0 w 121"/>
                  <a:gd name="T3" fmla="*/ 81 h 81"/>
                  <a:gd name="T4" fmla="*/ 121 w 121"/>
                  <a:gd name="T5" fmla="*/ 0 h 81"/>
                  <a:gd name="T6" fmla="*/ 0 w 121"/>
                  <a:gd name="T7" fmla="*/ 0 h 81"/>
                </a:gdLst>
                <a:ahLst/>
                <a:cxnLst>
                  <a:cxn ang="0">
                    <a:pos x="T0" y="T1"/>
                  </a:cxn>
                  <a:cxn ang="0">
                    <a:pos x="T2" y="T3"/>
                  </a:cxn>
                  <a:cxn ang="0">
                    <a:pos x="T4" y="T5"/>
                  </a:cxn>
                  <a:cxn ang="0">
                    <a:pos x="T6" y="T7"/>
                  </a:cxn>
                </a:cxnLst>
                <a:rect l="0" t="0" r="r" b="b"/>
                <a:pathLst>
                  <a:path w="121" h="81">
                    <a:moveTo>
                      <a:pt x="0" y="0"/>
                    </a:moveTo>
                    <a:lnTo>
                      <a:pt x="0" y="81"/>
                    </a:lnTo>
                    <a:lnTo>
                      <a:pt x="12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solidFill>
                    <a:srgbClr val="FFFFFF"/>
                  </a:solidFill>
                  <a:latin typeface="+mn-lt"/>
                </a:endParaRPr>
              </a:p>
            </p:txBody>
          </p:sp>
        </p:grpSp>
        <p:sp>
          <p:nvSpPr>
            <p:cNvPr id="93214" name="Rectangle 40"/>
            <p:cNvSpPr>
              <a:spLocks noChangeArrowheads="1"/>
            </p:cNvSpPr>
            <p:nvPr/>
          </p:nvSpPr>
          <p:spPr bwMode="auto">
            <a:xfrm>
              <a:off x="2249291" y="4495535"/>
              <a:ext cx="187347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zh-CN" sz="800">
                  <a:solidFill>
                    <a:srgbClr val="FFFFFF"/>
                  </a:solidFill>
                  <a:latin typeface="Open Sans" pitchFamily="34" charset="0"/>
                </a:rPr>
                <a:t>Delorem ipme koler sit deniaos anatus daname loverna done dimasa quoslaandinam sant</a:t>
              </a:r>
              <a:endParaRPr lang="en-US" altLang="zh-CN" sz="800">
                <a:solidFill>
                  <a:srgbClr val="FFFFFF"/>
                </a:solidFill>
                <a:latin typeface="Open Sans" pitchFamily="34" charset="0"/>
              </a:endParaRPr>
            </a:p>
            <a:p>
              <a:pPr algn="ctr" eaLnBrk="1" hangingPunct="1"/>
              <a:r>
                <a:rPr lang="en-US" altLang="zh-CN" sz="800">
                  <a:solidFill>
                    <a:srgbClr val="FFFFFF"/>
                  </a:solidFill>
                  <a:latin typeface="Open Sans" pitchFamily="34" charset="0"/>
                </a:rPr>
                <a:t>salm ma dolore.</a:t>
              </a:r>
              <a:endParaRPr lang="en-US" altLang="zh-CN" sz="800">
                <a:solidFill>
                  <a:srgbClr val="FFFFFF"/>
                </a:solidFill>
                <a:latin typeface="Open Sans" pitchFamily="34" charset="0"/>
              </a:endParaRPr>
            </a:p>
          </p:txBody>
        </p:sp>
      </p:grpSp>
      <p:grpSp>
        <p:nvGrpSpPr>
          <p:cNvPr id="7" name="Group 6"/>
          <p:cNvGrpSpPr/>
          <p:nvPr/>
        </p:nvGrpSpPr>
        <p:grpSpPr bwMode="auto">
          <a:xfrm>
            <a:off x="1709738" y="1308901"/>
            <a:ext cx="1391841" cy="1218385"/>
            <a:chOff x="2279664" y="1744663"/>
            <a:chExt cx="1855627" cy="1623672"/>
          </a:xfrm>
        </p:grpSpPr>
        <p:sp>
          <p:nvSpPr>
            <p:cNvPr id="19" name="Freeform 13"/>
            <p:cNvSpPr/>
            <p:nvPr/>
          </p:nvSpPr>
          <p:spPr bwMode="auto">
            <a:xfrm>
              <a:off x="2279664" y="1744663"/>
              <a:ext cx="1855627" cy="1623672"/>
            </a:xfrm>
            <a:custGeom>
              <a:avLst/>
              <a:gdLst>
                <a:gd name="T0" fmla="*/ 832 w 832"/>
                <a:gd name="T1" fmla="*/ 0 h 728"/>
                <a:gd name="T2" fmla="*/ 0 w 832"/>
                <a:gd name="T3" fmla="*/ 0 h 728"/>
                <a:gd name="T4" fmla="*/ 0 w 832"/>
                <a:gd name="T5" fmla="*/ 647 h 728"/>
                <a:gd name="T6" fmla="*/ 133 w 832"/>
                <a:gd name="T7" fmla="*/ 647 h 728"/>
                <a:gd name="T8" fmla="*/ 133 w 832"/>
                <a:gd name="T9" fmla="*/ 728 h 728"/>
                <a:gd name="T10" fmla="*/ 254 w 832"/>
                <a:gd name="T11" fmla="*/ 647 h 728"/>
                <a:gd name="T12" fmla="*/ 832 w 832"/>
                <a:gd name="T13" fmla="*/ 647 h 728"/>
                <a:gd name="T14" fmla="*/ 832 w 832"/>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2" h="728">
                  <a:moveTo>
                    <a:pt x="832" y="0"/>
                  </a:moveTo>
                  <a:lnTo>
                    <a:pt x="0" y="0"/>
                  </a:lnTo>
                  <a:lnTo>
                    <a:pt x="0" y="647"/>
                  </a:lnTo>
                  <a:lnTo>
                    <a:pt x="133" y="647"/>
                  </a:lnTo>
                  <a:lnTo>
                    <a:pt x="133" y="728"/>
                  </a:lnTo>
                  <a:lnTo>
                    <a:pt x="254" y="647"/>
                  </a:lnTo>
                  <a:lnTo>
                    <a:pt x="832" y="647"/>
                  </a:lnTo>
                  <a:lnTo>
                    <a:pt x="832" y="0"/>
                  </a:lnTo>
                  <a:close/>
                </a:path>
              </a:pathLst>
            </a:custGeom>
            <a:solidFill>
              <a:schemeClr val="accent1"/>
            </a:solidFill>
            <a:ln>
              <a:noFill/>
            </a:ln>
          </p:spPr>
          <p:txBody>
            <a:bodyPr/>
            <a:lstStyle/>
            <a:p>
              <a:pPr defTabSz="685800">
                <a:defRPr/>
              </a:pPr>
              <a:endParaRPr lang="en-US">
                <a:latin typeface="+mn-lt"/>
              </a:endParaRPr>
            </a:p>
          </p:txBody>
        </p:sp>
        <p:grpSp>
          <p:nvGrpSpPr>
            <p:cNvPr id="30" name="Group 29"/>
            <p:cNvGrpSpPr/>
            <p:nvPr/>
          </p:nvGrpSpPr>
          <p:grpSpPr>
            <a:xfrm>
              <a:off x="2882264" y="2096533"/>
              <a:ext cx="652652" cy="631862"/>
              <a:chOff x="2339974" y="3200401"/>
              <a:chExt cx="249238" cy="241299"/>
            </a:xfrm>
            <a:solidFill>
              <a:schemeClr val="bg1"/>
            </a:solidFill>
          </p:grpSpPr>
          <p:sp>
            <p:nvSpPr>
              <p:cNvPr id="31"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33"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34"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0"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5"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6"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7"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8"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49"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0"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1"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2" name="Freeform 29"/>
              <p:cNvSpPr>
                <a:spLocks noEditPoints="1"/>
              </p:cNvSpPr>
              <p:nvPr/>
            </p:nvSpPr>
            <p:spPr bwMode="auto">
              <a:xfrm>
                <a:off x="2339974" y="3217862"/>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3"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sp>
            <p:nvSpPr>
              <p:cNvPr id="54"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itchFamily="34" charset="0"/>
                  <a:ea typeface="Open Sans" pitchFamily="34" charset="0"/>
                  <a:cs typeface="Open Sans" pitchFamily="34" charset="0"/>
                </a:endParaRPr>
              </a:p>
            </p:txBody>
          </p:sp>
        </p:grpSp>
      </p:grpSp>
      <p:grpSp>
        <p:nvGrpSpPr>
          <p:cNvPr id="5" name="Group 4"/>
          <p:cNvGrpSpPr/>
          <p:nvPr/>
        </p:nvGrpSpPr>
        <p:grpSpPr bwMode="auto">
          <a:xfrm>
            <a:off x="3170635" y="1308901"/>
            <a:ext cx="1389459" cy="1218385"/>
            <a:chOff x="4226734" y="1744663"/>
            <a:chExt cx="1853396" cy="1623672"/>
          </a:xfrm>
        </p:grpSpPr>
        <p:sp>
          <p:nvSpPr>
            <p:cNvPr id="26" name="Freeform 14"/>
            <p:cNvSpPr/>
            <p:nvPr/>
          </p:nvSpPr>
          <p:spPr bwMode="auto">
            <a:xfrm>
              <a:off x="4226734" y="1744663"/>
              <a:ext cx="1853396" cy="1623672"/>
            </a:xfrm>
            <a:custGeom>
              <a:avLst/>
              <a:gdLst>
                <a:gd name="T0" fmla="*/ 831 w 831"/>
                <a:gd name="T1" fmla="*/ 0 h 728"/>
                <a:gd name="T2" fmla="*/ 0 w 831"/>
                <a:gd name="T3" fmla="*/ 0 h 728"/>
                <a:gd name="T4" fmla="*/ 0 w 831"/>
                <a:gd name="T5" fmla="*/ 647 h 728"/>
                <a:gd name="T6" fmla="*/ 132 w 831"/>
                <a:gd name="T7" fmla="*/ 647 h 728"/>
                <a:gd name="T8" fmla="*/ 132 w 831"/>
                <a:gd name="T9" fmla="*/ 728 h 728"/>
                <a:gd name="T10" fmla="*/ 254 w 831"/>
                <a:gd name="T11" fmla="*/ 647 h 728"/>
                <a:gd name="T12" fmla="*/ 831 w 831"/>
                <a:gd name="T13" fmla="*/ 647 h 728"/>
                <a:gd name="T14" fmla="*/ 831 w 831"/>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1" h="728">
                  <a:moveTo>
                    <a:pt x="831" y="0"/>
                  </a:moveTo>
                  <a:lnTo>
                    <a:pt x="0" y="0"/>
                  </a:lnTo>
                  <a:lnTo>
                    <a:pt x="0" y="647"/>
                  </a:lnTo>
                  <a:lnTo>
                    <a:pt x="132" y="647"/>
                  </a:lnTo>
                  <a:lnTo>
                    <a:pt x="132" y="728"/>
                  </a:lnTo>
                  <a:lnTo>
                    <a:pt x="254" y="647"/>
                  </a:lnTo>
                  <a:lnTo>
                    <a:pt x="831" y="647"/>
                  </a:lnTo>
                  <a:lnTo>
                    <a:pt x="831" y="0"/>
                  </a:lnTo>
                  <a:close/>
                </a:path>
              </a:pathLst>
            </a:custGeom>
            <a:solidFill>
              <a:schemeClr val="accent2"/>
            </a:solidFill>
            <a:ln>
              <a:noFill/>
            </a:ln>
          </p:spPr>
          <p:txBody>
            <a:bodyPr/>
            <a:lstStyle/>
            <a:p>
              <a:pPr defTabSz="685800">
                <a:defRPr/>
              </a:pPr>
              <a:endParaRPr lang="en-US">
                <a:latin typeface="+mn-lt"/>
              </a:endParaRPr>
            </a:p>
          </p:txBody>
        </p:sp>
        <p:grpSp>
          <p:nvGrpSpPr>
            <p:cNvPr id="93208" name="Group 534"/>
            <p:cNvGrpSpPr/>
            <p:nvPr/>
          </p:nvGrpSpPr>
          <p:grpSpPr bwMode="auto">
            <a:xfrm>
              <a:off x="4892136" y="2049693"/>
              <a:ext cx="522591" cy="733849"/>
              <a:chOff x="0" y="0"/>
              <a:chExt cx="466806" cy="655510"/>
            </a:xfrm>
          </p:grpSpPr>
          <p:sp>
            <p:nvSpPr>
              <p:cNvPr id="93209" name="Shape 532"/>
              <p:cNvSpPr/>
              <p:nvPr/>
            </p:nvSpPr>
            <p:spPr bwMode="auto">
              <a:xfrm>
                <a:off x="0" y="55316"/>
                <a:ext cx="466807" cy="600195"/>
              </a:xfrm>
              <a:custGeom>
                <a:avLst/>
                <a:gdLst>
                  <a:gd name="T0" fmla="*/ 233404 w 21600"/>
                  <a:gd name="T1" fmla="*/ 300098 h 21600"/>
                  <a:gd name="T2" fmla="*/ 233404 w 21600"/>
                  <a:gd name="T3" fmla="*/ 300098 h 21600"/>
                  <a:gd name="T4" fmla="*/ 233404 w 21600"/>
                  <a:gd name="T5" fmla="*/ 300098 h 21600"/>
                  <a:gd name="T6" fmla="*/ 233404 w 21600"/>
                  <a:gd name="T7" fmla="*/ 30009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93210" name="Shape 533"/>
              <p:cNvSpPr/>
              <p:nvPr/>
            </p:nvSpPr>
            <p:spPr bwMode="auto">
              <a:xfrm>
                <a:off x="82231" y="0"/>
                <a:ext cx="300096" cy="133384"/>
              </a:xfrm>
              <a:custGeom>
                <a:avLst/>
                <a:gdLst>
                  <a:gd name="T0" fmla="*/ 150048 w 21600"/>
                  <a:gd name="T1" fmla="*/ 66692 h 21600"/>
                  <a:gd name="T2" fmla="*/ 150048 w 21600"/>
                  <a:gd name="T3" fmla="*/ 66692 h 21600"/>
                  <a:gd name="T4" fmla="*/ 150048 w 21600"/>
                  <a:gd name="T5" fmla="*/ 66692 h 21600"/>
                  <a:gd name="T6" fmla="*/ 150048 w 21600"/>
                  <a:gd name="T7" fmla="*/ 6669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grpSp>
        <p:nvGrpSpPr>
          <p:cNvPr id="4" name="Group 3"/>
          <p:cNvGrpSpPr/>
          <p:nvPr/>
        </p:nvGrpSpPr>
        <p:grpSpPr bwMode="auto">
          <a:xfrm>
            <a:off x="4629150" y="1308901"/>
            <a:ext cx="1391841" cy="1218385"/>
            <a:chOff x="6171569" y="1744665"/>
            <a:chExt cx="1855626" cy="1623673"/>
          </a:xfrm>
        </p:grpSpPr>
        <p:sp>
          <p:nvSpPr>
            <p:cNvPr id="32" name="Freeform 15"/>
            <p:cNvSpPr/>
            <p:nvPr/>
          </p:nvSpPr>
          <p:spPr bwMode="auto">
            <a:xfrm>
              <a:off x="6171569" y="1744665"/>
              <a:ext cx="1855626" cy="1623673"/>
            </a:xfrm>
            <a:custGeom>
              <a:avLst/>
              <a:gdLst>
                <a:gd name="T0" fmla="*/ 832 w 832"/>
                <a:gd name="T1" fmla="*/ 0 h 728"/>
                <a:gd name="T2" fmla="*/ 0 w 832"/>
                <a:gd name="T3" fmla="*/ 0 h 728"/>
                <a:gd name="T4" fmla="*/ 0 w 832"/>
                <a:gd name="T5" fmla="*/ 647 h 728"/>
                <a:gd name="T6" fmla="*/ 132 w 832"/>
                <a:gd name="T7" fmla="*/ 647 h 728"/>
                <a:gd name="T8" fmla="*/ 132 w 832"/>
                <a:gd name="T9" fmla="*/ 728 h 728"/>
                <a:gd name="T10" fmla="*/ 257 w 832"/>
                <a:gd name="T11" fmla="*/ 647 h 728"/>
                <a:gd name="T12" fmla="*/ 832 w 832"/>
                <a:gd name="T13" fmla="*/ 647 h 728"/>
                <a:gd name="T14" fmla="*/ 832 w 832"/>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2" h="728">
                  <a:moveTo>
                    <a:pt x="832" y="0"/>
                  </a:moveTo>
                  <a:lnTo>
                    <a:pt x="0" y="0"/>
                  </a:lnTo>
                  <a:lnTo>
                    <a:pt x="0" y="647"/>
                  </a:lnTo>
                  <a:lnTo>
                    <a:pt x="132" y="647"/>
                  </a:lnTo>
                  <a:lnTo>
                    <a:pt x="132" y="728"/>
                  </a:lnTo>
                  <a:lnTo>
                    <a:pt x="257" y="647"/>
                  </a:lnTo>
                  <a:lnTo>
                    <a:pt x="832" y="647"/>
                  </a:lnTo>
                  <a:lnTo>
                    <a:pt x="832" y="0"/>
                  </a:lnTo>
                  <a:close/>
                </a:path>
              </a:pathLst>
            </a:custGeom>
            <a:solidFill>
              <a:schemeClr val="accent1"/>
            </a:solidFill>
            <a:ln>
              <a:noFill/>
            </a:ln>
          </p:spPr>
          <p:txBody>
            <a:bodyPr/>
            <a:lstStyle/>
            <a:p>
              <a:pPr defTabSz="685800">
                <a:defRPr/>
              </a:pPr>
              <a:endParaRPr lang="en-US">
                <a:latin typeface="+mn-lt"/>
              </a:endParaRPr>
            </a:p>
          </p:txBody>
        </p:sp>
        <p:sp>
          <p:nvSpPr>
            <p:cNvPr id="93206" name="Shape 731"/>
            <p:cNvSpPr/>
            <p:nvPr/>
          </p:nvSpPr>
          <p:spPr bwMode="auto">
            <a:xfrm>
              <a:off x="6872257" y="2124355"/>
              <a:ext cx="510403" cy="641614"/>
            </a:xfrm>
            <a:custGeom>
              <a:avLst/>
              <a:gdLst>
                <a:gd name="T0" fmla="*/ 255202 w 21600"/>
                <a:gd name="T1" fmla="*/ 320807 h 21600"/>
                <a:gd name="T2" fmla="*/ 255202 w 21600"/>
                <a:gd name="T3" fmla="*/ 320807 h 21600"/>
                <a:gd name="T4" fmla="*/ 255202 w 21600"/>
                <a:gd name="T5" fmla="*/ 320807 h 21600"/>
                <a:gd name="T6" fmla="*/ 255202 w 21600"/>
                <a:gd name="T7" fmla="*/ 32080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2" name="Group 1"/>
          <p:cNvGrpSpPr/>
          <p:nvPr/>
        </p:nvGrpSpPr>
        <p:grpSpPr bwMode="auto">
          <a:xfrm>
            <a:off x="6087666" y="1308901"/>
            <a:ext cx="1396603" cy="1218385"/>
            <a:chOff x="8116413" y="1744663"/>
            <a:chExt cx="1862317" cy="1623672"/>
          </a:xfrm>
        </p:grpSpPr>
        <p:sp>
          <p:nvSpPr>
            <p:cNvPr id="29" name="Freeform 16"/>
            <p:cNvSpPr/>
            <p:nvPr/>
          </p:nvSpPr>
          <p:spPr bwMode="auto">
            <a:xfrm>
              <a:off x="8116413" y="1744663"/>
              <a:ext cx="1862317" cy="1623672"/>
            </a:xfrm>
            <a:custGeom>
              <a:avLst/>
              <a:gdLst>
                <a:gd name="T0" fmla="*/ 835 w 835"/>
                <a:gd name="T1" fmla="*/ 0 h 728"/>
                <a:gd name="T2" fmla="*/ 0 w 835"/>
                <a:gd name="T3" fmla="*/ 0 h 728"/>
                <a:gd name="T4" fmla="*/ 0 w 835"/>
                <a:gd name="T5" fmla="*/ 647 h 728"/>
                <a:gd name="T6" fmla="*/ 133 w 835"/>
                <a:gd name="T7" fmla="*/ 647 h 728"/>
                <a:gd name="T8" fmla="*/ 133 w 835"/>
                <a:gd name="T9" fmla="*/ 728 h 728"/>
                <a:gd name="T10" fmla="*/ 258 w 835"/>
                <a:gd name="T11" fmla="*/ 647 h 728"/>
                <a:gd name="T12" fmla="*/ 835 w 835"/>
                <a:gd name="T13" fmla="*/ 647 h 728"/>
                <a:gd name="T14" fmla="*/ 835 w 835"/>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5" h="728">
                  <a:moveTo>
                    <a:pt x="835" y="0"/>
                  </a:moveTo>
                  <a:lnTo>
                    <a:pt x="0" y="0"/>
                  </a:lnTo>
                  <a:lnTo>
                    <a:pt x="0" y="647"/>
                  </a:lnTo>
                  <a:lnTo>
                    <a:pt x="133" y="647"/>
                  </a:lnTo>
                  <a:lnTo>
                    <a:pt x="133" y="728"/>
                  </a:lnTo>
                  <a:lnTo>
                    <a:pt x="258" y="647"/>
                  </a:lnTo>
                  <a:lnTo>
                    <a:pt x="835" y="647"/>
                  </a:lnTo>
                  <a:lnTo>
                    <a:pt x="835" y="0"/>
                  </a:lnTo>
                  <a:close/>
                </a:path>
              </a:pathLst>
            </a:custGeom>
            <a:solidFill>
              <a:schemeClr val="accent2"/>
            </a:solidFill>
            <a:ln>
              <a:noFill/>
            </a:ln>
          </p:spPr>
          <p:txBody>
            <a:bodyPr/>
            <a:lstStyle/>
            <a:p>
              <a:pPr defTabSz="685800">
                <a:defRPr/>
              </a:pPr>
              <a:endParaRPr lang="en-US">
                <a:latin typeface="+mn-lt"/>
              </a:endParaRPr>
            </a:p>
          </p:txBody>
        </p:sp>
        <p:sp>
          <p:nvSpPr>
            <p:cNvPr id="93204" name="Shape 722"/>
            <p:cNvSpPr/>
            <p:nvPr/>
          </p:nvSpPr>
          <p:spPr bwMode="auto">
            <a:xfrm>
              <a:off x="8640092" y="2121396"/>
              <a:ext cx="805745" cy="644573"/>
            </a:xfrm>
            <a:custGeom>
              <a:avLst/>
              <a:gdLst>
                <a:gd name="T0" fmla="*/ 402873 w 21600"/>
                <a:gd name="T1" fmla="*/ 322287 h 21600"/>
                <a:gd name="T2" fmla="*/ 402873 w 21600"/>
                <a:gd name="T3" fmla="*/ 322287 h 21600"/>
                <a:gd name="T4" fmla="*/ 402873 w 21600"/>
                <a:gd name="T5" fmla="*/ 322287 h 21600"/>
                <a:gd name="T6" fmla="*/ 402873 w 21600"/>
                <a:gd name="T7" fmla="*/ 32228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sp>
        <p:nvSpPr>
          <p:cNvPr id="55"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56" name="直接连接符 55"/>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righ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childTnLst>
                          </p:cTn>
                        </p:par>
                        <p:par>
                          <p:cTn id="11" fill="hold">
                            <p:stCondLst>
                              <p:cond delay="500"/>
                            </p:stCondLst>
                            <p:childTnLst>
                              <p:par>
                                <p:cTn id="12" presetID="47"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anim calcmode="lin" valueType="num">
                                      <p:cBhvr>
                                        <p:cTn id="25" dur="500" fill="hold"/>
                                        <p:tgtEl>
                                          <p:spTgt spid="17"/>
                                        </p:tgtEl>
                                        <p:attrNameLst>
                                          <p:attrName>ppt_x</p:attrName>
                                        </p:attrNameLst>
                                      </p:cBhvr>
                                      <p:tavLst>
                                        <p:tav tm="0">
                                          <p:val>
                                            <p:strVal val="#ppt_x"/>
                                          </p:val>
                                        </p:tav>
                                        <p:tav tm="100000">
                                          <p:val>
                                            <p:strVal val="#ppt_x"/>
                                          </p:val>
                                        </p:tav>
                                      </p:tavLst>
                                    </p:anim>
                                    <p:anim calcmode="lin" valueType="num">
                                      <p:cBhvr>
                                        <p:cTn id="26" dur="500" fill="hold"/>
                                        <p:tgtEl>
                                          <p:spTgt spid="17"/>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7"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anim calcmode="lin" valueType="num">
                                      <p:cBhvr>
                                        <p:cTn id="41" dur="500" fill="hold"/>
                                        <p:tgtEl>
                                          <p:spTgt spid="25"/>
                                        </p:tgtEl>
                                        <p:attrNameLst>
                                          <p:attrName>ppt_x</p:attrName>
                                        </p:attrNameLst>
                                      </p:cBhvr>
                                      <p:tavLst>
                                        <p:tav tm="0">
                                          <p:val>
                                            <p:strVal val="#ppt_x"/>
                                          </p:val>
                                        </p:tav>
                                        <p:tav tm="100000">
                                          <p:val>
                                            <p:strVal val="#ppt_x"/>
                                          </p:val>
                                        </p:tav>
                                      </p:tavLst>
                                    </p:anim>
                                    <p:anim calcmode="lin" valueType="num">
                                      <p:cBhvr>
                                        <p:cTn id="42" dur="500" fill="hold"/>
                                        <p:tgtEl>
                                          <p:spTgt spid="25"/>
                                        </p:tgtEl>
                                        <p:attrNameLst>
                                          <p:attrName>ppt_y</p:attrName>
                                        </p:attrNameLst>
                                      </p:cBhvr>
                                      <p:tavLst>
                                        <p:tav tm="0">
                                          <p:val>
                                            <p:strVal val="#ppt_y+.1"/>
                                          </p:val>
                                        </p:tav>
                                        <p:tav tm="100000">
                                          <p:val>
                                            <p:strVal val="#ppt_y"/>
                                          </p:val>
                                        </p:tav>
                                      </p:tavLst>
                                    </p:anim>
                                  </p:childTnLst>
                                </p:cTn>
                              </p:par>
                            </p:childTnLst>
                          </p:cTn>
                        </p:par>
                        <p:par>
                          <p:cTn id="43" fill="hold">
                            <p:stCondLst>
                              <p:cond delay="3500"/>
                            </p:stCondLst>
                            <p:childTnLst>
                              <p:par>
                                <p:cTn id="44" presetID="47" presetClass="entr" presetSubtype="0"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anim calcmode="lin" valueType="num">
                                      <p:cBhvr>
                                        <p:cTn id="47" dur="500" fill="hold"/>
                                        <p:tgtEl>
                                          <p:spTgt spid="4"/>
                                        </p:tgtEl>
                                        <p:attrNameLst>
                                          <p:attrName>ppt_x</p:attrName>
                                        </p:attrNameLst>
                                      </p:cBhvr>
                                      <p:tavLst>
                                        <p:tav tm="0">
                                          <p:val>
                                            <p:strVal val="#ppt_x"/>
                                          </p:val>
                                        </p:tav>
                                        <p:tav tm="100000">
                                          <p:val>
                                            <p:strVal val="#ppt_x"/>
                                          </p:val>
                                        </p:tav>
                                      </p:tavLst>
                                    </p:anim>
                                    <p:anim calcmode="lin" valueType="num">
                                      <p:cBhvr>
                                        <p:cTn id="48" dur="500" fill="hold"/>
                                        <p:tgtEl>
                                          <p:spTgt spid="4"/>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4500"/>
                            </p:stCondLst>
                            <p:childTnLst>
                              <p:par>
                                <p:cTn id="54" presetID="42"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anim calcmode="lin" valueType="num">
                                      <p:cBhvr>
                                        <p:cTn id="57" dur="500" fill="hold"/>
                                        <p:tgtEl>
                                          <p:spTgt spid="27"/>
                                        </p:tgtEl>
                                        <p:attrNameLst>
                                          <p:attrName>ppt_x</p:attrName>
                                        </p:attrNameLst>
                                      </p:cBhvr>
                                      <p:tavLst>
                                        <p:tav tm="0">
                                          <p:val>
                                            <p:strVal val="#ppt_x"/>
                                          </p:val>
                                        </p:tav>
                                        <p:tav tm="100000">
                                          <p:val>
                                            <p:strVal val="#ppt_x"/>
                                          </p:val>
                                        </p:tav>
                                      </p:tavLst>
                                    </p:anim>
                                    <p:anim calcmode="lin" valueType="num">
                                      <p:cBhvr>
                                        <p:cTn id="58" dur="500" fill="hold"/>
                                        <p:tgtEl>
                                          <p:spTgt spid="27"/>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47" presetClass="entr" presetSubtype="0" fill="hold"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anim calcmode="lin" valueType="num">
                                      <p:cBhvr>
                                        <p:cTn id="63" dur="500" fill="hold"/>
                                        <p:tgtEl>
                                          <p:spTgt spid="2"/>
                                        </p:tgtEl>
                                        <p:attrNameLst>
                                          <p:attrName>ppt_x</p:attrName>
                                        </p:attrNameLst>
                                      </p:cBhvr>
                                      <p:tavLst>
                                        <p:tav tm="0">
                                          <p:val>
                                            <p:strVal val="#ppt_x"/>
                                          </p:val>
                                        </p:tav>
                                        <p:tav tm="100000">
                                          <p:val>
                                            <p:strVal val="#ppt_x"/>
                                          </p:val>
                                        </p:tav>
                                      </p:tavLst>
                                    </p:anim>
                                    <p:anim calcmode="lin" valueType="num">
                                      <p:cBhvr>
                                        <p:cTn id="64" dur="500" fill="hold"/>
                                        <p:tgtEl>
                                          <p:spTgt spid="2"/>
                                        </p:tgtEl>
                                        <p:attrNameLst>
                                          <p:attrName>ppt_y</p:attrName>
                                        </p:attrNameLst>
                                      </p:cBhvr>
                                      <p:tavLst>
                                        <p:tav tm="0">
                                          <p:val>
                                            <p:strVal val="#ppt_y-.1"/>
                                          </p:val>
                                        </p:tav>
                                        <p:tav tm="100000">
                                          <p:val>
                                            <p:strVal val="#ppt_y"/>
                                          </p:val>
                                        </p:tav>
                                      </p:tavLst>
                                    </p:anim>
                                  </p:childTnLst>
                                </p:cTn>
                              </p:par>
                            </p:childTnLst>
                          </p:cTn>
                        </p:par>
                        <p:par>
                          <p:cTn id="65" fill="hold">
                            <p:stCondLst>
                              <p:cond delay="5500"/>
                            </p:stCondLst>
                            <p:childTnLst>
                              <p:par>
                                <p:cTn id="66" presetID="10" presetClass="entr" presetSubtype="0"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6000"/>
                            </p:stCondLst>
                            <p:childTnLst>
                              <p:par>
                                <p:cTn id="70" presetID="42" presetClass="entr" presetSubtype="0"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anim calcmode="lin" valueType="num">
                                      <p:cBhvr>
                                        <p:cTn id="73" dur="500" fill="hold"/>
                                        <p:tgtEl>
                                          <p:spTgt spid="24"/>
                                        </p:tgtEl>
                                        <p:attrNameLst>
                                          <p:attrName>ppt_x</p:attrName>
                                        </p:attrNameLst>
                                      </p:cBhvr>
                                      <p:tavLst>
                                        <p:tav tm="0">
                                          <p:val>
                                            <p:strVal val="#ppt_x"/>
                                          </p:val>
                                        </p:tav>
                                        <p:tav tm="100000">
                                          <p:val>
                                            <p:strVal val="#ppt_x"/>
                                          </p:val>
                                        </p:tav>
                                      </p:tavLst>
                                    </p:anim>
                                    <p:anim calcmode="lin" valueType="num">
                                      <p:cBhvr>
                                        <p:cTn id="7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6339" y="1877448"/>
            <a:ext cx="992452" cy="992452"/>
            <a:chOff x="1584493" y="3080242"/>
            <a:chExt cx="785221" cy="785221"/>
          </a:xfrm>
        </p:grpSpPr>
        <p:grpSp>
          <p:nvGrpSpPr>
            <p:cNvPr id="35" name="组合 34"/>
            <p:cNvGrpSpPr/>
            <p:nvPr/>
          </p:nvGrpSpPr>
          <p:grpSpPr>
            <a:xfrm>
              <a:off x="1584493" y="3080242"/>
              <a:ext cx="785221" cy="785221"/>
              <a:chOff x="1764797" y="3092025"/>
              <a:chExt cx="785221" cy="785221"/>
            </a:xfrm>
          </p:grpSpPr>
          <p:sp>
            <p:nvSpPr>
              <p:cNvPr id="37" name="椭圆 36"/>
              <p:cNvSpPr/>
              <p:nvPr/>
            </p:nvSpPr>
            <p:spPr>
              <a:xfrm>
                <a:off x="1764797" y="3092025"/>
                <a:ext cx="785221" cy="785221"/>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38" name="椭圆 37"/>
              <p:cNvSpPr/>
              <p:nvPr/>
            </p:nvSpPr>
            <p:spPr>
              <a:xfrm>
                <a:off x="1854558" y="3182178"/>
                <a:ext cx="605307" cy="60530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sp>
          <p:nvSpPr>
            <p:cNvPr id="36" name="五边形 19"/>
            <p:cNvSpPr/>
            <p:nvPr/>
          </p:nvSpPr>
          <p:spPr>
            <a:xfrm rot="2838295">
              <a:off x="1729541" y="3231574"/>
              <a:ext cx="358147" cy="235608"/>
            </a:xfrm>
            <a:custGeom>
              <a:avLst/>
              <a:gdLst>
                <a:gd name="connsiteX0" fmla="*/ 0 w 312084"/>
                <a:gd name="connsiteY0" fmla="*/ 0 h 165441"/>
                <a:gd name="connsiteX1" fmla="*/ 229364 w 312084"/>
                <a:gd name="connsiteY1" fmla="*/ 0 h 165441"/>
                <a:gd name="connsiteX2" fmla="*/ 312084 w 312084"/>
                <a:gd name="connsiteY2" fmla="*/ 82721 h 165441"/>
                <a:gd name="connsiteX3" fmla="*/ 229364 w 312084"/>
                <a:gd name="connsiteY3" fmla="*/ 165441 h 165441"/>
                <a:gd name="connsiteX4" fmla="*/ 0 w 312084"/>
                <a:gd name="connsiteY4" fmla="*/ 165441 h 165441"/>
                <a:gd name="connsiteX5" fmla="*/ 0 w 312084"/>
                <a:gd name="connsiteY5" fmla="*/ 0 h 165441"/>
                <a:gd name="connsiteX0-1" fmla="*/ 0 w 328908"/>
                <a:gd name="connsiteY0-2" fmla="*/ 678 h 165441"/>
                <a:gd name="connsiteX1-3" fmla="*/ 246188 w 328908"/>
                <a:gd name="connsiteY1-4" fmla="*/ 0 h 165441"/>
                <a:gd name="connsiteX2-5" fmla="*/ 328908 w 328908"/>
                <a:gd name="connsiteY2-6" fmla="*/ 82721 h 165441"/>
                <a:gd name="connsiteX3-7" fmla="*/ 246188 w 328908"/>
                <a:gd name="connsiteY3-8" fmla="*/ 165441 h 165441"/>
                <a:gd name="connsiteX4-9" fmla="*/ 16824 w 328908"/>
                <a:gd name="connsiteY4-10" fmla="*/ 165441 h 165441"/>
                <a:gd name="connsiteX5-11" fmla="*/ 0 w 328908"/>
                <a:gd name="connsiteY5-12" fmla="*/ 678 h 165441"/>
                <a:gd name="connsiteX0-13" fmla="*/ 0 w 322313"/>
                <a:gd name="connsiteY0-14" fmla="*/ 0 h 168399"/>
                <a:gd name="connsiteX1-15" fmla="*/ 239593 w 322313"/>
                <a:gd name="connsiteY1-16" fmla="*/ 2958 h 168399"/>
                <a:gd name="connsiteX2-17" fmla="*/ 322313 w 322313"/>
                <a:gd name="connsiteY2-18" fmla="*/ 85679 h 168399"/>
                <a:gd name="connsiteX3-19" fmla="*/ 239593 w 322313"/>
                <a:gd name="connsiteY3-20" fmla="*/ 168399 h 168399"/>
                <a:gd name="connsiteX4-21" fmla="*/ 10229 w 322313"/>
                <a:gd name="connsiteY4-22" fmla="*/ 168399 h 168399"/>
                <a:gd name="connsiteX5-23" fmla="*/ 0 w 322313"/>
                <a:gd name="connsiteY5-24" fmla="*/ 0 h 168399"/>
                <a:gd name="connsiteX0-25" fmla="*/ 5446 w 327759"/>
                <a:gd name="connsiteY0-26" fmla="*/ 0 h 168399"/>
                <a:gd name="connsiteX1-27" fmla="*/ 245039 w 327759"/>
                <a:gd name="connsiteY1-28" fmla="*/ 2958 h 168399"/>
                <a:gd name="connsiteX2-29" fmla="*/ 327759 w 327759"/>
                <a:gd name="connsiteY2-30" fmla="*/ 85679 h 168399"/>
                <a:gd name="connsiteX3-31" fmla="*/ 245039 w 327759"/>
                <a:gd name="connsiteY3-32" fmla="*/ 168399 h 168399"/>
                <a:gd name="connsiteX4-33" fmla="*/ 15675 w 327759"/>
                <a:gd name="connsiteY4-34" fmla="*/ 168399 h 168399"/>
                <a:gd name="connsiteX5-35" fmla="*/ 5446 w 327759"/>
                <a:gd name="connsiteY5-36" fmla="*/ 0 h 168399"/>
                <a:gd name="connsiteX0-37" fmla="*/ 6372 w 328685"/>
                <a:gd name="connsiteY0-38" fmla="*/ 0 h 170283"/>
                <a:gd name="connsiteX1-39" fmla="*/ 245965 w 328685"/>
                <a:gd name="connsiteY1-40" fmla="*/ 2958 h 170283"/>
                <a:gd name="connsiteX2-41" fmla="*/ 328685 w 328685"/>
                <a:gd name="connsiteY2-42" fmla="*/ 85679 h 170283"/>
                <a:gd name="connsiteX3-43" fmla="*/ 245965 w 328685"/>
                <a:gd name="connsiteY3-44" fmla="*/ 168399 h 170283"/>
                <a:gd name="connsiteX4-45" fmla="*/ 11622 w 328685"/>
                <a:gd name="connsiteY4-46" fmla="*/ 170283 h 170283"/>
                <a:gd name="connsiteX5-47" fmla="*/ 6372 w 328685"/>
                <a:gd name="connsiteY5-48" fmla="*/ 0 h 1702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28685" h="170283">
                  <a:moveTo>
                    <a:pt x="6372" y="0"/>
                  </a:moveTo>
                  <a:lnTo>
                    <a:pt x="245965" y="2958"/>
                  </a:lnTo>
                  <a:lnTo>
                    <a:pt x="328685" y="85679"/>
                  </a:lnTo>
                  <a:lnTo>
                    <a:pt x="245965" y="168399"/>
                  </a:lnTo>
                  <a:lnTo>
                    <a:pt x="11622" y="170283"/>
                  </a:lnTo>
                  <a:cubicBezTo>
                    <a:pt x="8212" y="114150"/>
                    <a:pt x="-9189" y="87229"/>
                    <a:pt x="637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9" name="组合 38"/>
          <p:cNvGrpSpPr/>
          <p:nvPr/>
        </p:nvGrpSpPr>
        <p:grpSpPr>
          <a:xfrm>
            <a:off x="1445543" y="2903636"/>
            <a:ext cx="1145309" cy="404945"/>
            <a:chOff x="1445543" y="2903636"/>
            <a:chExt cx="1145309" cy="404945"/>
          </a:xfrm>
        </p:grpSpPr>
        <p:sp>
          <p:nvSpPr>
            <p:cNvPr id="3" name="矩形 2"/>
            <p:cNvSpPr/>
            <p:nvPr/>
          </p:nvSpPr>
          <p:spPr>
            <a:xfrm>
              <a:off x="1445543" y="2976072"/>
              <a:ext cx="1145309" cy="332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solidFill>
                  <a:srgbClr val="FFFFFF"/>
                </a:solidFill>
              </a:endParaRPr>
            </a:p>
          </p:txBody>
        </p:sp>
        <p:sp>
          <p:nvSpPr>
            <p:cNvPr id="4" name="文本框 2"/>
            <p:cNvSpPr txBox="1"/>
            <p:nvPr/>
          </p:nvSpPr>
          <p:spPr>
            <a:xfrm>
              <a:off x="1669384" y="2903636"/>
              <a:ext cx="878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b="1" dirty="0">
                  <a:solidFill>
                    <a:srgbClr val="FFFFFF"/>
                  </a:solidFill>
                  <a:latin typeface="微软雅黑" panose="020B0503020204020204" pitchFamily="34" charset="-122"/>
                  <a:ea typeface="微软雅黑" panose="020B0503020204020204" pitchFamily="34" charset="-122"/>
                </a:rPr>
                <a:t>措施一</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208648" y="1950299"/>
            <a:ext cx="962968" cy="931383"/>
            <a:chOff x="4336429" y="3092025"/>
            <a:chExt cx="785221" cy="785221"/>
          </a:xfrm>
        </p:grpSpPr>
        <p:grpSp>
          <p:nvGrpSpPr>
            <p:cNvPr id="30" name="组合 29"/>
            <p:cNvGrpSpPr/>
            <p:nvPr/>
          </p:nvGrpSpPr>
          <p:grpSpPr>
            <a:xfrm>
              <a:off x="4336429" y="3092025"/>
              <a:ext cx="785221" cy="785221"/>
              <a:chOff x="1764797" y="3092025"/>
              <a:chExt cx="785221" cy="785221"/>
            </a:xfrm>
          </p:grpSpPr>
          <p:sp>
            <p:nvSpPr>
              <p:cNvPr id="33" name="椭圆 32"/>
              <p:cNvSpPr/>
              <p:nvPr/>
            </p:nvSpPr>
            <p:spPr>
              <a:xfrm>
                <a:off x="1764797" y="3092025"/>
                <a:ext cx="785221" cy="785221"/>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34" name="椭圆 33"/>
              <p:cNvSpPr/>
              <p:nvPr/>
            </p:nvSpPr>
            <p:spPr>
              <a:xfrm>
                <a:off x="1854558" y="3182178"/>
                <a:ext cx="605307" cy="60530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sp>
          <p:nvSpPr>
            <p:cNvPr id="31" name="矩形 30"/>
            <p:cNvSpPr/>
            <p:nvPr/>
          </p:nvSpPr>
          <p:spPr>
            <a:xfrm rot="8104552">
              <a:off x="4734803" y="3281838"/>
              <a:ext cx="242890" cy="123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32" name="等腰三角形 31"/>
            <p:cNvSpPr/>
            <p:nvPr/>
          </p:nvSpPr>
          <p:spPr>
            <a:xfrm rot="13504552">
              <a:off x="4672371" y="3439593"/>
              <a:ext cx="108746" cy="8026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grpSp>
        <p:nvGrpSpPr>
          <p:cNvPr id="42" name="组合 41"/>
          <p:cNvGrpSpPr/>
          <p:nvPr/>
        </p:nvGrpSpPr>
        <p:grpSpPr>
          <a:xfrm>
            <a:off x="3108368" y="2919678"/>
            <a:ext cx="1145309" cy="388903"/>
            <a:chOff x="3108368" y="2919678"/>
            <a:chExt cx="1145309" cy="388903"/>
          </a:xfrm>
        </p:grpSpPr>
        <p:sp>
          <p:nvSpPr>
            <p:cNvPr id="6" name="矩形 5"/>
            <p:cNvSpPr/>
            <p:nvPr/>
          </p:nvSpPr>
          <p:spPr>
            <a:xfrm>
              <a:off x="3108368" y="2976072"/>
              <a:ext cx="1145309" cy="3325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solidFill>
                  <a:srgbClr val="FFFFFF"/>
                </a:solidFill>
              </a:endParaRPr>
            </a:p>
          </p:txBody>
        </p:sp>
        <p:sp>
          <p:nvSpPr>
            <p:cNvPr id="7" name="文本框 33"/>
            <p:cNvSpPr txBox="1"/>
            <p:nvPr/>
          </p:nvSpPr>
          <p:spPr>
            <a:xfrm>
              <a:off x="3292248" y="2919678"/>
              <a:ext cx="878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b="1" dirty="0">
                  <a:solidFill>
                    <a:srgbClr val="FFFFFF"/>
                  </a:solidFill>
                  <a:latin typeface="微软雅黑" panose="020B0503020204020204" pitchFamily="34" charset="-122"/>
                  <a:ea typeface="微软雅黑" panose="020B0503020204020204" pitchFamily="34" charset="-122"/>
                </a:rPr>
                <a:t>措施二</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946565" y="1940799"/>
            <a:ext cx="933483" cy="933483"/>
            <a:chOff x="7088366" y="3072902"/>
            <a:chExt cx="785221" cy="785221"/>
          </a:xfrm>
        </p:grpSpPr>
        <p:grpSp>
          <p:nvGrpSpPr>
            <p:cNvPr id="26" name="组合 25"/>
            <p:cNvGrpSpPr/>
            <p:nvPr/>
          </p:nvGrpSpPr>
          <p:grpSpPr>
            <a:xfrm>
              <a:off x="7088366" y="3072902"/>
              <a:ext cx="785221" cy="785221"/>
              <a:chOff x="1764797" y="3092025"/>
              <a:chExt cx="785221" cy="785221"/>
            </a:xfrm>
          </p:grpSpPr>
          <p:sp>
            <p:nvSpPr>
              <p:cNvPr id="28" name="椭圆 27"/>
              <p:cNvSpPr/>
              <p:nvPr/>
            </p:nvSpPr>
            <p:spPr>
              <a:xfrm>
                <a:off x="1764797" y="3092025"/>
                <a:ext cx="785221" cy="785221"/>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29" name="椭圆 28"/>
              <p:cNvSpPr/>
              <p:nvPr/>
            </p:nvSpPr>
            <p:spPr>
              <a:xfrm>
                <a:off x="1854558" y="3182178"/>
                <a:ext cx="605307" cy="60530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sp>
          <p:nvSpPr>
            <p:cNvPr id="27" name="缺角矩形 26"/>
            <p:cNvSpPr/>
            <p:nvPr/>
          </p:nvSpPr>
          <p:spPr>
            <a:xfrm>
              <a:off x="7325046" y="3314064"/>
              <a:ext cx="311468" cy="302895"/>
            </a:xfrm>
            <a:prstGeom prst="plaqu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grpSp>
        <p:nvGrpSpPr>
          <p:cNvPr id="41" name="组合 40"/>
          <p:cNvGrpSpPr/>
          <p:nvPr/>
        </p:nvGrpSpPr>
        <p:grpSpPr>
          <a:xfrm>
            <a:off x="4840246" y="2914690"/>
            <a:ext cx="1145309" cy="393891"/>
            <a:chOff x="4840246" y="2914690"/>
            <a:chExt cx="1145309" cy="393891"/>
          </a:xfrm>
        </p:grpSpPr>
        <p:sp>
          <p:nvSpPr>
            <p:cNvPr id="9" name="矩形 8"/>
            <p:cNvSpPr/>
            <p:nvPr/>
          </p:nvSpPr>
          <p:spPr>
            <a:xfrm>
              <a:off x="4840246" y="2976072"/>
              <a:ext cx="1145309" cy="332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solidFill>
                  <a:srgbClr val="FFFFFF"/>
                </a:solidFill>
              </a:endParaRPr>
            </a:p>
          </p:txBody>
        </p:sp>
        <p:sp>
          <p:nvSpPr>
            <p:cNvPr id="10" name="文本框 42"/>
            <p:cNvSpPr txBox="1"/>
            <p:nvPr/>
          </p:nvSpPr>
          <p:spPr>
            <a:xfrm>
              <a:off x="5025163" y="2914690"/>
              <a:ext cx="878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b="1" dirty="0">
                  <a:solidFill>
                    <a:srgbClr val="FFFFFF"/>
                  </a:solidFill>
                  <a:latin typeface="微软雅黑" panose="020B0503020204020204" pitchFamily="34" charset="-122"/>
                  <a:ea typeface="微软雅黑" panose="020B0503020204020204" pitchFamily="34" charset="-122"/>
                </a:rPr>
                <a:t>措施三</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635380" y="1939411"/>
            <a:ext cx="942272" cy="942272"/>
            <a:chOff x="9631943" y="3092025"/>
            <a:chExt cx="785221" cy="785221"/>
          </a:xfrm>
        </p:grpSpPr>
        <p:grpSp>
          <p:nvGrpSpPr>
            <p:cNvPr id="19" name="组合 18"/>
            <p:cNvGrpSpPr/>
            <p:nvPr/>
          </p:nvGrpSpPr>
          <p:grpSpPr>
            <a:xfrm>
              <a:off x="9631943" y="3092025"/>
              <a:ext cx="785221" cy="785221"/>
              <a:chOff x="1764797" y="3092025"/>
              <a:chExt cx="785221" cy="785221"/>
            </a:xfrm>
          </p:grpSpPr>
          <p:sp>
            <p:nvSpPr>
              <p:cNvPr id="24" name="椭圆 23"/>
              <p:cNvSpPr/>
              <p:nvPr/>
            </p:nvSpPr>
            <p:spPr>
              <a:xfrm>
                <a:off x="1764797" y="3092025"/>
                <a:ext cx="785221" cy="785221"/>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25" name="椭圆 24"/>
              <p:cNvSpPr/>
              <p:nvPr/>
            </p:nvSpPr>
            <p:spPr>
              <a:xfrm>
                <a:off x="1854558" y="3182178"/>
                <a:ext cx="605307" cy="60530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grpSp>
          <p:nvGrpSpPr>
            <p:cNvPr id="20" name="组合 19"/>
            <p:cNvGrpSpPr/>
            <p:nvPr/>
          </p:nvGrpSpPr>
          <p:grpSpPr>
            <a:xfrm>
              <a:off x="9916927" y="3311712"/>
              <a:ext cx="204853" cy="228092"/>
              <a:chOff x="9916927" y="3311712"/>
              <a:chExt cx="204853" cy="228092"/>
            </a:xfrm>
          </p:grpSpPr>
          <p:sp>
            <p:nvSpPr>
              <p:cNvPr id="21" name="矩形 20"/>
              <p:cNvSpPr/>
              <p:nvPr/>
            </p:nvSpPr>
            <p:spPr>
              <a:xfrm>
                <a:off x="9916927" y="3428706"/>
                <a:ext cx="45719" cy="111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22" name="矩形 21"/>
              <p:cNvSpPr/>
              <p:nvPr/>
            </p:nvSpPr>
            <p:spPr>
              <a:xfrm>
                <a:off x="9996690" y="3371068"/>
                <a:ext cx="45719" cy="168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sp>
            <p:nvSpPr>
              <p:cNvPr id="23" name="矩形 22"/>
              <p:cNvSpPr/>
              <p:nvPr/>
            </p:nvSpPr>
            <p:spPr>
              <a:xfrm>
                <a:off x="10076061" y="3311712"/>
                <a:ext cx="45719" cy="2280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p>
            </p:txBody>
          </p:sp>
        </p:grpSp>
      </p:grpSp>
      <p:grpSp>
        <p:nvGrpSpPr>
          <p:cNvPr id="40" name="组合 39"/>
          <p:cNvGrpSpPr/>
          <p:nvPr/>
        </p:nvGrpSpPr>
        <p:grpSpPr>
          <a:xfrm>
            <a:off x="6553148" y="2907006"/>
            <a:ext cx="1145309" cy="401575"/>
            <a:chOff x="6553148" y="2907006"/>
            <a:chExt cx="1145309" cy="401575"/>
          </a:xfrm>
        </p:grpSpPr>
        <p:sp>
          <p:nvSpPr>
            <p:cNvPr id="12" name="矩形 11"/>
            <p:cNvSpPr/>
            <p:nvPr/>
          </p:nvSpPr>
          <p:spPr>
            <a:xfrm>
              <a:off x="6553148" y="2976072"/>
              <a:ext cx="1145309" cy="3325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zh-CN" altLang="en-US">
                <a:solidFill>
                  <a:srgbClr val="FFFFFF"/>
                </a:solidFill>
              </a:endParaRPr>
            </a:p>
          </p:txBody>
        </p:sp>
        <p:sp>
          <p:nvSpPr>
            <p:cNvPr id="13" name="文本框 43"/>
            <p:cNvSpPr txBox="1"/>
            <p:nvPr/>
          </p:nvSpPr>
          <p:spPr>
            <a:xfrm>
              <a:off x="6750944" y="2907006"/>
              <a:ext cx="878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b="1" dirty="0">
                  <a:solidFill>
                    <a:srgbClr val="FFFFFF"/>
                  </a:solidFill>
                  <a:latin typeface="微软雅黑" panose="020B0503020204020204" pitchFamily="34" charset="-122"/>
                  <a:ea typeface="微软雅黑" panose="020B0503020204020204" pitchFamily="34" charset="-122"/>
                </a:rPr>
                <a:t>措施四</a:t>
              </a:r>
              <a:endParaRPr lang="zh-CN" altLang="en-US" sz="1200" b="1" dirty="0">
                <a:solidFill>
                  <a:srgbClr val="FFFFFF"/>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1371684" y="3450173"/>
            <a:ext cx="161412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请在这里输入您</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的文字标题内容</a:t>
            </a:r>
            <a:endParaRPr lang="zh-CN" altLang="en-US" sz="1200" dirty="0">
              <a:latin typeface="微软雅黑" panose="020B0503020204020204" pitchFamily="34" charset="-122"/>
              <a:ea typeface="微软雅黑" panose="020B0503020204020204" pitchFamily="34" charset="-122"/>
            </a:endParaRPr>
          </a:p>
        </p:txBody>
      </p:sp>
      <p:sp>
        <p:nvSpPr>
          <p:cNvPr id="15" name="矩形 14"/>
          <p:cNvSpPr/>
          <p:nvPr/>
        </p:nvSpPr>
        <p:spPr>
          <a:xfrm>
            <a:off x="3023615" y="3450173"/>
            <a:ext cx="1261884" cy="6463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请在这里输入您</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的文字标题内容</a:t>
            </a:r>
            <a:endParaRPr lang="zh-CN" altLang="en-US" sz="1200" dirty="0">
              <a:latin typeface="微软雅黑" panose="020B0503020204020204" pitchFamily="34" charset="-122"/>
              <a:ea typeface="微软雅黑" panose="020B0503020204020204" pitchFamily="34" charset="-122"/>
            </a:endParaRPr>
          </a:p>
        </p:txBody>
      </p:sp>
      <p:sp>
        <p:nvSpPr>
          <p:cNvPr id="16" name="矩形 15"/>
          <p:cNvSpPr/>
          <p:nvPr/>
        </p:nvSpPr>
        <p:spPr>
          <a:xfrm>
            <a:off x="4701551" y="3450173"/>
            <a:ext cx="1535682"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请在这里输入您</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的文字标题内容</a:t>
            </a:r>
            <a:endParaRPr lang="zh-CN" altLang="en-US" sz="1200" dirty="0">
              <a:latin typeface="微软雅黑" panose="020B0503020204020204" pitchFamily="34" charset="-122"/>
              <a:ea typeface="微软雅黑" panose="020B0503020204020204" pitchFamily="34" charset="-122"/>
            </a:endParaRPr>
          </a:p>
        </p:txBody>
      </p:sp>
      <p:sp>
        <p:nvSpPr>
          <p:cNvPr id="17" name="矩形 16"/>
          <p:cNvSpPr/>
          <p:nvPr/>
        </p:nvSpPr>
        <p:spPr>
          <a:xfrm>
            <a:off x="6553148" y="3444261"/>
            <a:ext cx="1258276"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请在这里输入您</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的文字标题内容</a:t>
            </a:r>
            <a:endParaRPr lang="zh-CN" altLang="en-US" sz="1200" dirty="0">
              <a:latin typeface="微软雅黑" panose="020B0503020204020204" pitchFamily="34" charset="-122"/>
              <a:ea typeface="微软雅黑" panose="020B0503020204020204" pitchFamily="34" charset="-122"/>
            </a:endParaRPr>
          </a:p>
        </p:txBody>
      </p:sp>
      <p:sp>
        <p:nvSpPr>
          <p:cNvPr id="18" name="矩形 17"/>
          <p:cNvSpPr/>
          <p:nvPr/>
        </p:nvSpPr>
        <p:spPr>
          <a:xfrm>
            <a:off x="1295486" y="1227255"/>
            <a:ext cx="2646878"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b="1" dirty="0">
                <a:latin typeface="微软雅黑" panose="020B0503020204020204" pitchFamily="34" charset="-122"/>
                <a:ea typeface="微软雅黑" panose="020B0503020204020204" pitchFamily="34" charset="-122"/>
              </a:rPr>
              <a:t>请在这里输入您的标题文字</a:t>
            </a:r>
            <a:endParaRPr lang="zh-CN" altLang="en-US" sz="1600" b="1" dirty="0">
              <a:latin typeface="微软雅黑" panose="020B0503020204020204" pitchFamily="34" charset="-122"/>
              <a:ea typeface="微软雅黑" panose="020B0503020204020204" pitchFamily="34" charset="-122"/>
            </a:endParaRPr>
          </a:p>
        </p:txBody>
      </p:sp>
      <p:sp>
        <p:nvSpPr>
          <p:cNvPr id="43"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44" name="直接连接符 43"/>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right)">
                                      <p:cBhvr>
                                        <p:cTn id="7" dur="500"/>
                                        <p:tgtEl>
                                          <p:spTgt spid="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
                                        </p:tgtEl>
                                        <p:attrNameLst>
                                          <p:attrName>ppt_y</p:attrName>
                                        </p:attrNameLst>
                                      </p:cBhvr>
                                      <p:tavLst>
                                        <p:tav tm="0">
                                          <p:val>
                                            <p:strVal val="#ppt_y"/>
                                          </p:val>
                                        </p:tav>
                                        <p:tav tm="100000">
                                          <p:val>
                                            <p:strVal val="#ppt_y"/>
                                          </p:val>
                                        </p:tav>
                                      </p:tavLst>
                                    </p:anim>
                                    <p:anim calcmode="lin" valueType="num">
                                      <p:cBhvr>
                                        <p:cTn id="16"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
                                        </p:tgtEl>
                                      </p:cBhvr>
                                    </p:animEffect>
                                  </p:childTnLst>
                                </p:cTn>
                              </p:par>
                            </p:childTnLst>
                          </p:cTn>
                        </p:par>
                        <p:par>
                          <p:cTn id="19" fill="hold">
                            <p:stCondLst>
                              <p:cond delay="1549"/>
                            </p:stCondLst>
                            <p:childTnLst>
                              <p:par>
                                <p:cTn id="20" presetID="1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ppt_x</p:attrName>
                                        </p:attrNameLst>
                                      </p:cBhvr>
                                      <p:tavLst>
                                        <p:tav tm="0">
                                          <p:val>
                                            <p:strVal val="#ppt_x-#ppt_w*1.125000"/>
                                          </p:val>
                                        </p:tav>
                                        <p:tav tm="100000">
                                          <p:val>
                                            <p:strVal val="#ppt_x"/>
                                          </p:val>
                                        </p:tav>
                                      </p:tavLst>
                                    </p:anim>
                                    <p:animEffect transition="in" filter="wipe(right)">
                                      <p:cBhvr>
                                        <p:cTn id="23" dur="500"/>
                                        <p:tgtEl>
                                          <p:spTgt spid="2"/>
                                        </p:tgtEl>
                                      </p:cBhvr>
                                    </p:animEffect>
                                  </p:childTnLst>
                                </p:cTn>
                              </p:par>
                              <p:par>
                                <p:cTn id="24" presetID="12" presetClass="entr" presetSubtype="8"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p:tgtEl>
                                          <p:spTgt spid="5"/>
                                        </p:tgtEl>
                                        <p:attrNameLst>
                                          <p:attrName>ppt_x</p:attrName>
                                        </p:attrNameLst>
                                      </p:cBhvr>
                                      <p:tavLst>
                                        <p:tav tm="0">
                                          <p:val>
                                            <p:strVal val="#ppt_x-#ppt_w*1.125000"/>
                                          </p:val>
                                        </p:tav>
                                        <p:tav tm="100000">
                                          <p:val>
                                            <p:strVal val="#ppt_x"/>
                                          </p:val>
                                        </p:tav>
                                      </p:tavLst>
                                    </p:anim>
                                    <p:animEffect transition="in" filter="wipe(right)">
                                      <p:cBhvr>
                                        <p:cTn id="27" dur="500"/>
                                        <p:tgtEl>
                                          <p:spTgt spid="5"/>
                                        </p:tgtEl>
                                      </p:cBhvr>
                                    </p:animEffect>
                                  </p:childTnLst>
                                </p:cTn>
                              </p:par>
                              <p:par>
                                <p:cTn id="28" presetID="12" presetClass="entr" presetSubtype="8" fill="hold" nodeType="withEffect">
                                  <p:stCondLst>
                                    <p:cond delay="100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p:tgtEl>
                                          <p:spTgt spid="8"/>
                                        </p:tgtEl>
                                        <p:attrNameLst>
                                          <p:attrName>ppt_x</p:attrName>
                                        </p:attrNameLst>
                                      </p:cBhvr>
                                      <p:tavLst>
                                        <p:tav tm="0">
                                          <p:val>
                                            <p:strVal val="#ppt_x-#ppt_w*1.125000"/>
                                          </p:val>
                                        </p:tav>
                                        <p:tav tm="100000">
                                          <p:val>
                                            <p:strVal val="#ppt_x"/>
                                          </p:val>
                                        </p:tav>
                                      </p:tavLst>
                                    </p:anim>
                                    <p:animEffect transition="in" filter="wipe(right)">
                                      <p:cBhvr>
                                        <p:cTn id="31" dur="500"/>
                                        <p:tgtEl>
                                          <p:spTgt spid="8"/>
                                        </p:tgtEl>
                                      </p:cBhvr>
                                    </p:animEffect>
                                  </p:childTnLst>
                                </p:cTn>
                              </p:par>
                              <p:par>
                                <p:cTn id="32" presetID="12" presetClass="entr" presetSubtype="8" fill="hold" nodeType="withEffect">
                                  <p:stCondLst>
                                    <p:cond delay="150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p:tgtEl>
                                          <p:spTgt spid="11"/>
                                        </p:tgtEl>
                                        <p:attrNameLst>
                                          <p:attrName>ppt_x</p:attrName>
                                        </p:attrNameLst>
                                      </p:cBhvr>
                                      <p:tavLst>
                                        <p:tav tm="0">
                                          <p:val>
                                            <p:strVal val="#ppt_x-#ppt_w*1.125000"/>
                                          </p:val>
                                        </p:tav>
                                        <p:tav tm="100000">
                                          <p:val>
                                            <p:strVal val="#ppt_x"/>
                                          </p:val>
                                        </p:tav>
                                      </p:tavLst>
                                    </p:anim>
                                    <p:animEffect transition="in" filter="wipe(right)">
                                      <p:cBhvr>
                                        <p:cTn id="35" dur="500"/>
                                        <p:tgtEl>
                                          <p:spTgt spid="11"/>
                                        </p:tgtEl>
                                      </p:cBhvr>
                                    </p:animEffect>
                                  </p:childTnLst>
                                </p:cTn>
                              </p:par>
                            </p:childTnLst>
                          </p:cTn>
                        </p:par>
                        <p:par>
                          <p:cTn id="36" fill="hold">
                            <p:stCondLst>
                              <p:cond delay="2049"/>
                            </p:stCondLst>
                            <p:childTnLst>
                              <p:par>
                                <p:cTn id="37" presetID="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childTnLst>
                          </p:cTn>
                        </p:par>
                        <p:par>
                          <p:cTn id="53" fill="hold">
                            <p:stCondLst>
                              <p:cond delay="2549"/>
                            </p:stCondLst>
                            <p:childTnLst>
                              <p:par>
                                <p:cTn id="54" presetID="42"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1000"/>
                                        <p:tgtEl>
                                          <p:spTgt spid="15"/>
                                        </p:tgtEl>
                                      </p:cBhvr>
                                    </p:animEffect>
                                    <p:anim calcmode="lin" valueType="num">
                                      <p:cBhvr>
                                        <p:cTn id="67" dur="1000" fill="hold"/>
                                        <p:tgtEl>
                                          <p:spTgt spid="15"/>
                                        </p:tgtEl>
                                        <p:attrNameLst>
                                          <p:attrName>ppt_x</p:attrName>
                                        </p:attrNameLst>
                                      </p:cBhvr>
                                      <p:tavLst>
                                        <p:tav tm="0">
                                          <p:val>
                                            <p:strVal val="#ppt_x"/>
                                          </p:val>
                                        </p:tav>
                                        <p:tav tm="100000">
                                          <p:val>
                                            <p:strVal val="#ppt_x"/>
                                          </p:val>
                                        </p:tav>
                                      </p:tavLst>
                                    </p:anim>
                                    <p:anim calcmode="lin" valueType="num">
                                      <p:cBhvr>
                                        <p:cTn id="68" dur="1000" fill="hold"/>
                                        <p:tgtEl>
                                          <p:spTgt spid="1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80" name="Freeform 142"/>
          <p:cNvSpPr>
            <a:spLocks noEditPoints="1" noChangeArrowheads="1"/>
          </p:cNvSpPr>
          <p:nvPr/>
        </p:nvSpPr>
        <p:spPr bwMode="auto">
          <a:xfrm>
            <a:off x="2362200" y="973138"/>
            <a:ext cx="4343400" cy="3351212"/>
          </a:xfrm>
          <a:custGeom>
            <a:avLst/>
            <a:gdLst>
              <a:gd name="T0" fmla="*/ 643 w 677"/>
              <a:gd name="T1" fmla="*/ 87 h 469"/>
              <a:gd name="T2" fmla="*/ 610 w 677"/>
              <a:gd name="T3" fmla="*/ 63 h 469"/>
              <a:gd name="T4" fmla="*/ 583 w 677"/>
              <a:gd name="T5" fmla="*/ 26 h 469"/>
              <a:gd name="T6" fmla="*/ 544 w 677"/>
              <a:gd name="T7" fmla="*/ 1 h 469"/>
              <a:gd name="T8" fmla="*/ 517 w 677"/>
              <a:gd name="T9" fmla="*/ 21 h 469"/>
              <a:gd name="T10" fmla="*/ 495 w 677"/>
              <a:gd name="T11" fmla="*/ 54 h 469"/>
              <a:gd name="T12" fmla="*/ 461 w 677"/>
              <a:gd name="T13" fmla="*/ 73 h 469"/>
              <a:gd name="T14" fmla="*/ 482 w 677"/>
              <a:gd name="T15" fmla="*/ 86 h 469"/>
              <a:gd name="T16" fmla="*/ 481 w 677"/>
              <a:gd name="T17" fmla="*/ 105 h 469"/>
              <a:gd name="T18" fmla="*/ 422 w 677"/>
              <a:gd name="T19" fmla="*/ 126 h 469"/>
              <a:gd name="T20" fmla="*/ 380 w 677"/>
              <a:gd name="T21" fmla="*/ 162 h 469"/>
              <a:gd name="T22" fmla="*/ 315 w 677"/>
              <a:gd name="T23" fmla="*/ 166 h 469"/>
              <a:gd name="T24" fmla="*/ 241 w 677"/>
              <a:gd name="T25" fmla="*/ 156 h 469"/>
              <a:gd name="T26" fmla="*/ 210 w 677"/>
              <a:gd name="T27" fmla="*/ 125 h 469"/>
              <a:gd name="T28" fmla="*/ 182 w 677"/>
              <a:gd name="T29" fmla="*/ 90 h 469"/>
              <a:gd name="T30" fmla="*/ 153 w 677"/>
              <a:gd name="T31" fmla="*/ 65 h 469"/>
              <a:gd name="T32" fmla="*/ 137 w 677"/>
              <a:gd name="T33" fmla="*/ 76 h 469"/>
              <a:gd name="T34" fmla="*/ 111 w 677"/>
              <a:gd name="T35" fmla="*/ 96 h 469"/>
              <a:gd name="T36" fmla="*/ 88 w 677"/>
              <a:gd name="T37" fmla="*/ 121 h 469"/>
              <a:gd name="T38" fmla="*/ 78 w 677"/>
              <a:gd name="T39" fmla="*/ 150 h 469"/>
              <a:gd name="T40" fmla="*/ 52 w 677"/>
              <a:gd name="T41" fmla="*/ 175 h 469"/>
              <a:gd name="T42" fmla="*/ 19 w 677"/>
              <a:gd name="T43" fmla="*/ 186 h 469"/>
              <a:gd name="T44" fmla="*/ 0 w 677"/>
              <a:gd name="T45" fmla="*/ 200 h 469"/>
              <a:gd name="T46" fmla="*/ 15 w 677"/>
              <a:gd name="T47" fmla="*/ 232 h 469"/>
              <a:gd name="T48" fmla="*/ 39 w 677"/>
              <a:gd name="T49" fmla="*/ 254 h 469"/>
              <a:gd name="T50" fmla="*/ 59 w 677"/>
              <a:gd name="T51" fmla="*/ 247 h 469"/>
              <a:gd name="T52" fmla="*/ 56 w 677"/>
              <a:gd name="T53" fmla="*/ 276 h 469"/>
              <a:gd name="T54" fmla="*/ 56 w 677"/>
              <a:gd name="T55" fmla="*/ 304 h 469"/>
              <a:gd name="T56" fmla="*/ 77 w 677"/>
              <a:gd name="T57" fmla="*/ 322 h 469"/>
              <a:gd name="T58" fmla="*/ 138 w 677"/>
              <a:gd name="T59" fmla="*/ 347 h 469"/>
              <a:gd name="T60" fmla="*/ 162 w 677"/>
              <a:gd name="T61" fmla="*/ 353 h 469"/>
              <a:gd name="T62" fmla="*/ 183 w 677"/>
              <a:gd name="T63" fmla="*/ 347 h 469"/>
              <a:gd name="T64" fmla="*/ 210 w 677"/>
              <a:gd name="T65" fmla="*/ 340 h 469"/>
              <a:gd name="T66" fmla="*/ 243 w 677"/>
              <a:gd name="T67" fmla="*/ 340 h 469"/>
              <a:gd name="T68" fmla="*/ 261 w 677"/>
              <a:gd name="T69" fmla="*/ 352 h 469"/>
              <a:gd name="T70" fmla="*/ 256 w 677"/>
              <a:gd name="T71" fmla="*/ 395 h 469"/>
              <a:gd name="T72" fmla="*/ 274 w 677"/>
              <a:gd name="T73" fmla="*/ 419 h 469"/>
              <a:gd name="T74" fmla="*/ 298 w 677"/>
              <a:gd name="T75" fmla="*/ 430 h 469"/>
              <a:gd name="T76" fmla="*/ 316 w 677"/>
              <a:gd name="T77" fmla="*/ 412 h 469"/>
              <a:gd name="T78" fmla="*/ 352 w 677"/>
              <a:gd name="T79" fmla="*/ 410 h 469"/>
              <a:gd name="T80" fmla="*/ 375 w 677"/>
              <a:gd name="T81" fmla="*/ 425 h 469"/>
              <a:gd name="T82" fmla="*/ 393 w 677"/>
              <a:gd name="T83" fmla="*/ 440 h 469"/>
              <a:gd name="T84" fmla="*/ 445 w 677"/>
              <a:gd name="T85" fmla="*/ 413 h 469"/>
              <a:gd name="T86" fmla="*/ 484 w 677"/>
              <a:gd name="T87" fmla="*/ 392 h 469"/>
              <a:gd name="T88" fmla="*/ 504 w 677"/>
              <a:gd name="T89" fmla="*/ 368 h 469"/>
              <a:gd name="T90" fmla="*/ 523 w 677"/>
              <a:gd name="T91" fmla="*/ 345 h 469"/>
              <a:gd name="T92" fmla="*/ 527 w 677"/>
              <a:gd name="T93" fmla="*/ 323 h 469"/>
              <a:gd name="T94" fmla="*/ 522 w 677"/>
              <a:gd name="T95" fmla="*/ 306 h 469"/>
              <a:gd name="T96" fmla="*/ 519 w 677"/>
              <a:gd name="T97" fmla="*/ 290 h 469"/>
              <a:gd name="T98" fmla="*/ 505 w 677"/>
              <a:gd name="T99" fmla="*/ 252 h 469"/>
              <a:gd name="T100" fmla="*/ 536 w 677"/>
              <a:gd name="T101" fmla="*/ 234 h 469"/>
              <a:gd name="T102" fmla="*/ 496 w 677"/>
              <a:gd name="T103" fmla="*/ 223 h 469"/>
              <a:gd name="T104" fmla="*/ 512 w 677"/>
              <a:gd name="T105" fmla="*/ 192 h 469"/>
              <a:gd name="T106" fmla="*/ 529 w 677"/>
              <a:gd name="T107" fmla="*/ 208 h 469"/>
              <a:gd name="T108" fmla="*/ 580 w 677"/>
              <a:gd name="T109" fmla="*/ 179 h 469"/>
              <a:gd name="T110" fmla="*/ 606 w 677"/>
              <a:gd name="T111" fmla="*/ 168 h 469"/>
              <a:gd name="T112" fmla="*/ 633 w 677"/>
              <a:gd name="T113" fmla="*/ 157 h 469"/>
              <a:gd name="T114" fmla="*/ 636 w 677"/>
              <a:gd name="T115" fmla="*/ 127 h 469"/>
              <a:gd name="T116" fmla="*/ 667 w 677"/>
              <a:gd name="T117" fmla="*/ 107 h 469"/>
              <a:gd name="T118" fmla="*/ 516 w 677"/>
              <a:gd name="T119" fmla="*/ 418 h 469"/>
              <a:gd name="T120" fmla="*/ 380 w 677"/>
              <a:gd name="T121" fmla="*/ 460 h 46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7"/>
              <a:gd name="T184" fmla="*/ 0 h 469"/>
              <a:gd name="T185" fmla="*/ 677 w 677"/>
              <a:gd name="T186" fmla="*/ 469 h 46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chemeClr val="accent1"/>
          </a:solidFill>
          <a:ln>
            <a:noFill/>
          </a:ln>
        </p:spPr>
        <p:txBody>
          <a:bodyPr/>
          <a:lstStyle/>
          <a:p>
            <a:pPr algn="l" eaLnBrk="1" fontAlgn="base" hangingPunct="1">
              <a:buClrTx/>
              <a:buSzTx/>
            </a:pPr>
            <a:endParaRPr lang="zh-CN" altLang="en-US" sz="1800">
              <a:solidFill>
                <a:srgbClr val="000000"/>
              </a:solidFill>
              <a:latin typeface="Arial" panose="020B0604020202020204" pitchFamily="34" charset="0"/>
              <a:ea typeface="造字工房悦黑体验版常规体" pitchFamily="50" charset="-122"/>
            </a:endParaRPr>
          </a:p>
        </p:txBody>
      </p:sp>
      <p:sp>
        <p:nvSpPr>
          <p:cNvPr id="18468" name="直接连接符 11"/>
          <p:cNvSpPr>
            <a:spLocks noChangeShapeType="1"/>
          </p:cNvSpPr>
          <p:nvPr/>
        </p:nvSpPr>
        <p:spPr bwMode="auto">
          <a:xfrm>
            <a:off x="6019800" y="1811338"/>
            <a:ext cx="2268538" cy="1587"/>
          </a:xfrm>
          <a:prstGeom prst="line">
            <a:avLst/>
          </a:prstGeom>
          <a:noFill/>
          <a:ln w="9525">
            <a:solidFill>
              <a:srgbClr val="C0C0C0"/>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8469" name="直接连接符 11"/>
          <p:cNvSpPr>
            <a:spLocks noChangeShapeType="1"/>
          </p:cNvSpPr>
          <p:nvPr/>
        </p:nvSpPr>
        <p:spPr bwMode="auto">
          <a:xfrm>
            <a:off x="1371600" y="3028950"/>
            <a:ext cx="2268538" cy="1588"/>
          </a:xfrm>
          <a:prstGeom prst="line">
            <a:avLst/>
          </a:prstGeom>
          <a:noFill/>
          <a:ln w="9525">
            <a:solidFill>
              <a:srgbClr val="C0C0C0"/>
            </a:solidFill>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470" name="组合 2"/>
          <p:cNvGrpSpPr/>
          <p:nvPr/>
        </p:nvGrpSpPr>
        <p:grpSpPr bwMode="auto">
          <a:xfrm>
            <a:off x="1142894" y="2768600"/>
            <a:ext cx="1989138" cy="1028498"/>
            <a:chOff x="0" y="0"/>
            <a:chExt cx="2136775" cy="1304592"/>
          </a:xfrm>
        </p:grpSpPr>
        <p:sp>
          <p:nvSpPr>
            <p:cNvPr id="18471" name="Text Box 21"/>
            <p:cNvSpPr>
              <a:spLocks noChangeArrowheads="1"/>
            </p:cNvSpPr>
            <p:nvPr/>
          </p:nvSpPr>
          <p:spPr bwMode="auto">
            <a:xfrm>
              <a:off x="3411" y="0"/>
              <a:ext cx="2077088" cy="38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spcBef>
                  <a:spcPct val="50000"/>
                </a:spcBef>
              </a:pPr>
              <a:endParaRPr lang="zh-CN" altLang="en-US">
                <a:ea typeface="微软雅黑" panose="020B0503020204020204" pitchFamily="34" charset="-122"/>
              </a:endParaRPr>
            </a:p>
          </p:txBody>
        </p:sp>
        <p:sp>
          <p:nvSpPr>
            <p:cNvPr id="18472" name="Rectangle 22"/>
            <p:cNvSpPr>
              <a:spLocks noChangeArrowheads="1"/>
            </p:cNvSpPr>
            <p:nvPr/>
          </p:nvSpPr>
          <p:spPr bwMode="auto">
            <a:xfrm>
              <a:off x="0" y="531605"/>
              <a:ext cx="2136775" cy="77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rPr>
                <a:t>单击添加段落文字</a:t>
              </a:r>
              <a:endPar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20000"/>
                </a:lnSpc>
              </a:pPr>
              <a:r>
                <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rPr>
                <a:t>单击添加段落文字</a:t>
              </a:r>
              <a:endParaRPr lang="zh-CN" altLang="en-US" dirty="0">
                <a:ea typeface="微软雅黑" panose="020B0503020204020204" pitchFamily="34" charset="-122"/>
              </a:endParaRPr>
            </a:p>
          </p:txBody>
        </p:sp>
      </p:grpSp>
      <p:grpSp>
        <p:nvGrpSpPr>
          <p:cNvPr id="18473" name="组合 2"/>
          <p:cNvGrpSpPr/>
          <p:nvPr/>
        </p:nvGrpSpPr>
        <p:grpSpPr bwMode="auto">
          <a:xfrm>
            <a:off x="6624532" y="1398588"/>
            <a:ext cx="2138358" cy="1097758"/>
            <a:chOff x="3411" y="0"/>
            <a:chExt cx="2297072" cy="1392444"/>
          </a:xfrm>
        </p:grpSpPr>
        <p:sp>
          <p:nvSpPr>
            <p:cNvPr id="18474" name="Text Box 21"/>
            <p:cNvSpPr>
              <a:spLocks noChangeArrowheads="1"/>
            </p:cNvSpPr>
            <p:nvPr/>
          </p:nvSpPr>
          <p:spPr bwMode="auto">
            <a:xfrm>
              <a:off x="3411" y="0"/>
              <a:ext cx="2077088" cy="38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spcBef>
                  <a:spcPct val="50000"/>
                </a:spcBef>
              </a:pPr>
              <a:endParaRPr lang="zh-CN" altLang="en-US">
                <a:ea typeface="微软雅黑" panose="020B0503020204020204" pitchFamily="34" charset="-122"/>
              </a:endParaRPr>
            </a:p>
          </p:txBody>
        </p:sp>
        <p:sp>
          <p:nvSpPr>
            <p:cNvPr id="18475" name="Rectangle 22"/>
            <p:cNvSpPr>
              <a:spLocks noChangeArrowheads="1"/>
            </p:cNvSpPr>
            <p:nvPr/>
          </p:nvSpPr>
          <p:spPr bwMode="auto">
            <a:xfrm>
              <a:off x="163708" y="619457"/>
              <a:ext cx="2136775" cy="77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20000"/>
                </a:lnSpc>
              </a:pPr>
              <a:r>
                <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rPr>
                <a:t>单击添加段落文字</a:t>
              </a:r>
              <a:endPar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endParaRPr>
            </a:p>
            <a:p>
              <a:pPr algn="l" eaLnBrk="1" fontAlgn="base" hangingPunct="1">
                <a:lnSpc>
                  <a:spcPct val="120000"/>
                </a:lnSpc>
              </a:pPr>
              <a:r>
                <a:rPr lang="zh-CN" altLang="en-US" dirty="0">
                  <a:solidFill>
                    <a:srgbClr val="646464"/>
                  </a:solidFill>
                  <a:latin typeface="Verdana" panose="020B0604030504040204" pitchFamily="34" charset="0"/>
                  <a:ea typeface="微软雅黑" panose="020B0503020204020204" pitchFamily="34" charset="-122"/>
                  <a:sym typeface="Verdana" panose="020B0604030504040204" pitchFamily="34" charset="0"/>
                </a:rPr>
                <a:t>单击添加段落文字</a:t>
              </a:r>
              <a:endParaRPr lang="zh-CN" altLang="en-US" dirty="0">
                <a:ea typeface="微软雅黑" panose="020B0503020204020204" pitchFamily="34" charset="-122"/>
              </a:endParaRPr>
            </a:p>
          </p:txBody>
        </p:sp>
      </p:grpSp>
      <p:sp>
        <p:nvSpPr>
          <p:cNvPr id="18476" name="Rectangle 44"/>
          <p:cNvSpPr>
            <a:spLocks noChangeArrowheads="1"/>
          </p:cNvSpPr>
          <p:nvPr/>
        </p:nvSpPr>
        <p:spPr bwMode="auto">
          <a:xfrm>
            <a:off x="8610600" y="3867150"/>
            <a:ext cx="304800" cy="990600"/>
          </a:xfrm>
          <a:prstGeom prst="rect">
            <a:avLst/>
          </a:prstGeom>
          <a:solidFill>
            <a:schemeClr val="accent1"/>
          </a:solidFill>
          <a:ln>
            <a:noFill/>
          </a:ln>
          <a:effectLst/>
        </p:spPr>
        <p:txBody>
          <a:bodyPr wrap="none" anchor="ctr"/>
          <a:lstStyle/>
          <a:p>
            <a:endParaRPr lang="zh-CN" altLang="en-US"/>
          </a:p>
        </p:txBody>
      </p:sp>
      <p:sp>
        <p:nvSpPr>
          <p:cNvPr id="18477" name="Rectangle 45"/>
          <p:cNvSpPr>
            <a:spLocks noChangeArrowheads="1"/>
          </p:cNvSpPr>
          <p:nvPr/>
        </p:nvSpPr>
        <p:spPr bwMode="auto">
          <a:xfrm>
            <a:off x="8208963" y="4248150"/>
            <a:ext cx="304800" cy="609600"/>
          </a:xfrm>
          <a:prstGeom prst="rect">
            <a:avLst/>
          </a:prstGeom>
          <a:solidFill>
            <a:schemeClr val="accent2"/>
          </a:solidFill>
          <a:ln>
            <a:noFill/>
          </a:ln>
          <a:effectLst/>
        </p:spPr>
        <p:txBody>
          <a:bodyPr wrap="none" anchor="ctr"/>
          <a:lstStyle/>
          <a:p>
            <a:endParaRPr lang="zh-CN" altLang="en-US"/>
          </a:p>
        </p:txBody>
      </p:sp>
      <p:sp>
        <p:nvSpPr>
          <p:cNvPr id="13"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4" name="直接连接符 13"/>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18468"/>
                                        </p:tgtEl>
                                        <p:attrNameLst>
                                          <p:attrName>style.visibility</p:attrName>
                                        </p:attrNameLst>
                                      </p:cBhvr>
                                      <p:to>
                                        <p:strVal val="visible"/>
                                      </p:to>
                                    </p:set>
                                    <p:animEffect>
                                      <p:cBhvr>
                                        <p:cTn id="14" dur="500"/>
                                        <p:tgtEl>
                                          <p:spTgt spid="18468"/>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8469"/>
                                        </p:tgtEl>
                                        <p:attrNameLst>
                                          <p:attrName>style.visibility</p:attrName>
                                        </p:attrNameLst>
                                      </p:cBhvr>
                                      <p:to>
                                        <p:strVal val="visible"/>
                                      </p:to>
                                    </p:set>
                                    <p:animEffect>
                                      <p:cBhvr>
                                        <p:cTn id="18" dur="500"/>
                                        <p:tgtEl>
                                          <p:spTgt spid="18469"/>
                                        </p:tgtEl>
                                      </p:cBhvr>
                                    </p:animEffect>
                                  </p:childTnLst>
                                </p:cTn>
                              </p:par>
                              <p:par>
                                <p:cTn id="19" presetID="31" presetClass="entr" presetSubtype="0" fill="hold" nodeType="withEffect">
                                  <p:stCondLst>
                                    <p:cond delay="600"/>
                                  </p:stCondLst>
                                  <p:iterate type="lt">
                                    <p:tmPct val="5000"/>
                                  </p:iterate>
                                  <p:childTnLst>
                                    <p:set>
                                      <p:cBhvr>
                                        <p:cTn id="20" dur="1" fill="hold">
                                          <p:stCondLst>
                                            <p:cond delay="0"/>
                                          </p:stCondLst>
                                        </p:cTn>
                                        <p:tgtEl>
                                          <p:spTgt spid="18470"/>
                                        </p:tgtEl>
                                        <p:attrNameLst>
                                          <p:attrName>style.visibility</p:attrName>
                                        </p:attrNameLst>
                                      </p:cBhvr>
                                      <p:to>
                                        <p:strVal val="visible"/>
                                      </p:to>
                                    </p:set>
                                    <p:anim calcmode="lin" valueType="num">
                                      <p:cBhvr>
                                        <p:cTn id="21" dur="1000" fill="hold"/>
                                        <p:tgtEl>
                                          <p:spTgt spid="18470"/>
                                        </p:tgtEl>
                                        <p:attrNameLst>
                                          <p:attrName>ppt_w</p:attrName>
                                        </p:attrNameLst>
                                      </p:cBhvr>
                                      <p:tavLst>
                                        <p:tav tm="0">
                                          <p:val>
                                            <p:fltVal val="0"/>
                                          </p:val>
                                        </p:tav>
                                        <p:tav tm="100000">
                                          <p:val>
                                            <p:strVal val="#ppt_w"/>
                                          </p:val>
                                        </p:tav>
                                      </p:tavLst>
                                    </p:anim>
                                    <p:anim calcmode="lin" valueType="num">
                                      <p:cBhvr>
                                        <p:cTn id="22" dur="1000" fill="hold"/>
                                        <p:tgtEl>
                                          <p:spTgt spid="18470"/>
                                        </p:tgtEl>
                                        <p:attrNameLst>
                                          <p:attrName>ppt_h</p:attrName>
                                        </p:attrNameLst>
                                      </p:cBhvr>
                                      <p:tavLst>
                                        <p:tav tm="0">
                                          <p:val>
                                            <p:fltVal val="0"/>
                                          </p:val>
                                        </p:tav>
                                        <p:tav tm="100000">
                                          <p:val>
                                            <p:strVal val="#ppt_h"/>
                                          </p:val>
                                        </p:tav>
                                      </p:tavLst>
                                    </p:anim>
                                    <p:anim calcmode="lin" valueType="num">
                                      <p:cBhvr>
                                        <p:cTn id="23" dur="1000" fill="hold"/>
                                        <p:tgtEl>
                                          <p:spTgt spid="18470"/>
                                        </p:tgtEl>
                                        <p:attrNameLst>
                                          <p:attrName>style.rotation</p:attrName>
                                        </p:attrNameLst>
                                      </p:cBhvr>
                                      <p:tavLst>
                                        <p:tav tm="0">
                                          <p:val>
                                            <p:fltVal val="90"/>
                                          </p:val>
                                        </p:tav>
                                        <p:tav tm="100000">
                                          <p:val>
                                            <p:fltVal val="0"/>
                                          </p:val>
                                        </p:tav>
                                      </p:tavLst>
                                    </p:anim>
                                    <p:animEffect>
                                      <p:cBhvr>
                                        <p:cTn id="24" dur="1000"/>
                                        <p:tgtEl>
                                          <p:spTgt spid="18470"/>
                                        </p:tgtEl>
                                      </p:cBhvr>
                                    </p:animEffect>
                                  </p:childTnLst>
                                </p:cTn>
                              </p:par>
                              <p:par>
                                <p:cTn id="25" presetID="31" presetClass="entr" presetSubtype="0" fill="hold" nodeType="withEffect">
                                  <p:stCondLst>
                                    <p:cond delay="600"/>
                                  </p:stCondLst>
                                  <p:iterate type="lt">
                                    <p:tmPct val="5000"/>
                                  </p:iterate>
                                  <p:childTnLst>
                                    <p:set>
                                      <p:cBhvr>
                                        <p:cTn id="26" dur="1" fill="hold">
                                          <p:stCondLst>
                                            <p:cond delay="0"/>
                                          </p:stCondLst>
                                        </p:cTn>
                                        <p:tgtEl>
                                          <p:spTgt spid="18473"/>
                                        </p:tgtEl>
                                        <p:attrNameLst>
                                          <p:attrName>style.visibility</p:attrName>
                                        </p:attrNameLst>
                                      </p:cBhvr>
                                      <p:to>
                                        <p:strVal val="visible"/>
                                      </p:to>
                                    </p:set>
                                    <p:anim calcmode="lin" valueType="num">
                                      <p:cBhvr>
                                        <p:cTn id="27" dur="1000" fill="hold"/>
                                        <p:tgtEl>
                                          <p:spTgt spid="18473"/>
                                        </p:tgtEl>
                                        <p:attrNameLst>
                                          <p:attrName>ppt_w</p:attrName>
                                        </p:attrNameLst>
                                      </p:cBhvr>
                                      <p:tavLst>
                                        <p:tav tm="0">
                                          <p:val>
                                            <p:fltVal val="0"/>
                                          </p:val>
                                        </p:tav>
                                        <p:tav tm="100000">
                                          <p:val>
                                            <p:strVal val="#ppt_w"/>
                                          </p:val>
                                        </p:tav>
                                      </p:tavLst>
                                    </p:anim>
                                    <p:anim calcmode="lin" valueType="num">
                                      <p:cBhvr>
                                        <p:cTn id="28" dur="1000" fill="hold"/>
                                        <p:tgtEl>
                                          <p:spTgt spid="18473"/>
                                        </p:tgtEl>
                                        <p:attrNameLst>
                                          <p:attrName>ppt_h</p:attrName>
                                        </p:attrNameLst>
                                      </p:cBhvr>
                                      <p:tavLst>
                                        <p:tav tm="0">
                                          <p:val>
                                            <p:fltVal val="0"/>
                                          </p:val>
                                        </p:tav>
                                        <p:tav tm="100000">
                                          <p:val>
                                            <p:strVal val="#ppt_h"/>
                                          </p:val>
                                        </p:tav>
                                      </p:tavLst>
                                    </p:anim>
                                    <p:anim calcmode="lin" valueType="num">
                                      <p:cBhvr>
                                        <p:cTn id="29" dur="1000" fill="hold"/>
                                        <p:tgtEl>
                                          <p:spTgt spid="18473"/>
                                        </p:tgtEl>
                                        <p:attrNameLst>
                                          <p:attrName>style.rotation</p:attrName>
                                        </p:attrNameLst>
                                      </p:cBhvr>
                                      <p:tavLst>
                                        <p:tav tm="0">
                                          <p:val>
                                            <p:fltVal val="90"/>
                                          </p:val>
                                        </p:tav>
                                        <p:tav tm="100000">
                                          <p:val>
                                            <p:fltVal val="0"/>
                                          </p:val>
                                        </p:tav>
                                      </p:tavLst>
                                    </p:anim>
                                    <p:animEffect>
                                      <p:cBhvr>
                                        <p:cTn id="30" dur="1000"/>
                                        <p:tgtEl>
                                          <p:spTgt spid="18473"/>
                                        </p:tgtEl>
                                      </p:cBhvr>
                                    </p:animEffect>
                                  </p:childTnLst>
                                </p:cTn>
                              </p:par>
                              <p:par>
                                <p:cTn id="31" presetID="22" presetClass="entr" presetSubtype="4" fill="hold" grpId="0" nodeType="withEffect">
                                  <p:stCondLst>
                                    <p:cond delay="600"/>
                                  </p:stCondLst>
                                  <p:childTnLst>
                                    <p:set>
                                      <p:cBhvr>
                                        <p:cTn id="32" dur="1" fill="hold">
                                          <p:stCondLst>
                                            <p:cond delay="0"/>
                                          </p:stCondLst>
                                        </p:cTn>
                                        <p:tgtEl>
                                          <p:spTgt spid="18476"/>
                                        </p:tgtEl>
                                        <p:attrNameLst>
                                          <p:attrName>style.visibility</p:attrName>
                                        </p:attrNameLst>
                                      </p:cBhvr>
                                      <p:to>
                                        <p:strVal val="visible"/>
                                      </p:to>
                                    </p:set>
                                    <p:animEffect transition="in" filter="wipe(down)">
                                      <p:cBhvr>
                                        <p:cTn id="33" dur="1000"/>
                                        <p:tgtEl>
                                          <p:spTgt spid="18476"/>
                                        </p:tgtEl>
                                      </p:cBhvr>
                                    </p:animEffect>
                                  </p:childTnLst>
                                </p:cTn>
                              </p:par>
                              <p:par>
                                <p:cTn id="34" presetID="22" presetClass="entr" presetSubtype="4" fill="hold" grpId="0" nodeType="withEffect">
                                  <p:stCondLst>
                                    <p:cond delay="600"/>
                                  </p:stCondLst>
                                  <p:childTnLst>
                                    <p:set>
                                      <p:cBhvr>
                                        <p:cTn id="35" dur="1" fill="hold">
                                          <p:stCondLst>
                                            <p:cond delay="0"/>
                                          </p:stCondLst>
                                        </p:cTn>
                                        <p:tgtEl>
                                          <p:spTgt spid="18477"/>
                                        </p:tgtEl>
                                        <p:attrNameLst>
                                          <p:attrName>style.visibility</p:attrName>
                                        </p:attrNameLst>
                                      </p:cBhvr>
                                      <p:to>
                                        <p:strVal val="visible"/>
                                      </p:to>
                                    </p:set>
                                    <p:animEffect transition="in" filter="wipe(down)">
                                      <p:cBhvr>
                                        <p:cTn id="36" dur="1000"/>
                                        <p:tgtEl>
                                          <p:spTgt spid="18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8" grpId="0" animBg="1"/>
      <p:bldP spid="18469" grpId="0" animBg="1"/>
      <p:bldP spid="18476" grpId="0" animBg="1"/>
      <p:bldP spid="18477"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67" name="Group 81"/>
          <p:cNvGrpSpPr/>
          <p:nvPr/>
        </p:nvGrpSpPr>
        <p:grpSpPr bwMode="auto">
          <a:xfrm>
            <a:off x="3879850" y="1866900"/>
            <a:ext cx="2224088" cy="2222500"/>
            <a:chOff x="0" y="0"/>
            <a:chExt cx="1401" cy="1400"/>
          </a:xfrm>
          <a:solidFill>
            <a:schemeClr val="accent1"/>
          </a:solidFill>
        </p:grpSpPr>
        <p:sp>
          <p:nvSpPr>
            <p:cNvPr id="11268" name="Freeform 4"/>
            <p:cNvSpPr>
              <a:spLocks noChangeArrowheads="1"/>
            </p:cNvSpPr>
            <p:nvPr/>
          </p:nvSpPr>
          <p:spPr bwMode="auto">
            <a:xfrm>
              <a:off x="0" y="0"/>
              <a:ext cx="1401" cy="1400"/>
            </a:xfrm>
            <a:custGeom>
              <a:avLst/>
              <a:gdLst>
                <a:gd name="T0" fmla="*/ 2002757 w 1050"/>
                <a:gd name="T1" fmla="*/ 2262261 h 1049"/>
                <a:gd name="T2" fmla="*/ 1917640 w 1050"/>
                <a:gd name="T3" fmla="*/ 2495251 h 1049"/>
                <a:gd name="T4" fmla="*/ 1679813 w 1050"/>
                <a:gd name="T5" fmla="*/ 2427609 h 1049"/>
                <a:gd name="T6" fmla="*/ 1564654 w 1050"/>
                <a:gd name="T7" fmla="*/ 2615505 h 1049"/>
                <a:gd name="T8" fmla="*/ 1316813 w 1050"/>
                <a:gd name="T9" fmla="*/ 2482725 h 1049"/>
                <a:gd name="T10" fmla="*/ 1109027 w 1050"/>
                <a:gd name="T11" fmla="*/ 2623020 h 1049"/>
                <a:gd name="T12" fmla="*/ 953813 w 1050"/>
                <a:gd name="T13" fmla="*/ 2427609 h 1049"/>
                <a:gd name="T14" fmla="*/ 753537 w 1050"/>
                <a:gd name="T15" fmla="*/ 2512788 h 1049"/>
                <a:gd name="T16" fmla="*/ 680937 w 1050"/>
                <a:gd name="T17" fmla="*/ 2297335 h 1049"/>
                <a:gd name="T18" fmla="*/ 580800 w 1050"/>
                <a:gd name="T19" fmla="*/ 2224682 h 1049"/>
                <a:gd name="T20" fmla="*/ 350483 w 1050"/>
                <a:gd name="T21" fmla="*/ 2219671 h 1049"/>
                <a:gd name="T22" fmla="*/ 335462 w 1050"/>
                <a:gd name="T23" fmla="*/ 1949102 h 1049"/>
                <a:gd name="T24" fmla="*/ 117662 w 1050"/>
                <a:gd name="T25" fmla="*/ 1878954 h 1049"/>
                <a:gd name="T26" fmla="*/ 195269 w 1050"/>
                <a:gd name="T27" fmla="*/ 1645964 h 1049"/>
                <a:gd name="T28" fmla="*/ 0 w 1050"/>
                <a:gd name="T29" fmla="*/ 1478111 h 1049"/>
                <a:gd name="T30" fmla="*/ 150207 w 1050"/>
                <a:gd name="T31" fmla="*/ 1252636 h 1049"/>
                <a:gd name="T32" fmla="*/ 15021 w 1050"/>
                <a:gd name="T33" fmla="*/ 1067246 h 1049"/>
                <a:gd name="T34" fmla="*/ 215296 w 1050"/>
                <a:gd name="T35" fmla="*/ 921940 h 1049"/>
                <a:gd name="T36" fmla="*/ 137690 w 1050"/>
                <a:gd name="T37" fmla="*/ 711497 h 1049"/>
                <a:gd name="T38" fmla="*/ 370510 w 1050"/>
                <a:gd name="T39" fmla="*/ 626318 h 1049"/>
                <a:gd name="T40" fmla="*/ 350483 w 1050"/>
                <a:gd name="T41" fmla="*/ 408359 h 1049"/>
                <a:gd name="T42" fmla="*/ 580800 w 1050"/>
                <a:gd name="T43" fmla="*/ 405854 h 1049"/>
                <a:gd name="T44" fmla="*/ 678434 w 1050"/>
                <a:gd name="T45" fmla="*/ 152822 h 1049"/>
                <a:gd name="T46" fmla="*/ 896234 w 1050"/>
                <a:gd name="T47" fmla="*/ 220464 h 1049"/>
                <a:gd name="T48" fmla="*/ 1013896 w 1050"/>
                <a:gd name="T49" fmla="*/ 182885 h 1049"/>
                <a:gd name="T50" fmla="*/ 1254227 w 1050"/>
                <a:gd name="T51" fmla="*/ 145306 h 1049"/>
                <a:gd name="T52" fmla="*/ 1482040 w 1050"/>
                <a:gd name="T53" fmla="*/ 0 h 1049"/>
                <a:gd name="T54" fmla="*/ 1617226 w 1050"/>
                <a:gd name="T55" fmla="*/ 182885 h 1049"/>
                <a:gd name="T56" fmla="*/ 1737392 w 1050"/>
                <a:gd name="T57" fmla="*/ 220464 h 1049"/>
                <a:gd name="T58" fmla="*/ 1955192 w 1050"/>
                <a:gd name="T59" fmla="*/ 152822 h 1049"/>
                <a:gd name="T60" fmla="*/ 2027791 w 1050"/>
                <a:gd name="T61" fmla="*/ 388317 h 1049"/>
                <a:gd name="T62" fmla="*/ 2253102 w 1050"/>
                <a:gd name="T63" fmla="*/ 378296 h 1049"/>
                <a:gd name="T64" fmla="*/ 2263115 w 1050"/>
                <a:gd name="T65" fmla="*/ 626318 h 1049"/>
                <a:gd name="T66" fmla="*/ 2495936 w 1050"/>
                <a:gd name="T67" fmla="*/ 711497 h 1049"/>
                <a:gd name="T68" fmla="*/ 2428343 w 1050"/>
                <a:gd name="T69" fmla="*/ 952003 h 1049"/>
                <a:gd name="T70" fmla="*/ 2616102 w 1050"/>
                <a:gd name="T71" fmla="*/ 1067246 h 1049"/>
                <a:gd name="T72" fmla="*/ 2485922 w 1050"/>
                <a:gd name="T73" fmla="*/ 1312763 h 1049"/>
                <a:gd name="T74" fmla="*/ 2623612 w 1050"/>
                <a:gd name="T75" fmla="*/ 1520700 h 1049"/>
                <a:gd name="T76" fmla="*/ 2428343 w 1050"/>
                <a:gd name="T77" fmla="*/ 1676027 h 1049"/>
                <a:gd name="T78" fmla="*/ 2515963 w 1050"/>
                <a:gd name="T79" fmla="*/ 1878954 h 1049"/>
                <a:gd name="T80" fmla="*/ 2298164 w 1050"/>
                <a:gd name="T81" fmla="*/ 1949102 h 1049"/>
                <a:gd name="T82" fmla="*/ 2225564 w 1050"/>
                <a:gd name="T83" fmla="*/ 2049313 h 1049"/>
                <a:gd name="T84" fmla="*/ 2223060 w 1050"/>
                <a:gd name="T85" fmla="*/ 2282303 h 10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0"/>
                <a:gd name="T130" fmla="*/ 0 h 1049"/>
                <a:gd name="T131" fmla="*/ 1050 w 1050"/>
                <a:gd name="T132" fmla="*/ 1049 h 10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grpFill/>
            <a:ln>
              <a:noFill/>
            </a:ln>
            <a:extLst>
              <a:ext uri="{91240B29-F687-4F45-9708-019B960494DF}">
                <a14:hiddenLine xmlns:a14="http://schemas.microsoft.com/office/drawing/2010/main" w="3175">
                  <a:solidFill>
                    <a:srgbClr val="D7D7D7"/>
                  </a:solidFill>
                  <a:miter lim="800000"/>
                  <a:headEnd/>
                  <a:tailEnd/>
                </a14:hiddenLine>
              </a:ext>
            </a:extLst>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269" name="Oval 5"/>
            <p:cNvSpPr>
              <a:spLocks noChangeArrowheads="1"/>
            </p:cNvSpPr>
            <p:nvPr/>
          </p:nvSpPr>
          <p:spPr bwMode="auto">
            <a:xfrm>
              <a:off x="217" y="213"/>
              <a:ext cx="971" cy="973"/>
            </a:xfrm>
            <a:prstGeom prst="ellipse">
              <a:avLst/>
            </a:prstGeom>
            <a:solidFill>
              <a:schemeClr val="accent2"/>
            </a:solidFill>
            <a:ln>
              <a:noFill/>
            </a:ln>
            <a:extLst>
              <a:ext uri="{91240B29-F687-4F45-9708-019B960494DF}">
                <a14:hiddenLine xmlns:a14="http://schemas.microsoft.com/office/drawing/2010/main" w="22225">
                  <a:solidFill>
                    <a:srgbClr val="000000"/>
                  </a:solidFill>
                  <a:bevel/>
                </a14:hiddenLine>
              </a:ext>
            </a:extLst>
          </p:spPr>
          <p:txBody>
            <a:bodyP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grpSp>
      <p:grpSp>
        <p:nvGrpSpPr>
          <p:cNvPr id="11270" name="Group 82"/>
          <p:cNvGrpSpPr/>
          <p:nvPr/>
        </p:nvGrpSpPr>
        <p:grpSpPr bwMode="auto">
          <a:xfrm>
            <a:off x="5694363" y="1354138"/>
            <a:ext cx="1258887" cy="1257300"/>
            <a:chOff x="0" y="0"/>
            <a:chExt cx="793" cy="792"/>
          </a:xfrm>
          <a:solidFill>
            <a:schemeClr val="accent1"/>
          </a:solidFill>
        </p:grpSpPr>
        <p:sp>
          <p:nvSpPr>
            <p:cNvPr id="11271" name="Freeform 6"/>
            <p:cNvSpPr>
              <a:spLocks noChangeArrowheads="1"/>
            </p:cNvSpPr>
            <p:nvPr/>
          </p:nvSpPr>
          <p:spPr bwMode="auto">
            <a:xfrm>
              <a:off x="0" y="0"/>
              <a:ext cx="793" cy="792"/>
            </a:xfrm>
            <a:custGeom>
              <a:avLst/>
              <a:gdLst>
                <a:gd name="T0" fmla="*/ 1030118 w 637"/>
                <a:gd name="T1" fmla="*/ 1282427 h 638"/>
                <a:gd name="T2" fmla="*/ 981065 w 637"/>
                <a:gd name="T3" fmla="*/ 1305744 h 638"/>
                <a:gd name="T4" fmla="*/ 927340 w 637"/>
                <a:gd name="T5" fmla="*/ 1324397 h 638"/>
                <a:gd name="T6" fmla="*/ 845584 w 637"/>
                <a:gd name="T7" fmla="*/ 1482952 h 638"/>
                <a:gd name="T8" fmla="*/ 728791 w 637"/>
                <a:gd name="T9" fmla="*/ 1350046 h 638"/>
                <a:gd name="T10" fmla="*/ 672730 w 637"/>
                <a:gd name="T11" fmla="*/ 1345382 h 638"/>
                <a:gd name="T12" fmla="*/ 616669 w 637"/>
                <a:gd name="T13" fmla="*/ 1336056 h 638"/>
                <a:gd name="T14" fmla="*/ 488196 w 637"/>
                <a:gd name="T15" fmla="*/ 1443313 h 638"/>
                <a:gd name="T16" fmla="*/ 422792 w 637"/>
                <a:gd name="T17" fmla="*/ 1417664 h 638"/>
                <a:gd name="T18" fmla="*/ 406441 w 637"/>
                <a:gd name="T19" fmla="*/ 1242788 h 638"/>
                <a:gd name="T20" fmla="*/ 362060 w 637"/>
                <a:gd name="T21" fmla="*/ 1210145 h 638"/>
                <a:gd name="T22" fmla="*/ 184534 w 637"/>
                <a:gd name="T23" fmla="*/ 1238125 h 638"/>
                <a:gd name="T24" fmla="*/ 130809 w 637"/>
                <a:gd name="T25" fmla="*/ 1170506 h 638"/>
                <a:gd name="T26" fmla="*/ 207892 w 637"/>
                <a:gd name="T27" fmla="*/ 1007288 h 638"/>
                <a:gd name="T28" fmla="*/ 182198 w 637"/>
                <a:gd name="T29" fmla="*/ 955991 h 638"/>
                <a:gd name="T30" fmla="*/ 14015 w 637"/>
                <a:gd name="T31" fmla="*/ 893035 h 638"/>
                <a:gd name="T32" fmla="*/ 0 w 637"/>
                <a:gd name="T33" fmla="*/ 806763 h 638"/>
                <a:gd name="T34" fmla="*/ 149496 w 637"/>
                <a:gd name="T35" fmla="*/ 701837 h 638"/>
                <a:gd name="T36" fmla="*/ 156503 w 637"/>
                <a:gd name="T37" fmla="*/ 643545 h 638"/>
                <a:gd name="T38" fmla="*/ 39710 w 637"/>
                <a:gd name="T39" fmla="*/ 501312 h 638"/>
                <a:gd name="T40" fmla="*/ 70076 w 637"/>
                <a:gd name="T41" fmla="*/ 424367 h 638"/>
                <a:gd name="T42" fmla="*/ 254610 w 637"/>
                <a:gd name="T43" fmla="*/ 408045 h 638"/>
                <a:gd name="T44" fmla="*/ 289648 w 637"/>
                <a:gd name="T45" fmla="*/ 361411 h 638"/>
                <a:gd name="T46" fmla="*/ 259281 w 637"/>
                <a:gd name="T47" fmla="*/ 177208 h 638"/>
                <a:gd name="T48" fmla="*/ 322350 w 637"/>
                <a:gd name="T49" fmla="*/ 128243 h 638"/>
                <a:gd name="T50" fmla="*/ 492868 w 637"/>
                <a:gd name="T51" fmla="*/ 205188 h 638"/>
                <a:gd name="T52" fmla="*/ 546593 w 637"/>
                <a:gd name="T53" fmla="*/ 184203 h 638"/>
                <a:gd name="T54" fmla="*/ 609662 w 637"/>
                <a:gd name="T55" fmla="*/ 9327 h 638"/>
                <a:gd name="T56" fmla="*/ 651707 w 637"/>
                <a:gd name="T57" fmla="*/ 2332 h 638"/>
                <a:gd name="T58" fmla="*/ 770836 w 637"/>
                <a:gd name="T59" fmla="*/ 149228 h 638"/>
                <a:gd name="T60" fmla="*/ 829233 w 637"/>
                <a:gd name="T61" fmla="*/ 153891 h 638"/>
                <a:gd name="T62" fmla="*/ 885294 w 637"/>
                <a:gd name="T63" fmla="*/ 163218 h 638"/>
                <a:gd name="T64" fmla="*/ 1018438 w 637"/>
                <a:gd name="T65" fmla="*/ 48965 h 638"/>
                <a:gd name="T66" fmla="*/ 1076835 w 637"/>
                <a:gd name="T67" fmla="*/ 74614 h 638"/>
                <a:gd name="T68" fmla="*/ 1093186 w 637"/>
                <a:gd name="T69" fmla="*/ 256485 h 638"/>
                <a:gd name="T70" fmla="*/ 1139903 w 637"/>
                <a:gd name="T71" fmla="*/ 291461 h 638"/>
                <a:gd name="T72" fmla="*/ 1312758 w 637"/>
                <a:gd name="T73" fmla="*/ 261149 h 638"/>
                <a:gd name="T74" fmla="*/ 1352468 w 637"/>
                <a:gd name="T75" fmla="*/ 317109 h 638"/>
                <a:gd name="T76" fmla="*/ 1280056 w 637"/>
                <a:gd name="T77" fmla="*/ 468669 h 638"/>
                <a:gd name="T78" fmla="*/ 1294071 w 637"/>
                <a:gd name="T79" fmla="*/ 496649 h 638"/>
                <a:gd name="T80" fmla="*/ 1315094 w 637"/>
                <a:gd name="T81" fmla="*/ 547946 h 638"/>
                <a:gd name="T82" fmla="*/ 1476269 w 637"/>
                <a:gd name="T83" fmla="*/ 608570 h 638"/>
                <a:gd name="T84" fmla="*/ 1487948 w 637"/>
                <a:gd name="T85" fmla="*/ 701837 h 638"/>
                <a:gd name="T86" fmla="*/ 1347796 w 637"/>
                <a:gd name="T87" fmla="*/ 802100 h 638"/>
                <a:gd name="T88" fmla="*/ 1340788 w 637"/>
                <a:gd name="T89" fmla="*/ 855728 h 638"/>
                <a:gd name="T90" fmla="*/ 1448238 w 637"/>
                <a:gd name="T91" fmla="*/ 988634 h 638"/>
                <a:gd name="T92" fmla="*/ 1410864 w 637"/>
                <a:gd name="T93" fmla="*/ 1077238 h 638"/>
                <a:gd name="T94" fmla="*/ 1242682 w 637"/>
                <a:gd name="T95" fmla="*/ 1093560 h 638"/>
                <a:gd name="T96" fmla="*/ 1209980 w 637"/>
                <a:gd name="T97" fmla="*/ 1137862 h 638"/>
                <a:gd name="T98" fmla="*/ 1235674 w 637"/>
                <a:gd name="T99" fmla="*/ 1303412 h 638"/>
                <a:gd name="T100" fmla="*/ 1179613 w 637"/>
                <a:gd name="T101" fmla="*/ 1350046 h 6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7"/>
                <a:gd name="T154" fmla="*/ 0 h 638"/>
                <a:gd name="T155" fmla="*/ 637 w 637"/>
                <a:gd name="T156" fmla="*/ 638 h 6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grpFill/>
            <a:ln>
              <a:noFill/>
            </a:ln>
            <a:extLst>
              <a:ext uri="{91240B29-F687-4F45-9708-019B960494DF}">
                <a14:hiddenLine xmlns:a14="http://schemas.microsoft.com/office/drawing/2010/main" w="3175">
                  <a:solidFill>
                    <a:srgbClr val="D7D7D7"/>
                  </a:solidFill>
                  <a:miter lim="800000"/>
                  <a:headEnd/>
                  <a:tailEnd/>
                </a14:hiddenLine>
              </a:ext>
            </a:extLst>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272" name="Oval 7"/>
            <p:cNvSpPr>
              <a:spLocks noChangeArrowheads="1"/>
            </p:cNvSpPr>
            <p:nvPr/>
          </p:nvSpPr>
          <p:spPr bwMode="auto">
            <a:xfrm>
              <a:off x="157" y="158"/>
              <a:ext cx="479" cy="476"/>
            </a:xfrm>
            <a:prstGeom prst="ellipse">
              <a:avLst/>
            </a:prstGeom>
            <a:solidFill>
              <a:schemeClr val="accent2"/>
            </a:solidFill>
            <a:ln>
              <a:noFill/>
            </a:ln>
            <a:extLst>
              <a:ext uri="{91240B29-F687-4F45-9708-019B960494DF}">
                <a14:hiddenLine xmlns:a14="http://schemas.microsoft.com/office/drawing/2010/main" w="22225">
                  <a:solidFill>
                    <a:srgbClr val="000000"/>
                  </a:solidFill>
                  <a:bevel/>
                </a14:hiddenLine>
              </a:ext>
            </a:extLst>
          </p:spPr>
          <p:txBody>
            <a:bodyP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grpSp>
      <p:grpSp>
        <p:nvGrpSpPr>
          <p:cNvPr id="11273" name="Group 80"/>
          <p:cNvGrpSpPr/>
          <p:nvPr/>
        </p:nvGrpSpPr>
        <p:grpSpPr bwMode="auto">
          <a:xfrm>
            <a:off x="2347913" y="1374775"/>
            <a:ext cx="1755775" cy="1758950"/>
            <a:chOff x="0" y="0"/>
            <a:chExt cx="1106" cy="1108"/>
          </a:xfrm>
          <a:solidFill>
            <a:schemeClr val="accent1"/>
          </a:solidFill>
        </p:grpSpPr>
        <p:sp>
          <p:nvSpPr>
            <p:cNvPr id="11274" name="Freeform 8"/>
            <p:cNvSpPr>
              <a:spLocks noChangeArrowheads="1"/>
            </p:cNvSpPr>
            <p:nvPr/>
          </p:nvSpPr>
          <p:spPr bwMode="auto">
            <a:xfrm>
              <a:off x="0" y="0"/>
              <a:ext cx="1106" cy="1108"/>
            </a:xfrm>
            <a:custGeom>
              <a:avLst/>
              <a:gdLst>
                <a:gd name="T0" fmla="*/ 1507927 w 808"/>
                <a:gd name="T1" fmla="*/ 1774868 h 810"/>
                <a:gd name="T2" fmla="*/ 1420585 w 808"/>
                <a:gd name="T3" fmla="*/ 1823670 h 810"/>
                <a:gd name="T4" fmla="*/ 1374346 w 808"/>
                <a:gd name="T5" fmla="*/ 2026585 h 810"/>
                <a:gd name="T6" fmla="*/ 1307555 w 808"/>
                <a:gd name="T7" fmla="*/ 2047134 h 810"/>
                <a:gd name="T8" fmla="*/ 1155991 w 808"/>
                <a:gd name="T9" fmla="*/ 1903295 h 810"/>
                <a:gd name="T10" fmla="*/ 1091770 w 808"/>
                <a:gd name="T11" fmla="*/ 1911001 h 810"/>
                <a:gd name="T12" fmla="*/ 971033 w 808"/>
                <a:gd name="T13" fmla="*/ 2080525 h 810"/>
                <a:gd name="T14" fmla="*/ 901673 w 808"/>
                <a:gd name="T15" fmla="*/ 2072819 h 810"/>
                <a:gd name="T16" fmla="*/ 814332 w 808"/>
                <a:gd name="T17" fmla="*/ 1882747 h 810"/>
                <a:gd name="T18" fmla="*/ 750110 w 808"/>
                <a:gd name="T19" fmla="*/ 1864767 h 810"/>
                <a:gd name="T20" fmla="*/ 577996 w 808"/>
                <a:gd name="T21" fmla="*/ 1975215 h 810"/>
                <a:gd name="T22" fmla="*/ 511205 w 808"/>
                <a:gd name="T23" fmla="*/ 1939255 h 810"/>
                <a:gd name="T24" fmla="*/ 506067 w 808"/>
                <a:gd name="T25" fmla="*/ 1733771 h 810"/>
                <a:gd name="T26" fmla="*/ 454690 w 808"/>
                <a:gd name="T27" fmla="*/ 1690106 h 810"/>
                <a:gd name="T28" fmla="*/ 254318 w 808"/>
                <a:gd name="T29" fmla="*/ 1726065 h 810"/>
                <a:gd name="T30" fmla="*/ 208078 w 808"/>
                <a:gd name="T31" fmla="*/ 1666989 h 810"/>
                <a:gd name="T32" fmla="*/ 264594 w 808"/>
                <a:gd name="T33" fmla="*/ 1446093 h 810"/>
                <a:gd name="T34" fmla="*/ 236336 w 808"/>
                <a:gd name="T35" fmla="*/ 1387017 h 810"/>
                <a:gd name="T36" fmla="*/ 41102 w 808"/>
                <a:gd name="T37" fmla="*/ 1338214 h 810"/>
                <a:gd name="T38" fmla="*/ 172114 w 808"/>
                <a:gd name="T39" fmla="*/ 1184101 h 810"/>
                <a:gd name="T40" fmla="*/ 164408 w 808"/>
                <a:gd name="T41" fmla="*/ 1119888 h 810"/>
                <a:gd name="T42" fmla="*/ 159270 w 808"/>
                <a:gd name="T43" fmla="*/ 1053105 h 810"/>
                <a:gd name="T44" fmla="*/ 2569 w 808"/>
                <a:gd name="T45" fmla="*/ 929815 h 810"/>
                <a:gd name="T46" fmla="*/ 179821 w 808"/>
                <a:gd name="T47" fmla="*/ 842484 h 810"/>
                <a:gd name="T48" fmla="*/ 200372 w 808"/>
                <a:gd name="T49" fmla="*/ 778271 h 810"/>
                <a:gd name="T50" fmla="*/ 220923 w 808"/>
                <a:gd name="T51" fmla="*/ 714057 h 810"/>
                <a:gd name="T52" fmla="*/ 123306 w 808"/>
                <a:gd name="T53" fmla="*/ 544532 h 810"/>
                <a:gd name="T54" fmla="*/ 321109 w 808"/>
                <a:gd name="T55" fmla="*/ 529121 h 810"/>
                <a:gd name="T56" fmla="*/ 359642 w 808"/>
                <a:gd name="T57" fmla="*/ 477750 h 810"/>
                <a:gd name="T58" fmla="*/ 403313 w 808"/>
                <a:gd name="T59" fmla="*/ 426379 h 810"/>
                <a:gd name="T60" fmla="*/ 380193 w 808"/>
                <a:gd name="T61" fmla="*/ 233738 h 810"/>
                <a:gd name="T62" fmla="*/ 567720 w 808"/>
                <a:gd name="T63" fmla="*/ 292815 h 810"/>
                <a:gd name="T64" fmla="*/ 655062 w 808"/>
                <a:gd name="T65" fmla="*/ 244012 h 810"/>
                <a:gd name="T66" fmla="*/ 698733 w 808"/>
                <a:gd name="T67" fmla="*/ 53940 h 810"/>
                <a:gd name="T68" fmla="*/ 775799 w 808"/>
                <a:gd name="T69" fmla="*/ 30823 h 810"/>
                <a:gd name="T70" fmla="*/ 919656 w 808"/>
                <a:gd name="T71" fmla="*/ 161819 h 810"/>
                <a:gd name="T72" fmla="*/ 983877 w 808"/>
                <a:gd name="T73" fmla="*/ 156682 h 810"/>
                <a:gd name="T74" fmla="*/ 1096907 w 808"/>
                <a:gd name="T75" fmla="*/ 0 h 810"/>
                <a:gd name="T76" fmla="*/ 1179111 w 808"/>
                <a:gd name="T77" fmla="*/ 7706 h 810"/>
                <a:gd name="T78" fmla="*/ 1261315 w 808"/>
                <a:gd name="T79" fmla="*/ 182367 h 810"/>
                <a:gd name="T80" fmla="*/ 1322968 w 808"/>
                <a:gd name="T81" fmla="*/ 200347 h 810"/>
                <a:gd name="T82" fmla="*/ 1487376 w 808"/>
                <a:gd name="T83" fmla="*/ 100173 h 810"/>
                <a:gd name="T84" fmla="*/ 1559304 w 808"/>
                <a:gd name="T85" fmla="*/ 138702 h 810"/>
                <a:gd name="T86" fmla="*/ 1569580 w 808"/>
                <a:gd name="T87" fmla="*/ 333911 h 810"/>
                <a:gd name="T88" fmla="*/ 1618388 w 808"/>
                <a:gd name="T89" fmla="*/ 375008 h 810"/>
                <a:gd name="T90" fmla="*/ 1811053 w 808"/>
                <a:gd name="T91" fmla="*/ 344186 h 810"/>
                <a:gd name="T92" fmla="*/ 1862431 w 808"/>
                <a:gd name="T93" fmla="*/ 405831 h 810"/>
                <a:gd name="T94" fmla="*/ 1811053 w 808"/>
                <a:gd name="T95" fmla="*/ 619020 h 810"/>
                <a:gd name="T96" fmla="*/ 1839311 w 808"/>
                <a:gd name="T97" fmla="*/ 678097 h 810"/>
                <a:gd name="T98" fmla="*/ 2031976 w 808"/>
                <a:gd name="T99" fmla="*/ 732037 h 810"/>
                <a:gd name="T100" fmla="*/ 1900964 w 808"/>
                <a:gd name="T101" fmla="*/ 881012 h 810"/>
                <a:gd name="T102" fmla="*/ 1911239 w 808"/>
                <a:gd name="T103" fmla="*/ 945226 h 810"/>
                <a:gd name="T104" fmla="*/ 1913808 w 808"/>
                <a:gd name="T105" fmla="*/ 1014577 h 810"/>
                <a:gd name="T106" fmla="*/ 2073078 w 808"/>
                <a:gd name="T107" fmla="*/ 1135299 h 810"/>
                <a:gd name="T108" fmla="*/ 1893257 w 808"/>
                <a:gd name="T109" fmla="*/ 1225198 h 810"/>
                <a:gd name="T110" fmla="*/ 1875275 w 808"/>
                <a:gd name="T111" fmla="*/ 1289412 h 810"/>
                <a:gd name="T112" fmla="*/ 1854724 w 808"/>
                <a:gd name="T113" fmla="*/ 1351057 h 810"/>
                <a:gd name="T114" fmla="*/ 1957479 w 808"/>
                <a:gd name="T115" fmla="*/ 1528287 h 810"/>
                <a:gd name="T116" fmla="*/ 1754538 w 808"/>
                <a:gd name="T117" fmla="*/ 1538561 h 810"/>
                <a:gd name="T118" fmla="*/ 1716005 w 808"/>
                <a:gd name="T119" fmla="*/ 1592501 h 810"/>
                <a:gd name="T120" fmla="*/ 1672335 w 808"/>
                <a:gd name="T121" fmla="*/ 1641303 h 810"/>
                <a:gd name="T122" fmla="*/ 1700592 w 808"/>
                <a:gd name="T123" fmla="*/ 1844219 h 8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8"/>
                <a:gd name="T187" fmla="*/ 0 h 810"/>
                <a:gd name="T188" fmla="*/ 808 w 808"/>
                <a:gd name="T189" fmla="*/ 810 h 8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grpFill/>
            <a:ln>
              <a:noFill/>
            </a:ln>
            <a:extLst>
              <a:ext uri="{91240B29-F687-4F45-9708-019B960494DF}">
                <a14:hiddenLine xmlns:a14="http://schemas.microsoft.com/office/drawing/2010/main" w="3175">
                  <a:solidFill>
                    <a:srgbClr val="D7D7D7"/>
                  </a:solidFill>
                  <a:miter lim="800000"/>
                  <a:headEnd/>
                  <a:tailEnd/>
                </a14:hiddenLine>
              </a:ext>
            </a:extLst>
          </p:spPr>
          <p:txBody>
            <a:bodyPr lIns="0" rIns="0" anchor="ctr"/>
            <a:lstStyle/>
            <a:p>
              <a:pPr eaLnBrk="1" fontAlgn="base" hangingPunct="1">
                <a:lnSpc>
                  <a:spcPct val="120000"/>
                </a:lnSpc>
                <a:spcBef>
                  <a:spcPts val="600"/>
                </a:spcBef>
                <a:spcAft>
                  <a:spcPts val="600"/>
                </a:spcAft>
              </a:pPr>
              <a:endParaRPr lang="zh-CN" altLang="en-US" sz="280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275" name="Oval 9"/>
            <p:cNvSpPr>
              <a:spLocks noChangeArrowheads="1"/>
            </p:cNvSpPr>
            <p:nvPr/>
          </p:nvSpPr>
          <p:spPr bwMode="auto">
            <a:xfrm>
              <a:off x="185" y="186"/>
              <a:ext cx="735" cy="734"/>
            </a:xfrm>
            <a:prstGeom prst="ellipse">
              <a:avLst/>
            </a:prstGeom>
            <a:solidFill>
              <a:schemeClr val="accent2"/>
            </a:solidFill>
            <a:ln>
              <a:noFill/>
            </a:ln>
            <a:extLst>
              <a:ext uri="{91240B29-F687-4F45-9708-019B960494DF}">
                <a14:hiddenLine xmlns:a14="http://schemas.microsoft.com/office/drawing/2010/main" w="22225">
                  <a:solidFill>
                    <a:srgbClr val="000000"/>
                  </a:solidFill>
                  <a:bevel/>
                </a14:hiddenLine>
              </a:ext>
            </a:extLst>
          </p:spPr>
          <p:txBody>
            <a:bodyPr/>
            <a:lstStyle/>
            <a:p>
              <a:pPr algn="l" eaLnBrk="1" fontAlgn="base" hangingPunct="1"/>
              <a:endParaRPr lang="zh-CN" altLang="en-US" sz="1800">
                <a:solidFill>
                  <a:srgbClr val="000000"/>
                </a:solidFill>
                <a:latin typeface="Verdana" panose="020B0604030504040204" pitchFamily="34" charset="0"/>
                <a:ea typeface="微软雅黑" panose="020B0503020204020204" pitchFamily="34" charset="-122"/>
                <a:sym typeface="Verdana" panose="020B0604030504040204" pitchFamily="34" charset="0"/>
              </a:endParaRPr>
            </a:p>
          </p:txBody>
        </p:sp>
      </p:grpSp>
      <p:sp>
        <p:nvSpPr>
          <p:cNvPr id="11276" name="Freeform 10"/>
          <p:cNvSpPr>
            <a:spLocks noChangeArrowheads="1"/>
          </p:cNvSpPr>
          <p:nvPr/>
        </p:nvSpPr>
        <p:spPr bwMode="auto">
          <a:xfrm>
            <a:off x="1752600" y="4038600"/>
            <a:ext cx="4165600" cy="287338"/>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686"/>
              <a:gd name="T160" fmla="*/ 0 h 254"/>
              <a:gd name="T161" fmla="*/ 3686 w 3686"/>
              <a:gd name="T162" fmla="*/ 254 h 25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chemeClr val="accent1"/>
          </a:solidFill>
          <a:ln w="9525" cap="rnd">
            <a:solidFill>
              <a:srgbClr val="E6E6E6"/>
            </a:solidFill>
            <a:bevel/>
          </a:ln>
        </p:spPr>
        <p:txBody>
          <a:bodyPr anchor="ctr"/>
          <a:lstStyle/>
          <a:p>
            <a:pPr algn="l" eaLnBrk="1" fontAlgn="base" hangingPunct="1"/>
            <a:endParaRPr lang="zh-CN" altLang="en-US">
              <a:solidFill>
                <a:srgbClr val="FFFFFF"/>
              </a:solidFill>
              <a:ea typeface="微软雅黑" panose="020B0503020204020204" pitchFamily="34" charset="-122"/>
              <a:sym typeface="Verdana" panose="020B0604030504040204" pitchFamily="34" charset="0"/>
            </a:endParaRPr>
          </a:p>
        </p:txBody>
      </p:sp>
      <p:sp>
        <p:nvSpPr>
          <p:cNvPr id="11277" name="TextBox 53"/>
          <p:cNvSpPr>
            <a:spLocks noChangeArrowheads="1"/>
          </p:cNvSpPr>
          <p:nvPr/>
        </p:nvSpPr>
        <p:spPr bwMode="auto">
          <a:xfrm>
            <a:off x="2495550" y="1089025"/>
            <a:ext cx="1462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r>
              <a:rPr lang="zh-CN" altLang="en-US" sz="1200" b="1" dirty="0">
                <a:solidFill>
                  <a:srgbClr val="7F7F7F"/>
                </a:solidFill>
                <a:sym typeface="微软雅黑" panose="020B0503020204020204" pitchFamily="34" charset="-122"/>
              </a:rPr>
              <a:t>单击此处添加标题</a:t>
            </a:r>
            <a:endParaRPr lang="zh-CN" altLang="en-US" sz="1800" dirty="0">
              <a:solidFill>
                <a:srgbClr val="7F7F7F"/>
              </a:solidFill>
              <a:latin typeface="Arial" panose="020B0604020202020204" pitchFamily="34" charset="0"/>
            </a:endParaRPr>
          </a:p>
        </p:txBody>
      </p:sp>
      <p:sp>
        <p:nvSpPr>
          <p:cNvPr id="11278" name="TextBox 53"/>
          <p:cNvSpPr>
            <a:spLocks noChangeArrowheads="1"/>
          </p:cNvSpPr>
          <p:nvPr/>
        </p:nvSpPr>
        <p:spPr bwMode="auto">
          <a:xfrm>
            <a:off x="4206875" y="1536700"/>
            <a:ext cx="1463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r>
              <a:rPr lang="zh-CN" altLang="en-US" sz="1200" b="1">
                <a:solidFill>
                  <a:srgbClr val="7F7F7F"/>
                </a:solidFill>
                <a:sym typeface="微软雅黑" panose="020B0503020204020204" pitchFamily="34" charset="-122"/>
              </a:rPr>
              <a:t>单击此处添加标题</a:t>
            </a:r>
            <a:endParaRPr lang="zh-CN" altLang="en-US" sz="1800">
              <a:solidFill>
                <a:srgbClr val="7F7F7F"/>
              </a:solidFill>
              <a:latin typeface="Arial" panose="020B0604020202020204" pitchFamily="34" charset="0"/>
            </a:endParaRPr>
          </a:p>
        </p:txBody>
      </p:sp>
      <p:sp>
        <p:nvSpPr>
          <p:cNvPr id="11279" name="TextBox 53"/>
          <p:cNvSpPr>
            <a:spLocks noChangeArrowheads="1"/>
          </p:cNvSpPr>
          <p:nvPr/>
        </p:nvSpPr>
        <p:spPr bwMode="auto">
          <a:xfrm>
            <a:off x="5694363" y="955675"/>
            <a:ext cx="14620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eaLnBrk="1" fontAlgn="base" hangingPunct="1"/>
            <a:r>
              <a:rPr lang="zh-CN" altLang="en-US" sz="1200" b="1">
                <a:solidFill>
                  <a:srgbClr val="7F7F7F"/>
                </a:solidFill>
                <a:sym typeface="微软雅黑" panose="020B0503020204020204" pitchFamily="34" charset="-122"/>
              </a:rPr>
              <a:t>单击此处添加标题</a:t>
            </a:r>
            <a:endParaRPr lang="zh-CN" altLang="en-US" sz="1800">
              <a:solidFill>
                <a:srgbClr val="7F7F7F"/>
              </a:solidFill>
              <a:latin typeface="Arial" panose="020B0604020202020204" pitchFamily="34" charset="0"/>
            </a:endParaRPr>
          </a:p>
        </p:txBody>
      </p:sp>
      <p:sp>
        <p:nvSpPr>
          <p:cNvPr id="15" name="TextBox 14"/>
          <p:cNvSpPr txBox="1"/>
          <p:nvPr/>
        </p:nvSpPr>
        <p:spPr>
          <a:xfrm>
            <a:off x="1139429" y="4325098"/>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16"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7" name="直接连接符 16"/>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3" presetClass="entr" presetSubtype="16" fill="hold" nodeType="afterEffect">
                                  <p:stCondLst>
                                    <p:cond delay="0"/>
                                  </p:stCondLst>
                                  <p:childTnLst>
                                    <p:set>
                                      <p:cBhvr>
                                        <p:cTn id="13" dur="1" fill="hold">
                                          <p:stCondLst>
                                            <p:cond delay="0"/>
                                          </p:stCondLst>
                                        </p:cTn>
                                        <p:tgtEl>
                                          <p:spTgt spid="11273"/>
                                        </p:tgtEl>
                                        <p:attrNameLst>
                                          <p:attrName>style.visibility</p:attrName>
                                        </p:attrNameLst>
                                      </p:cBhvr>
                                      <p:to>
                                        <p:strVal val="visible"/>
                                      </p:to>
                                    </p:set>
                                    <p:anim calcmode="lin" valueType="num">
                                      <p:cBhvr>
                                        <p:cTn id="14" dur="500" fill="hold"/>
                                        <p:tgtEl>
                                          <p:spTgt spid="11273"/>
                                        </p:tgtEl>
                                        <p:attrNameLst>
                                          <p:attrName>ppt_w</p:attrName>
                                        </p:attrNameLst>
                                      </p:cBhvr>
                                      <p:tavLst>
                                        <p:tav tm="0">
                                          <p:val>
                                            <p:fltVal val="0"/>
                                          </p:val>
                                        </p:tav>
                                        <p:tav tm="100000">
                                          <p:val>
                                            <p:strVal val="#ppt_w"/>
                                          </p:val>
                                        </p:tav>
                                      </p:tavLst>
                                    </p:anim>
                                    <p:anim calcmode="lin" valueType="num">
                                      <p:cBhvr>
                                        <p:cTn id="15" dur="500" fill="hold"/>
                                        <p:tgtEl>
                                          <p:spTgt spid="11273"/>
                                        </p:tgtEl>
                                        <p:attrNameLst>
                                          <p:attrName>ppt_h</p:attrName>
                                        </p:attrNameLst>
                                      </p:cBhvr>
                                      <p:tavLst>
                                        <p:tav tm="0">
                                          <p:val>
                                            <p:flt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11267"/>
                                        </p:tgtEl>
                                        <p:attrNameLst>
                                          <p:attrName>style.visibility</p:attrName>
                                        </p:attrNameLst>
                                      </p:cBhvr>
                                      <p:to>
                                        <p:strVal val="visible"/>
                                      </p:to>
                                    </p:set>
                                    <p:anim calcmode="lin" valueType="num">
                                      <p:cBhvr>
                                        <p:cTn id="18" dur="500" fill="hold"/>
                                        <p:tgtEl>
                                          <p:spTgt spid="11267"/>
                                        </p:tgtEl>
                                        <p:attrNameLst>
                                          <p:attrName>ppt_w</p:attrName>
                                        </p:attrNameLst>
                                      </p:cBhvr>
                                      <p:tavLst>
                                        <p:tav tm="0">
                                          <p:val>
                                            <p:fltVal val="0"/>
                                          </p:val>
                                        </p:tav>
                                        <p:tav tm="100000">
                                          <p:val>
                                            <p:strVal val="#ppt_w"/>
                                          </p:val>
                                        </p:tav>
                                      </p:tavLst>
                                    </p:anim>
                                    <p:anim calcmode="lin" valueType="num">
                                      <p:cBhvr>
                                        <p:cTn id="19" dur="500" fill="hold"/>
                                        <p:tgtEl>
                                          <p:spTgt spid="11267"/>
                                        </p:tgtEl>
                                        <p:attrNameLst>
                                          <p:attrName>ppt_h</p:attrName>
                                        </p:attrNameLst>
                                      </p:cBhvr>
                                      <p:tavLst>
                                        <p:tav tm="0">
                                          <p:val>
                                            <p:flt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11270"/>
                                        </p:tgtEl>
                                        <p:attrNameLst>
                                          <p:attrName>style.visibility</p:attrName>
                                        </p:attrNameLst>
                                      </p:cBhvr>
                                      <p:to>
                                        <p:strVal val="visible"/>
                                      </p:to>
                                    </p:set>
                                    <p:anim calcmode="lin" valueType="num">
                                      <p:cBhvr>
                                        <p:cTn id="22" dur="500" fill="hold"/>
                                        <p:tgtEl>
                                          <p:spTgt spid="11270"/>
                                        </p:tgtEl>
                                        <p:attrNameLst>
                                          <p:attrName>ppt_w</p:attrName>
                                        </p:attrNameLst>
                                      </p:cBhvr>
                                      <p:tavLst>
                                        <p:tav tm="0">
                                          <p:val>
                                            <p:fltVal val="0"/>
                                          </p:val>
                                        </p:tav>
                                        <p:tav tm="100000">
                                          <p:val>
                                            <p:strVal val="#ppt_w"/>
                                          </p:val>
                                        </p:tav>
                                      </p:tavLst>
                                    </p:anim>
                                    <p:anim calcmode="lin" valueType="num">
                                      <p:cBhvr>
                                        <p:cTn id="23" dur="500" fill="hold"/>
                                        <p:tgtEl>
                                          <p:spTgt spid="11270"/>
                                        </p:tgtEl>
                                        <p:attrNameLst>
                                          <p:attrName>ppt_h</p:attrName>
                                        </p:attrNameLst>
                                      </p:cBhvr>
                                      <p:tavLst>
                                        <p:tav tm="0">
                                          <p:val>
                                            <p:fltVal val="0"/>
                                          </p:val>
                                        </p:tav>
                                        <p:tav tm="100000">
                                          <p:val>
                                            <p:strVal val="#ppt_h"/>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11276"/>
                                        </p:tgtEl>
                                        <p:attrNameLst>
                                          <p:attrName>style.visibility</p:attrName>
                                        </p:attrNameLst>
                                      </p:cBhvr>
                                      <p:to>
                                        <p:strVal val="visible"/>
                                      </p:to>
                                    </p:set>
                                    <p:anim calcmode="lin" valueType="num">
                                      <p:cBhvr>
                                        <p:cTn id="27" dur="500" fill="hold"/>
                                        <p:tgtEl>
                                          <p:spTgt spid="11276"/>
                                        </p:tgtEl>
                                        <p:attrNameLst>
                                          <p:attrName>ppt_x</p:attrName>
                                        </p:attrNameLst>
                                      </p:cBhvr>
                                      <p:tavLst>
                                        <p:tav tm="0">
                                          <p:val>
                                            <p:strVal val="0-#ppt_w/2"/>
                                          </p:val>
                                        </p:tav>
                                        <p:tav tm="100000">
                                          <p:val>
                                            <p:strVal val="#ppt_x"/>
                                          </p:val>
                                        </p:tav>
                                      </p:tavLst>
                                    </p:anim>
                                    <p:anim calcmode="lin" valueType="num">
                                      <p:cBhvr>
                                        <p:cTn id="28" dur="500" fill="hold"/>
                                        <p:tgtEl>
                                          <p:spTgt spid="11276"/>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8" presetClass="emph" presetSubtype="0" fill="hold" nodeType="afterEffect">
                                  <p:stCondLst>
                                    <p:cond delay="0"/>
                                  </p:stCondLst>
                                  <p:childTnLst>
                                    <p:animRot by="21600000">
                                      <p:cBhvr>
                                        <p:cTn id="31" dur="2000" fill="hold"/>
                                        <p:tgtEl>
                                          <p:spTgt spid="11273"/>
                                        </p:tgtEl>
                                        <p:attrNameLst>
                                          <p:attrName>r</p:attrName>
                                        </p:attrNameLst>
                                      </p:cBhvr>
                                    </p:animRot>
                                  </p:childTnLst>
                                </p:cTn>
                              </p:par>
                              <p:par>
                                <p:cTn id="32" presetID="8" presetClass="emph" presetSubtype="0" fill="hold" nodeType="withEffect">
                                  <p:stCondLst>
                                    <p:cond delay="0"/>
                                  </p:stCondLst>
                                  <p:childTnLst>
                                    <p:animRot by="21600000">
                                      <p:cBhvr>
                                        <p:cTn id="33" dur="2000" fill="hold"/>
                                        <p:tgtEl>
                                          <p:spTgt spid="11267"/>
                                        </p:tgtEl>
                                        <p:attrNameLst>
                                          <p:attrName>r</p:attrName>
                                        </p:attrNameLst>
                                      </p:cBhvr>
                                    </p:animRot>
                                  </p:childTnLst>
                                </p:cTn>
                              </p:par>
                              <p:par>
                                <p:cTn id="34" presetID="8" presetClass="emph" presetSubtype="0" fill="hold" nodeType="withEffect">
                                  <p:stCondLst>
                                    <p:cond delay="0"/>
                                  </p:stCondLst>
                                  <p:childTnLst>
                                    <p:animRot by="21600000">
                                      <p:cBhvr>
                                        <p:cTn id="35" dur="2000" fill="hold"/>
                                        <p:tgtEl>
                                          <p:spTgt spid="11270"/>
                                        </p:tgtEl>
                                        <p:attrNameLst>
                                          <p:attrName>r</p:attrName>
                                        </p:attrNameLst>
                                      </p:cBhvr>
                                    </p:animRot>
                                  </p:childTnLst>
                                </p:cTn>
                              </p:par>
                              <p:par>
                                <p:cTn id="36" presetID="47" presetClass="entr" presetSubtype="0" fill="hold" grpId="0" nodeType="withEffect">
                                  <p:stCondLst>
                                    <p:cond delay="0"/>
                                  </p:stCondLst>
                                  <p:childTnLst>
                                    <p:set>
                                      <p:cBhvr>
                                        <p:cTn id="37" dur="1" fill="hold">
                                          <p:stCondLst>
                                            <p:cond delay="0"/>
                                          </p:stCondLst>
                                        </p:cTn>
                                        <p:tgtEl>
                                          <p:spTgt spid="11277"/>
                                        </p:tgtEl>
                                        <p:attrNameLst>
                                          <p:attrName>style.visibility</p:attrName>
                                        </p:attrNameLst>
                                      </p:cBhvr>
                                      <p:to>
                                        <p:strVal val="visible"/>
                                      </p:to>
                                    </p:set>
                                    <p:animEffect>
                                      <p:cBhvr>
                                        <p:cTn id="38" dur="1000"/>
                                        <p:tgtEl>
                                          <p:spTgt spid="11277"/>
                                        </p:tgtEl>
                                      </p:cBhvr>
                                    </p:animEffect>
                                    <p:anim calcmode="lin" valueType="num">
                                      <p:cBhvr>
                                        <p:cTn id="39" dur="1000" fill="hold"/>
                                        <p:tgtEl>
                                          <p:spTgt spid="11277"/>
                                        </p:tgtEl>
                                        <p:attrNameLst>
                                          <p:attrName>ppt_x</p:attrName>
                                        </p:attrNameLst>
                                      </p:cBhvr>
                                      <p:tavLst>
                                        <p:tav tm="0">
                                          <p:val>
                                            <p:strVal val="#ppt_x"/>
                                          </p:val>
                                        </p:tav>
                                        <p:tav tm="100000">
                                          <p:val>
                                            <p:strVal val="#ppt_x"/>
                                          </p:val>
                                        </p:tav>
                                      </p:tavLst>
                                    </p:anim>
                                    <p:anim calcmode="lin" valueType="num">
                                      <p:cBhvr>
                                        <p:cTn id="40" dur="1000" fill="hold"/>
                                        <p:tgtEl>
                                          <p:spTgt spid="11277"/>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11278"/>
                                        </p:tgtEl>
                                        <p:attrNameLst>
                                          <p:attrName>style.visibility</p:attrName>
                                        </p:attrNameLst>
                                      </p:cBhvr>
                                      <p:to>
                                        <p:strVal val="visible"/>
                                      </p:to>
                                    </p:set>
                                    <p:animEffect>
                                      <p:cBhvr>
                                        <p:cTn id="43" dur="1000"/>
                                        <p:tgtEl>
                                          <p:spTgt spid="11278"/>
                                        </p:tgtEl>
                                      </p:cBhvr>
                                    </p:animEffect>
                                    <p:anim calcmode="lin" valueType="num">
                                      <p:cBhvr>
                                        <p:cTn id="44" dur="1000" fill="hold"/>
                                        <p:tgtEl>
                                          <p:spTgt spid="11278"/>
                                        </p:tgtEl>
                                        <p:attrNameLst>
                                          <p:attrName>ppt_x</p:attrName>
                                        </p:attrNameLst>
                                      </p:cBhvr>
                                      <p:tavLst>
                                        <p:tav tm="0">
                                          <p:val>
                                            <p:strVal val="#ppt_x"/>
                                          </p:val>
                                        </p:tav>
                                        <p:tav tm="100000">
                                          <p:val>
                                            <p:strVal val="#ppt_x"/>
                                          </p:val>
                                        </p:tav>
                                      </p:tavLst>
                                    </p:anim>
                                    <p:anim calcmode="lin" valueType="num">
                                      <p:cBhvr>
                                        <p:cTn id="45" dur="1000" fill="hold"/>
                                        <p:tgtEl>
                                          <p:spTgt spid="11278"/>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11279"/>
                                        </p:tgtEl>
                                        <p:attrNameLst>
                                          <p:attrName>style.visibility</p:attrName>
                                        </p:attrNameLst>
                                      </p:cBhvr>
                                      <p:to>
                                        <p:strVal val="visible"/>
                                      </p:to>
                                    </p:set>
                                    <p:animEffect>
                                      <p:cBhvr>
                                        <p:cTn id="48" dur="1000"/>
                                        <p:tgtEl>
                                          <p:spTgt spid="11279"/>
                                        </p:tgtEl>
                                      </p:cBhvr>
                                    </p:animEffect>
                                    <p:anim calcmode="lin" valueType="num">
                                      <p:cBhvr>
                                        <p:cTn id="49" dur="1000" fill="hold"/>
                                        <p:tgtEl>
                                          <p:spTgt spid="11279"/>
                                        </p:tgtEl>
                                        <p:attrNameLst>
                                          <p:attrName>ppt_x</p:attrName>
                                        </p:attrNameLst>
                                      </p:cBhvr>
                                      <p:tavLst>
                                        <p:tav tm="0">
                                          <p:val>
                                            <p:strVal val="#ppt_x"/>
                                          </p:val>
                                        </p:tav>
                                        <p:tav tm="100000">
                                          <p:val>
                                            <p:strVal val="#ppt_x"/>
                                          </p:val>
                                        </p:tav>
                                      </p:tavLst>
                                    </p:anim>
                                    <p:anim calcmode="lin" valueType="num">
                                      <p:cBhvr>
                                        <p:cTn id="50" dur="1000" fill="hold"/>
                                        <p:tgtEl>
                                          <p:spTgt spid="11279"/>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bldLvl="0" animBg="1" autoUpdateAnimBg="0"/>
      <p:bldP spid="11277" grpId="0" bldLvl="0" autoUpdateAnimBg="0"/>
      <p:bldP spid="11278" grpId="0" bldLvl="0" autoUpdateAnimBg="0"/>
      <p:bldP spid="11279" grpId="0" bldLvl="0" autoUpdateAnimBg="0"/>
      <p:bldP spid="15"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矩形 1"/>
          <p:cNvSpPr>
            <a:spLocks noChangeArrowheads="1"/>
          </p:cNvSpPr>
          <p:nvPr/>
        </p:nvSpPr>
        <p:spPr bwMode="auto">
          <a:xfrm>
            <a:off x="1295218" y="1414463"/>
            <a:ext cx="2536825" cy="1270000"/>
          </a:xfrm>
          <a:custGeom>
            <a:avLst/>
            <a:gdLst>
              <a:gd name="T0" fmla="*/ 0 w 3168352"/>
              <a:gd name="T1" fmla="*/ 0 h 1584176"/>
              <a:gd name="T2" fmla="*/ 3168352 w 3168352"/>
              <a:gd name="T3" fmla="*/ 1584176 h 1584176"/>
            </a:gdLst>
            <a:ahLst/>
            <a:cxnLst/>
            <a:rect l="T0" t="T1" r="T2" b="T3"/>
            <a:pathLst>
              <a:path w="3168352" h="1584176">
                <a:moveTo>
                  <a:pt x="0" y="0"/>
                </a:moveTo>
                <a:lnTo>
                  <a:pt x="3168352" y="0"/>
                </a:lnTo>
                <a:lnTo>
                  <a:pt x="3168352" y="3841"/>
                </a:lnTo>
                <a:cubicBezTo>
                  <a:pt x="2588276" y="310525"/>
                  <a:pt x="2179467" y="897330"/>
                  <a:pt x="2122331" y="1584176"/>
                </a:cubicBezTo>
                <a:lnTo>
                  <a:pt x="0" y="1584176"/>
                </a:lnTo>
                <a:close/>
              </a:path>
            </a:pathLst>
          </a:custGeom>
          <a:solidFill>
            <a:schemeClr val="accent2"/>
          </a:solidFill>
          <a:ln>
            <a:noFill/>
          </a:ln>
        </p:spPr>
        <p:txBody>
          <a:bodyPr anchor="ctr"/>
          <a:lstStyle/>
          <a:p>
            <a:pPr eaLnBrk="1" fontAlgn="base" hangingPunct="1"/>
            <a:endParaRPr lang="zh-CN" altLang="en-US" sz="1200">
              <a:solidFill>
                <a:srgbClr val="F8F8F8"/>
              </a:solidFill>
              <a:ea typeface="微软雅黑" panose="020B0503020204020204" pitchFamily="34" charset="-122"/>
              <a:sym typeface="Verdana" panose="020B0604030504040204" pitchFamily="34" charset="0"/>
            </a:endParaRPr>
          </a:p>
        </p:txBody>
      </p:sp>
      <p:sp>
        <p:nvSpPr>
          <p:cNvPr id="35844" name="矩形 7"/>
          <p:cNvSpPr>
            <a:spLocks noChangeArrowheads="1"/>
          </p:cNvSpPr>
          <p:nvPr/>
        </p:nvSpPr>
        <p:spPr bwMode="auto">
          <a:xfrm>
            <a:off x="5311593" y="1414463"/>
            <a:ext cx="2536825" cy="1270000"/>
          </a:xfrm>
          <a:custGeom>
            <a:avLst/>
            <a:gdLst>
              <a:gd name="T0" fmla="*/ 0 w 3166201"/>
              <a:gd name="T1" fmla="*/ 0 h 1584176"/>
              <a:gd name="T2" fmla="*/ 3166201 w 3166201"/>
              <a:gd name="T3" fmla="*/ 1584176 h 1584176"/>
            </a:gdLst>
            <a:ahLst/>
            <a:cxnLst/>
            <a:rect l="T0" t="T1" r="T2" b="T3"/>
            <a:pathLst>
              <a:path w="3166201" h="1584176">
                <a:moveTo>
                  <a:pt x="0" y="0"/>
                </a:moveTo>
                <a:lnTo>
                  <a:pt x="3166201" y="0"/>
                </a:lnTo>
                <a:lnTo>
                  <a:pt x="3166201" y="1584176"/>
                </a:lnTo>
                <a:lnTo>
                  <a:pt x="1053993" y="1584176"/>
                </a:lnTo>
                <a:cubicBezTo>
                  <a:pt x="996594" y="894244"/>
                  <a:pt x="584367" y="305252"/>
                  <a:pt x="0" y="0"/>
                </a:cubicBezTo>
                <a:close/>
              </a:path>
            </a:pathLst>
          </a:custGeom>
          <a:solidFill>
            <a:schemeClr val="accent1"/>
          </a:solidFill>
          <a:ln>
            <a:noFill/>
          </a:ln>
        </p:spPr>
        <p:txBody>
          <a:bodyPr anchor="ctr"/>
          <a:lstStyle/>
          <a:p>
            <a:pPr eaLnBrk="1" fontAlgn="base" hangingPunct="1"/>
            <a:endParaRPr lang="zh-CN" altLang="en-US" sz="1200">
              <a:solidFill>
                <a:srgbClr val="F8F8F8"/>
              </a:solidFill>
              <a:ea typeface="微软雅黑" panose="020B0503020204020204" pitchFamily="34" charset="-122"/>
              <a:sym typeface="Verdana" panose="020B0604030504040204" pitchFamily="34" charset="0"/>
            </a:endParaRPr>
          </a:p>
        </p:txBody>
      </p:sp>
      <p:sp>
        <p:nvSpPr>
          <p:cNvPr id="35845" name="矩形 8"/>
          <p:cNvSpPr>
            <a:spLocks noChangeArrowheads="1"/>
          </p:cNvSpPr>
          <p:nvPr/>
        </p:nvSpPr>
        <p:spPr bwMode="auto">
          <a:xfrm>
            <a:off x="1295218" y="2946400"/>
            <a:ext cx="2524125" cy="1270000"/>
          </a:xfrm>
          <a:custGeom>
            <a:avLst/>
            <a:gdLst>
              <a:gd name="T0" fmla="*/ 0 w 3149815"/>
              <a:gd name="T1" fmla="*/ 0 h 1584176"/>
              <a:gd name="T2" fmla="*/ 3149815 w 3149815"/>
              <a:gd name="T3" fmla="*/ 1584176 h 1584176"/>
            </a:gdLst>
            <a:ahLst/>
            <a:cxnLst/>
            <a:rect l="T0" t="T1" r="T2" b="T3"/>
            <a:pathLst>
              <a:path w="3149815" h="1584176">
                <a:moveTo>
                  <a:pt x="0" y="0"/>
                </a:moveTo>
                <a:lnTo>
                  <a:pt x="2121681" y="0"/>
                </a:lnTo>
                <a:cubicBezTo>
                  <a:pt x="2173814" y="685187"/>
                  <a:pt x="2576164" y="1272266"/>
                  <a:pt x="3149815" y="1584176"/>
                </a:cubicBezTo>
                <a:lnTo>
                  <a:pt x="0" y="1584176"/>
                </a:lnTo>
                <a:close/>
              </a:path>
            </a:pathLst>
          </a:custGeom>
          <a:solidFill>
            <a:schemeClr val="accent1"/>
          </a:solidFill>
          <a:ln>
            <a:noFill/>
          </a:ln>
        </p:spPr>
        <p:txBody>
          <a:bodyPr anchor="ctr"/>
          <a:lstStyle/>
          <a:p>
            <a:pPr eaLnBrk="1" fontAlgn="base" hangingPunct="1"/>
            <a:endParaRPr lang="zh-CN" altLang="en-US" sz="1200">
              <a:solidFill>
                <a:srgbClr val="F8F8F8"/>
              </a:solidFill>
              <a:ea typeface="微软雅黑" panose="020B0503020204020204" pitchFamily="34" charset="-122"/>
              <a:sym typeface="Verdana" panose="020B0604030504040204" pitchFamily="34" charset="0"/>
            </a:endParaRPr>
          </a:p>
        </p:txBody>
      </p:sp>
      <p:sp>
        <p:nvSpPr>
          <p:cNvPr id="35846" name="矩形 9"/>
          <p:cNvSpPr>
            <a:spLocks noChangeArrowheads="1"/>
          </p:cNvSpPr>
          <p:nvPr/>
        </p:nvSpPr>
        <p:spPr bwMode="auto">
          <a:xfrm>
            <a:off x="5332231" y="2946400"/>
            <a:ext cx="2516187" cy="1270000"/>
          </a:xfrm>
          <a:custGeom>
            <a:avLst/>
            <a:gdLst>
              <a:gd name="T0" fmla="*/ 0 w 3139691"/>
              <a:gd name="T1" fmla="*/ 0 h 1584176"/>
              <a:gd name="T2" fmla="*/ 3139691 w 3139691"/>
              <a:gd name="T3" fmla="*/ 1584176 h 1584176"/>
            </a:gdLst>
            <a:ahLst/>
            <a:cxnLst/>
            <a:rect l="T0" t="T1" r="T2" b="T3"/>
            <a:pathLst>
              <a:path w="3139691" h="1584176">
                <a:moveTo>
                  <a:pt x="1028133" y="0"/>
                </a:moveTo>
                <a:lnTo>
                  <a:pt x="3139691" y="0"/>
                </a:lnTo>
                <a:lnTo>
                  <a:pt x="3139691" y="1584176"/>
                </a:lnTo>
                <a:lnTo>
                  <a:pt x="0" y="1584176"/>
                </a:lnTo>
                <a:cubicBezTo>
                  <a:pt x="573650" y="1272266"/>
                  <a:pt x="976000" y="685187"/>
                  <a:pt x="1028133" y="0"/>
                </a:cubicBezTo>
                <a:close/>
              </a:path>
            </a:pathLst>
          </a:custGeom>
          <a:solidFill>
            <a:schemeClr val="accent2"/>
          </a:solidFill>
          <a:ln>
            <a:noFill/>
          </a:ln>
        </p:spPr>
        <p:txBody>
          <a:bodyPr anchor="ctr"/>
          <a:lstStyle/>
          <a:p>
            <a:pPr eaLnBrk="1" fontAlgn="base" hangingPunct="1"/>
            <a:endParaRPr lang="zh-CN" altLang="en-US" sz="1200">
              <a:solidFill>
                <a:srgbClr val="F8F8F8"/>
              </a:solidFill>
              <a:ea typeface="微软雅黑" panose="020B0503020204020204" pitchFamily="34" charset="-122"/>
              <a:sym typeface="Verdana" panose="020B0604030504040204" pitchFamily="34" charset="0"/>
            </a:endParaRPr>
          </a:p>
        </p:txBody>
      </p:sp>
      <p:sp>
        <p:nvSpPr>
          <p:cNvPr id="35848" name="TextBox 1"/>
          <p:cNvSpPr>
            <a:spLocks noChangeArrowheads="1"/>
          </p:cNvSpPr>
          <p:nvPr/>
        </p:nvSpPr>
        <p:spPr bwMode="auto">
          <a:xfrm>
            <a:off x="1371418" y="1582738"/>
            <a:ext cx="1600200" cy="915987"/>
          </a:xfrm>
          <a:prstGeom prst="rect">
            <a:avLst/>
          </a:prstGeom>
          <a:noFill/>
          <a:ln>
            <a:noFill/>
          </a:ln>
          <a:extLst>
            <a:ext uri="{909E8E84-426E-40DD-AFC4-6F175D3DCCD1}">
              <a14:hiddenFill xmlns:a14="http://schemas.microsoft.com/office/drawing/2010/main">
                <a:solidFill>
                  <a:srgbClr val="D12E0D"/>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50000"/>
              </a:lnSpc>
            </a:pPr>
            <a:r>
              <a:rPr lang="zh-CN" altLang="en-US" sz="1200">
                <a:solidFill>
                  <a:srgbClr val="F8F8F8"/>
                </a:solidFill>
                <a:latin typeface="Calibri" panose="020F0502020204030204" pitchFamily="34" charset="0"/>
                <a:ea typeface="微软雅黑" panose="020B0503020204020204" pitchFamily="34" charset="-122"/>
                <a:sym typeface="Calibri" panose="020F0502020204030204" pitchFamily="34" charset="0"/>
              </a:rPr>
              <a:t>单击此处添加文本单击此处添加文本单击此处添加文本</a:t>
            </a:r>
            <a:endParaRPr lang="zh-CN" altLang="en-US">
              <a:solidFill>
                <a:srgbClr val="F8F8F8"/>
              </a:solidFill>
              <a:ea typeface="微软雅黑" panose="020B0503020204020204" pitchFamily="34" charset="-122"/>
            </a:endParaRPr>
          </a:p>
        </p:txBody>
      </p:sp>
      <p:sp>
        <p:nvSpPr>
          <p:cNvPr id="35849" name="TextBox 1"/>
          <p:cNvSpPr>
            <a:spLocks noChangeArrowheads="1"/>
          </p:cNvSpPr>
          <p:nvPr/>
        </p:nvSpPr>
        <p:spPr bwMode="auto">
          <a:xfrm>
            <a:off x="1371418" y="3106738"/>
            <a:ext cx="16002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l" eaLnBrk="1" fontAlgn="base" hangingPunct="1">
              <a:lnSpc>
                <a:spcPct val="150000"/>
              </a:lnSpc>
            </a:pPr>
            <a:r>
              <a:rPr lang="zh-CN" altLang="en-US" sz="1200">
                <a:solidFill>
                  <a:srgbClr val="F8F8F8"/>
                </a:solidFill>
                <a:latin typeface="Calibri" panose="020F0502020204030204" pitchFamily="34" charset="0"/>
                <a:ea typeface="微软雅黑" panose="020B0503020204020204" pitchFamily="34" charset="-122"/>
                <a:sym typeface="Calibri" panose="020F0502020204030204" pitchFamily="34" charset="0"/>
              </a:rPr>
              <a:t>单击此处添加文本单击此处添加文本单击此处添加文本</a:t>
            </a:r>
            <a:endParaRPr lang="zh-CN" altLang="en-US">
              <a:solidFill>
                <a:srgbClr val="F8F8F8"/>
              </a:solidFill>
              <a:ea typeface="微软雅黑" panose="020B0503020204020204" pitchFamily="34" charset="-122"/>
            </a:endParaRPr>
          </a:p>
        </p:txBody>
      </p:sp>
      <p:sp>
        <p:nvSpPr>
          <p:cNvPr id="35850" name="TextBox 1"/>
          <p:cNvSpPr>
            <a:spLocks noChangeArrowheads="1"/>
          </p:cNvSpPr>
          <p:nvPr/>
        </p:nvSpPr>
        <p:spPr bwMode="auto">
          <a:xfrm>
            <a:off x="6172018" y="1581150"/>
            <a:ext cx="1600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lnSpc>
                <a:spcPct val="150000"/>
              </a:lnSpc>
            </a:pPr>
            <a:r>
              <a:rPr lang="zh-CN" altLang="en-US" sz="1200">
                <a:solidFill>
                  <a:srgbClr val="F8F8F8"/>
                </a:solidFill>
                <a:latin typeface="Calibri" panose="020F0502020204030204" pitchFamily="34" charset="0"/>
                <a:ea typeface="微软雅黑" panose="020B0503020204020204" pitchFamily="34" charset="-122"/>
                <a:sym typeface="Calibri" panose="020F0502020204030204" pitchFamily="34" charset="0"/>
              </a:rPr>
              <a:t>单击此处添加文本单击此处添加文本单击此处添加文本</a:t>
            </a:r>
            <a:endParaRPr lang="zh-CN" altLang="en-US">
              <a:solidFill>
                <a:srgbClr val="F8F8F8"/>
              </a:solidFill>
              <a:ea typeface="微软雅黑" panose="020B0503020204020204" pitchFamily="34" charset="-122"/>
            </a:endParaRPr>
          </a:p>
        </p:txBody>
      </p:sp>
      <p:sp>
        <p:nvSpPr>
          <p:cNvPr id="35851" name="TextBox 1"/>
          <p:cNvSpPr>
            <a:spLocks noChangeArrowheads="1"/>
          </p:cNvSpPr>
          <p:nvPr/>
        </p:nvSpPr>
        <p:spPr bwMode="auto">
          <a:xfrm>
            <a:off x="6172018" y="3105150"/>
            <a:ext cx="1600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pPr algn="r" eaLnBrk="1" fontAlgn="base" hangingPunct="1">
              <a:lnSpc>
                <a:spcPct val="150000"/>
              </a:lnSpc>
            </a:pPr>
            <a:r>
              <a:rPr lang="zh-CN" altLang="en-US" sz="1200">
                <a:solidFill>
                  <a:srgbClr val="F8F8F8"/>
                </a:solidFill>
                <a:latin typeface="Calibri" panose="020F0502020204030204" pitchFamily="34" charset="0"/>
                <a:ea typeface="微软雅黑" panose="020B0503020204020204" pitchFamily="34" charset="-122"/>
                <a:sym typeface="Calibri" panose="020F0502020204030204" pitchFamily="34" charset="0"/>
              </a:rPr>
              <a:t>单击此处添加文本单击此处添加文本单击此处添加文本</a:t>
            </a:r>
            <a:endParaRPr lang="zh-CN" altLang="en-US">
              <a:solidFill>
                <a:srgbClr val="F8F8F8"/>
              </a:solidFill>
              <a:ea typeface="微软雅黑" panose="020B0503020204020204" pitchFamily="34" charset="-122"/>
            </a:endParaRPr>
          </a:p>
        </p:txBody>
      </p:sp>
      <p:sp>
        <p:nvSpPr>
          <p:cNvPr id="35856" name="椭圆 4"/>
          <p:cNvSpPr>
            <a:spLocks noChangeArrowheads="1"/>
          </p:cNvSpPr>
          <p:nvPr/>
        </p:nvSpPr>
        <p:spPr bwMode="auto">
          <a:xfrm>
            <a:off x="3124018" y="1354138"/>
            <a:ext cx="2895600" cy="2889250"/>
          </a:xfrm>
          <a:prstGeom prst="ellipse">
            <a:avLst/>
          </a:prstGeom>
          <a:solidFill>
            <a:schemeClr val="accent1"/>
          </a:solidFill>
          <a:ln>
            <a:noFill/>
          </a:ln>
        </p:spPr>
        <p:txBody>
          <a:bodyPr anchor="ctr"/>
          <a:lstStyle/>
          <a:p>
            <a:pPr eaLnBrk="1" fontAlgn="base" hangingPunct="1">
              <a:lnSpc>
                <a:spcPct val="120000"/>
              </a:lnSpc>
            </a:pPr>
            <a:r>
              <a:rPr lang="zh-CN" altLang="en-US" b="1">
                <a:solidFill>
                  <a:srgbClr val="FFFFFF"/>
                </a:solidFill>
                <a:ea typeface="微软雅黑" panose="020B0503020204020204" pitchFamily="34" charset="-122"/>
                <a:sym typeface="Verdana" panose="020B0604030504040204" pitchFamily="34" charset="0"/>
              </a:rPr>
              <a:t>单击此处添加标题</a:t>
            </a:r>
            <a:endParaRPr lang="zh-CN" altLang="en-US">
              <a:ea typeface="微软雅黑" panose="020B0503020204020204" pitchFamily="34" charset="-122"/>
            </a:endParaRPr>
          </a:p>
        </p:txBody>
      </p:sp>
      <p:sp>
        <p:nvSpPr>
          <p:cNvPr id="11" name="TextBox 10"/>
          <p:cNvSpPr txBox="1"/>
          <p:nvPr/>
        </p:nvSpPr>
        <p:spPr>
          <a:xfrm>
            <a:off x="1142910" y="4373750"/>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12"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13" name="直接连接符 12"/>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35843"/>
                                        </p:tgtEl>
                                        <p:attrNameLst>
                                          <p:attrName>style.visibility</p:attrName>
                                        </p:attrNameLst>
                                      </p:cBhvr>
                                      <p:to>
                                        <p:strVal val="visible"/>
                                      </p:to>
                                    </p:set>
                                    <p:anim calcmode="lin" valueType="num">
                                      <p:cBhvr>
                                        <p:cTn id="14" dur="500" fill="hold"/>
                                        <p:tgtEl>
                                          <p:spTgt spid="35843"/>
                                        </p:tgtEl>
                                        <p:attrNameLst>
                                          <p:attrName>ppt_x</p:attrName>
                                        </p:attrNameLst>
                                      </p:cBhvr>
                                      <p:tavLst>
                                        <p:tav tm="0">
                                          <p:val>
                                            <p:strVal val="0-#ppt_w/2"/>
                                          </p:val>
                                        </p:tav>
                                        <p:tav tm="100000">
                                          <p:val>
                                            <p:strVal val="#ppt_x"/>
                                          </p:val>
                                        </p:tav>
                                      </p:tavLst>
                                    </p:anim>
                                    <p:anim calcmode="lin" valueType="num">
                                      <p:cBhvr>
                                        <p:cTn id="15" dur="500" fill="hold"/>
                                        <p:tgtEl>
                                          <p:spTgt spid="35843"/>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5845"/>
                                        </p:tgtEl>
                                        <p:attrNameLst>
                                          <p:attrName>style.visibility</p:attrName>
                                        </p:attrNameLst>
                                      </p:cBhvr>
                                      <p:to>
                                        <p:strVal val="visible"/>
                                      </p:to>
                                    </p:set>
                                    <p:anim calcmode="lin" valueType="num">
                                      <p:cBhvr>
                                        <p:cTn id="18" dur="500" fill="hold"/>
                                        <p:tgtEl>
                                          <p:spTgt spid="35845"/>
                                        </p:tgtEl>
                                        <p:attrNameLst>
                                          <p:attrName>ppt_x</p:attrName>
                                        </p:attrNameLst>
                                      </p:cBhvr>
                                      <p:tavLst>
                                        <p:tav tm="0">
                                          <p:val>
                                            <p:strVal val="0-#ppt_w/2"/>
                                          </p:val>
                                        </p:tav>
                                        <p:tav tm="100000">
                                          <p:val>
                                            <p:strVal val="#ppt_x"/>
                                          </p:val>
                                        </p:tav>
                                      </p:tavLst>
                                    </p:anim>
                                    <p:anim calcmode="lin" valueType="num">
                                      <p:cBhvr>
                                        <p:cTn id="19" dur="500" fill="hold"/>
                                        <p:tgtEl>
                                          <p:spTgt spid="3584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5844"/>
                                        </p:tgtEl>
                                        <p:attrNameLst>
                                          <p:attrName>style.visibility</p:attrName>
                                        </p:attrNameLst>
                                      </p:cBhvr>
                                      <p:to>
                                        <p:strVal val="visible"/>
                                      </p:to>
                                    </p:set>
                                    <p:anim calcmode="lin" valueType="num">
                                      <p:cBhvr>
                                        <p:cTn id="22" dur="500" fill="hold"/>
                                        <p:tgtEl>
                                          <p:spTgt spid="35844"/>
                                        </p:tgtEl>
                                        <p:attrNameLst>
                                          <p:attrName>ppt_x</p:attrName>
                                        </p:attrNameLst>
                                      </p:cBhvr>
                                      <p:tavLst>
                                        <p:tav tm="0">
                                          <p:val>
                                            <p:strVal val="1+#ppt_w/2"/>
                                          </p:val>
                                        </p:tav>
                                        <p:tav tm="100000">
                                          <p:val>
                                            <p:strVal val="#ppt_x"/>
                                          </p:val>
                                        </p:tav>
                                      </p:tavLst>
                                    </p:anim>
                                    <p:anim calcmode="lin" valueType="num">
                                      <p:cBhvr>
                                        <p:cTn id="23" dur="500" fill="hold"/>
                                        <p:tgtEl>
                                          <p:spTgt spid="3584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5846"/>
                                        </p:tgtEl>
                                        <p:attrNameLst>
                                          <p:attrName>style.visibility</p:attrName>
                                        </p:attrNameLst>
                                      </p:cBhvr>
                                      <p:to>
                                        <p:strVal val="visible"/>
                                      </p:to>
                                    </p:set>
                                    <p:anim calcmode="lin" valueType="num">
                                      <p:cBhvr>
                                        <p:cTn id="26" dur="500" fill="hold"/>
                                        <p:tgtEl>
                                          <p:spTgt spid="35846"/>
                                        </p:tgtEl>
                                        <p:attrNameLst>
                                          <p:attrName>ppt_x</p:attrName>
                                        </p:attrNameLst>
                                      </p:cBhvr>
                                      <p:tavLst>
                                        <p:tav tm="0">
                                          <p:val>
                                            <p:strVal val="1+#ppt_w/2"/>
                                          </p:val>
                                        </p:tav>
                                        <p:tav tm="100000">
                                          <p:val>
                                            <p:strVal val="#ppt_x"/>
                                          </p:val>
                                        </p:tav>
                                      </p:tavLst>
                                    </p:anim>
                                    <p:anim calcmode="lin" valueType="num">
                                      <p:cBhvr>
                                        <p:cTn id="27" dur="500" fill="hold"/>
                                        <p:tgtEl>
                                          <p:spTgt spid="35846"/>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49" presetClass="entr" presetSubtype="0" decel="100000" fill="hold" grpId="0" nodeType="afterEffect">
                                  <p:stCondLst>
                                    <p:cond delay="0"/>
                                  </p:stCondLst>
                                  <p:childTnLst>
                                    <p:set>
                                      <p:cBhvr>
                                        <p:cTn id="30" dur="1" fill="hold">
                                          <p:stCondLst>
                                            <p:cond delay="0"/>
                                          </p:stCondLst>
                                        </p:cTn>
                                        <p:tgtEl>
                                          <p:spTgt spid="35856"/>
                                        </p:tgtEl>
                                        <p:attrNameLst>
                                          <p:attrName>style.visibility</p:attrName>
                                        </p:attrNameLst>
                                      </p:cBhvr>
                                      <p:to>
                                        <p:strVal val="visible"/>
                                      </p:to>
                                    </p:set>
                                    <p:anim calcmode="lin" valueType="num">
                                      <p:cBhvr>
                                        <p:cTn id="31" dur="500" fill="hold"/>
                                        <p:tgtEl>
                                          <p:spTgt spid="35856"/>
                                        </p:tgtEl>
                                        <p:attrNameLst>
                                          <p:attrName>ppt_w</p:attrName>
                                        </p:attrNameLst>
                                      </p:cBhvr>
                                      <p:tavLst>
                                        <p:tav tm="0">
                                          <p:val>
                                            <p:fltVal val="0"/>
                                          </p:val>
                                        </p:tav>
                                        <p:tav tm="100000">
                                          <p:val>
                                            <p:strVal val="#ppt_w"/>
                                          </p:val>
                                        </p:tav>
                                      </p:tavLst>
                                    </p:anim>
                                    <p:anim calcmode="lin" valueType="num">
                                      <p:cBhvr>
                                        <p:cTn id="32" dur="500" fill="hold"/>
                                        <p:tgtEl>
                                          <p:spTgt spid="35856"/>
                                        </p:tgtEl>
                                        <p:attrNameLst>
                                          <p:attrName>ppt_h</p:attrName>
                                        </p:attrNameLst>
                                      </p:cBhvr>
                                      <p:tavLst>
                                        <p:tav tm="0">
                                          <p:val>
                                            <p:fltVal val="0"/>
                                          </p:val>
                                        </p:tav>
                                        <p:tav tm="100000">
                                          <p:val>
                                            <p:strVal val="#ppt_h"/>
                                          </p:val>
                                        </p:tav>
                                      </p:tavLst>
                                    </p:anim>
                                    <p:anim calcmode="lin" valueType="num">
                                      <p:cBhvr>
                                        <p:cTn id="33" dur="500" fill="hold"/>
                                        <p:tgtEl>
                                          <p:spTgt spid="35856"/>
                                        </p:tgtEl>
                                        <p:attrNameLst>
                                          <p:attrName>style.rotation</p:attrName>
                                        </p:attrNameLst>
                                      </p:cBhvr>
                                      <p:tavLst>
                                        <p:tav tm="0">
                                          <p:val>
                                            <p:fltVal val="360"/>
                                          </p:val>
                                        </p:tav>
                                        <p:tav tm="100000">
                                          <p:val>
                                            <p:fltVal val="0"/>
                                          </p:val>
                                        </p:tav>
                                      </p:tavLst>
                                    </p:anim>
                                    <p:animEffect>
                                      <p:cBhvr>
                                        <p:cTn id="34" dur="500"/>
                                        <p:tgtEl>
                                          <p:spTgt spid="35856"/>
                                        </p:tgtEl>
                                      </p:cBhvr>
                                    </p:animEffect>
                                  </p:childTnLst>
                                </p:cTn>
                              </p:par>
                            </p:childTnLst>
                          </p:cTn>
                        </p:par>
                        <p:par>
                          <p:cTn id="35" fill="hold">
                            <p:stCondLst>
                              <p:cond delay="15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35848"/>
                                        </p:tgtEl>
                                        <p:attrNameLst>
                                          <p:attrName>style.visibility</p:attrName>
                                        </p:attrNameLst>
                                      </p:cBhvr>
                                      <p:to>
                                        <p:strVal val="visible"/>
                                      </p:to>
                                    </p:set>
                                    <p:anim calcmode="lin" valueType="num">
                                      <p:cBhvr>
                                        <p:cTn id="38" dur="500" fill="hold"/>
                                        <p:tgtEl>
                                          <p:spTgt spid="35848"/>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35848"/>
                                        </p:tgtEl>
                                        <p:attrNameLst>
                                          <p:attrName>ppt_y</p:attrName>
                                        </p:attrNameLst>
                                      </p:cBhvr>
                                      <p:tavLst>
                                        <p:tav tm="0">
                                          <p:val>
                                            <p:strVal val="#ppt_y"/>
                                          </p:val>
                                        </p:tav>
                                        <p:tav tm="100000">
                                          <p:val>
                                            <p:strVal val="#ppt_y"/>
                                          </p:val>
                                        </p:tav>
                                      </p:tavLst>
                                    </p:anim>
                                    <p:anim calcmode="lin" valueType="num">
                                      <p:cBhvr>
                                        <p:cTn id="40" dur="500" fill="hold"/>
                                        <p:tgtEl>
                                          <p:spTgt spid="35848"/>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35848"/>
                                        </p:tgtEl>
                                        <p:attrNameLst>
                                          <p:attrName>ppt_w</p:attrName>
                                        </p:attrNameLst>
                                      </p:cBhvr>
                                      <p:tavLst>
                                        <p:tav tm="0">
                                          <p:val>
                                            <p:strVal val="#ppt_w/10"/>
                                          </p:val>
                                        </p:tav>
                                        <p:tav tm="50000">
                                          <p:val>
                                            <p:strVal val="#ppt_w+.01"/>
                                          </p:val>
                                        </p:tav>
                                        <p:tav tm="100000">
                                          <p:val>
                                            <p:strVal val="#ppt_w"/>
                                          </p:val>
                                        </p:tav>
                                      </p:tavLst>
                                    </p:anim>
                                    <p:animEffect>
                                      <p:cBhvr>
                                        <p:cTn id="42" dur="500" tmFilter="0,0; .5, 1; 1, 1"/>
                                        <p:tgtEl>
                                          <p:spTgt spid="35848"/>
                                        </p:tgtEl>
                                      </p:cBhvr>
                                    </p:animEffect>
                                  </p:childTnLst>
                                </p:cTn>
                              </p:par>
                              <p:par>
                                <p:cTn id="43" presetID="41" presetClass="entr" presetSubtype="0" fill="hold" grpId="0" nodeType="withEffect">
                                  <p:stCondLst>
                                    <p:cond delay="400"/>
                                  </p:stCondLst>
                                  <p:iterate type="lt">
                                    <p:tmPct val="10000"/>
                                  </p:iterate>
                                  <p:childTnLst>
                                    <p:set>
                                      <p:cBhvr>
                                        <p:cTn id="44" dur="1" fill="hold">
                                          <p:stCondLst>
                                            <p:cond delay="0"/>
                                          </p:stCondLst>
                                        </p:cTn>
                                        <p:tgtEl>
                                          <p:spTgt spid="35849"/>
                                        </p:tgtEl>
                                        <p:attrNameLst>
                                          <p:attrName>style.visibility</p:attrName>
                                        </p:attrNameLst>
                                      </p:cBhvr>
                                      <p:to>
                                        <p:strVal val="visible"/>
                                      </p:to>
                                    </p:set>
                                    <p:anim calcmode="lin" valueType="num">
                                      <p:cBhvr>
                                        <p:cTn id="45" dur="500" fill="hold"/>
                                        <p:tgtEl>
                                          <p:spTgt spid="35849"/>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35849"/>
                                        </p:tgtEl>
                                        <p:attrNameLst>
                                          <p:attrName>ppt_y</p:attrName>
                                        </p:attrNameLst>
                                      </p:cBhvr>
                                      <p:tavLst>
                                        <p:tav tm="0">
                                          <p:val>
                                            <p:strVal val="#ppt_y"/>
                                          </p:val>
                                        </p:tav>
                                        <p:tav tm="100000">
                                          <p:val>
                                            <p:strVal val="#ppt_y"/>
                                          </p:val>
                                        </p:tav>
                                      </p:tavLst>
                                    </p:anim>
                                    <p:anim calcmode="lin" valueType="num">
                                      <p:cBhvr>
                                        <p:cTn id="47" dur="500" fill="hold"/>
                                        <p:tgtEl>
                                          <p:spTgt spid="35849"/>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35849"/>
                                        </p:tgtEl>
                                        <p:attrNameLst>
                                          <p:attrName>ppt_w</p:attrName>
                                        </p:attrNameLst>
                                      </p:cBhvr>
                                      <p:tavLst>
                                        <p:tav tm="0">
                                          <p:val>
                                            <p:strVal val="#ppt_w/10"/>
                                          </p:val>
                                        </p:tav>
                                        <p:tav tm="50000">
                                          <p:val>
                                            <p:strVal val="#ppt_w+.01"/>
                                          </p:val>
                                        </p:tav>
                                        <p:tav tm="100000">
                                          <p:val>
                                            <p:strVal val="#ppt_w"/>
                                          </p:val>
                                        </p:tav>
                                      </p:tavLst>
                                    </p:anim>
                                    <p:animEffect>
                                      <p:cBhvr>
                                        <p:cTn id="49" dur="500" tmFilter="0,0; .5, 1; 1, 1"/>
                                        <p:tgtEl>
                                          <p:spTgt spid="35849"/>
                                        </p:tgtEl>
                                      </p:cBhvr>
                                    </p:animEffect>
                                  </p:childTnLst>
                                </p:cTn>
                              </p:par>
                              <p:par>
                                <p:cTn id="50" presetID="41" presetClass="entr" presetSubtype="0" fill="hold" grpId="0" nodeType="withEffect">
                                  <p:stCondLst>
                                    <p:cond delay="1000"/>
                                  </p:stCondLst>
                                  <p:iterate type="lt">
                                    <p:tmPct val="10000"/>
                                  </p:iterate>
                                  <p:childTnLst>
                                    <p:set>
                                      <p:cBhvr>
                                        <p:cTn id="51" dur="1" fill="hold">
                                          <p:stCondLst>
                                            <p:cond delay="0"/>
                                          </p:stCondLst>
                                        </p:cTn>
                                        <p:tgtEl>
                                          <p:spTgt spid="35850"/>
                                        </p:tgtEl>
                                        <p:attrNameLst>
                                          <p:attrName>style.visibility</p:attrName>
                                        </p:attrNameLst>
                                      </p:cBhvr>
                                      <p:to>
                                        <p:strVal val="visible"/>
                                      </p:to>
                                    </p:set>
                                    <p:anim calcmode="lin" valueType="num">
                                      <p:cBhvr>
                                        <p:cTn id="52" dur="500" fill="hold"/>
                                        <p:tgtEl>
                                          <p:spTgt spid="35850"/>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5850"/>
                                        </p:tgtEl>
                                        <p:attrNameLst>
                                          <p:attrName>ppt_y</p:attrName>
                                        </p:attrNameLst>
                                      </p:cBhvr>
                                      <p:tavLst>
                                        <p:tav tm="0">
                                          <p:val>
                                            <p:strVal val="#ppt_y"/>
                                          </p:val>
                                        </p:tav>
                                        <p:tav tm="100000">
                                          <p:val>
                                            <p:strVal val="#ppt_y"/>
                                          </p:val>
                                        </p:tav>
                                      </p:tavLst>
                                    </p:anim>
                                    <p:anim calcmode="lin" valueType="num">
                                      <p:cBhvr>
                                        <p:cTn id="54" dur="500" fill="hold"/>
                                        <p:tgtEl>
                                          <p:spTgt spid="35850"/>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5850"/>
                                        </p:tgtEl>
                                        <p:attrNameLst>
                                          <p:attrName>ppt_w</p:attrName>
                                        </p:attrNameLst>
                                      </p:cBhvr>
                                      <p:tavLst>
                                        <p:tav tm="0">
                                          <p:val>
                                            <p:strVal val="#ppt_w/10"/>
                                          </p:val>
                                        </p:tav>
                                        <p:tav tm="50000">
                                          <p:val>
                                            <p:strVal val="#ppt_w+.01"/>
                                          </p:val>
                                        </p:tav>
                                        <p:tav tm="100000">
                                          <p:val>
                                            <p:strVal val="#ppt_w"/>
                                          </p:val>
                                        </p:tav>
                                      </p:tavLst>
                                    </p:anim>
                                    <p:animEffect>
                                      <p:cBhvr>
                                        <p:cTn id="56" dur="500" tmFilter="0,0; .5, 1; 1, 1"/>
                                        <p:tgtEl>
                                          <p:spTgt spid="35850"/>
                                        </p:tgtEl>
                                      </p:cBhvr>
                                    </p:animEffect>
                                  </p:childTnLst>
                                </p:cTn>
                              </p:par>
                              <p:par>
                                <p:cTn id="57" presetID="41" presetClass="entr" presetSubtype="0" fill="hold" grpId="0" nodeType="withEffect">
                                  <p:stCondLst>
                                    <p:cond delay="1500"/>
                                  </p:stCondLst>
                                  <p:iterate type="lt">
                                    <p:tmPct val="10000"/>
                                  </p:iterate>
                                  <p:childTnLst>
                                    <p:set>
                                      <p:cBhvr>
                                        <p:cTn id="58" dur="1" fill="hold">
                                          <p:stCondLst>
                                            <p:cond delay="0"/>
                                          </p:stCondLst>
                                        </p:cTn>
                                        <p:tgtEl>
                                          <p:spTgt spid="35851"/>
                                        </p:tgtEl>
                                        <p:attrNameLst>
                                          <p:attrName>style.visibility</p:attrName>
                                        </p:attrNameLst>
                                      </p:cBhvr>
                                      <p:to>
                                        <p:strVal val="visible"/>
                                      </p:to>
                                    </p:set>
                                    <p:anim calcmode="lin" valueType="num">
                                      <p:cBhvr>
                                        <p:cTn id="59" dur="500" fill="hold"/>
                                        <p:tgtEl>
                                          <p:spTgt spid="35851"/>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35851"/>
                                        </p:tgtEl>
                                        <p:attrNameLst>
                                          <p:attrName>ppt_y</p:attrName>
                                        </p:attrNameLst>
                                      </p:cBhvr>
                                      <p:tavLst>
                                        <p:tav tm="0">
                                          <p:val>
                                            <p:strVal val="#ppt_y"/>
                                          </p:val>
                                        </p:tav>
                                        <p:tav tm="100000">
                                          <p:val>
                                            <p:strVal val="#ppt_y"/>
                                          </p:val>
                                        </p:tav>
                                      </p:tavLst>
                                    </p:anim>
                                    <p:anim calcmode="lin" valueType="num">
                                      <p:cBhvr>
                                        <p:cTn id="61" dur="500" fill="hold"/>
                                        <p:tgtEl>
                                          <p:spTgt spid="35851"/>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35851"/>
                                        </p:tgtEl>
                                        <p:attrNameLst>
                                          <p:attrName>ppt_w</p:attrName>
                                        </p:attrNameLst>
                                      </p:cBhvr>
                                      <p:tavLst>
                                        <p:tav tm="0">
                                          <p:val>
                                            <p:strVal val="#ppt_w/10"/>
                                          </p:val>
                                        </p:tav>
                                        <p:tav tm="50000">
                                          <p:val>
                                            <p:strVal val="#ppt_w+.01"/>
                                          </p:val>
                                        </p:tav>
                                        <p:tav tm="100000">
                                          <p:val>
                                            <p:strVal val="#ppt_w"/>
                                          </p:val>
                                        </p:tav>
                                      </p:tavLst>
                                    </p:anim>
                                    <p:animEffect>
                                      <p:cBhvr>
                                        <p:cTn id="63" dur="500" tmFilter="0,0; .5, 1; 1, 1"/>
                                        <p:tgtEl>
                                          <p:spTgt spid="35851"/>
                                        </p:tgtEl>
                                      </p:cBhvr>
                                    </p:animEffect>
                                  </p:childTnLst>
                                </p:cTn>
                              </p:par>
                            </p:childTnLst>
                          </p:cTn>
                        </p:par>
                        <p:par>
                          <p:cTn id="64" fill="hold">
                            <p:stCondLst>
                              <p:cond delay="4650"/>
                            </p:stCondLst>
                            <p:childTnLst>
                              <p:par>
                                <p:cTn id="65" presetID="10"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0" animBg="1" autoUpdateAnimBg="0"/>
      <p:bldP spid="35844" grpId="0" bldLvl="0" animBg="1" autoUpdateAnimBg="0"/>
      <p:bldP spid="35845" grpId="0" bldLvl="0" animBg="1" autoUpdateAnimBg="0"/>
      <p:bldP spid="35846" grpId="0" bldLvl="0" animBg="1" autoUpdateAnimBg="0"/>
      <p:bldP spid="35848" grpId="0" bldLvl="0"/>
      <p:bldP spid="35849" grpId="0" bldLvl="0" autoUpdateAnimBg="0"/>
      <p:bldP spid="35850" grpId="0" bldLvl="0" autoUpdateAnimBg="0"/>
      <p:bldP spid="35851" grpId="0" bldLvl="0" autoUpdateAnimBg="0"/>
      <p:bldP spid="35856" grpId="0" bldLvl="0" animBg="1" autoUpdateAnimBg="0"/>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2560463" y="1277178"/>
            <a:ext cx="6019632" cy="619748"/>
            <a:chOff x="1981268" y="1632598"/>
            <a:chExt cx="6019632" cy="619748"/>
          </a:xfrm>
        </p:grpSpPr>
        <p:sp>
          <p:nvSpPr>
            <p:cNvPr id="80" name="矩形 79"/>
            <p:cNvSpPr/>
            <p:nvPr/>
          </p:nvSpPr>
          <p:spPr>
            <a:xfrm>
              <a:off x="1981268" y="1858155"/>
              <a:ext cx="1565816" cy="394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sp>
          <p:nvSpPr>
            <p:cNvPr id="81" name="矩形 80"/>
            <p:cNvSpPr/>
            <p:nvPr/>
          </p:nvSpPr>
          <p:spPr>
            <a:xfrm>
              <a:off x="3240491" y="1661059"/>
              <a:ext cx="3799568" cy="394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2" name="等腰三角形 81"/>
            <p:cNvSpPr/>
            <p:nvPr/>
          </p:nvSpPr>
          <p:spPr>
            <a:xfrm rot="10800000">
              <a:off x="3240491" y="2055249"/>
              <a:ext cx="306593" cy="197097"/>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2" name="文本框 2"/>
            <p:cNvSpPr txBox="1"/>
            <p:nvPr/>
          </p:nvSpPr>
          <p:spPr>
            <a:xfrm>
              <a:off x="7040058" y="1632598"/>
              <a:ext cx="960842" cy="523220"/>
            </a:xfrm>
            <a:prstGeom prst="rect">
              <a:avLst/>
            </a:prstGeom>
            <a:noFill/>
          </p:spPr>
          <p:txBody>
            <a:bodyPr wrap="square" rtlCol="0">
              <a:spAutoFit/>
            </a:bodyPr>
            <a:lstStyle/>
            <a:p>
              <a:r>
                <a:rPr lang="en-US" altLang="zh-CN" sz="2800" dirty="0">
                  <a:solidFill>
                    <a:srgbClr val="4D4D4D"/>
                  </a:solidFill>
                  <a:latin typeface="微软雅黑" panose="020B0503020204020204" pitchFamily="34" charset="-122"/>
                  <a:ea typeface="微软雅黑" panose="020B0503020204020204" pitchFamily="34" charset="-122"/>
                </a:rPr>
                <a:t>75%</a:t>
              </a:r>
              <a:endParaRPr lang="zh-CN" altLang="en-US" sz="2800" dirty="0">
                <a:solidFill>
                  <a:srgbClr val="4D4D4D"/>
                </a:solidFill>
                <a:latin typeface="微软雅黑" panose="020B0503020204020204" pitchFamily="34" charset="-122"/>
                <a:ea typeface="微软雅黑" panose="020B0503020204020204" pitchFamily="34" charset="-122"/>
              </a:endParaRPr>
            </a:p>
          </p:txBody>
        </p:sp>
      </p:grpSp>
      <p:grpSp>
        <p:nvGrpSpPr>
          <p:cNvPr id="98" name="组合 97"/>
          <p:cNvGrpSpPr/>
          <p:nvPr/>
        </p:nvGrpSpPr>
        <p:grpSpPr>
          <a:xfrm>
            <a:off x="2560463" y="1937311"/>
            <a:ext cx="5539211" cy="625133"/>
            <a:chOff x="1981268" y="2292731"/>
            <a:chExt cx="5539211" cy="625133"/>
          </a:xfrm>
        </p:grpSpPr>
        <p:sp>
          <p:nvSpPr>
            <p:cNvPr id="83" name="矩形 82"/>
            <p:cNvSpPr/>
            <p:nvPr/>
          </p:nvSpPr>
          <p:spPr>
            <a:xfrm>
              <a:off x="1981268" y="2523673"/>
              <a:ext cx="1565816" cy="394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sp>
          <p:nvSpPr>
            <p:cNvPr id="84" name="矩形 83"/>
            <p:cNvSpPr/>
            <p:nvPr/>
          </p:nvSpPr>
          <p:spPr>
            <a:xfrm>
              <a:off x="3240491" y="2326577"/>
              <a:ext cx="3152820" cy="394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5" name="等腰三角形 84"/>
            <p:cNvSpPr/>
            <p:nvPr/>
          </p:nvSpPr>
          <p:spPr>
            <a:xfrm rot="10800000">
              <a:off x="3240491" y="2720767"/>
              <a:ext cx="306593" cy="197097"/>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3" name="文本框 15"/>
            <p:cNvSpPr txBox="1"/>
            <p:nvPr/>
          </p:nvSpPr>
          <p:spPr>
            <a:xfrm>
              <a:off x="6559637" y="2292731"/>
              <a:ext cx="960842" cy="523220"/>
            </a:xfrm>
            <a:prstGeom prst="rect">
              <a:avLst/>
            </a:prstGeom>
            <a:noFill/>
          </p:spPr>
          <p:txBody>
            <a:bodyPr wrap="square" rtlCol="0">
              <a:spAutoFit/>
            </a:bodyPr>
            <a:lstStyle/>
            <a:p>
              <a:r>
                <a:rPr lang="en-US" altLang="zh-CN" sz="2800" dirty="0">
                  <a:solidFill>
                    <a:srgbClr val="4D4D4D"/>
                  </a:solidFill>
                  <a:latin typeface="微软雅黑" panose="020B0503020204020204" pitchFamily="34" charset="-122"/>
                  <a:ea typeface="微软雅黑" panose="020B0503020204020204" pitchFamily="34" charset="-122"/>
                </a:rPr>
                <a:t>65%</a:t>
              </a:r>
              <a:endParaRPr lang="zh-CN" altLang="en-US" sz="2800" dirty="0">
                <a:solidFill>
                  <a:srgbClr val="4D4D4D"/>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2560463" y="2608214"/>
            <a:ext cx="4892464" cy="619748"/>
            <a:chOff x="1981268" y="2963634"/>
            <a:chExt cx="4892464" cy="619748"/>
          </a:xfrm>
        </p:grpSpPr>
        <p:sp>
          <p:nvSpPr>
            <p:cNvPr id="86" name="矩形 85"/>
            <p:cNvSpPr/>
            <p:nvPr/>
          </p:nvSpPr>
          <p:spPr>
            <a:xfrm>
              <a:off x="1981268" y="3189191"/>
              <a:ext cx="1565816" cy="394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sp>
          <p:nvSpPr>
            <p:cNvPr id="87" name="矩形 86"/>
            <p:cNvSpPr/>
            <p:nvPr/>
          </p:nvSpPr>
          <p:spPr>
            <a:xfrm>
              <a:off x="3240492" y="2992095"/>
              <a:ext cx="2446177" cy="394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88" name="等腰三角形 87"/>
            <p:cNvSpPr/>
            <p:nvPr/>
          </p:nvSpPr>
          <p:spPr>
            <a:xfrm rot="10800000">
              <a:off x="3240491" y="3386285"/>
              <a:ext cx="306593" cy="197097"/>
            </a:xfrm>
            <a:prstGeom prst="triangle">
              <a:avLst>
                <a:gd name="adj" fmla="val 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4" name="文本框 16"/>
            <p:cNvSpPr txBox="1"/>
            <p:nvPr/>
          </p:nvSpPr>
          <p:spPr>
            <a:xfrm>
              <a:off x="5912890" y="2963634"/>
              <a:ext cx="960842" cy="523220"/>
            </a:xfrm>
            <a:prstGeom prst="rect">
              <a:avLst/>
            </a:prstGeom>
            <a:noFill/>
          </p:spPr>
          <p:txBody>
            <a:bodyPr wrap="square" rtlCol="0">
              <a:spAutoFit/>
            </a:bodyPr>
            <a:lstStyle/>
            <a:p>
              <a:r>
                <a:rPr lang="en-US" altLang="zh-CN" sz="2800" dirty="0">
                  <a:solidFill>
                    <a:srgbClr val="4D4D4D"/>
                  </a:solidFill>
                  <a:latin typeface="微软雅黑" panose="020B0503020204020204" pitchFamily="34" charset="-122"/>
                  <a:ea typeface="微软雅黑" panose="020B0503020204020204" pitchFamily="34" charset="-122"/>
                </a:rPr>
                <a:t>55%</a:t>
              </a:r>
              <a:endParaRPr lang="zh-CN" altLang="en-US" sz="2800" dirty="0">
                <a:solidFill>
                  <a:srgbClr val="4D4D4D"/>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2560463" y="3279117"/>
            <a:ext cx="4185821" cy="614363"/>
            <a:chOff x="1981268" y="3634537"/>
            <a:chExt cx="4185821" cy="614363"/>
          </a:xfrm>
        </p:grpSpPr>
        <p:sp>
          <p:nvSpPr>
            <p:cNvPr id="89" name="矩形 88"/>
            <p:cNvSpPr/>
            <p:nvPr/>
          </p:nvSpPr>
          <p:spPr>
            <a:xfrm>
              <a:off x="1981268" y="3854709"/>
              <a:ext cx="1565816" cy="394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2000" dirty="0">
                  <a:latin typeface="微软雅黑" panose="020B0503020204020204" pitchFamily="34" charset="-122"/>
                  <a:ea typeface="微软雅黑" panose="020B0503020204020204" pitchFamily="34" charset="-122"/>
                </a:rPr>
                <a:t>添加标题</a:t>
              </a:r>
              <a:endParaRPr lang="zh-CN" altLang="en-US" sz="2000" dirty="0">
                <a:latin typeface="微软雅黑" panose="020B0503020204020204" pitchFamily="34" charset="-122"/>
                <a:ea typeface="微软雅黑" panose="020B0503020204020204" pitchFamily="34" charset="-122"/>
              </a:endParaRPr>
            </a:p>
          </p:txBody>
        </p:sp>
        <p:sp>
          <p:nvSpPr>
            <p:cNvPr id="90" name="矩形 89"/>
            <p:cNvSpPr/>
            <p:nvPr/>
          </p:nvSpPr>
          <p:spPr>
            <a:xfrm>
              <a:off x="3240492" y="3657613"/>
              <a:ext cx="1802331" cy="394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1" name="等腰三角形 90"/>
            <p:cNvSpPr/>
            <p:nvPr/>
          </p:nvSpPr>
          <p:spPr>
            <a:xfrm rot="10800000">
              <a:off x="3240491" y="4051803"/>
              <a:ext cx="306593" cy="197097"/>
            </a:xfrm>
            <a:prstGeom prst="triangle">
              <a:avLst>
                <a:gd name="adj" fmla="val 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latin typeface="微软雅黑" panose="020B0503020204020204" pitchFamily="34" charset="-122"/>
                <a:ea typeface="微软雅黑" panose="020B0503020204020204" pitchFamily="34" charset="-122"/>
              </a:endParaRPr>
            </a:p>
          </p:txBody>
        </p:sp>
        <p:sp>
          <p:nvSpPr>
            <p:cNvPr id="95" name="文本框 17"/>
            <p:cNvSpPr txBox="1"/>
            <p:nvPr/>
          </p:nvSpPr>
          <p:spPr>
            <a:xfrm>
              <a:off x="5206247" y="3634537"/>
              <a:ext cx="960842" cy="523220"/>
            </a:xfrm>
            <a:prstGeom prst="rect">
              <a:avLst/>
            </a:prstGeom>
            <a:noFill/>
          </p:spPr>
          <p:txBody>
            <a:bodyPr wrap="square" rtlCol="0">
              <a:spAutoFit/>
            </a:bodyPr>
            <a:lstStyle/>
            <a:p>
              <a:r>
                <a:rPr lang="en-US" altLang="zh-CN" sz="2800" dirty="0">
                  <a:solidFill>
                    <a:srgbClr val="4D4D4D"/>
                  </a:solidFill>
                  <a:latin typeface="微软雅黑" panose="020B0503020204020204" pitchFamily="34" charset="-122"/>
                  <a:ea typeface="微软雅黑" panose="020B0503020204020204" pitchFamily="34" charset="-122"/>
                </a:rPr>
                <a:t>45%</a:t>
              </a:r>
              <a:endParaRPr lang="zh-CN" altLang="en-US" sz="2800" dirty="0">
                <a:solidFill>
                  <a:srgbClr val="4D4D4D"/>
                </a:solidFill>
                <a:latin typeface="微软雅黑" panose="020B0503020204020204" pitchFamily="34" charset="-122"/>
                <a:ea typeface="微软雅黑" panose="020B0503020204020204" pitchFamily="34" charset="-122"/>
              </a:endParaRPr>
            </a:p>
          </p:txBody>
        </p:sp>
      </p:grpSp>
      <p:grpSp>
        <p:nvGrpSpPr>
          <p:cNvPr id="22" name="Group 35"/>
          <p:cNvGrpSpPr/>
          <p:nvPr/>
        </p:nvGrpSpPr>
        <p:grpSpPr bwMode="auto">
          <a:xfrm>
            <a:off x="914496" y="1578045"/>
            <a:ext cx="236935" cy="237008"/>
            <a:chOff x="1066800" y="2209799"/>
            <a:chExt cx="315279" cy="315280"/>
          </a:xfrm>
        </p:grpSpPr>
        <p:sp>
          <p:nvSpPr>
            <p:cNvPr id="23"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lIns="50800" tIns="50800" rIns="50800" bIns="50800" anchor="ctr"/>
            <a:lstStyle/>
            <a:p>
              <a:pPr defTabSz="685800">
                <a:defRPr/>
              </a:pPr>
              <a:endParaRPr>
                <a:latin typeface="+mn-lt"/>
              </a:endParaRPr>
            </a:p>
          </p:txBody>
        </p:sp>
        <p:sp>
          <p:nvSpPr>
            <p:cNvPr id="24"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25" name="Group 16"/>
          <p:cNvGrpSpPr/>
          <p:nvPr/>
        </p:nvGrpSpPr>
        <p:grpSpPr bwMode="auto">
          <a:xfrm>
            <a:off x="1216915" y="1492888"/>
            <a:ext cx="2126456" cy="419447"/>
            <a:chOff x="1499329" y="4314517"/>
            <a:chExt cx="2834030" cy="558986"/>
          </a:xfrm>
        </p:grpSpPr>
        <p:sp>
          <p:nvSpPr>
            <p:cNvPr id="26" name="Text Placeholder 8"/>
            <p:cNvSpPr txBox="1"/>
            <p:nvPr/>
          </p:nvSpPr>
          <p:spPr>
            <a:xfrm>
              <a:off x="1499329" y="4314517"/>
              <a:ext cx="1891469" cy="27141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Text Placeholder 1"/>
            <p:cNvSpPr txBox="1"/>
            <p:nvPr/>
          </p:nvSpPr>
          <p:spPr>
            <a:xfrm>
              <a:off x="1594537" y="4536627"/>
              <a:ext cx="2738822" cy="336876"/>
            </a:xfrm>
            <a:prstGeom prst="rect">
              <a:avLst/>
            </a:prstGeom>
          </p:spPr>
          <p:txBody>
            <a:bodyPr lIns="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8" name="Group 35"/>
          <p:cNvGrpSpPr/>
          <p:nvPr/>
        </p:nvGrpSpPr>
        <p:grpSpPr bwMode="auto">
          <a:xfrm>
            <a:off x="914496" y="2228154"/>
            <a:ext cx="236935" cy="237008"/>
            <a:chOff x="1066800" y="2209799"/>
            <a:chExt cx="315279" cy="315280"/>
          </a:xfrm>
        </p:grpSpPr>
        <p:sp>
          <p:nvSpPr>
            <p:cNvPr id="29"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lIns="50800" tIns="50800" rIns="50800" bIns="50800" anchor="ctr"/>
            <a:lstStyle/>
            <a:p>
              <a:pPr defTabSz="685800">
                <a:defRPr/>
              </a:pPr>
              <a:endParaRPr>
                <a:latin typeface="+mn-lt"/>
              </a:endParaRPr>
            </a:p>
          </p:txBody>
        </p:sp>
        <p:sp>
          <p:nvSpPr>
            <p:cNvPr id="30"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31" name="Group 16"/>
          <p:cNvGrpSpPr/>
          <p:nvPr/>
        </p:nvGrpSpPr>
        <p:grpSpPr bwMode="auto">
          <a:xfrm>
            <a:off x="1216915" y="2142997"/>
            <a:ext cx="2126456" cy="419447"/>
            <a:chOff x="1499329" y="4314517"/>
            <a:chExt cx="2834030" cy="558986"/>
          </a:xfrm>
        </p:grpSpPr>
        <p:sp>
          <p:nvSpPr>
            <p:cNvPr id="32" name="Text Placeholder 8"/>
            <p:cNvSpPr txBox="1"/>
            <p:nvPr/>
          </p:nvSpPr>
          <p:spPr>
            <a:xfrm>
              <a:off x="1499329" y="4314517"/>
              <a:ext cx="1891469" cy="27141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 Placeholder 1"/>
            <p:cNvSpPr txBox="1"/>
            <p:nvPr/>
          </p:nvSpPr>
          <p:spPr>
            <a:xfrm>
              <a:off x="1594537" y="4536627"/>
              <a:ext cx="2738822" cy="336876"/>
            </a:xfrm>
            <a:prstGeom prst="rect">
              <a:avLst/>
            </a:prstGeom>
          </p:spPr>
          <p:txBody>
            <a:bodyPr lIns="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34" name="Group 35"/>
          <p:cNvGrpSpPr/>
          <p:nvPr/>
        </p:nvGrpSpPr>
        <p:grpSpPr bwMode="auto">
          <a:xfrm>
            <a:off x="914496" y="2912362"/>
            <a:ext cx="236935" cy="237008"/>
            <a:chOff x="1066800" y="2209799"/>
            <a:chExt cx="315279" cy="315280"/>
          </a:xfrm>
        </p:grpSpPr>
        <p:sp>
          <p:nvSpPr>
            <p:cNvPr id="35"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lIns="50800" tIns="50800" rIns="50800" bIns="50800" anchor="ctr"/>
            <a:lstStyle/>
            <a:p>
              <a:pPr defTabSz="685800">
                <a:defRPr/>
              </a:pPr>
              <a:endParaRPr>
                <a:latin typeface="+mn-lt"/>
              </a:endParaRPr>
            </a:p>
          </p:txBody>
        </p:sp>
        <p:sp>
          <p:nvSpPr>
            <p:cNvPr id="36"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37" name="Group 16"/>
          <p:cNvGrpSpPr/>
          <p:nvPr/>
        </p:nvGrpSpPr>
        <p:grpSpPr bwMode="auto">
          <a:xfrm>
            <a:off x="1216915" y="2827205"/>
            <a:ext cx="2126456" cy="419447"/>
            <a:chOff x="1499329" y="4314517"/>
            <a:chExt cx="2834030" cy="558986"/>
          </a:xfrm>
        </p:grpSpPr>
        <p:sp>
          <p:nvSpPr>
            <p:cNvPr id="38" name="Text Placeholder 8"/>
            <p:cNvSpPr txBox="1"/>
            <p:nvPr/>
          </p:nvSpPr>
          <p:spPr>
            <a:xfrm>
              <a:off x="1499329" y="4314517"/>
              <a:ext cx="1891469" cy="27141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 Placeholder 1"/>
            <p:cNvSpPr txBox="1"/>
            <p:nvPr/>
          </p:nvSpPr>
          <p:spPr>
            <a:xfrm>
              <a:off x="1594537" y="4536627"/>
              <a:ext cx="2738822" cy="336876"/>
            </a:xfrm>
            <a:prstGeom prst="rect">
              <a:avLst/>
            </a:prstGeom>
          </p:spPr>
          <p:txBody>
            <a:bodyPr lIns="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40" name="Group 35"/>
          <p:cNvGrpSpPr/>
          <p:nvPr/>
        </p:nvGrpSpPr>
        <p:grpSpPr bwMode="auto">
          <a:xfrm>
            <a:off x="914496" y="3565329"/>
            <a:ext cx="236935" cy="237008"/>
            <a:chOff x="1066800" y="2209799"/>
            <a:chExt cx="315279" cy="315280"/>
          </a:xfrm>
        </p:grpSpPr>
        <p:sp>
          <p:nvSpPr>
            <p:cNvPr id="41"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lIns="50800" tIns="50800" rIns="50800" bIns="50800" anchor="ctr"/>
            <a:lstStyle/>
            <a:p>
              <a:pPr defTabSz="685800">
                <a:defRPr/>
              </a:pPr>
              <a:endParaRPr>
                <a:latin typeface="+mn-lt"/>
              </a:endParaRPr>
            </a:p>
          </p:txBody>
        </p:sp>
        <p:sp>
          <p:nvSpPr>
            <p:cNvPr id="42"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43" name="Group 16"/>
          <p:cNvGrpSpPr/>
          <p:nvPr/>
        </p:nvGrpSpPr>
        <p:grpSpPr bwMode="auto">
          <a:xfrm>
            <a:off x="1216915" y="3480172"/>
            <a:ext cx="2126456" cy="419447"/>
            <a:chOff x="1499329" y="4314517"/>
            <a:chExt cx="2834030" cy="558986"/>
          </a:xfrm>
        </p:grpSpPr>
        <p:sp>
          <p:nvSpPr>
            <p:cNvPr id="44" name="Text Placeholder 8"/>
            <p:cNvSpPr txBox="1"/>
            <p:nvPr/>
          </p:nvSpPr>
          <p:spPr>
            <a:xfrm>
              <a:off x="1499329" y="4314517"/>
              <a:ext cx="1891469" cy="27141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这里输入标题</a:t>
              </a:r>
              <a:endParaRPr lang="en-US" altLang="zh-CN"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Text Placeholder 1"/>
            <p:cNvSpPr txBox="1"/>
            <p:nvPr/>
          </p:nvSpPr>
          <p:spPr>
            <a:xfrm>
              <a:off x="1594537" y="4536627"/>
              <a:ext cx="2738822" cy="336876"/>
            </a:xfrm>
            <a:prstGeom prst="rect">
              <a:avLst/>
            </a:prstGeom>
          </p:spPr>
          <p:txBody>
            <a:bodyPr lIns="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点击更改您的文字内容</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sp>
        <p:nvSpPr>
          <p:cNvPr id="46" name="TextBox 45"/>
          <p:cNvSpPr txBox="1"/>
          <p:nvPr/>
        </p:nvSpPr>
        <p:spPr>
          <a:xfrm>
            <a:off x="1139429" y="4401296"/>
            <a:ext cx="6858000" cy="484734"/>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zh-CN" sz="900" dirty="0">
                <a:solidFill>
                  <a:srgbClr val="7F7F7F"/>
                </a:solidFill>
                <a:latin typeface="Open Sans" pitchFamily="34" charset="0"/>
              </a:rPr>
              <a:t>Lorem </a:t>
            </a:r>
            <a:r>
              <a:rPr lang="en-US" altLang="zh-CN" sz="900" dirty="0" err="1">
                <a:solidFill>
                  <a:srgbClr val="7F7F7F"/>
                </a:solidFill>
                <a:latin typeface="Open Sans" pitchFamily="34" charset="0"/>
              </a:rPr>
              <a:t>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danaime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quosam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santLoirem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koler</a:t>
            </a:r>
            <a:r>
              <a:rPr lang="en-US" altLang="zh-CN" sz="900" dirty="0">
                <a:solidFill>
                  <a:srgbClr val="7F7F7F"/>
                </a:solidFill>
                <a:latin typeface="Open Sans" pitchFamily="34" charset="0"/>
              </a:rPr>
              <a:t> sit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don </a:t>
            </a:r>
            <a:r>
              <a:rPr lang="en-US" altLang="zh-CN" sz="900" dirty="0" err="1">
                <a:solidFill>
                  <a:srgbClr val="7F7F7F"/>
                </a:solidFill>
                <a:latin typeface="Open Sans" pitchFamily="34" charset="0"/>
              </a:rPr>
              <a:t>yakamare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dimasa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qm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santLorem</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ipsume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denima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astebus</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daname</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lovera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dono</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pakama</a:t>
            </a:r>
            <a:r>
              <a:rPr lang="en-US" altLang="zh-CN" sz="900" dirty="0">
                <a:solidFill>
                  <a:srgbClr val="7F7F7F"/>
                </a:solidFill>
                <a:latin typeface="Open Sans" pitchFamily="34" charset="0"/>
              </a:rPr>
              <a:t> </a:t>
            </a:r>
            <a:r>
              <a:rPr lang="en-US" altLang="zh-CN" sz="900" dirty="0" err="1">
                <a:solidFill>
                  <a:srgbClr val="7F7F7F"/>
                </a:solidFill>
                <a:latin typeface="Open Sans" pitchFamily="34" charset="0"/>
              </a:rPr>
              <a:t>dalaman</a:t>
            </a:r>
            <a:r>
              <a:rPr lang="en-US" altLang="zh-CN" sz="900" dirty="0">
                <a:solidFill>
                  <a:srgbClr val="7F7F7F"/>
                </a:solidFill>
                <a:latin typeface="Open Sans" pitchFamily="34" charset="0"/>
              </a:rPr>
              <a:t>.</a:t>
            </a:r>
            <a:endParaRPr lang="id-ID" altLang="zh-CN" sz="900" dirty="0">
              <a:solidFill>
                <a:srgbClr val="7F7F7F"/>
              </a:solidFill>
              <a:latin typeface="Open Sans" pitchFamily="34" charset="0"/>
              <a:ea typeface="Open Sans" pitchFamily="34" charset="0"/>
              <a:cs typeface="Open Sans" pitchFamily="34" charset="0"/>
            </a:endParaRPr>
          </a:p>
        </p:txBody>
      </p:sp>
      <p:sp>
        <p:nvSpPr>
          <p:cNvPr id="47" name="文本框 70"/>
          <p:cNvSpPr>
            <a:spLocks noChangeArrowheads="1"/>
          </p:cNvSpPr>
          <p:nvPr/>
        </p:nvSpPr>
        <p:spPr bwMode="auto">
          <a:xfrm>
            <a:off x="512277" y="210406"/>
            <a:ext cx="1981148" cy="336550"/>
          </a:xfrm>
          <a:prstGeom prst="rect">
            <a:avLst/>
          </a:prstGeom>
          <a:solidFill>
            <a:schemeClr val="accent1"/>
          </a:solidFill>
          <a:ln>
            <a:noFill/>
          </a:ln>
        </p:spPr>
        <p:txBody>
          <a:bodyPr wrap="square">
            <a:spAutoFit/>
          </a:bodyPr>
          <a:lstStyle/>
          <a:p>
            <a:pPr algn="l" eaLnBrk="1" fontAlgn="base" hangingPunct="1">
              <a:buClrTx/>
              <a:buSzTx/>
            </a:pPr>
            <a:r>
              <a:rPr lang="zh-CN" altLang="en-US" sz="1600" dirty="0">
                <a:solidFill>
                  <a:srgbClr val="FFFFFF"/>
                </a:solidFill>
                <a:ea typeface="微软雅黑" panose="020B0503020204020204" pitchFamily="34" charset="-122"/>
                <a:sym typeface="造字工房悦黑体验版常规体" pitchFamily="50" charset="-122"/>
              </a:rPr>
              <a:t>请输入您要的标题</a:t>
            </a:r>
            <a:endParaRPr lang="zh-CN" altLang="en-US" sz="1600" dirty="0">
              <a:solidFill>
                <a:srgbClr val="FFFFFF"/>
              </a:solidFill>
              <a:ea typeface="微软雅黑" panose="020B0503020204020204" pitchFamily="34" charset="-122"/>
              <a:sym typeface="造字工房悦黑体验版常规体" pitchFamily="50" charset="-122"/>
            </a:endParaRPr>
          </a:p>
        </p:txBody>
      </p:sp>
      <p:cxnSp>
        <p:nvCxnSpPr>
          <p:cNvPr id="48" name="直接连接符 47"/>
          <p:cNvCxnSpPr/>
          <p:nvPr/>
        </p:nvCxnSpPr>
        <p:spPr bwMode="auto">
          <a:xfrm flipH="1">
            <a:off x="512277" y="546956"/>
            <a:ext cx="8403049" cy="0"/>
          </a:xfrm>
          <a:prstGeom prst="line">
            <a:avLst/>
          </a:pr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50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97"/>
                                        </p:tgtEl>
                                        <p:attrNameLst>
                                          <p:attrName>style.visibility</p:attrName>
                                        </p:attrNameLst>
                                      </p:cBhvr>
                                      <p:to>
                                        <p:strVal val="visible"/>
                                      </p:to>
                                    </p:set>
                                    <p:anim calcmode="lin" valueType="num">
                                      <p:cBhvr additive="base">
                                        <p:cTn id="22" dur="500" fill="hold"/>
                                        <p:tgtEl>
                                          <p:spTgt spid="97"/>
                                        </p:tgtEl>
                                        <p:attrNameLst>
                                          <p:attrName>ppt_x</p:attrName>
                                        </p:attrNameLst>
                                      </p:cBhvr>
                                      <p:tavLst>
                                        <p:tav tm="0">
                                          <p:val>
                                            <p:strVal val="0-#ppt_w/2"/>
                                          </p:val>
                                        </p:tav>
                                        <p:tav tm="100000">
                                          <p:val>
                                            <p:strVal val="#ppt_x"/>
                                          </p:val>
                                        </p:tav>
                                      </p:tavLst>
                                    </p:anim>
                                    <p:anim calcmode="lin" valueType="num">
                                      <p:cBhvr additive="base">
                                        <p:cTn id="23" dur="500" fill="hold"/>
                                        <p:tgtEl>
                                          <p:spTgt spid="9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 calcmode="lin" valueType="num">
                                      <p:cBhvr additive="base">
                                        <p:cTn id="35" dur="500" fill="hold"/>
                                        <p:tgtEl>
                                          <p:spTgt spid="98"/>
                                        </p:tgtEl>
                                        <p:attrNameLst>
                                          <p:attrName>ppt_x</p:attrName>
                                        </p:attrNameLst>
                                      </p:cBhvr>
                                      <p:tavLst>
                                        <p:tav tm="0">
                                          <p:val>
                                            <p:strVal val="1+#ppt_w/2"/>
                                          </p:val>
                                        </p:tav>
                                        <p:tav tm="100000">
                                          <p:val>
                                            <p:strVal val="#ppt_x"/>
                                          </p:val>
                                        </p:tav>
                                      </p:tavLst>
                                    </p:anim>
                                    <p:anim calcmode="lin" valueType="num">
                                      <p:cBhvr additive="base">
                                        <p:cTn id="36" dur="500" fill="hold"/>
                                        <p:tgtEl>
                                          <p:spTgt spid="98"/>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par>
                          <p:cTn id="41" fill="hold">
                            <p:stCondLst>
                              <p:cond delay="4000"/>
                            </p:stCondLst>
                            <p:childTnLst>
                              <p:par>
                                <p:cTn id="42" presetID="22" presetClass="entr" presetSubtype="8"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par>
                          <p:cTn id="45" fill="hold">
                            <p:stCondLst>
                              <p:cond delay="4500"/>
                            </p:stCondLst>
                            <p:childTnLst>
                              <p:par>
                                <p:cTn id="46" presetID="2" presetClass="entr" presetSubtype="8" fill="hold" nodeType="afterEffect">
                                  <p:stCondLst>
                                    <p:cond delay="0"/>
                                  </p:stCondLst>
                                  <p:childTnLst>
                                    <p:set>
                                      <p:cBhvr>
                                        <p:cTn id="47" dur="1" fill="hold">
                                          <p:stCondLst>
                                            <p:cond delay="0"/>
                                          </p:stCondLst>
                                        </p:cTn>
                                        <p:tgtEl>
                                          <p:spTgt spid="99"/>
                                        </p:tgtEl>
                                        <p:attrNameLst>
                                          <p:attrName>style.visibility</p:attrName>
                                        </p:attrNameLst>
                                      </p:cBhvr>
                                      <p:to>
                                        <p:strVal val="visible"/>
                                      </p:to>
                                    </p:set>
                                    <p:anim calcmode="lin" valueType="num">
                                      <p:cBhvr additive="base">
                                        <p:cTn id="48" dur="500" fill="hold"/>
                                        <p:tgtEl>
                                          <p:spTgt spid="99"/>
                                        </p:tgtEl>
                                        <p:attrNameLst>
                                          <p:attrName>ppt_x</p:attrName>
                                        </p:attrNameLst>
                                      </p:cBhvr>
                                      <p:tavLst>
                                        <p:tav tm="0">
                                          <p:val>
                                            <p:strVal val="0-#ppt_w/2"/>
                                          </p:val>
                                        </p:tav>
                                        <p:tav tm="100000">
                                          <p:val>
                                            <p:strVal val="#ppt_x"/>
                                          </p:val>
                                        </p:tav>
                                      </p:tavLst>
                                    </p:anim>
                                    <p:anim calcmode="lin" valueType="num">
                                      <p:cBhvr additive="base">
                                        <p:cTn id="49" dur="500" fill="hold"/>
                                        <p:tgtEl>
                                          <p:spTgt spid="99"/>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10" presetClass="entr" presetSubtype="0"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childTnLst>
                          </p:cTn>
                        </p:par>
                        <p:par>
                          <p:cTn id="58" fill="hold">
                            <p:stCondLst>
                              <p:cond delay="6000"/>
                            </p:stCondLst>
                            <p:childTnLst>
                              <p:par>
                                <p:cTn id="59" presetID="2" presetClass="entr" presetSubtype="2" fill="hold" nodeType="after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fill="hold"/>
                                        <p:tgtEl>
                                          <p:spTgt spid="100"/>
                                        </p:tgtEl>
                                        <p:attrNameLst>
                                          <p:attrName>ppt_x</p:attrName>
                                        </p:attrNameLst>
                                      </p:cBhvr>
                                      <p:tavLst>
                                        <p:tav tm="0">
                                          <p:val>
                                            <p:strVal val="1+#ppt_w/2"/>
                                          </p:val>
                                        </p:tav>
                                        <p:tav tm="100000">
                                          <p:val>
                                            <p:strVal val="#ppt_x"/>
                                          </p:val>
                                        </p:tav>
                                      </p:tavLst>
                                    </p:anim>
                                    <p:anim calcmode="lin" valueType="num">
                                      <p:cBhvr additive="base">
                                        <p:cTn id="62" dur="500" fill="hold"/>
                                        <p:tgtEl>
                                          <p:spTgt spid="100"/>
                                        </p:tgtEl>
                                        <p:attrNameLst>
                                          <p:attrName>ppt_y</p:attrName>
                                        </p:attrNameLst>
                                      </p:cBhvr>
                                      <p:tavLst>
                                        <p:tav tm="0">
                                          <p:val>
                                            <p:strVal val="#ppt_y"/>
                                          </p:val>
                                        </p:tav>
                                        <p:tav tm="100000">
                                          <p:val>
                                            <p:strVal val="#ppt_y"/>
                                          </p:val>
                                        </p:tav>
                                      </p:tavLst>
                                    </p:anim>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COMMONDATA" val="eyJoZGlkIjoiM2ZkYWQzMDk5M2NiMDNmYjU1MzlhMzAxZDllYmM4ODkifQ=="/>
</p:tagLst>
</file>

<file path=ppt/theme/theme1.xml><?xml version="1.0" encoding="utf-8"?>
<a:theme xmlns:a="http://schemas.openxmlformats.org/drawingml/2006/main" name="sample">
  <a:themeElements>
    <a:clrScheme name="自定义 124">
      <a:dk1>
        <a:srgbClr val="545454"/>
      </a:dk1>
      <a:lt1>
        <a:srgbClr val="FFFFFF"/>
      </a:lt1>
      <a:dk2>
        <a:srgbClr val="1C1C1C"/>
      </a:dk2>
      <a:lt2>
        <a:srgbClr val="F8F8F8"/>
      </a:lt2>
      <a:accent1>
        <a:srgbClr val="339933"/>
      </a:accent1>
      <a:accent2>
        <a:srgbClr val="99CC00"/>
      </a:accent2>
      <a:accent3>
        <a:srgbClr val="339933"/>
      </a:accent3>
      <a:accent4>
        <a:srgbClr val="99CC00"/>
      </a:accent4>
      <a:accent5>
        <a:srgbClr val="323232"/>
      </a:accent5>
      <a:accent6>
        <a:srgbClr val="E8E8E8"/>
      </a:accent6>
      <a:hlink>
        <a:srgbClr val="1C1C1C"/>
      </a:hlink>
      <a:folHlink>
        <a:srgbClr val="4D4D4D"/>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defRPr kumimoji="0" lang="zh-CN" sz="14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defRPr kumimoji="0" lang="zh-CN" sz="14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defRPr>
        </a:defPPr>
      </a:lstStyle>
    </a:lnDef>
  </a:objectDefaults>
  <a:extraClrSchemeLst>
    <a:extraClrScheme>
      <a:clrScheme name="sample 1">
        <a:dk1>
          <a:srgbClr val="1C1C1C"/>
        </a:dk1>
        <a:lt1>
          <a:srgbClr val="A3E7FF"/>
        </a:lt1>
        <a:dk2>
          <a:srgbClr val="1C1C1C"/>
        </a:dk2>
        <a:lt2>
          <a:srgbClr val="B2B2B2"/>
        </a:lt2>
        <a:accent1>
          <a:srgbClr val="0066CC"/>
        </a:accent1>
        <a:accent2>
          <a:srgbClr val="0099FF"/>
        </a:accent2>
        <a:accent3>
          <a:srgbClr val="CEF1FF"/>
        </a:accent3>
        <a:accent4>
          <a:srgbClr val="161616"/>
        </a:accent4>
        <a:accent5>
          <a:srgbClr val="AAB8E2"/>
        </a:accent5>
        <a:accent6>
          <a:srgbClr val="008AE7"/>
        </a:accent6>
        <a:hlink>
          <a:srgbClr val="0066CC"/>
        </a:hlink>
        <a:folHlink>
          <a:srgbClr val="3366FF"/>
        </a:folHlink>
      </a:clrScheme>
      <a:clrMap bg1="lt1" tx1="dk1" bg2="lt2" tx2="dk2" accent1="accent1" accent2="accent2" accent3="accent3" accent4="accent4" accent5="accent5" accent6="accent6" hlink="hlink" folHlink="folHlink"/>
    </a:extraClrScheme>
    <a:extraClrScheme>
      <a:clrScheme name="sample 2">
        <a:dk1>
          <a:srgbClr val="1C1C1C"/>
        </a:dk1>
        <a:lt1>
          <a:srgbClr val="DDDDDD"/>
        </a:lt1>
        <a:dk2>
          <a:srgbClr val="1C1C1C"/>
        </a:dk2>
        <a:lt2>
          <a:srgbClr val="B2B2B2"/>
        </a:lt2>
        <a:accent1>
          <a:srgbClr val="CC0000"/>
        </a:accent1>
        <a:accent2>
          <a:srgbClr val="4D4D4D"/>
        </a:accent2>
        <a:accent3>
          <a:srgbClr val="EBEBEB"/>
        </a:accent3>
        <a:accent4>
          <a:srgbClr val="161616"/>
        </a:accent4>
        <a:accent5>
          <a:srgbClr val="E2AAAA"/>
        </a:accent5>
        <a:accent6>
          <a:srgbClr val="454545"/>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pyright(c)2007-2011 NordriDesign™ 小A">
  <a:themeElements>
    <a:clrScheme name="Copyright(c)2007-2011 NordriDesign™ 小A 2">
      <a:dk1>
        <a:srgbClr val="1C1C1C"/>
      </a:dk1>
      <a:lt1>
        <a:srgbClr val="DDDDDD"/>
      </a:lt1>
      <a:dk2>
        <a:srgbClr val="1C1C1C"/>
      </a:dk2>
      <a:lt2>
        <a:srgbClr val="B2B2B2"/>
      </a:lt2>
      <a:accent1>
        <a:srgbClr val="CC0000"/>
      </a:accent1>
      <a:accent2>
        <a:srgbClr val="4D4D4D"/>
      </a:accent2>
      <a:accent3>
        <a:srgbClr val="EBEBEB"/>
      </a:accent3>
      <a:accent4>
        <a:srgbClr val="161616"/>
      </a:accent4>
      <a:accent5>
        <a:srgbClr val="E2AAAA"/>
      </a:accent5>
      <a:accent6>
        <a:srgbClr val="454545"/>
      </a:accent6>
      <a:hlink>
        <a:srgbClr val="969696"/>
      </a:hlink>
      <a:folHlink>
        <a:srgbClr val="4D4D4D"/>
      </a:folHlink>
    </a:clrScheme>
    <a:fontScheme name="Copyright(c)2007-2011 NordriDesign™ 小A">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defRPr kumimoji="0" lang="zh-CN" sz="14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ctr" latinLnBrk="0" hangingPunct="0">
          <a:lnSpc>
            <a:spcPct val="100000"/>
          </a:lnSpc>
          <a:spcBef>
            <a:spcPct val="0"/>
          </a:spcBef>
          <a:spcAft>
            <a:spcPct val="0"/>
          </a:spcAft>
          <a:buClr>
            <a:srgbClr val="FF0000"/>
          </a:buClr>
          <a:buSzPct val="70000"/>
          <a:buFont typeface="Arial" panose="020B0604020202020204" pitchFamily="34" charset="0"/>
          <a:buNone/>
          <a:defRPr kumimoji="0" lang="zh-CN" sz="1400" b="0" i="0" u="none" strike="noStrike" cap="none" normalizeH="0" baseline="0" smtClean="0">
            <a:ln>
              <a:noFill/>
            </a:ln>
            <a:solidFill>
              <a:schemeClr val="tx1"/>
            </a:solidFill>
            <a:effectLst/>
            <a:latin typeface="微软雅黑" panose="020B0503020204020204" pitchFamily="34" charset="-122"/>
            <a:ea typeface="宋体" panose="02010600030101010101" pitchFamily="2" charset="-122"/>
          </a:defRPr>
        </a:defPPr>
      </a:lstStyle>
    </a:lnDef>
  </a:objectDefaults>
  <a:extraClrSchemeLst>
    <a:extraClrScheme>
      <a:clrScheme name="Copyright(c)2007-2011 NordriDesign™ 小A 1">
        <a:dk1>
          <a:srgbClr val="1C1C1C"/>
        </a:dk1>
        <a:lt1>
          <a:srgbClr val="A3E7FF"/>
        </a:lt1>
        <a:dk2>
          <a:srgbClr val="1C1C1C"/>
        </a:dk2>
        <a:lt2>
          <a:srgbClr val="B2B2B2"/>
        </a:lt2>
        <a:accent1>
          <a:srgbClr val="0066CC"/>
        </a:accent1>
        <a:accent2>
          <a:srgbClr val="0099FF"/>
        </a:accent2>
        <a:accent3>
          <a:srgbClr val="CEF1FF"/>
        </a:accent3>
        <a:accent4>
          <a:srgbClr val="161616"/>
        </a:accent4>
        <a:accent5>
          <a:srgbClr val="AAB8E2"/>
        </a:accent5>
        <a:accent6>
          <a:srgbClr val="008AE7"/>
        </a:accent6>
        <a:hlink>
          <a:srgbClr val="0066CC"/>
        </a:hlink>
        <a:folHlink>
          <a:srgbClr val="3366FF"/>
        </a:folHlink>
      </a:clrScheme>
      <a:clrMap bg1="lt1" tx1="dk1" bg2="lt2" tx2="dk2" accent1="accent1" accent2="accent2" accent3="accent3" accent4="accent4" accent5="accent5" accent6="accent6" hlink="hlink" folHlink="folHlink"/>
    </a:extraClrScheme>
    <a:extraClrScheme>
      <a:clrScheme name="Copyright(c)2007-2011 NordriDesign™ 小A 2">
        <a:dk1>
          <a:srgbClr val="1C1C1C"/>
        </a:dk1>
        <a:lt1>
          <a:srgbClr val="DDDDDD"/>
        </a:lt1>
        <a:dk2>
          <a:srgbClr val="1C1C1C"/>
        </a:dk2>
        <a:lt2>
          <a:srgbClr val="B2B2B2"/>
        </a:lt2>
        <a:accent1>
          <a:srgbClr val="CC0000"/>
        </a:accent1>
        <a:accent2>
          <a:srgbClr val="4D4D4D"/>
        </a:accent2>
        <a:accent3>
          <a:srgbClr val="EBEBEB"/>
        </a:accent3>
        <a:accent4>
          <a:srgbClr val="161616"/>
        </a:accent4>
        <a:accent5>
          <a:srgbClr val="E2AAAA"/>
        </a:accent5>
        <a:accent6>
          <a:srgbClr val="454545"/>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6444</Words>
  <Application>WPS 演示</Application>
  <PresentationFormat>自定义</PresentationFormat>
  <Paragraphs>745</Paragraphs>
  <Slides>37</Slides>
  <Notes>37</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37</vt:i4>
      </vt:variant>
    </vt:vector>
  </HeadingPairs>
  <TitlesOfParts>
    <vt:vector size="69" baseType="lpstr">
      <vt:lpstr>Arial</vt:lpstr>
      <vt:lpstr>宋体</vt:lpstr>
      <vt:lpstr>Wingdings</vt:lpstr>
      <vt:lpstr>微软雅黑</vt:lpstr>
      <vt:lpstr>Verdana</vt:lpstr>
      <vt:lpstr>Calibri</vt:lpstr>
      <vt:lpstr>Calibri</vt:lpstr>
      <vt:lpstr>Lato</vt:lpstr>
      <vt:lpstr>Segoe Print</vt:lpstr>
      <vt:lpstr>Clear Sans Light</vt:lpstr>
      <vt:lpstr>方正大黑简体</vt:lpstr>
      <vt:lpstr>黑体</vt:lpstr>
      <vt:lpstr>Arial</vt:lpstr>
      <vt:lpstr>造字工房悦黑体验版常规体</vt:lpstr>
      <vt:lpstr>Open Sans</vt:lpstr>
      <vt:lpstr>Impact</vt:lpstr>
      <vt:lpstr>Arial Unicode MS</vt:lpstr>
      <vt:lpstr>Arial Narrow</vt:lpstr>
      <vt:lpstr>Gulim</vt:lpstr>
      <vt:lpstr>Malgun Gothic</vt:lpstr>
      <vt:lpstr>幼圆</vt:lpstr>
      <vt:lpstr>Century Gothic</vt:lpstr>
      <vt:lpstr>华文细黑</vt:lpstr>
      <vt:lpstr>Clear Sans</vt:lpstr>
      <vt:lpstr>DejaVu Math TeX Gyre</vt:lpstr>
      <vt:lpstr>Fira Sans Medium Italic</vt:lpstr>
      <vt:lpstr>Meiryo</vt:lpstr>
      <vt:lpstr>Yu Gothic UI</vt:lpstr>
      <vt:lpstr>Calibri Light</vt:lpstr>
      <vt:lpstr>sample</vt:lpstr>
      <vt:lpstr>Copyright(c)2007-2011 NordriDesign™ 小A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PPT之家www.52ppt.com; PPT之家</cp:keywords>
  <dc:description>http://www.52ppt.com</dc:description>
  <cp:lastModifiedBy>听</cp:lastModifiedBy>
  <cp:revision>9</cp:revision>
  <dcterms:created xsi:type="dcterms:W3CDTF">2023-08-01T01:31:00Z</dcterms:created>
  <dcterms:modified xsi:type="dcterms:W3CDTF">2023-08-08T02:15:49Z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BA05486E135F419EBED4AEE4D61E8134_12</vt:lpwstr>
  </property>
  <property fmtid="{D5CDD505-2E9C-101B-9397-08002B2CF9AE}" pid="3" name="KSOProductBuildVer">
    <vt:lpwstr>2052-12.1.0.15120</vt:lpwstr>
  </property>
</Properties>
</file>