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  <p:sldId id="259" r:id="rId8"/>
    <p:sldId id="260" r:id="rId9"/>
    <p:sldId id="261" r:id="rId10"/>
    <p:sldId id="262" r:id="rId11"/>
  </p:sldIdLst>
  <p:sldSz cx="10160000" cy="5715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216" y="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1F40-0791-42CA-A588-56C29ADA5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1524-35C1-4D9B-A824-4E03FA577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-108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-10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90500"/>
            <a:ext cx="22860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90500"/>
            <a:ext cx="6688667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65"/>
            </a:lvl2pPr>
            <a:lvl3pPr marL="762000" indent="0">
              <a:buNone/>
              <a:defRPr sz="1000"/>
            </a:lvl3pPr>
            <a:lvl4pPr marL="1143000" indent="0">
              <a:buNone/>
              <a:defRPr sz="835"/>
            </a:lvl4pPr>
            <a:lvl5pPr marL="1524000" indent="0">
              <a:buNone/>
              <a:defRPr sz="835"/>
            </a:lvl5pPr>
            <a:lvl6pPr marL="1905000" indent="0">
              <a:buNone/>
              <a:defRPr sz="835"/>
            </a:lvl6pPr>
            <a:lvl7pPr marL="2286000" indent="0">
              <a:buNone/>
              <a:defRPr sz="835"/>
            </a:lvl7pPr>
            <a:lvl8pPr marL="2667000" indent="0">
              <a:buNone/>
              <a:defRPr sz="835"/>
            </a:lvl8pPr>
            <a:lvl9pPr marL="3048000" indent="0">
              <a:buNone/>
              <a:defRPr sz="8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6000" indent="0">
              <a:buNone/>
              <a:defRPr sz="1665"/>
            </a:lvl7pPr>
            <a:lvl8pPr marL="2667000" indent="0">
              <a:buNone/>
              <a:defRPr sz="1665"/>
            </a:lvl8pPr>
            <a:lvl9pPr marL="3048000" indent="0">
              <a:buNone/>
              <a:defRPr sz="16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65"/>
            </a:lvl2pPr>
            <a:lvl3pPr marL="762000" indent="0">
              <a:buNone/>
              <a:defRPr sz="1000"/>
            </a:lvl3pPr>
            <a:lvl4pPr marL="1143000" indent="0">
              <a:buNone/>
              <a:defRPr sz="835"/>
            </a:lvl4pPr>
            <a:lvl5pPr marL="1524000" indent="0">
              <a:buNone/>
              <a:defRPr sz="835"/>
            </a:lvl5pPr>
            <a:lvl6pPr marL="1905000" indent="0">
              <a:buNone/>
              <a:defRPr sz="835"/>
            </a:lvl6pPr>
            <a:lvl7pPr marL="2286000" indent="0">
              <a:buNone/>
              <a:defRPr sz="835"/>
            </a:lvl7pPr>
            <a:lvl8pPr marL="2667000" indent="0">
              <a:buNone/>
              <a:defRPr sz="835"/>
            </a:lvl8pPr>
            <a:lvl9pPr marL="3048000" indent="0">
              <a:buNone/>
              <a:defRPr sz="8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4F71-8137-473C-B1E2-DD9BE62E0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B5F7-B2DD-4747-9196-351392AEED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2000" rtl="0" eaLnBrk="1" latinLnBrk="0" hangingPunct="1">
        <a:lnSpc>
          <a:spcPct val="90000"/>
        </a:lnSpc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tiff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831528" y="2857500"/>
            <a:ext cx="4500594" cy="6967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400" b="1" dirty="0">
                <a:ln w="1270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Microsoft PowerPoint  </a:t>
            </a:r>
            <a:r>
              <a:rPr lang="zh-CN" altLang="en-US" sz="2400" b="1" dirty="0">
                <a:ln w="1270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400" b="1" dirty="0">
              <a:ln w="1270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335584" y="3361556"/>
            <a:ext cx="3786214" cy="6967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b="1" dirty="0">
                <a:ln w="1270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en-US" altLang="zh-CN" sz="4000" b="1" dirty="0">
              <a:ln w="1270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9841" y="1201316"/>
            <a:ext cx="3994395" cy="514118"/>
            <a:chOff x="2699792" y="1345332"/>
            <a:chExt cx="3994395" cy="514118"/>
          </a:xfrm>
        </p:grpSpPr>
        <p:grpSp>
          <p:nvGrpSpPr>
            <p:cNvPr id="11" name="组合 10"/>
            <p:cNvGrpSpPr/>
            <p:nvPr/>
          </p:nvGrpSpPr>
          <p:grpSpPr>
            <a:xfrm>
              <a:off x="2699792" y="1345332"/>
              <a:ext cx="3994395" cy="514118"/>
              <a:chOff x="1817682" y="1288841"/>
              <a:chExt cx="5358080" cy="689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矩形 12"/>
              <p:cNvSpPr/>
              <p:nvPr/>
            </p:nvSpPr>
            <p:spPr>
              <a:xfrm>
                <a:off x="1967690" y="1288841"/>
                <a:ext cx="5113989" cy="68317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819538" y="1292793"/>
                <a:ext cx="785968" cy="681708"/>
              </a:xfrm>
              <a:prstGeom prst="roundRect">
                <a:avLst>
                  <a:gd name="adj" fmla="val 2271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CC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977209" y="1292794"/>
                <a:ext cx="198553" cy="683891"/>
              </a:xfrm>
              <a:prstGeom prst="roundRect">
                <a:avLst>
                  <a:gd name="adj" fmla="val 4148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6"/>
              <p:cNvSpPr/>
              <p:nvPr/>
            </p:nvSpPr>
            <p:spPr>
              <a:xfrm>
                <a:off x="1817682" y="1727500"/>
                <a:ext cx="5356004" cy="250979"/>
              </a:xfrm>
              <a:custGeom>
                <a:avLst/>
                <a:gdLst>
                  <a:gd name="connsiteX0" fmla="*/ 0 w 3960440"/>
                  <a:gd name="connsiteY0" fmla="*/ 112257 h 360040"/>
                  <a:gd name="connsiteX1" fmla="*/ 112257 w 3960440"/>
                  <a:gd name="connsiteY1" fmla="*/ 0 h 360040"/>
                  <a:gd name="connsiteX2" fmla="*/ 3848183 w 3960440"/>
                  <a:gd name="connsiteY2" fmla="*/ 0 h 360040"/>
                  <a:gd name="connsiteX3" fmla="*/ 3960440 w 3960440"/>
                  <a:gd name="connsiteY3" fmla="*/ 112257 h 360040"/>
                  <a:gd name="connsiteX4" fmla="*/ 3960440 w 3960440"/>
                  <a:gd name="connsiteY4" fmla="*/ 247783 h 360040"/>
                  <a:gd name="connsiteX5" fmla="*/ 3848183 w 3960440"/>
                  <a:gd name="connsiteY5" fmla="*/ 360040 h 360040"/>
                  <a:gd name="connsiteX6" fmla="*/ 112257 w 3960440"/>
                  <a:gd name="connsiteY6" fmla="*/ 360040 h 360040"/>
                  <a:gd name="connsiteX7" fmla="*/ 0 w 3960440"/>
                  <a:gd name="connsiteY7" fmla="*/ 247783 h 360040"/>
                  <a:gd name="connsiteX8" fmla="*/ 0 w 3960440"/>
                  <a:gd name="connsiteY8" fmla="*/ 112257 h 360040"/>
                  <a:gd name="connsiteX0-1" fmla="*/ 6361 w 3966801"/>
                  <a:gd name="connsiteY0-2" fmla="*/ 112257 h 360040"/>
                  <a:gd name="connsiteX1-3" fmla="*/ 40241 w 3966801"/>
                  <a:gd name="connsiteY1-4" fmla="*/ 8709 h 360040"/>
                  <a:gd name="connsiteX2-5" fmla="*/ 3854544 w 3966801"/>
                  <a:gd name="connsiteY2-6" fmla="*/ 0 h 360040"/>
                  <a:gd name="connsiteX3-7" fmla="*/ 3966801 w 3966801"/>
                  <a:gd name="connsiteY3-8" fmla="*/ 112257 h 360040"/>
                  <a:gd name="connsiteX4-9" fmla="*/ 3966801 w 3966801"/>
                  <a:gd name="connsiteY4-10" fmla="*/ 247783 h 360040"/>
                  <a:gd name="connsiteX5-11" fmla="*/ 3854544 w 3966801"/>
                  <a:gd name="connsiteY5-12" fmla="*/ 360040 h 360040"/>
                  <a:gd name="connsiteX6-13" fmla="*/ 118618 w 3966801"/>
                  <a:gd name="connsiteY6-14" fmla="*/ 360040 h 360040"/>
                  <a:gd name="connsiteX7-15" fmla="*/ 6361 w 3966801"/>
                  <a:gd name="connsiteY7-16" fmla="*/ 247783 h 360040"/>
                  <a:gd name="connsiteX8-17" fmla="*/ 6361 w 3966801"/>
                  <a:gd name="connsiteY8-18" fmla="*/ 112257 h 360040"/>
                  <a:gd name="connsiteX0-19" fmla="*/ 6361 w 4008655"/>
                  <a:gd name="connsiteY0-20" fmla="*/ 112257 h 360040"/>
                  <a:gd name="connsiteX1-21" fmla="*/ 40241 w 4008655"/>
                  <a:gd name="connsiteY1-22" fmla="*/ 8709 h 360040"/>
                  <a:gd name="connsiteX2-23" fmla="*/ 3985172 w 4008655"/>
                  <a:gd name="connsiteY2-24" fmla="*/ 0 h 360040"/>
                  <a:gd name="connsiteX3-25" fmla="*/ 3966801 w 4008655"/>
                  <a:gd name="connsiteY3-26" fmla="*/ 112257 h 360040"/>
                  <a:gd name="connsiteX4-27" fmla="*/ 3966801 w 4008655"/>
                  <a:gd name="connsiteY4-28" fmla="*/ 247783 h 360040"/>
                  <a:gd name="connsiteX5-29" fmla="*/ 3854544 w 4008655"/>
                  <a:gd name="connsiteY5-30" fmla="*/ 360040 h 360040"/>
                  <a:gd name="connsiteX6-31" fmla="*/ 118618 w 4008655"/>
                  <a:gd name="connsiteY6-32" fmla="*/ 360040 h 360040"/>
                  <a:gd name="connsiteX7-33" fmla="*/ 6361 w 4008655"/>
                  <a:gd name="connsiteY7-34" fmla="*/ 247783 h 360040"/>
                  <a:gd name="connsiteX8-35" fmla="*/ 6361 w 4008655"/>
                  <a:gd name="connsiteY8-36" fmla="*/ 112257 h 360040"/>
                  <a:gd name="connsiteX0-37" fmla="*/ 6361 w 3988765"/>
                  <a:gd name="connsiteY0-38" fmla="*/ 112257 h 360040"/>
                  <a:gd name="connsiteX1-39" fmla="*/ 40241 w 3988765"/>
                  <a:gd name="connsiteY1-40" fmla="*/ 8709 h 360040"/>
                  <a:gd name="connsiteX2-41" fmla="*/ 3959046 w 3988765"/>
                  <a:gd name="connsiteY2-42" fmla="*/ 0 h 360040"/>
                  <a:gd name="connsiteX3-43" fmla="*/ 3966801 w 3988765"/>
                  <a:gd name="connsiteY3-44" fmla="*/ 112257 h 360040"/>
                  <a:gd name="connsiteX4-45" fmla="*/ 3966801 w 3988765"/>
                  <a:gd name="connsiteY4-46" fmla="*/ 247783 h 360040"/>
                  <a:gd name="connsiteX5-47" fmla="*/ 3854544 w 3988765"/>
                  <a:gd name="connsiteY5-48" fmla="*/ 360040 h 360040"/>
                  <a:gd name="connsiteX6-49" fmla="*/ 118618 w 3988765"/>
                  <a:gd name="connsiteY6-50" fmla="*/ 360040 h 360040"/>
                  <a:gd name="connsiteX7-51" fmla="*/ 6361 w 3988765"/>
                  <a:gd name="connsiteY7-52" fmla="*/ 247783 h 360040"/>
                  <a:gd name="connsiteX8-53" fmla="*/ 6361 w 3988765"/>
                  <a:gd name="connsiteY8-54" fmla="*/ 112257 h 360040"/>
                  <a:gd name="connsiteX0-55" fmla="*/ 6361 w 3969678"/>
                  <a:gd name="connsiteY0-56" fmla="*/ 112257 h 360040"/>
                  <a:gd name="connsiteX1-57" fmla="*/ 40241 w 3969678"/>
                  <a:gd name="connsiteY1-58" fmla="*/ 8709 h 360040"/>
                  <a:gd name="connsiteX2-59" fmla="*/ 3924212 w 3969678"/>
                  <a:gd name="connsiteY2-60" fmla="*/ 0 h 360040"/>
                  <a:gd name="connsiteX3-61" fmla="*/ 3966801 w 3969678"/>
                  <a:gd name="connsiteY3-62" fmla="*/ 112257 h 360040"/>
                  <a:gd name="connsiteX4-63" fmla="*/ 3966801 w 3969678"/>
                  <a:gd name="connsiteY4-64" fmla="*/ 247783 h 360040"/>
                  <a:gd name="connsiteX5-65" fmla="*/ 3854544 w 3969678"/>
                  <a:gd name="connsiteY5-66" fmla="*/ 360040 h 360040"/>
                  <a:gd name="connsiteX6-67" fmla="*/ 118618 w 3969678"/>
                  <a:gd name="connsiteY6-68" fmla="*/ 360040 h 360040"/>
                  <a:gd name="connsiteX7-69" fmla="*/ 6361 w 3969678"/>
                  <a:gd name="connsiteY7-70" fmla="*/ 247783 h 360040"/>
                  <a:gd name="connsiteX8-71" fmla="*/ 6361 w 3969678"/>
                  <a:gd name="connsiteY8-72" fmla="*/ 112257 h 360040"/>
                  <a:gd name="connsiteX0-73" fmla="*/ 6361 w 3978825"/>
                  <a:gd name="connsiteY0-74" fmla="*/ 112257 h 360040"/>
                  <a:gd name="connsiteX1-75" fmla="*/ 40241 w 3978825"/>
                  <a:gd name="connsiteY1-76" fmla="*/ 8709 h 360040"/>
                  <a:gd name="connsiteX2-77" fmla="*/ 3924212 w 3978825"/>
                  <a:gd name="connsiteY2-78" fmla="*/ 0 h 360040"/>
                  <a:gd name="connsiteX3-79" fmla="*/ 3966801 w 3978825"/>
                  <a:gd name="connsiteY3-80" fmla="*/ 112257 h 360040"/>
                  <a:gd name="connsiteX4-81" fmla="*/ 3978825 w 3978825"/>
                  <a:gd name="connsiteY4-82" fmla="*/ 273909 h 360040"/>
                  <a:gd name="connsiteX5-83" fmla="*/ 3854544 w 3978825"/>
                  <a:gd name="connsiteY5-84" fmla="*/ 360040 h 360040"/>
                  <a:gd name="connsiteX6-85" fmla="*/ 118618 w 3978825"/>
                  <a:gd name="connsiteY6-86" fmla="*/ 360040 h 360040"/>
                  <a:gd name="connsiteX7-87" fmla="*/ 6361 w 3978825"/>
                  <a:gd name="connsiteY7-88" fmla="*/ 247783 h 360040"/>
                  <a:gd name="connsiteX8-89" fmla="*/ 6361 w 3978825"/>
                  <a:gd name="connsiteY8-90" fmla="*/ 112257 h 360040"/>
                  <a:gd name="connsiteX0-91" fmla="*/ 6361 w 3979098"/>
                  <a:gd name="connsiteY0-92" fmla="*/ 112257 h 360040"/>
                  <a:gd name="connsiteX1-93" fmla="*/ 40241 w 3979098"/>
                  <a:gd name="connsiteY1-94" fmla="*/ 8709 h 360040"/>
                  <a:gd name="connsiteX2-95" fmla="*/ 3924212 w 3979098"/>
                  <a:gd name="connsiteY2-96" fmla="*/ 0 h 360040"/>
                  <a:gd name="connsiteX3-97" fmla="*/ 3978825 w 3979098"/>
                  <a:gd name="connsiteY3-98" fmla="*/ 94840 h 360040"/>
                  <a:gd name="connsiteX4-99" fmla="*/ 3978825 w 3979098"/>
                  <a:gd name="connsiteY4-100" fmla="*/ 273909 h 360040"/>
                  <a:gd name="connsiteX5-101" fmla="*/ 3854544 w 3979098"/>
                  <a:gd name="connsiteY5-102" fmla="*/ 360040 h 360040"/>
                  <a:gd name="connsiteX6-103" fmla="*/ 118618 w 3979098"/>
                  <a:gd name="connsiteY6-104" fmla="*/ 360040 h 360040"/>
                  <a:gd name="connsiteX7-105" fmla="*/ 6361 w 3979098"/>
                  <a:gd name="connsiteY7-106" fmla="*/ 247783 h 360040"/>
                  <a:gd name="connsiteX8-107" fmla="*/ 6361 w 3979098"/>
                  <a:gd name="connsiteY8-108" fmla="*/ 112257 h 360040"/>
                  <a:gd name="connsiteX0-109" fmla="*/ 0 w 4064274"/>
                  <a:gd name="connsiteY0-110" fmla="*/ 117409 h 360040"/>
                  <a:gd name="connsiteX1-111" fmla="*/ 125417 w 4064274"/>
                  <a:gd name="connsiteY1-112" fmla="*/ 8709 h 360040"/>
                  <a:gd name="connsiteX2-113" fmla="*/ 4009388 w 4064274"/>
                  <a:gd name="connsiteY2-114" fmla="*/ 0 h 360040"/>
                  <a:gd name="connsiteX3-115" fmla="*/ 4064001 w 4064274"/>
                  <a:gd name="connsiteY3-116" fmla="*/ 94840 h 360040"/>
                  <a:gd name="connsiteX4-117" fmla="*/ 4064001 w 4064274"/>
                  <a:gd name="connsiteY4-118" fmla="*/ 273909 h 360040"/>
                  <a:gd name="connsiteX5-119" fmla="*/ 3939720 w 4064274"/>
                  <a:gd name="connsiteY5-120" fmla="*/ 360040 h 360040"/>
                  <a:gd name="connsiteX6-121" fmla="*/ 203794 w 4064274"/>
                  <a:gd name="connsiteY6-122" fmla="*/ 360040 h 360040"/>
                  <a:gd name="connsiteX7-123" fmla="*/ 91537 w 4064274"/>
                  <a:gd name="connsiteY7-124" fmla="*/ 247783 h 360040"/>
                  <a:gd name="connsiteX8-125" fmla="*/ 0 w 4064274"/>
                  <a:gd name="connsiteY8-126" fmla="*/ 117409 h 360040"/>
                  <a:gd name="connsiteX0-127" fmla="*/ 0 w 3972737"/>
                  <a:gd name="connsiteY0-128" fmla="*/ 247783 h 360040"/>
                  <a:gd name="connsiteX1-129" fmla="*/ 33880 w 3972737"/>
                  <a:gd name="connsiteY1-130" fmla="*/ 8709 h 360040"/>
                  <a:gd name="connsiteX2-131" fmla="*/ 3917851 w 3972737"/>
                  <a:gd name="connsiteY2-132" fmla="*/ 0 h 360040"/>
                  <a:gd name="connsiteX3-133" fmla="*/ 3972464 w 3972737"/>
                  <a:gd name="connsiteY3-134" fmla="*/ 94840 h 360040"/>
                  <a:gd name="connsiteX4-135" fmla="*/ 3972464 w 3972737"/>
                  <a:gd name="connsiteY4-136" fmla="*/ 273909 h 360040"/>
                  <a:gd name="connsiteX5-137" fmla="*/ 3848183 w 3972737"/>
                  <a:gd name="connsiteY5-138" fmla="*/ 360040 h 360040"/>
                  <a:gd name="connsiteX6-139" fmla="*/ 112257 w 3972737"/>
                  <a:gd name="connsiteY6-140" fmla="*/ 360040 h 360040"/>
                  <a:gd name="connsiteX7-141" fmla="*/ 0 w 3972737"/>
                  <a:gd name="connsiteY7-142" fmla="*/ 247783 h 360040"/>
                  <a:gd name="connsiteX0-143" fmla="*/ 1327 w 3974064"/>
                  <a:gd name="connsiteY0-144" fmla="*/ 249377 h 361634"/>
                  <a:gd name="connsiteX1-145" fmla="*/ 0 w 3974064"/>
                  <a:gd name="connsiteY1-146" fmla="*/ 0 h 361634"/>
                  <a:gd name="connsiteX2-147" fmla="*/ 3919178 w 3974064"/>
                  <a:gd name="connsiteY2-148" fmla="*/ 1594 h 361634"/>
                  <a:gd name="connsiteX3-149" fmla="*/ 3973791 w 3974064"/>
                  <a:gd name="connsiteY3-150" fmla="*/ 96434 h 361634"/>
                  <a:gd name="connsiteX4-151" fmla="*/ 3973791 w 3974064"/>
                  <a:gd name="connsiteY4-152" fmla="*/ 275503 h 361634"/>
                  <a:gd name="connsiteX5-153" fmla="*/ 3849510 w 3974064"/>
                  <a:gd name="connsiteY5-154" fmla="*/ 361634 h 361634"/>
                  <a:gd name="connsiteX6-155" fmla="*/ 113584 w 3974064"/>
                  <a:gd name="connsiteY6-156" fmla="*/ 361634 h 361634"/>
                  <a:gd name="connsiteX7-157" fmla="*/ 1327 w 3974064"/>
                  <a:gd name="connsiteY7-158" fmla="*/ 249377 h 361634"/>
                  <a:gd name="connsiteX0-159" fmla="*/ 1327 w 3974064"/>
                  <a:gd name="connsiteY0-160" fmla="*/ 249377 h 361634"/>
                  <a:gd name="connsiteX1-161" fmla="*/ 0 w 3974064"/>
                  <a:gd name="connsiteY1-162" fmla="*/ 0 h 361634"/>
                  <a:gd name="connsiteX2-163" fmla="*/ 3919178 w 3974064"/>
                  <a:gd name="connsiteY2-164" fmla="*/ 1594 h 361634"/>
                  <a:gd name="connsiteX3-165" fmla="*/ 3973791 w 3974064"/>
                  <a:gd name="connsiteY3-166" fmla="*/ 96434 h 361634"/>
                  <a:gd name="connsiteX4-167" fmla="*/ 3973791 w 3974064"/>
                  <a:gd name="connsiteY4-168" fmla="*/ 275503 h 361634"/>
                  <a:gd name="connsiteX5-169" fmla="*/ 3849510 w 3974064"/>
                  <a:gd name="connsiteY5-170" fmla="*/ 361634 h 361634"/>
                  <a:gd name="connsiteX6-171" fmla="*/ 103022 w 3974064"/>
                  <a:gd name="connsiteY6-172" fmla="*/ 361634 h 361634"/>
                  <a:gd name="connsiteX7-173" fmla="*/ 1327 w 3974064"/>
                  <a:gd name="connsiteY7-174" fmla="*/ 249377 h 361634"/>
                  <a:gd name="connsiteX0-175" fmla="*/ 92 w 3974589"/>
                  <a:gd name="connsiteY0-176" fmla="*/ 246801 h 361634"/>
                  <a:gd name="connsiteX1-177" fmla="*/ 525 w 3974589"/>
                  <a:gd name="connsiteY1-178" fmla="*/ 0 h 361634"/>
                  <a:gd name="connsiteX2-179" fmla="*/ 3919703 w 3974589"/>
                  <a:gd name="connsiteY2-180" fmla="*/ 1594 h 361634"/>
                  <a:gd name="connsiteX3-181" fmla="*/ 3974316 w 3974589"/>
                  <a:gd name="connsiteY3-182" fmla="*/ 96434 h 361634"/>
                  <a:gd name="connsiteX4-183" fmla="*/ 3974316 w 3974589"/>
                  <a:gd name="connsiteY4-184" fmla="*/ 275503 h 361634"/>
                  <a:gd name="connsiteX5-185" fmla="*/ 3850035 w 3974589"/>
                  <a:gd name="connsiteY5-186" fmla="*/ 361634 h 361634"/>
                  <a:gd name="connsiteX6-187" fmla="*/ 103547 w 3974589"/>
                  <a:gd name="connsiteY6-188" fmla="*/ 361634 h 361634"/>
                  <a:gd name="connsiteX7-189" fmla="*/ 92 w 3974589"/>
                  <a:gd name="connsiteY7-190" fmla="*/ 246801 h 361634"/>
                  <a:gd name="connsiteX0-191" fmla="*/ 92 w 3974589"/>
                  <a:gd name="connsiteY0-192" fmla="*/ 246801 h 361634"/>
                  <a:gd name="connsiteX1-193" fmla="*/ 525 w 3974589"/>
                  <a:gd name="connsiteY1-194" fmla="*/ 0 h 361634"/>
                  <a:gd name="connsiteX2-195" fmla="*/ 3919703 w 3974589"/>
                  <a:gd name="connsiteY2-196" fmla="*/ 1594 h 361634"/>
                  <a:gd name="connsiteX3-197" fmla="*/ 3974316 w 3974589"/>
                  <a:gd name="connsiteY3-198" fmla="*/ 96434 h 361634"/>
                  <a:gd name="connsiteX4-199" fmla="*/ 3974316 w 3974589"/>
                  <a:gd name="connsiteY4-200" fmla="*/ 275503 h 361634"/>
                  <a:gd name="connsiteX5-201" fmla="*/ 3850035 w 3974589"/>
                  <a:gd name="connsiteY5-202" fmla="*/ 361634 h 361634"/>
                  <a:gd name="connsiteX6-203" fmla="*/ 98267 w 3974589"/>
                  <a:gd name="connsiteY6-204" fmla="*/ 361634 h 361634"/>
                  <a:gd name="connsiteX7-205" fmla="*/ 92 w 3974589"/>
                  <a:gd name="connsiteY7-206" fmla="*/ 246801 h 361634"/>
                  <a:gd name="connsiteX0-207" fmla="*/ 92 w 3997998"/>
                  <a:gd name="connsiteY0-208" fmla="*/ 246801 h 361634"/>
                  <a:gd name="connsiteX1-209" fmla="*/ 525 w 3997998"/>
                  <a:gd name="connsiteY1-210" fmla="*/ 0 h 361634"/>
                  <a:gd name="connsiteX2-211" fmla="*/ 3968992 w 3997998"/>
                  <a:gd name="connsiteY2-212" fmla="*/ 1594 h 361634"/>
                  <a:gd name="connsiteX3-213" fmla="*/ 3974316 w 3997998"/>
                  <a:gd name="connsiteY3-214" fmla="*/ 96434 h 361634"/>
                  <a:gd name="connsiteX4-215" fmla="*/ 3974316 w 3997998"/>
                  <a:gd name="connsiteY4-216" fmla="*/ 275503 h 361634"/>
                  <a:gd name="connsiteX5-217" fmla="*/ 3850035 w 3997998"/>
                  <a:gd name="connsiteY5-218" fmla="*/ 361634 h 361634"/>
                  <a:gd name="connsiteX6-219" fmla="*/ 98267 w 3997998"/>
                  <a:gd name="connsiteY6-220" fmla="*/ 361634 h 361634"/>
                  <a:gd name="connsiteX7-221" fmla="*/ 92 w 3997998"/>
                  <a:gd name="connsiteY7-222" fmla="*/ 246801 h 361634"/>
                  <a:gd name="connsiteX0-223" fmla="*/ 92 w 4272576"/>
                  <a:gd name="connsiteY0-224" fmla="*/ 246801 h 361634"/>
                  <a:gd name="connsiteX1-225" fmla="*/ 525 w 4272576"/>
                  <a:gd name="connsiteY1-226" fmla="*/ 0 h 361634"/>
                  <a:gd name="connsiteX2-227" fmla="*/ 3968992 w 4272576"/>
                  <a:gd name="connsiteY2-228" fmla="*/ 1594 h 361634"/>
                  <a:gd name="connsiteX3-229" fmla="*/ 3997909 w 4272576"/>
                  <a:gd name="connsiteY3-230" fmla="*/ 18733 h 361634"/>
                  <a:gd name="connsiteX4-231" fmla="*/ 3974316 w 4272576"/>
                  <a:gd name="connsiteY4-232" fmla="*/ 96434 h 361634"/>
                  <a:gd name="connsiteX5-233" fmla="*/ 3974316 w 4272576"/>
                  <a:gd name="connsiteY5-234" fmla="*/ 275503 h 361634"/>
                  <a:gd name="connsiteX6-235" fmla="*/ 3850035 w 4272576"/>
                  <a:gd name="connsiteY6-236" fmla="*/ 361634 h 361634"/>
                  <a:gd name="connsiteX7-237" fmla="*/ 98267 w 4272576"/>
                  <a:gd name="connsiteY7-238" fmla="*/ 361634 h 361634"/>
                  <a:gd name="connsiteX8-239" fmla="*/ 92 w 4272576"/>
                  <a:gd name="connsiteY8-240" fmla="*/ 246801 h 361634"/>
                  <a:gd name="connsiteX0-241" fmla="*/ 92 w 4272984"/>
                  <a:gd name="connsiteY0-242" fmla="*/ 246801 h 361634"/>
                  <a:gd name="connsiteX1-243" fmla="*/ 525 w 4272984"/>
                  <a:gd name="connsiteY1-244" fmla="*/ 0 h 361634"/>
                  <a:gd name="connsiteX2-245" fmla="*/ 3968992 w 4272984"/>
                  <a:gd name="connsiteY2-246" fmla="*/ 1594 h 361634"/>
                  <a:gd name="connsiteX3-247" fmla="*/ 3997909 w 4272984"/>
                  <a:gd name="connsiteY3-248" fmla="*/ 18733 h 361634"/>
                  <a:gd name="connsiteX4-249" fmla="*/ 3974316 w 4272984"/>
                  <a:gd name="connsiteY4-250" fmla="*/ 96434 h 361634"/>
                  <a:gd name="connsiteX5-251" fmla="*/ 3974316 w 4272984"/>
                  <a:gd name="connsiteY5-252" fmla="*/ 275503 h 361634"/>
                  <a:gd name="connsiteX6-253" fmla="*/ 3850035 w 4272984"/>
                  <a:gd name="connsiteY6-254" fmla="*/ 361634 h 361634"/>
                  <a:gd name="connsiteX7-255" fmla="*/ 98267 w 4272984"/>
                  <a:gd name="connsiteY7-256" fmla="*/ 361634 h 361634"/>
                  <a:gd name="connsiteX8-257" fmla="*/ 92 w 4272984"/>
                  <a:gd name="connsiteY8-258" fmla="*/ 246801 h 361634"/>
                  <a:gd name="connsiteX0-259" fmla="*/ 92 w 4264534"/>
                  <a:gd name="connsiteY0-260" fmla="*/ 246801 h 361634"/>
                  <a:gd name="connsiteX1-261" fmla="*/ 525 w 4264534"/>
                  <a:gd name="connsiteY1-262" fmla="*/ 0 h 361634"/>
                  <a:gd name="connsiteX2-263" fmla="*/ 3968992 w 4264534"/>
                  <a:gd name="connsiteY2-264" fmla="*/ 1594 h 361634"/>
                  <a:gd name="connsiteX3-265" fmla="*/ 3974316 w 4264534"/>
                  <a:gd name="connsiteY3-266" fmla="*/ 96434 h 361634"/>
                  <a:gd name="connsiteX4-267" fmla="*/ 3974316 w 4264534"/>
                  <a:gd name="connsiteY4-268" fmla="*/ 275503 h 361634"/>
                  <a:gd name="connsiteX5-269" fmla="*/ 3850035 w 4264534"/>
                  <a:gd name="connsiteY5-270" fmla="*/ 361634 h 361634"/>
                  <a:gd name="connsiteX6-271" fmla="*/ 98267 w 4264534"/>
                  <a:gd name="connsiteY6-272" fmla="*/ 361634 h 361634"/>
                  <a:gd name="connsiteX7-273" fmla="*/ 92 w 4264534"/>
                  <a:gd name="connsiteY7-274" fmla="*/ 246801 h 361634"/>
                  <a:gd name="connsiteX0-275" fmla="*/ 92 w 3974316"/>
                  <a:gd name="connsiteY0-276" fmla="*/ 246801 h 361634"/>
                  <a:gd name="connsiteX1-277" fmla="*/ 525 w 3974316"/>
                  <a:gd name="connsiteY1-278" fmla="*/ 0 h 361634"/>
                  <a:gd name="connsiteX2-279" fmla="*/ 3974316 w 3974316"/>
                  <a:gd name="connsiteY2-280" fmla="*/ 96434 h 361634"/>
                  <a:gd name="connsiteX3-281" fmla="*/ 3974316 w 3974316"/>
                  <a:gd name="connsiteY3-282" fmla="*/ 275503 h 361634"/>
                  <a:gd name="connsiteX4-283" fmla="*/ 3850035 w 3974316"/>
                  <a:gd name="connsiteY4-284" fmla="*/ 361634 h 361634"/>
                  <a:gd name="connsiteX5-285" fmla="*/ 98267 w 3974316"/>
                  <a:gd name="connsiteY5-286" fmla="*/ 361634 h 361634"/>
                  <a:gd name="connsiteX6-287" fmla="*/ 92 w 3974316"/>
                  <a:gd name="connsiteY6-288" fmla="*/ 246801 h 361634"/>
                  <a:gd name="connsiteX0-289" fmla="*/ 92 w 3974316"/>
                  <a:gd name="connsiteY0-290" fmla="*/ 258549 h 373382"/>
                  <a:gd name="connsiteX1-291" fmla="*/ 525 w 3974316"/>
                  <a:gd name="connsiteY1-292" fmla="*/ 11748 h 373382"/>
                  <a:gd name="connsiteX2-293" fmla="*/ 3974316 w 3974316"/>
                  <a:gd name="connsiteY2-294" fmla="*/ 0 h 373382"/>
                  <a:gd name="connsiteX3-295" fmla="*/ 3974316 w 3974316"/>
                  <a:gd name="connsiteY3-296" fmla="*/ 287251 h 373382"/>
                  <a:gd name="connsiteX4-297" fmla="*/ 3850035 w 3974316"/>
                  <a:gd name="connsiteY4-298" fmla="*/ 373382 h 373382"/>
                  <a:gd name="connsiteX5-299" fmla="*/ 98267 w 3974316"/>
                  <a:gd name="connsiteY5-300" fmla="*/ 373382 h 373382"/>
                  <a:gd name="connsiteX6-301" fmla="*/ 92 w 3974316"/>
                  <a:gd name="connsiteY6-302" fmla="*/ 258549 h 373382"/>
                  <a:gd name="connsiteX0-303" fmla="*/ 92 w 3974316"/>
                  <a:gd name="connsiteY0-304" fmla="*/ 258549 h 373382"/>
                  <a:gd name="connsiteX1-305" fmla="*/ 525 w 3974316"/>
                  <a:gd name="connsiteY1-306" fmla="*/ 11748 h 373382"/>
                  <a:gd name="connsiteX2-307" fmla="*/ 3974316 w 3974316"/>
                  <a:gd name="connsiteY2-308" fmla="*/ 0 h 373382"/>
                  <a:gd name="connsiteX3-309" fmla="*/ 3974316 w 3974316"/>
                  <a:gd name="connsiteY3-310" fmla="*/ 287251 h 373382"/>
                  <a:gd name="connsiteX4-311" fmla="*/ 3885241 w 3974316"/>
                  <a:gd name="connsiteY4-312" fmla="*/ 370807 h 373382"/>
                  <a:gd name="connsiteX5-313" fmla="*/ 98267 w 3974316"/>
                  <a:gd name="connsiteY5-314" fmla="*/ 373382 h 373382"/>
                  <a:gd name="connsiteX6-315" fmla="*/ 92 w 3974316"/>
                  <a:gd name="connsiteY6-316" fmla="*/ 258549 h 373382"/>
                  <a:gd name="connsiteX0-317" fmla="*/ 92 w 3974316"/>
                  <a:gd name="connsiteY0-318" fmla="*/ 258549 h 375958"/>
                  <a:gd name="connsiteX1-319" fmla="*/ 525 w 3974316"/>
                  <a:gd name="connsiteY1-320" fmla="*/ 11748 h 375958"/>
                  <a:gd name="connsiteX2-321" fmla="*/ 3974316 w 3974316"/>
                  <a:gd name="connsiteY2-322" fmla="*/ 0 h 375958"/>
                  <a:gd name="connsiteX3-323" fmla="*/ 3974316 w 3974316"/>
                  <a:gd name="connsiteY3-324" fmla="*/ 287251 h 375958"/>
                  <a:gd name="connsiteX4-325" fmla="*/ 3883481 w 3974316"/>
                  <a:gd name="connsiteY4-326" fmla="*/ 375958 h 375958"/>
                  <a:gd name="connsiteX5-327" fmla="*/ 98267 w 3974316"/>
                  <a:gd name="connsiteY5-328" fmla="*/ 373382 h 375958"/>
                  <a:gd name="connsiteX6-329" fmla="*/ 92 w 3974316"/>
                  <a:gd name="connsiteY6-330" fmla="*/ 258549 h 375958"/>
                  <a:gd name="connsiteX0-331" fmla="*/ 92 w 3974316"/>
                  <a:gd name="connsiteY0-332" fmla="*/ 258549 h 375958"/>
                  <a:gd name="connsiteX1-333" fmla="*/ 525 w 3974316"/>
                  <a:gd name="connsiteY1-334" fmla="*/ 11748 h 375958"/>
                  <a:gd name="connsiteX2-335" fmla="*/ 3974316 w 3974316"/>
                  <a:gd name="connsiteY2-336" fmla="*/ 0 h 375958"/>
                  <a:gd name="connsiteX3-337" fmla="*/ 3974316 w 3974316"/>
                  <a:gd name="connsiteY3-338" fmla="*/ 287251 h 375958"/>
                  <a:gd name="connsiteX4-339" fmla="*/ 3883481 w 3974316"/>
                  <a:gd name="connsiteY4-340" fmla="*/ 375958 h 375958"/>
                  <a:gd name="connsiteX5-341" fmla="*/ 102355 w 3974316"/>
                  <a:gd name="connsiteY5-342" fmla="*/ 373382 h 375958"/>
                  <a:gd name="connsiteX6-343" fmla="*/ 92 w 3974316"/>
                  <a:gd name="connsiteY6-344" fmla="*/ 258549 h 375958"/>
                  <a:gd name="connsiteX0-345" fmla="*/ 92 w 3974316"/>
                  <a:gd name="connsiteY0-346" fmla="*/ 258549 h 379374"/>
                  <a:gd name="connsiteX1-347" fmla="*/ 525 w 3974316"/>
                  <a:gd name="connsiteY1-348" fmla="*/ 11748 h 379374"/>
                  <a:gd name="connsiteX2-349" fmla="*/ 3974316 w 3974316"/>
                  <a:gd name="connsiteY2-350" fmla="*/ 0 h 379374"/>
                  <a:gd name="connsiteX3-351" fmla="*/ 3974316 w 3974316"/>
                  <a:gd name="connsiteY3-352" fmla="*/ 287251 h 379374"/>
                  <a:gd name="connsiteX4-353" fmla="*/ 3883481 w 3974316"/>
                  <a:gd name="connsiteY4-354" fmla="*/ 375958 h 379374"/>
                  <a:gd name="connsiteX5-355" fmla="*/ 102355 w 3974316"/>
                  <a:gd name="connsiteY5-356" fmla="*/ 379374 h 379374"/>
                  <a:gd name="connsiteX6-357" fmla="*/ 92 w 3974316"/>
                  <a:gd name="connsiteY6-358" fmla="*/ 258549 h 379374"/>
                  <a:gd name="connsiteX0-359" fmla="*/ 92 w 3974316"/>
                  <a:gd name="connsiteY0-360" fmla="*/ 258549 h 376378"/>
                  <a:gd name="connsiteX1-361" fmla="*/ 525 w 3974316"/>
                  <a:gd name="connsiteY1-362" fmla="*/ 11748 h 376378"/>
                  <a:gd name="connsiteX2-363" fmla="*/ 3974316 w 3974316"/>
                  <a:gd name="connsiteY2-364" fmla="*/ 0 h 376378"/>
                  <a:gd name="connsiteX3-365" fmla="*/ 3974316 w 3974316"/>
                  <a:gd name="connsiteY3-366" fmla="*/ 287251 h 376378"/>
                  <a:gd name="connsiteX4-367" fmla="*/ 3883481 w 3974316"/>
                  <a:gd name="connsiteY4-368" fmla="*/ 375958 h 376378"/>
                  <a:gd name="connsiteX5-369" fmla="*/ 96222 w 3974316"/>
                  <a:gd name="connsiteY5-370" fmla="*/ 376378 h 376378"/>
                  <a:gd name="connsiteX6-371" fmla="*/ 92 w 3974316"/>
                  <a:gd name="connsiteY6-372" fmla="*/ 258549 h 376378"/>
                  <a:gd name="connsiteX0-373" fmla="*/ 92 w 3974316"/>
                  <a:gd name="connsiteY0-374" fmla="*/ 258549 h 376378"/>
                  <a:gd name="connsiteX1-375" fmla="*/ 525 w 3974316"/>
                  <a:gd name="connsiteY1-376" fmla="*/ 11748 h 376378"/>
                  <a:gd name="connsiteX2-377" fmla="*/ 3974316 w 3974316"/>
                  <a:gd name="connsiteY2-378" fmla="*/ 0 h 376378"/>
                  <a:gd name="connsiteX3-379" fmla="*/ 3974316 w 3974316"/>
                  <a:gd name="connsiteY3-380" fmla="*/ 287251 h 376378"/>
                  <a:gd name="connsiteX4-381" fmla="*/ 3883481 w 3974316"/>
                  <a:gd name="connsiteY4-382" fmla="*/ 375958 h 376378"/>
                  <a:gd name="connsiteX5-383" fmla="*/ 94177 w 3974316"/>
                  <a:gd name="connsiteY5-384" fmla="*/ 376378 h 376378"/>
                  <a:gd name="connsiteX6-385" fmla="*/ 92 w 3974316"/>
                  <a:gd name="connsiteY6-386" fmla="*/ 258549 h 376378"/>
                  <a:gd name="connsiteX0-387" fmla="*/ 92 w 3974316"/>
                  <a:gd name="connsiteY0-388" fmla="*/ 258549 h 376378"/>
                  <a:gd name="connsiteX1-389" fmla="*/ 525 w 3974316"/>
                  <a:gd name="connsiteY1-390" fmla="*/ 11748 h 376378"/>
                  <a:gd name="connsiteX2-391" fmla="*/ 3974316 w 3974316"/>
                  <a:gd name="connsiteY2-392" fmla="*/ 0 h 376378"/>
                  <a:gd name="connsiteX3-393" fmla="*/ 3974316 w 3974316"/>
                  <a:gd name="connsiteY3-394" fmla="*/ 287251 h 376378"/>
                  <a:gd name="connsiteX4-395" fmla="*/ 3883481 w 3974316"/>
                  <a:gd name="connsiteY4-396" fmla="*/ 375958 h 376378"/>
                  <a:gd name="connsiteX5-397" fmla="*/ 96222 w 3974316"/>
                  <a:gd name="connsiteY5-398" fmla="*/ 376378 h 376378"/>
                  <a:gd name="connsiteX6-399" fmla="*/ 92 w 3974316"/>
                  <a:gd name="connsiteY6-400" fmla="*/ 258549 h 376378"/>
                  <a:gd name="connsiteX0-401" fmla="*/ 92 w 3974316"/>
                  <a:gd name="connsiteY0-402" fmla="*/ 258549 h 379374"/>
                  <a:gd name="connsiteX1-403" fmla="*/ 525 w 3974316"/>
                  <a:gd name="connsiteY1-404" fmla="*/ 11748 h 379374"/>
                  <a:gd name="connsiteX2-405" fmla="*/ 3974316 w 3974316"/>
                  <a:gd name="connsiteY2-406" fmla="*/ 0 h 379374"/>
                  <a:gd name="connsiteX3-407" fmla="*/ 3974316 w 3974316"/>
                  <a:gd name="connsiteY3-408" fmla="*/ 287251 h 379374"/>
                  <a:gd name="connsiteX4-409" fmla="*/ 3883481 w 3974316"/>
                  <a:gd name="connsiteY4-410" fmla="*/ 375958 h 379374"/>
                  <a:gd name="connsiteX5-411" fmla="*/ 96222 w 3974316"/>
                  <a:gd name="connsiteY5-412" fmla="*/ 379374 h 379374"/>
                  <a:gd name="connsiteX6-413" fmla="*/ 92 w 3974316"/>
                  <a:gd name="connsiteY6-414" fmla="*/ 258549 h 379374"/>
                  <a:gd name="connsiteX0-415" fmla="*/ 40 w 3976308"/>
                  <a:gd name="connsiteY0-416" fmla="*/ 255551 h 379374"/>
                  <a:gd name="connsiteX1-417" fmla="*/ 2517 w 3976308"/>
                  <a:gd name="connsiteY1-418" fmla="*/ 11748 h 379374"/>
                  <a:gd name="connsiteX2-419" fmla="*/ 3976308 w 3976308"/>
                  <a:gd name="connsiteY2-420" fmla="*/ 0 h 379374"/>
                  <a:gd name="connsiteX3-421" fmla="*/ 3976308 w 3976308"/>
                  <a:gd name="connsiteY3-422" fmla="*/ 287251 h 379374"/>
                  <a:gd name="connsiteX4-423" fmla="*/ 3885473 w 3976308"/>
                  <a:gd name="connsiteY4-424" fmla="*/ 375958 h 379374"/>
                  <a:gd name="connsiteX5-425" fmla="*/ 98214 w 3976308"/>
                  <a:gd name="connsiteY5-426" fmla="*/ 379374 h 379374"/>
                  <a:gd name="connsiteX6-427" fmla="*/ 40 w 3976308"/>
                  <a:gd name="connsiteY6-428" fmla="*/ 255551 h 379374"/>
                  <a:gd name="connsiteX0-429" fmla="*/ 93 w 3974317"/>
                  <a:gd name="connsiteY0-430" fmla="*/ 243565 h 379374"/>
                  <a:gd name="connsiteX1-431" fmla="*/ 526 w 3974317"/>
                  <a:gd name="connsiteY1-432" fmla="*/ 11748 h 379374"/>
                  <a:gd name="connsiteX2-433" fmla="*/ 3974317 w 3974317"/>
                  <a:gd name="connsiteY2-434" fmla="*/ 0 h 379374"/>
                  <a:gd name="connsiteX3-435" fmla="*/ 3974317 w 3974317"/>
                  <a:gd name="connsiteY3-436" fmla="*/ 287251 h 379374"/>
                  <a:gd name="connsiteX4-437" fmla="*/ 3883482 w 3974317"/>
                  <a:gd name="connsiteY4-438" fmla="*/ 375958 h 379374"/>
                  <a:gd name="connsiteX5-439" fmla="*/ 96223 w 3974317"/>
                  <a:gd name="connsiteY5-440" fmla="*/ 379374 h 379374"/>
                  <a:gd name="connsiteX6-441" fmla="*/ 93 w 3974317"/>
                  <a:gd name="connsiteY6-442" fmla="*/ 243565 h 379374"/>
                  <a:gd name="connsiteX0-443" fmla="*/ 1611 w 3975835"/>
                  <a:gd name="connsiteY0-444" fmla="*/ 243565 h 379374"/>
                  <a:gd name="connsiteX1-445" fmla="*/ 0 w 3975835"/>
                  <a:gd name="connsiteY1-446" fmla="*/ 11748 h 379374"/>
                  <a:gd name="connsiteX2-447" fmla="*/ 3975835 w 3975835"/>
                  <a:gd name="connsiteY2-448" fmla="*/ 0 h 379374"/>
                  <a:gd name="connsiteX3-449" fmla="*/ 3975835 w 3975835"/>
                  <a:gd name="connsiteY3-450" fmla="*/ 287251 h 379374"/>
                  <a:gd name="connsiteX4-451" fmla="*/ 3885000 w 3975835"/>
                  <a:gd name="connsiteY4-452" fmla="*/ 375958 h 379374"/>
                  <a:gd name="connsiteX5-453" fmla="*/ 97741 w 3975835"/>
                  <a:gd name="connsiteY5-454" fmla="*/ 379374 h 379374"/>
                  <a:gd name="connsiteX6-455" fmla="*/ 1611 w 3975835"/>
                  <a:gd name="connsiteY6-456" fmla="*/ 243565 h 379374"/>
                  <a:gd name="connsiteX0-457" fmla="*/ 1611 w 3975835"/>
                  <a:gd name="connsiteY0-458" fmla="*/ 243565 h 379374"/>
                  <a:gd name="connsiteX1-459" fmla="*/ 0 w 3975835"/>
                  <a:gd name="connsiteY1-460" fmla="*/ 11748 h 379374"/>
                  <a:gd name="connsiteX2-461" fmla="*/ 3975835 w 3975835"/>
                  <a:gd name="connsiteY2-462" fmla="*/ 0 h 379374"/>
                  <a:gd name="connsiteX3-463" fmla="*/ 3975835 w 3975835"/>
                  <a:gd name="connsiteY3-464" fmla="*/ 287251 h 379374"/>
                  <a:gd name="connsiteX4-465" fmla="*/ 3885000 w 3975835"/>
                  <a:gd name="connsiteY4-466" fmla="*/ 375958 h 379374"/>
                  <a:gd name="connsiteX5-467" fmla="*/ 91607 w 3975835"/>
                  <a:gd name="connsiteY5-468" fmla="*/ 379374 h 379374"/>
                  <a:gd name="connsiteX6-469" fmla="*/ 1611 w 3975835"/>
                  <a:gd name="connsiteY6-470" fmla="*/ 243565 h 379374"/>
                  <a:gd name="connsiteX0-471" fmla="*/ 1611 w 3975835"/>
                  <a:gd name="connsiteY0-472" fmla="*/ 243565 h 379374"/>
                  <a:gd name="connsiteX1-473" fmla="*/ 0 w 3975835"/>
                  <a:gd name="connsiteY1-474" fmla="*/ 11748 h 379374"/>
                  <a:gd name="connsiteX2-475" fmla="*/ 3975835 w 3975835"/>
                  <a:gd name="connsiteY2-476" fmla="*/ 0 h 379374"/>
                  <a:gd name="connsiteX3-477" fmla="*/ 3975835 w 3975835"/>
                  <a:gd name="connsiteY3-478" fmla="*/ 287251 h 379374"/>
                  <a:gd name="connsiteX4-479" fmla="*/ 3895223 w 3975835"/>
                  <a:gd name="connsiteY4-480" fmla="*/ 375958 h 379374"/>
                  <a:gd name="connsiteX5-481" fmla="*/ 91607 w 3975835"/>
                  <a:gd name="connsiteY5-482" fmla="*/ 379374 h 379374"/>
                  <a:gd name="connsiteX6-483" fmla="*/ 1611 w 3975835"/>
                  <a:gd name="connsiteY6-484" fmla="*/ 243565 h 379374"/>
                  <a:gd name="connsiteX0-485" fmla="*/ 1611 w 3975835"/>
                  <a:gd name="connsiteY0-486" fmla="*/ 243565 h 379374"/>
                  <a:gd name="connsiteX1-487" fmla="*/ 0 w 3975835"/>
                  <a:gd name="connsiteY1-488" fmla="*/ 11748 h 379374"/>
                  <a:gd name="connsiteX2-489" fmla="*/ 3975835 w 3975835"/>
                  <a:gd name="connsiteY2-490" fmla="*/ 0 h 379374"/>
                  <a:gd name="connsiteX3-491" fmla="*/ 3975835 w 3975835"/>
                  <a:gd name="connsiteY3-492" fmla="*/ 275264 h 379374"/>
                  <a:gd name="connsiteX4-493" fmla="*/ 3895223 w 3975835"/>
                  <a:gd name="connsiteY4-494" fmla="*/ 375958 h 379374"/>
                  <a:gd name="connsiteX5-495" fmla="*/ 91607 w 3975835"/>
                  <a:gd name="connsiteY5-496" fmla="*/ 379374 h 379374"/>
                  <a:gd name="connsiteX6-497" fmla="*/ 1611 w 3975835"/>
                  <a:gd name="connsiteY6-498" fmla="*/ 243565 h 379374"/>
                  <a:gd name="connsiteX0-499" fmla="*/ 1611 w 3975835"/>
                  <a:gd name="connsiteY0-500" fmla="*/ 243565 h 379374"/>
                  <a:gd name="connsiteX1-501" fmla="*/ 0 w 3975835"/>
                  <a:gd name="connsiteY1-502" fmla="*/ 11748 h 379374"/>
                  <a:gd name="connsiteX2-503" fmla="*/ 3975835 w 3975835"/>
                  <a:gd name="connsiteY2-504" fmla="*/ 0 h 379374"/>
                  <a:gd name="connsiteX3-505" fmla="*/ 3975835 w 3975835"/>
                  <a:gd name="connsiteY3-506" fmla="*/ 275264 h 379374"/>
                  <a:gd name="connsiteX4-507" fmla="*/ 3893179 w 3975835"/>
                  <a:gd name="connsiteY4-508" fmla="*/ 378954 h 379374"/>
                  <a:gd name="connsiteX5-509" fmla="*/ 91607 w 3975835"/>
                  <a:gd name="connsiteY5-510" fmla="*/ 379374 h 379374"/>
                  <a:gd name="connsiteX6-511" fmla="*/ 1611 w 3975835"/>
                  <a:gd name="connsiteY6-512" fmla="*/ 243565 h 379374"/>
                  <a:gd name="connsiteX0-513" fmla="*/ 1611 w 3975835"/>
                  <a:gd name="connsiteY0-514" fmla="*/ 243565 h 379374"/>
                  <a:gd name="connsiteX1-515" fmla="*/ 0 w 3975835"/>
                  <a:gd name="connsiteY1-516" fmla="*/ 11748 h 379374"/>
                  <a:gd name="connsiteX2-517" fmla="*/ 3975835 w 3975835"/>
                  <a:gd name="connsiteY2-518" fmla="*/ 0 h 379374"/>
                  <a:gd name="connsiteX3-519" fmla="*/ 3975835 w 3975835"/>
                  <a:gd name="connsiteY3-520" fmla="*/ 275264 h 379374"/>
                  <a:gd name="connsiteX4-521" fmla="*/ 3897268 w 3975835"/>
                  <a:gd name="connsiteY4-522" fmla="*/ 378954 h 379374"/>
                  <a:gd name="connsiteX5-523" fmla="*/ 91607 w 3975835"/>
                  <a:gd name="connsiteY5-524" fmla="*/ 379374 h 379374"/>
                  <a:gd name="connsiteX6-525" fmla="*/ 1611 w 3975835"/>
                  <a:gd name="connsiteY6-526" fmla="*/ 243565 h 379374"/>
                  <a:gd name="connsiteX0-527" fmla="*/ 1611 w 3975835"/>
                  <a:gd name="connsiteY0-528" fmla="*/ 243565 h 379374"/>
                  <a:gd name="connsiteX1-529" fmla="*/ 0 w 3975835"/>
                  <a:gd name="connsiteY1-530" fmla="*/ 11748 h 379374"/>
                  <a:gd name="connsiteX2-531" fmla="*/ 3975835 w 3975835"/>
                  <a:gd name="connsiteY2-532" fmla="*/ 0 h 379374"/>
                  <a:gd name="connsiteX3-533" fmla="*/ 3975835 w 3975835"/>
                  <a:gd name="connsiteY3-534" fmla="*/ 275264 h 379374"/>
                  <a:gd name="connsiteX4-535" fmla="*/ 3899313 w 3975835"/>
                  <a:gd name="connsiteY4-536" fmla="*/ 378954 h 379374"/>
                  <a:gd name="connsiteX5-537" fmla="*/ 91607 w 3975835"/>
                  <a:gd name="connsiteY5-538" fmla="*/ 379374 h 379374"/>
                  <a:gd name="connsiteX6-539" fmla="*/ 1611 w 3975835"/>
                  <a:gd name="connsiteY6-540" fmla="*/ 243565 h 379374"/>
                  <a:gd name="connsiteX0-541" fmla="*/ 1611 w 3975835"/>
                  <a:gd name="connsiteY0-542" fmla="*/ 243565 h 379374"/>
                  <a:gd name="connsiteX1-543" fmla="*/ 0 w 3975835"/>
                  <a:gd name="connsiteY1-544" fmla="*/ 11748 h 379374"/>
                  <a:gd name="connsiteX2-545" fmla="*/ 3975835 w 3975835"/>
                  <a:gd name="connsiteY2-546" fmla="*/ 0 h 379374"/>
                  <a:gd name="connsiteX3-547" fmla="*/ 3975835 w 3975835"/>
                  <a:gd name="connsiteY3-548" fmla="*/ 275264 h 379374"/>
                  <a:gd name="connsiteX4-549" fmla="*/ 3897269 w 3975835"/>
                  <a:gd name="connsiteY4-550" fmla="*/ 378954 h 379374"/>
                  <a:gd name="connsiteX5-551" fmla="*/ 91607 w 3975835"/>
                  <a:gd name="connsiteY5-552" fmla="*/ 379374 h 379374"/>
                  <a:gd name="connsiteX6-553" fmla="*/ 1611 w 3975835"/>
                  <a:gd name="connsiteY6-554" fmla="*/ 243565 h 379374"/>
                  <a:gd name="connsiteX0-555" fmla="*/ 1611 w 3975835"/>
                  <a:gd name="connsiteY0-556" fmla="*/ 243565 h 381950"/>
                  <a:gd name="connsiteX1-557" fmla="*/ 0 w 3975835"/>
                  <a:gd name="connsiteY1-558" fmla="*/ 11748 h 381950"/>
                  <a:gd name="connsiteX2-559" fmla="*/ 3975835 w 3975835"/>
                  <a:gd name="connsiteY2-560" fmla="*/ 0 h 381950"/>
                  <a:gd name="connsiteX3-561" fmla="*/ 3975835 w 3975835"/>
                  <a:gd name="connsiteY3-562" fmla="*/ 275264 h 381950"/>
                  <a:gd name="connsiteX4-563" fmla="*/ 3893181 w 3975835"/>
                  <a:gd name="connsiteY4-564" fmla="*/ 381950 h 381950"/>
                  <a:gd name="connsiteX5-565" fmla="*/ 91607 w 3975835"/>
                  <a:gd name="connsiteY5-566" fmla="*/ 379374 h 381950"/>
                  <a:gd name="connsiteX6-567" fmla="*/ 1611 w 3975835"/>
                  <a:gd name="connsiteY6-568" fmla="*/ 243565 h 381950"/>
                  <a:gd name="connsiteX0-569" fmla="*/ 1611 w 3975835"/>
                  <a:gd name="connsiteY0-570" fmla="*/ 243565 h 381950"/>
                  <a:gd name="connsiteX1-571" fmla="*/ 0 w 3975835"/>
                  <a:gd name="connsiteY1-572" fmla="*/ 11748 h 381950"/>
                  <a:gd name="connsiteX2-573" fmla="*/ 3975835 w 3975835"/>
                  <a:gd name="connsiteY2-574" fmla="*/ 0 h 381950"/>
                  <a:gd name="connsiteX3-575" fmla="*/ 3975835 w 3975835"/>
                  <a:gd name="connsiteY3-576" fmla="*/ 275264 h 381950"/>
                  <a:gd name="connsiteX4-577" fmla="*/ 3899314 w 3975835"/>
                  <a:gd name="connsiteY4-578" fmla="*/ 381950 h 381950"/>
                  <a:gd name="connsiteX5-579" fmla="*/ 91607 w 3975835"/>
                  <a:gd name="connsiteY5-580" fmla="*/ 379374 h 381950"/>
                  <a:gd name="connsiteX6-581" fmla="*/ 1611 w 3975835"/>
                  <a:gd name="connsiteY6-582" fmla="*/ 243565 h 381950"/>
                  <a:gd name="connsiteX0-583" fmla="*/ 1611 w 3975835"/>
                  <a:gd name="connsiteY0-584" fmla="*/ 243565 h 381950"/>
                  <a:gd name="connsiteX1-585" fmla="*/ 0 w 3975835"/>
                  <a:gd name="connsiteY1-586" fmla="*/ 11748 h 381950"/>
                  <a:gd name="connsiteX2-587" fmla="*/ 3975835 w 3975835"/>
                  <a:gd name="connsiteY2-588" fmla="*/ 0 h 381950"/>
                  <a:gd name="connsiteX3-589" fmla="*/ 3975835 w 3975835"/>
                  <a:gd name="connsiteY3-590" fmla="*/ 275264 h 381950"/>
                  <a:gd name="connsiteX4-591" fmla="*/ 3905448 w 3975835"/>
                  <a:gd name="connsiteY4-592" fmla="*/ 381950 h 381950"/>
                  <a:gd name="connsiteX5-593" fmla="*/ 91607 w 3975835"/>
                  <a:gd name="connsiteY5-594" fmla="*/ 379374 h 381950"/>
                  <a:gd name="connsiteX6-595" fmla="*/ 1611 w 3975835"/>
                  <a:gd name="connsiteY6-596" fmla="*/ 243565 h 381950"/>
                  <a:gd name="connsiteX0-597" fmla="*/ 1611 w 3975835"/>
                  <a:gd name="connsiteY0-598" fmla="*/ 243565 h 379374"/>
                  <a:gd name="connsiteX1-599" fmla="*/ 0 w 3975835"/>
                  <a:gd name="connsiteY1-600" fmla="*/ 11748 h 379374"/>
                  <a:gd name="connsiteX2-601" fmla="*/ 3975835 w 3975835"/>
                  <a:gd name="connsiteY2-602" fmla="*/ 0 h 379374"/>
                  <a:gd name="connsiteX3-603" fmla="*/ 3975835 w 3975835"/>
                  <a:gd name="connsiteY3-604" fmla="*/ 275264 h 379374"/>
                  <a:gd name="connsiteX4-605" fmla="*/ 3909537 w 3975835"/>
                  <a:gd name="connsiteY4-606" fmla="*/ 378954 h 379374"/>
                  <a:gd name="connsiteX5-607" fmla="*/ 91607 w 3975835"/>
                  <a:gd name="connsiteY5-608" fmla="*/ 379374 h 379374"/>
                  <a:gd name="connsiteX6-609" fmla="*/ 1611 w 3975835"/>
                  <a:gd name="connsiteY6-610" fmla="*/ 243565 h 379374"/>
                  <a:gd name="connsiteX0-611" fmla="*/ 1611 w 3975835"/>
                  <a:gd name="connsiteY0-612" fmla="*/ 243565 h 379374"/>
                  <a:gd name="connsiteX1-613" fmla="*/ 0 w 3975835"/>
                  <a:gd name="connsiteY1-614" fmla="*/ 11748 h 379374"/>
                  <a:gd name="connsiteX2-615" fmla="*/ 3975835 w 3975835"/>
                  <a:gd name="connsiteY2-616" fmla="*/ 0 h 379374"/>
                  <a:gd name="connsiteX3-617" fmla="*/ 3975835 w 3975835"/>
                  <a:gd name="connsiteY3-618" fmla="*/ 275264 h 379374"/>
                  <a:gd name="connsiteX4-619" fmla="*/ 3907492 w 3975835"/>
                  <a:gd name="connsiteY4-620" fmla="*/ 378954 h 379374"/>
                  <a:gd name="connsiteX5-621" fmla="*/ 91607 w 3975835"/>
                  <a:gd name="connsiteY5-622" fmla="*/ 379374 h 379374"/>
                  <a:gd name="connsiteX6-623" fmla="*/ 1611 w 3975835"/>
                  <a:gd name="connsiteY6-624" fmla="*/ 243565 h 379374"/>
                  <a:gd name="connsiteX0-625" fmla="*/ 1611 w 3975835"/>
                  <a:gd name="connsiteY0-626" fmla="*/ 243565 h 381950"/>
                  <a:gd name="connsiteX1-627" fmla="*/ 0 w 3975835"/>
                  <a:gd name="connsiteY1-628" fmla="*/ 11748 h 381950"/>
                  <a:gd name="connsiteX2-629" fmla="*/ 3975835 w 3975835"/>
                  <a:gd name="connsiteY2-630" fmla="*/ 0 h 381950"/>
                  <a:gd name="connsiteX3-631" fmla="*/ 3975835 w 3975835"/>
                  <a:gd name="connsiteY3-632" fmla="*/ 275264 h 381950"/>
                  <a:gd name="connsiteX4-633" fmla="*/ 3903404 w 3975835"/>
                  <a:gd name="connsiteY4-634" fmla="*/ 381950 h 381950"/>
                  <a:gd name="connsiteX5-635" fmla="*/ 91607 w 3975835"/>
                  <a:gd name="connsiteY5-636" fmla="*/ 379374 h 381950"/>
                  <a:gd name="connsiteX6-637" fmla="*/ 1611 w 3975835"/>
                  <a:gd name="connsiteY6-638" fmla="*/ 243565 h 381950"/>
                  <a:gd name="connsiteX0-639" fmla="*/ 1611 w 3975835"/>
                  <a:gd name="connsiteY0-640" fmla="*/ 243565 h 381950"/>
                  <a:gd name="connsiteX1-641" fmla="*/ 0 w 3975835"/>
                  <a:gd name="connsiteY1-642" fmla="*/ 11748 h 381950"/>
                  <a:gd name="connsiteX2-643" fmla="*/ 3975835 w 3975835"/>
                  <a:gd name="connsiteY2-644" fmla="*/ 0 h 381950"/>
                  <a:gd name="connsiteX3-645" fmla="*/ 3975835 w 3975835"/>
                  <a:gd name="connsiteY3-646" fmla="*/ 275264 h 381950"/>
                  <a:gd name="connsiteX4-647" fmla="*/ 3901359 w 3975835"/>
                  <a:gd name="connsiteY4-648" fmla="*/ 381950 h 381950"/>
                  <a:gd name="connsiteX5-649" fmla="*/ 91607 w 3975835"/>
                  <a:gd name="connsiteY5-650" fmla="*/ 379374 h 381950"/>
                  <a:gd name="connsiteX6-651" fmla="*/ 1611 w 3975835"/>
                  <a:gd name="connsiteY6-652" fmla="*/ 243565 h 381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3975835" h="381950">
                    <a:moveTo>
                      <a:pt x="1611" y="243565"/>
                    </a:moveTo>
                    <a:cubicBezTo>
                      <a:pt x="1169" y="160439"/>
                      <a:pt x="442" y="94874"/>
                      <a:pt x="0" y="11748"/>
                    </a:cubicBezTo>
                    <a:lnTo>
                      <a:pt x="3975835" y="0"/>
                    </a:lnTo>
                    <a:lnTo>
                      <a:pt x="3975835" y="275264"/>
                    </a:lnTo>
                    <a:cubicBezTo>
                      <a:pt x="3975835" y="337262"/>
                      <a:pt x="3963357" y="381950"/>
                      <a:pt x="3901359" y="381950"/>
                    </a:cubicBezTo>
                    <a:lnTo>
                      <a:pt x="91607" y="379374"/>
                    </a:lnTo>
                    <a:cubicBezTo>
                      <a:pt x="29609" y="379374"/>
                      <a:pt x="1611" y="305563"/>
                      <a:pt x="1611" y="2435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标题 1"/>
            <p:cNvSpPr txBox="1"/>
            <p:nvPr/>
          </p:nvSpPr>
          <p:spPr bwMode="auto">
            <a:xfrm>
              <a:off x="3864797" y="1460007"/>
              <a:ext cx="1859331" cy="31737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9841" y="2041409"/>
            <a:ext cx="3994395" cy="514118"/>
            <a:chOff x="2699792" y="1345332"/>
            <a:chExt cx="3994395" cy="514118"/>
          </a:xfrm>
        </p:grpSpPr>
        <p:grpSp>
          <p:nvGrpSpPr>
            <p:cNvPr id="18" name="组合 17"/>
            <p:cNvGrpSpPr/>
            <p:nvPr/>
          </p:nvGrpSpPr>
          <p:grpSpPr>
            <a:xfrm>
              <a:off x="2699792" y="1345332"/>
              <a:ext cx="3994395" cy="514118"/>
              <a:chOff x="1817682" y="1288841"/>
              <a:chExt cx="5358080" cy="689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矩形 19"/>
              <p:cNvSpPr/>
              <p:nvPr/>
            </p:nvSpPr>
            <p:spPr>
              <a:xfrm>
                <a:off x="1967690" y="1288841"/>
                <a:ext cx="5113989" cy="68317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1819538" y="1292793"/>
                <a:ext cx="785968" cy="681708"/>
              </a:xfrm>
              <a:prstGeom prst="roundRect">
                <a:avLst>
                  <a:gd name="adj" fmla="val 2271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CC"/>
                  </a:solidFill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977209" y="1292794"/>
                <a:ext cx="198553" cy="683891"/>
              </a:xfrm>
              <a:prstGeom prst="roundRect">
                <a:avLst>
                  <a:gd name="adj" fmla="val 4148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6"/>
              <p:cNvSpPr/>
              <p:nvPr/>
            </p:nvSpPr>
            <p:spPr>
              <a:xfrm>
                <a:off x="1817682" y="1727500"/>
                <a:ext cx="5356004" cy="250979"/>
              </a:xfrm>
              <a:custGeom>
                <a:avLst/>
                <a:gdLst>
                  <a:gd name="connsiteX0" fmla="*/ 0 w 3960440"/>
                  <a:gd name="connsiteY0" fmla="*/ 112257 h 360040"/>
                  <a:gd name="connsiteX1" fmla="*/ 112257 w 3960440"/>
                  <a:gd name="connsiteY1" fmla="*/ 0 h 360040"/>
                  <a:gd name="connsiteX2" fmla="*/ 3848183 w 3960440"/>
                  <a:gd name="connsiteY2" fmla="*/ 0 h 360040"/>
                  <a:gd name="connsiteX3" fmla="*/ 3960440 w 3960440"/>
                  <a:gd name="connsiteY3" fmla="*/ 112257 h 360040"/>
                  <a:gd name="connsiteX4" fmla="*/ 3960440 w 3960440"/>
                  <a:gd name="connsiteY4" fmla="*/ 247783 h 360040"/>
                  <a:gd name="connsiteX5" fmla="*/ 3848183 w 3960440"/>
                  <a:gd name="connsiteY5" fmla="*/ 360040 h 360040"/>
                  <a:gd name="connsiteX6" fmla="*/ 112257 w 3960440"/>
                  <a:gd name="connsiteY6" fmla="*/ 360040 h 360040"/>
                  <a:gd name="connsiteX7" fmla="*/ 0 w 3960440"/>
                  <a:gd name="connsiteY7" fmla="*/ 247783 h 360040"/>
                  <a:gd name="connsiteX8" fmla="*/ 0 w 3960440"/>
                  <a:gd name="connsiteY8" fmla="*/ 112257 h 360040"/>
                  <a:gd name="connsiteX0-1" fmla="*/ 6361 w 3966801"/>
                  <a:gd name="connsiteY0-2" fmla="*/ 112257 h 360040"/>
                  <a:gd name="connsiteX1-3" fmla="*/ 40241 w 3966801"/>
                  <a:gd name="connsiteY1-4" fmla="*/ 8709 h 360040"/>
                  <a:gd name="connsiteX2-5" fmla="*/ 3854544 w 3966801"/>
                  <a:gd name="connsiteY2-6" fmla="*/ 0 h 360040"/>
                  <a:gd name="connsiteX3-7" fmla="*/ 3966801 w 3966801"/>
                  <a:gd name="connsiteY3-8" fmla="*/ 112257 h 360040"/>
                  <a:gd name="connsiteX4-9" fmla="*/ 3966801 w 3966801"/>
                  <a:gd name="connsiteY4-10" fmla="*/ 247783 h 360040"/>
                  <a:gd name="connsiteX5-11" fmla="*/ 3854544 w 3966801"/>
                  <a:gd name="connsiteY5-12" fmla="*/ 360040 h 360040"/>
                  <a:gd name="connsiteX6-13" fmla="*/ 118618 w 3966801"/>
                  <a:gd name="connsiteY6-14" fmla="*/ 360040 h 360040"/>
                  <a:gd name="connsiteX7-15" fmla="*/ 6361 w 3966801"/>
                  <a:gd name="connsiteY7-16" fmla="*/ 247783 h 360040"/>
                  <a:gd name="connsiteX8-17" fmla="*/ 6361 w 3966801"/>
                  <a:gd name="connsiteY8-18" fmla="*/ 112257 h 360040"/>
                  <a:gd name="connsiteX0-19" fmla="*/ 6361 w 4008655"/>
                  <a:gd name="connsiteY0-20" fmla="*/ 112257 h 360040"/>
                  <a:gd name="connsiteX1-21" fmla="*/ 40241 w 4008655"/>
                  <a:gd name="connsiteY1-22" fmla="*/ 8709 h 360040"/>
                  <a:gd name="connsiteX2-23" fmla="*/ 3985172 w 4008655"/>
                  <a:gd name="connsiteY2-24" fmla="*/ 0 h 360040"/>
                  <a:gd name="connsiteX3-25" fmla="*/ 3966801 w 4008655"/>
                  <a:gd name="connsiteY3-26" fmla="*/ 112257 h 360040"/>
                  <a:gd name="connsiteX4-27" fmla="*/ 3966801 w 4008655"/>
                  <a:gd name="connsiteY4-28" fmla="*/ 247783 h 360040"/>
                  <a:gd name="connsiteX5-29" fmla="*/ 3854544 w 4008655"/>
                  <a:gd name="connsiteY5-30" fmla="*/ 360040 h 360040"/>
                  <a:gd name="connsiteX6-31" fmla="*/ 118618 w 4008655"/>
                  <a:gd name="connsiteY6-32" fmla="*/ 360040 h 360040"/>
                  <a:gd name="connsiteX7-33" fmla="*/ 6361 w 4008655"/>
                  <a:gd name="connsiteY7-34" fmla="*/ 247783 h 360040"/>
                  <a:gd name="connsiteX8-35" fmla="*/ 6361 w 4008655"/>
                  <a:gd name="connsiteY8-36" fmla="*/ 112257 h 360040"/>
                  <a:gd name="connsiteX0-37" fmla="*/ 6361 w 3988765"/>
                  <a:gd name="connsiteY0-38" fmla="*/ 112257 h 360040"/>
                  <a:gd name="connsiteX1-39" fmla="*/ 40241 w 3988765"/>
                  <a:gd name="connsiteY1-40" fmla="*/ 8709 h 360040"/>
                  <a:gd name="connsiteX2-41" fmla="*/ 3959046 w 3988765"/>
                  <a:gd name="connsiteY2-42" fmla="*/ 0 h 360040"/>
                  <a:gd name="connsiteX3-43" fmla="*/ 3966801 w 3988765"/>
                  <a:gd name="connsiteY3-44" fmla="*/ 112257 h 360040"/>
                  <a:gd name="connsiteX4-45" fmla="*/ 3966801 w 3988765"/>
                  <a:gd name="connsiteY4-46" fmla="*/ 247783 h 360040"/>
                  <a:gd name="connsiteX5-47" fmla="*/ 3854544 w 3988765"/>
                  <a:gd name="connsiteY5-48" fmla="*/ 360040 h 360040"/>
                  <a:gd name="connsiteX6-49" fmla="*/ 118618 w 3988765"/>
                  <a:gd name="connsiteY6-50" fmla="*/ 360040 h 360040"/>
                  <a:gd name="connsiteX7-51" fmla="*/ 6361 w 3988765"/>
                  <a:gd name="connsiteY7-52" fmla="*/ 247783 h 360040"/>
                  <a:gd name="connsiteX8-53" fmla="*/ 6361 w 3988765"/>
                  <a:gd name="connsiteY8-54" fmla="*/ 112257 h 360040"/>
                  <a:gd name="connsiteX0-55" fmla="*/ 6361 w 3969678"/>
                  <a:gd name="connsiteY0-56" fmla="*/ 112257 h 360040"/>
                  <a:gd name="connsiteX1-57" fmla="*/ 40241 w 3969678"/>
                  <a:gd name="connsiteY1-58" fmla="*/ 8709 h 360040"/>
                  <a:gd name="connsiteX2-59" fmla="*/ 3924212 w 3969678"/>
                  <a:gd name="connsiteY2-60" fmla="*/ 0 h 360040"/>
                  <a:gd name="connsiteX3-61" fmla="*/ 3966801 w 3969678"/>
                  <a:gd name="connsiteY3-62" fmla="*/ 112257 h 360040"/>
                  <a:gd name="connsiteX4-63" fmla="*/ 3966801 w 3969678"/>
                  <a:gd name="connsiteY4-64" fmla="*/ 247783 h 360040"/>
                  <a:gd name="connsiteX5-65" fmla="*/ 3854544 w 3969678"/>
                  <a:gd name="connsiteY5-66" fmla="*/ 360040 h 360040"/>
                  <a:gd name="connsiteX6-67" fmla="*/ 118618 w 3969678"/>
                  <a:gd name="connsiteY6-68" fmla="*/ 360040 h 360040"/>
                  <a:gd name="connsiteX7-69" fmla="*/ 6361 w 3969678"/>
                  <a:gd name="connsiteY7-70" fmla="*/ 247783 h 360040"/>
                  <a:gd name="connsiteX8-71" fmla="*/ 6361 w 3969678"/>
                  <a:gd name="connsiteY8-72" fmla="*/ 112257 h 360040"/>
                  <a:gd name="connsiteX0-73" fmla="*/ 6361 w 3978825"/>
                  <a:gd name="connsiteY0-74" fmla="*/ 112257 h 360040"/>
                  <a:gd name="connsiteX1-75" fmla="*/ 40241 w 3978825"/>
                  <a:gd name="connsiteY1-76" fmla="*/ 8709 h 360040"/>
                  <a:gd name="connsiteX2-77" fmla="*/ 3924212 w 3978825"/>
                  <a:gd name="connsiteY2-78" fmla="*/ 0 h 360040"/>
                  <a:gd name="connsiteX3-79" fmla="*/ 3966801 w 3978825"/>
                  <a:gd name="connsiteY3-80" fmla="*/ 112257 h 360040"/>
                  <a:gd name="connsiteX4-81" fmla="*/ 3978825 w 3978825"/>
                  <a:gd name="connsiteY4-82" fmla="*/ 273909 h 360040"/>
                  <a:gd name="connsiteX5-83" fmla="*/ 3854544 w 3978825"/>
                  <a:gd name="connsiteY5-84" fmla="*/ 360040 h 360040"/>
                  <a:gd name="connsiteX6-85" fmla="*/ 118618 w 3978825"/>
                  <a:gd name="connsiteY6-86" fmla="*/ 360040 h 360040"/>
                  <a:gd name="connsiteX7-87" fmla="*/ 6361 w 3978825"/>
                  <a:gd name="connsiteY7-88" fmla="*/ 247783 h 360040"/>
                  <a:gd name="connsiteX8-89" fmla="*/ 6361 w 3978825"/>
                  <a:gd name="connsiteY8-90" fmla="*/ 112257 h 360040"/>
                  <a:gd name="connsiteX0-91" fmla="*/ 6361 w 3979098"/>
                  <a:gd name="connsiteY0-92" fmla="*/ 112257 h 360040"/>
                  <a:gd name="connsiteX1-93" fmla="*/ 40241 w 3979098"/>
                  <a:gd name="connsiteY1-94" fmla="*/ 8709 h 360040"/>
                  <a:gd name="connsiteX2-95" fmla="*/ 3924212 w 3979098"/>
                  <a:gd name="connsiteY2-96" fmla="*/ 0 h 360040"/>
                  <a:gd name="connsiteX3-97" fmla="*/ 3978825 w 3979098"/>
                  <a:gd name="connsiteY3-98" fmla="*/ 94840 h 360040"/>
                  <a:gd name="connsiteX4-99" fmla="*/ 3978825 w 3979098"/>
                  <a:gd name="connsiteY4-100" fmla="*/ 273909 h 360040"/>
                  <a:gd name="connsiteX5-101" fmla="*/ 3854544 w 3979098"/>
                  <a:gd name="connsiteY5-102" fmla="*/ 360040 h 360040"/>
                  <a:gd name="connsiteX6-103" fmla="*/ 118618 w 3979098"/>
                  <a:gd name="connsiteY6-104" fmla="*/ 360040 h 360040"/>
                  <a:gd name="connsiteX7-105" fmla="*/ 6361 w 3979098"/>
                  <a:gd name="connsiteY7-106" fmla="*/ 247783 h 360040"/>
                  <a:gd name="connsiteX8-107" fmla="*/ 6361 w 3979098"/>
                  <a:gd name="connsiteY8-108" fmla="*/ 112257 h 360040"/>
                  <a:gd name="connsiteX0-109" fmla="*/ 0 w 4064274"/>
                  <a:gd name="connsiteY0-110" fmla="*/ 117409 h 360040"/>
                  <a:gd name="connsiteX1-111" fmla="*/ 125417 w 4064274"/>
                  <a:gd name="connsiteY1-112" fmla="*/ 8709 h 360040"/>
                  <a:gd name="connsiteX2-113" fmla="*/ 4009388 w 4064274"/>
                  <a:gd name="connsiteY2-114" fmla="*/ 0 h 360040"/>
                  <a:gd name="connsiteX3-115" fmla="*/ 4064001 w 4064274"/>
                  <a:gd name="connsiteY3-116" fmla="*/ 94840 h 360040"/>
                  <a:gd name="connsiteX4-117" fmla="*/ 4064001 w 4064274"/>
                  <a:gd name="connsiteY4-118" fmla="*/ 273909 h 360040"/>
                  <a:gd name="connsiteX5-119" fmla="*/ 3939720 w 4064274"/>
                  <a:gd name="connsiteY5-120" fmla="*/ 360040 h 360040"/>
                  <a:gd name="connsiteX6-121" fmla="*/ 203794 w 4064274"/>
                  <a:gd name="connsiteY6-122" fmla="*/ 360040 h 360040"/>
                  <a:gd name="connsiteX7-123" fmla="*/ 91537 w 4064274"/>
                  <a:gd name="connsiteY7-124" fmla="*/ 247783 h 360040"/>
                  <a:gd name="connsiteX8-125" fmla="*/ 0 w 4064274"/>
                  <a:gd name="connsiteY8-126" fmla="*/ 117409 h 360040"/>
                  <a:gd name="connsiteX0-127" fmla="*/ 0 w 3972737"/>
                  <a:gd name="connsiteY0-128" fmla="*/ 247783 h 360040"/>
                  <a:gd name="connsiteX1-129" fmla="*/ 33880 w 3972737"/>
                  <a:gd name="connsiteY1-130" fmla="*/ 8709 h 360040"/>
                  <a:gd name="connsiteX2-131" fmla="*/ 3917851 w 3972737"/>
                  <a:gd name="connsiteY2-132" fmla="*/ 0 h 360040"/>
                  <a:gd name="connsiteX3-133" fmla="*/ 3972464 w 3972737"/>
                  <a:gd name="connsiteY3-134" fmla="*/ 94840 h 360040"/>
                  <a:gd name="connsiteX4-135" fmla="*/ 3972464 w 3972737"/>
                  <a:gd name="connsiteY4-136" fmla="*/ 273909 h 360040"/>
                  <a:gd name="connsiteX5-137" fmla="*/ 3848183 w 3972737"/>
                  <a:gd name="connsiteY5-138" fmla="*/ 360040 h 360040"/>
                  <a:gd name="connsiteX6-139" fmla="*/ 112257 w 3972737"/>
                  <a:gd name="connsiteY6-140" fmla="*/ 360040 h 360040"/>
                  <a:gd name="connsiteX7-141" fmla="*/ 0 w 3972737"/>
                  <a:gd name="connsiteY7-142" fmla="*/ 247783 h 360040"/>
                  <a:gd name="connsiteX0-143" fmla="*/ 1327 w 3974064"/>
                  <a:gd name="connsiteY0-144" fmla="*/ 249377 h 361634"/>
                  <a:gd name="connsiteX1-145" fmla="*/ 0 w 3974064"/>
                  <a:gd name="connsiteY1-146" fmla="*/ 0 h 361634"/>
                  <a:gd name="connsiteX2-147" fmla="*/ 3919178 w 3974064"/>
                  <a:gd name="connsiteY2-148" fmla="*/ 1594 h 361634"/>
                  <a:gd name="connsiteX3-149" fmla="*/ 3973791 w 3974064"/>
                  <a:gd name="connsiteY3-150" fmla="*/ 96434 h 361634"/>
                  <a:gd name="connsiteX4-151" fmla="*/ 3973791 w 3974064"/>
                  <a:gd name="connsiteY4-152" fmla="*/ 275503 h 361634"/>
                  <a:gd name="connsiteX5-153" fmla="*/ 3849510 w 3974064"/>
                  <a:gd name="connsiteY5-154" fmla="*/ 361634 h 361634"/>
                  <a:gd name="connsiteX6-155" fmla="*/ 113584 w 3974064"/>
                  <a:gd name="connsiteY6-156" fmla="*/ 361634 h 361634"/>
                  <a:gd name="connsiteX7-157" fmla="*/ 1327 w 3974064"/>
                  <a:gd name="connsiteY7-158" fmla="*/ 249377 h 361634"/>
                  <a:gd name="connsiteX0-159" fmla="*/ 1327 w 3974064"/>
                  <a:gd name="connsiteY0-160" fmla="*/ 249377 h 361634"/>
                  <a:gd name="connsiteX1-161" fmla="*/ 0 w 3974064"/>
                  <a:gd name="connsiteY1-162" fmla="*/ 0 h 361634"/>
                  <a:gd name="connsiteX2-163" fmla="*/ 3919178 w 3974064"/>
                  <a:gd name="connsiteY2-164" fmla="*/ 1594 h 361634"/>
                  <a:gd name="connsiteX3-165" fmla="*/ 3973791 w 3974064"/>
                  <a:gd name="connsiteY3-166" fmla="*/ 96434 h 361634"/>
                  <a:gd name="connsiteX4-167" fmla="*/ 3973791 w 3974064"/>
                  <a:gd name="connsiteY4-168" fmla="*/ 275503 h 361634"/>
                  <a:gd name="connsiteX5-169" fmla="*/ 3849510 w 3974064"/>
                  <a:gd name="connsiteY5-170" fmla="*/ 361634 h 361634"/>
                  <a:gd name="connsiteX6-171" fmla="*/ 103022 w 3974064"/>
                  <a:gd name="connsiteY6-172" fmla="*/ 361634 h 361634"/>
                  <a:gd name="connsiteX7-173" fmla="*/ 1327 w 3974064"/>
                  <a:gd name="connsiteY7-174" fmla="*/ 249377 h 361634"/>
                  <a:gd name="connsiteX0-175" fmla="*/ 92 w 3974589"/>
                  <a:gd name="connsiteY0-176" fmla="*/ 246801 h 361634"/>
                  <a:gd name="connsiteX1-177" fmla="*/ 525 w 3974589"/>
                  <a:gd name="connsiteY1-178" fmla="*/ 0 h 361634"/>
                  <a:gd name="connsiteX2-179" fmla="*/ 3919703 w 3974589"/>
                  <a:gd name="connsiteY2-180" fmla="*/ 1594 h 361634"/>
                  <a:gd name="connsiteX3-181" fmla="*/ 3974316 w 3974589"/>
                  <a:gd name="connsiteY3-182" fmla="*/ 96434 h 361634"/>
                  <a:gd name="connsiteX4-183" fmla="*/ 3974316 w 3974589"/>
                  <a:gd name="connsiteY4-184" fmla="*/ 275503 h 361634"/>
                  <a:gd name="connsiteX5-185" fmla="*/ 3850035 w 3974589"/>
                  <a:gd name="connsiteY5-186" fmla="*/ 361634 h 361634"/>
                  <a:gd name="connsiteX6-187" fmla="*/ 103547 w 3974589"/>
                  <a:gd name="connsiteY6-188" fmla="*/ 361634 h 361634"/>
                  <a:gd name="connsiteX7-189" fmla="*/ 92 w 3974589"/>
                  <a:gd name="connsiteY7-190" fmla="*/ 246801 h 361634"/>
                  <a:gd name="connsiteX0-191" fmla="*/ 92 w 3974589"/>
                  <a:gd name="connsiteY0-192" fmla="*/ 246801 h 361634"/>
                  <a:gd name="connsiteX1-193" fmla="*/ 525 w 3974589"/>
                  <a:gd name="connsiteY1-194" fmla="*/ 0 h 361634"/>
                  <a:gd name="connsiteX2-195" fmla="*/ 3919703 w 3974589"/>
                  <a:gd name="connsiteY2-196" fmla="*/ 1594 h 361634"/>
                  <a:gd name="connsiteX3-197" fmla="*/ 3974316 w 3974589"/>
                  <a:gd name="connsiteY3-198" fmla="*/ 96434 h 361634"/>
                  <a:gd name="connsiteX4-199" fmla="*/ 3974316 w 3974589"/>
                  <a:gd name="connsiteY4-200" fmla="*/ 275503 h 361634"/>
                  <a:gd name="connsiteX5-201" fmla="*/ 3850035 w 3974589"/>
                  <a:gd name="connsiteY5-202" fmla="*/ 361634 h 361634"/>
                  <a:gd name="connsiteX6-203" fmla="*/ 98267 w 3974589"/>
                  <a:gd name="connsiteY6-204" fmla="*/ 361634 h 361634"/>
                  <a:gd name="connsiteX7-205" fmla="*/ 92 w 3974589"/>
                  <a:gd name="connsiteY7-206" fmla="*/ 246801 h 361634"/>
                  <a:gd name="connsiteX0-207" fmla="*/ 92 w 3997998"/>
                  <a:gd name="connsiteY0-208" fmla="*/ 246801 h 361634"/>
                  <a:gd name="connsiteX1-209" fmla="*/ 525 w 3997998"/>
                  <a:gd name="connsiteY1-210" fmla="*/ 0 h 361634"/>
                  <a:gd name="connsiteX2-211" fmla="*/ 3968992 w 3997998"/>
                  <a:gd name="connsiteY2-212" fmla="*/ 1594 h 361634"/>
                  <a:gd name="connsiteX3-213" fmla="*/ 3974316 w 3997998"/>
                  <a:gd name="connsiteY3-214" fmla="*/ 96434 h 361634"/>
                  <a:gd name="connsiteX4-215" fmla="*/ 3974316 w 3997998"/>
                  <a:gd name="connsiteY4-216" fmla="*/ 275503 h 361634"/>
                  <a:gd name="connsiteX5-217" fmla="*/ 3850035 w 3997998"/>
                  <a:gd name="connsiteY5-218" fmla="*/ 361634 h 361634"/>
                  <a:gd name="connsiteX6-219" fmla="*/ 98267 w 3997998"/>
                  <a:gd name="connsiteY6-220" fmla="*/ 361634 h 361634"/>
                  <a:gd name="connsiteX7-221" fmla="*/ 92 w 3997998"/>
                  <a:gd name="connsiteY7-222" fmla="*/ 246801 h 361634"/>
                  <a:gd name="connsiteX0-223" fmla="*/ 92 w 4272576"/>
                  <a:gd name="connsiteY0-224" fmla="*/ 246801 h 361634"/>
                  <a:gd name="connsiteX1-225" fmla="*/ 525 w 4272576"/>
                  <a:gd name="connsiteY1-226" fmla="*/ 0 h 361634"/>
                  <a:gd name="connsiteX2-227" fmla="*/ 3968992 w 4272576"/>
                  <a:gd name="connsiteY2-228" fmla="*/ 1594 h 361634"/>
                  <a:gd name="connsiteX3-229" fmla="*/ 3997909 w 4272576"/>
                  <a:gd name="connsiteY3-230" fmla="*/ 18733 h 361634"/>
                  <a:gd name="connsiteX4-231" fmla="*/ 3974316 w 4272576"/>
                  <a:gd name="connsiteY4-232" fmla="*/ 96434 h 361634"/>
                  <a:gd name="connsiteX5-233" fmla="*/ 3974316 w 4272576"/>
                  <a:gd name="connsiteY5-234" fmla="*/ 275503 h 361634"/>
                  <a:gd name="connsiteX6-235" fmla="*/ 3850035 w 4272576"/>
                  <a:gd name="connsiteY6-236" fmla="*/ 361634 h 361634"/>
                  <a:gd name="connsiteX7-237" fmla="*/ 98267 w 4272576"/>
                  <a:gd name="connsiteY7-238" fmla="*/ 361634 h 361634"/>
                  <a:gd name="connsiteX8-239" fmla="*/ 92 w 4272576"/>
                  <a:gd name="connsiteY8-240" fmla="*/ 246801 h 361634"/>
                  <a:gd name="connsiteX0-241" fmla="*/ 92 w 4272984"/>
                  <a:gd name="connsiteY0-242" fmla="*/ 246801 h 361634"/>
                  <a:gd name="connsiteX1-243" fmla="*/ 525 w 4272984"/>
                  <a:gd name="connsiteY1-244" fmla="*/ 0 h 361634"/>
                  <a:gd name="connsiteX2-245" fmla="*/ 3968992 w 4272984"/>
                  <a:gd name="connsiteY2-246" fmla="*/ 1594 h 361634"/>
                  <a:gd name="connsiteX3-247" fmla="*/ 3997909 w 4272984"/>
                  <a:gd name="connsiteY3-248" fmla="*/ 18733 h 361634"/>
                  <a:gd name="connsiteX4-249" fmla="*/ 3974316 w 4272984"/>
                  <a:gd name="connsiteY4-250" fmla="*/ 96434 h 361634"/>
                  <a:gd name="connsiteX5-251" fmla="*/ 3974316 w 4272984"/>
                  <a:gd name="connsiteY5-252" fmla="*/ 275503 h 361634"/>
                  <a:gd name="connsiteX6-253" fmla="*/ 3850035 w 4272984"/>
                  <a:gd name="connsiteY6-254" fmla="*/ 361634 h 361634"/>
                  <a:gd name="connsiteX7-255" fmla="*/ 98267 w 4272984"/>
                  <a:gd name="connsiteY7-256" fmla="*/ 361634 h 361634"/>
                  <a:gd name="connsiteX8-257" fmla="*/ 92 w 4272984"/>
                  <a:gd name="connsiteY8-258" fmla="*/ 246801 h 361634"/>
                  <a:gd name="connsiteX0-259" fmla="*/ 92 w 4264534"/>
                  <a:gd name="connsiteY0-260" fmla="*/ 246801 h 361634"/>
                  <a:gd name="connsiteX1-261" fmla="*/ 525 w 4264534"/>
                  <a:gd name="connsiteY1-262" fmla="*/ 0 h 361634"/>
                  <a:gd name="connsiteX2-263" fmla="*/ 3968992 w 4264534"/>
                  <a:gd name="connsiteY2-264" fmla="*/ 1594 h 361634"/>
                  <a:gd name="connsiteX3-265" fmla="*/ 3974316 w 4264534"/>
                  <a:gd name="connsiteY3-266" fmla="*/ 96434 h 361634"/>
                  <a:gd name="connsiteX4-267" fmla="*/ 3974316 w 4264534"/>
                  <a:gd name="connsiteY4-268" fmla="*/ 275503 h 361634"/>
                  <a:gd name="connsiteX5-269" fmla="*/ 3850035 w 4264534"/>
                  <a:gd name="connsiteY5-270" fmla="*/ 361634 h 361634"/>
                  <a:gd name="connsiteX6-271" fmla="*/ 98267 w 4264534"/>
                  <a:gd name="connsiteY6-272" fmla="*/ 361634 h 361634"/>
                  <a:gd name="connsiteX7-273" fmla="*/ 92 w 4264534"/>
                  <a:gd name="connsiteY7-274" fmla="*/ 246801 h 361634"/>
                  <a:gd name="connsiteX0-275" fmla="*/ 92 w 3974316"/>
                  <a:gd name="connsiteY0-276" fmla="*/ 246801 h 361634"/>
                  <a:gd name="connsiteX1-277" fmla="*/ 525 w 3974316"/>
                  <a:gd name="connsiteY1-278" fmla="*/ 0 h 361634"/>
                  <a:gd name="connsiteX2-279" fmla="*/ 3974316 w 3974316"/>
                  <a:gd name="connsiteY2-280" fmla="*/ 96434 h 361634"/>
                  <a:gd name="connsiteX3-281" fmla="*/ 3974316 w 3974316"/>
                  <a:gd name="connsiteY3-282" fmla="*/ 275503 h 361634"/>
                  <a:gd name="connsiteX4-283" fmla="*/ 3850035 w 3974316"/>
                  <a:gd name="connsiteY4-284" fmla="*/ 361634 h 361634"/>
                  <a:gd name="connsiteX5-285" fmla="*/ 98267 w 3974316"/>
                  <a:gd name="connsiteY5-286" fmla="*/ 361634 h 361634"/>
                  <a:gd name="connsiteX6-287" fmla="*/ 92 w 3974316"/>
                  <a:gd name="connsiteY6-288" fmla="*/ 246801 h 361634"/>
                  <a:gd name="connsiteX0-289" fmla="*/ 92 w 3974316"/>
                  <a:gd name="connsiteY0-290" fmla="*/ 258549 h 373382"/>
                  <a:gd name="connsiteX1-291" fmla="*/ 525 w 3974316"/>
                  <a:gd name="connsiteY1-292" fmla="*/ 11748 h 373382"/>
                  <a:gd name="connsiteX2-293" fmla="*/ 3974316 w 3974316"/>
                  <a:gd name="connsiteY2-294" fmla="*/ 0 h 373382"/>
                  <a:gd name="connsiteX3-295" fmla="*/ 3974316 w 3974316"/>
                  <a:gd name="connsiteY3-296" fmla="*/ 287251 h 373382"/>
                  <a:gd name="connsiteX4-297" fmla="*/ 3850035 w 3974316"/>
                  <a:gd name="connsiteY4-298" fmla="*/ 373382 h 373382"/>
                  <a:gd name="connsiteX5-299" fmla="*/ 98267 w 3974316"/>
                  <a:gd name="connsiteY5-300" fmla="*/ 373382 h 373382"/>
                  <a:gd name="connsiteX6-301" fmla="*/ 92 w 3974316"/>
                  <a:gd name="connsiteY6-302" fmla="*/ 258549 h 373382"/>
                  <a:gd name="connsiteX0-303" fmla="*/ 92 w 3974316"/>
                  <a:gd name="connsiteY0-304" fmla="*/ 258549 h 373382"/>
                  <a:gd name="connsiteX1-305" fmla="*/ 525 w 3974316"/>
                  <a:gd name="connsiteY1-306" fmla="*/ 11748 h 373382"/>
                  <a:gd name="connsiteX2-307" fmla="*/ 3974316 w 3974316"/>
                  <a:gd name="connsiteY2-308" fmla="*/ 0 h 373382"/>
                  <a:gd name="connsiteX3-309" fmla="*/ 3974316 w 3974316"/>
                  <a:gd name="connsiteY3-310" fmla="*/ 287251 h 373382"/>
                  <a:gd name="connsiteX4-311" fmla="*/ 3885241 w 3974316"/>
                  <a:gd name="connsiteY4-312" fmla="*/ 370807 h 373382"/>
                  <a:gd name="connsiteX5-313" fmla="*/ 98267 w 3974316"/>
                  <a:gd name="connsiteY5-314" fmla="*/ 373382 h 373382"/>
                  <a:gd name="connsiteX6-315" fmla="*/ 92 w 3974316"/>
                  <a:gd name="connsiteY6-316" fmla="*/ 258549 h 373382"/>
                  <a:gd name="connsiteX0-317" fmla="*/ 92 w 3974316"/>
                  <a:gd name="connsiteY0-318" fmla="*/ 258549 h 375958"/>
                  <a:gd name="connsiteX1-319" fmla="*/ 525 w 3974316"/>
                  <a:gd name="connsiteY1-320" fmla="*/ 11748 h 375958"/>
                  <a:gd name="connsiteX2-321" fmla="*/ 3974316 w 3974316"/>
                  <a:gd name="connsiteY2-322" fmla="*/ 0 h 375958"/>
                  <a:gd name="connsiteX3-323" fmla="*/ 3974316 w 3974316"/>
                  <a:gd name="connsiteY3-324" fmla="*/ 287251 h 375958"/>
                  <a:gd name="connsiteX4-325" fmla="*/ 3883481 w 3974316"/>
                  <a:gd name="connsiteY4-326" fmla="*/ 375958 h 375958"/>
                  <a:gd name="connsiteX5-327" fmla="*/ 98267 w 3974316"/>
                  <a:gd name="connsiteY5-328" fmla="*/ 373382 h 375958"/>
                  <a:gd name="connsiteX6-329" fmla="*/ 92 w 3974316"/>
                  <a:gd name="connsiteY6-330" fmla="*/ 258549 h 375958"/>
                  <a:gd name="connsiteX0-331" fmla="*/ 92 w 3974316"/>
                  <a:gd name="connsiteY0-332" fmla="*/ 258549 h 375958"/>
                  <a:gd name="connsiteX1-333" fmla="*/ 525 w 3974316"/>
                  <a:gd name="connsiteY1-334" fmla="*/ 11748 h 375958"/>
                  <a:gd name="connsiteX2-335" fmla="*/ 3974316 w 3974316"/>
                  <a:gd name="connsiteY2-336" fmla="*/ 0 h 375958"/>
                  <a:gd name="connsiteX3-337" fmla="*/ 3974316 w 3974316"/>
                  <a:gd name="connsiteY3-338" fmla="*/ 287251 h 375958"/>
                  <a:gd name="connsiteX4-339" fmla="*/ 3883481 w 3974316"/>
                  <a:gd name="connsiteY4-340" fmla="*/ 375958 h 375958"/>
                  <a:gd name="connsiteX5-341" fmla="*/ 102355 w 3974316"/>
                  <a:gd name="connsiteY5-342" fmla="*/ 373382 h 375958"/>
                  <a:gd name="connsiteX6-343" fmla="*/ 92 w 3974316"/>
                  <a:gd name="connsiteY6-344" fmla="*/ 258549 h 375958"/>
                  <a:gd name="connsiteX0-345" fmla="*/ 92 w 3974316"/>
                  <a:gd name="connsiteY0-346" fmla="*/ 258549 h 379374"/>
                  <a:gd name="connsiteX1-347" fmla="*/ 525 w 3974316"/>
                  <a:gd name="connsiteY1-348" fmla="*/ 11748 h 379374"/>
                  <a:gd name="connsiteX2-349" fmla="*/ 3974316 w 3974316"/>
                  <a:gd name="connsiteY2-350" fmla="*/ 0 h 379374"/>
                  <a:gd name="connsiteX3-351" fmla="*/ 3974316 w 3974316"/>
                  <a:gd name="connsiteY3-352" fmla="*/ 287251 h 379374"/>
                  <a:gd name="connsiteX4-353" fmla="*/ 3883481 w 3974316"/>
                  <a:gd name="connsiteY4-354" fmla="*/ 375958 h 379374"/>
                  <a:gd name="connsiteX5-355" fmla="*/ 102355 w 3974316"/>
                  <a:gd name="connsiteY5-356" fmla="*/ 379374 h 379374"/>
                  <a:gd name="connsiteX6-357" fmla="*/ 92 w 3974316"/>
                  <a:gd name="connsiteY6-358" fmla="*/ 258549 h 379374"/>
                  <a:gd name="connsiteX0-359" fmla="*/ 92 w 3974316"/>
                  <a:gd name="connsiteY0-360" fmla="*/ 258549 h 376378"/>
                  <a:gd name="connsiteX1-361" fmla="*/ 525 w 3974316"/>
                  <a:gd name="connsiteY1-362" fmla="*/ 11748 h 376378"/>
                  <a:gd name="connsiteX2-363" fmla="*/ 3974316 w 3974316"/>
                  <a:gd name="connsiteY2-364" fmla="*/ 0 h 376378"/>
                  <a:gd name="connsiteX3-365" fmla="*/ 3974316 w 3974316"/>
                  <a:gd name="connsiteY3-366" fmla="*/ 287251 h 376378"/>
                  <a:gd name="connsiteX4-367" fmla="*/ 3883481 w 3974316"/>
                  <a:gd name="connsiteY4-368" fmla="*/ 375958 h 376378"/>
                  <a:gd name="connsiteX5-369" fmla="*/ 96222 w 3974316"/>
                  <a:gd name="connsiteY5-370" fmla="*/ 376378 h 376378"/>
                  <a:gd name="connsiteX6-371" fmla="*/ 92 w 3974316"/>
                  <a:gd name="connsiteY6-372" fmla="*/ 258549 h 376378"/>
                  <a:gd name="connsiteX0-373" fmla="*/ 92 w 3974316"/>
                  <a:gd name="connsiteY0-374" fmla="*/ 258549 h 376378"/>
                  <a:gd name="connsiteX1-375" fmla="*/ 525 w 3974316"/>
                  <a:gd name="connsiteY1-376" fmla="*/ 11748 h 376378"/>
                  <a:gd name="connsiteX2-377" fmla="*/ 3974316 w 3974316"/>
                  <a:gd name="connsiteY2-378" fmla="*/ 0 h 376378"/>
                  <a:gd name="connsiteX3-379" fmla="*/ 3974316 w 3974316"/>
                  <a:gd name="connsiteY3-380" fmla="*/ 287251 h 376378"/>
                  <a:gd name="connsiteX4-381" fmla="*/ 3883481 w 3974316"/>
                  <a:gd name="connsiteY4-382" fmla="*/ 375958 h 376378"/>
                  <a:gd name="connsiteX5-383" fmla="*/ 94177 w 3974316"/>
                  <a:gd name="connsiteY5-384" fmla="*/ 376378 h 376378"/>
                  <a:gd name="connsiteX6-385" fmla="*/ 92 w 3974316"/>
                  <a:gd name="connsiteY6-386" fmla="*/ 258549 h 376378"/>
                  <a:gd name="connsiteX0-387" fmla="*/ 92 w 3974316"/>
                  <a:gd name="connsiteY0-388" fmla="*/ 258549 h 376378"/>
                  <a:gd name="connsiteX1-389" fmla="*/ 525 w 3974316"/>
                  <a:gd name="connsiteY1-390" fmla="*/ 11748 h 376378"/>
                  <a:gd name="connsiteX2-391" fmla="*/ 3974316 w 3974316"/>
                  <a:gd name="connsiteY2-392" fmla="*/ 0 h 376378"/>
                  <a:gd name="connsiteX3-393" fmla="*/ 3974316 w 3974316"/>
                  <a:gd name="connsiteY3-394" fmla="*/ 287251 h 376378"/>
                  <a:gd name="connsiteX4-395" fmla="*/ 3883481 w 3974316"/>
                  <a:gd name="connsiteY4-396" fmla="*/ 375958 h 376378"/>
                  <a:gd name="connsiteX5-397" fmla="*/ 96222 w 3974316"/>
                  <a:gd name="connsiteY5-398" fmla="*/ 376378 h 376378"/>
                  <a:gd name="connsiteX6-399" fmla="*/ 92 w 3974316"/>
                  <a:gd name="connsiteY6-400" fmla="*/ 258549 h 376378"/>
                  <a:gd name="connsiteX0-401" fmla="*/ 92 w 3974316"/>
                  <a:gd name="connsiteY0-402" fmla="*/ 258549 h 379374"/>
                  <a:gd name="connsiteX1-403" fmla="*/ 525 w 3974316"/>
                  <a:gd name="connsiteY1-404" fmla="*/ 11748 h 379374"/>
                  <a:gd name="connsiteX2-405" fmla="*/ 3974316 w 3974316"/>
                  <a:gd name="connsiteY2-406" fmla="*/ 0 h 379374"/>
                  <a:gd name="connsiteX3-407" fmla="*/ 3974316 w 3974316"/>
                  <a:gd name="connsiteY3-408" fmla="*/ 287251 h 379374"/>
                  <a:gd name="connsiteX4-409" fmla="*/ 3883481 w 3974316"/>
                  <a:gd name="connsiteY4-410" fmla="*/ 375958 h 379374"/>
                  <a:gd name="connsiteX5-411" fmla="*/ 96222 w 3974316"/>
                  <a:gd name="connsiteY5-412" fmla="*/ 379374 h 379374"/>
                  <a:gd name="connsiteX6-413" fmla="*/ 92 w 3974316"/>
                  <a:gd name="connsiteY6-414" fmla="*/ 258549 h 379374"/>
                  <a:gd name="connsiteX0-415" fmla="*/ 40 w 3976308"/>
                  <a:gd name="connsiteY0-416" fmla="*/ 255551 h 379374"/>
                  <a:gd name="connsiteX1-417" fmla="*/ 2517 w 3976308"/>
                  <a:gd name="connsiteY1-418" fmla="*/ 11748 h 379374"/>
                  <a:gd name="connsiteX2-419" fmla="*/ 3976308 w 3976308"/>
                  <a:gd name="connsiteY2-420" fmla="*/ 0 h 379374"/>
                  <a:gd name="connsiteX3-421" fmla="*/ 3976308 w 3976308"/>
                  <a:gd name="connsiteY3-422" fmla="*/ 287251 h 379374"/>
                  <a:gd name="connsiteX4-423" fmla="*/ 3885473 w 3976308"/>
                  <a:gd name="connsiteY4-424" fmla="*/ 375958 h 379374"/>
                  <a:gd name="connsiteX5-425" fmla="*/ 98214 w 3976308"/>
                  <a:gd name="connsiteY5-426" fmla="*/ 379374 h 379374"/>
                  <a:gd name="connsiteX6-427" fmla="*/ 40 w 3976308"/>
                  <a:gd name="connsiteY6-428" fmla="*/ 255551 h 379374"/>
                  <a:gd name="connsiteX0-429" fmla="*/ 93 w 3974317"/>
                  <a:gd name="connsiteY0-430" fmla="*/ 243565 h 379374"/>
                  <a:gd name="connsiteX1-431" fmla="*/ 526 w 3974317"/>
                  <a:gd name="connsiteY1-432" fmla="*/ 11748 h 379374"/>
                  <a:gd name="connsiteX2-433" fmla="*/ 3974317 w 3974317"/>
                  <a:gd name="connsiteY2-434" fmla="*/ 0 h 379374"/>
                  <a:gd name="connsiteX3-435" fmla="*/ 3974317 w 3974317"/>
                  <a:gd name="connsiteY3-436" fmla="*/ 287251 h 379374"/>
                  <a:gd name="connsiteX4-437" fmla="*/ 3883482 w 3974317"/>
                  <a:gd name="connsiteY4-438" fmla="*/ 375958 h 379374"/>
                  <a:gd name="connsiteX5-439" fmla="*/ 96223 w 3974317"/>
                  <a:gd name="connsiteY5-440" fmla="*/ 379374 h 379374"/>
                  <a:gd name="connsiteX6-441" fmla="*/ 93 w 3974317"/>
                  <a:gd name="connsiteY6-442" fmla="*/ 243565 h 379374"/>
                  <a:gd name="connsiteX0-443" fmla="*/ 1611 w 3975835"/>
                  <a:gd name="connsiteY0-444" fmla="*/ 243565 h 379374"/>
                  <a:gd name="connsiteX1-445" fmla="*/ 0 w 3975835"/>
                  <a:gd name="connsiteY1-446" fmla="*/ 11748 h 379374"/>
                  <a:gd name="connsiteX2-447" fmla="*/ 3975835 w 3975835"/>
                  <a:gd name="connsiteY2-448" fmla="*/ 0 h 379374"/>
                  <a:gd name="connsiteX3-449" fmla="*/ 3975835 w 3975835"/>
                  <a:gd name="connsiteY3-450" fmla="*/ 287251 h 379374"/>
                  <a:gd name="connsiteX4-451" fmla="*/ 3885000 w 3975835"/>
                  <a:gd name="connsiteY4-452" fmla="*/ 375958 h 379374"/>
                  <a:gd name="connsiteX5-453" fmla="*/ 97741 w 3975835"/>
                  <a:gd name="connsiteY5-454" fmla="*/ 379374 h 379374"/>
                  <a:gd name="connsiteX6-455" fmla="*/ 1611 w 3975835"/>
                  <a:gd name="connsiteY6-456" fmla="*/ 243565 h 379374"/>
                  <a:gd name="connsiteX0-457" fmla="*/ 1611 w 3975835"/>
                  <a:gd name="connsiteY0-458" fmla="*/ 243565 h 379374"/>
                  <a:gd name="connsiteX1-459" fmla="*/ 0 w 3975835"/>
                  <a:gd name="connsiteY1-460" fmla="*/ 11748 h 379374"/>
                  <a:gd name="connsiteX2-461" fmla="*/ 3975835 w 3975835"/>
                  <a:gd name="connsiteY2-462" fmla="*/ 0 h 379374"/>
                  <a:gd name="connsiteX3-463" fmla="*/ 3975835 w 3975835"/>
                  <a:gd name="connsiteY3-464" fmla="*/ 287251 h 379374"/>
                  <a:gd name="connsiteX4-465" fmla="*/ 3885000 w 3975835"/>
                  <a:gd name="connsiteY4-466" fmla="*/ 375958 h 379374"/>
                  <a:gd name="connsiteX5-467" fmla="*/ 91607 w 3975835"/>
                  <a:gd name="connsiteY5-468" fmla="*/ 379374 h 379374"/>
                  <a:gd name="connsiteX6-469" fmla="*/ 1611 w 3975835"/>
                  <a:gd name="connsiteY6-470" fmla="*/ 243565 h 379374"/>
                  <a:gd name="connsiteX0-471" fmla="*/ 1611 w 3975835"/>
                  <a:gd name="connsiteY0-472" fmla="*/ 243565 h 379374"/>
                  <a:gd name="connsiteX1-473" fmla="*/ 0 w 3975835"/>
                  <a:gd name="connsiteY1-474" fmla="*/ 11748 h 379374"/>
                  <a:gd name="connsiteX2-475" fmla="*/ 3975835 w 3975835"/>
                  <a:gd name="connsiteY2-476" fmla="*/ 0 h 379374"/>
                  <a:gd name="connsiteX3-477" fmla="*/ 3975835 w 3975835"/>
                  <a:gd name="connsiteY3-478" fmla="*/ 287251 h 379374"/>
                  <a:gd name="connsiteX4-479" fmla="*/ 3895223 w 3975835"/>
                  <a:gd name="connsiteY4-480" fmla="*/ 375958 h 379374"/>
                  <a:gd name="connsiteX5-481" fmla="*/ 91607 w 3975835"/>
                  <a:gd name="connsiteY5-482" fmla="*/ 379374 h 379374"/>
                  <a:gd name="connsiteX6-483" fmla="*/ 1611 w 3975835"/>
                  <a:gd name="connsiteY6-484" fmla="*/ 243565 h 379374"/>
                  <a:gd name="connsiteX0-485" fmla="*/ 1611 w 3975835"/>
                  <a:gd name="connsiteY0-486" fmla="*/ 243565 h 379374"/>
                  <a:gd name="connsiteX1-487" fmla="*/ 0 w 3975835"/>
                  <a:gd name="connsiteY1-488" fmla="*/ 11748 h 379374"/>
                  <a:gd name="connsiteX2-489" fmla="*/ 3975835 w 3975835"/>
                  <a:gd name="connsiteY2-490" fmla="*/ 0 h 379374"/>
                  <a:gd name="connsiteX3-491" fmla="*/ 3975835 w 3975835"/>
                  <a:gd name="connsiteY3-492" fmla="*/ 275264 h 379374"/>
                  <a:gd name="connsiteX4-493" fmla="*/ 3895223 w 3975835"/>
                  <a:gd name="connsiteY4-494" fmla="*/ 375958 h 379374"/>
                  <a:gd name="connsiteX5-495" fmla="*/ 91607 w 3975835"/>
                  <a:gd name="connsiteY5-496" fmla="*/ 379374 h 379374"/>
                  <a:gd name="connsiteX6-497" fmla="*/ 1611 w 3975835"/>
                  <a:gd name="connsiteY6-498" fmla="*/ 243565 h 379374"/>
                  <a:gd name="connsiteX0-499" fmla="*/ 1611 w 3975835"/>
                  <a:gd name="connsiteY0-500" fmla="*/ 243565 h 379374"/>
                  <a:gd name="connsiteX1-501" fmla="*/ 0 w 3975835"/>
                  <a:gd name="connsiteY1-502" fmla="*/ 11748 h 379374"/>
                  <a:gd name="connsiteX2-503" fmla="*/ 3975835 w 3975835"/>
                  <a:gd name="connsiteY2-504" fmla="*/ 0 h 379374"/>
                  <a:gd name="connsiteX3-505" fmla="*/ 3975835 w 3975835"/>
                  <a:gd name="connsiteY3-506" fmla="*/ 275264 h 379374"/>
                  <a:gd name="connsiteX4-507" fmla="*/ 3893179 w 3975835"/>
                  <a:gd name="connsiteY4-508" fmla="*/ 378954 h 379374"/>
                  <a:gd name="connsiteX5-509" fmla="*/ 91607 w 3975835"/>
                  <a:gd name="connsiteY5-510" fmla="*/ 379374 h 379374"/>
                  <a:gd name="connsiteX6-511" fmla="*/ 1611 w 3975835"/>
                  <a:gd name="connsiteY6-512" fmla="*/ 243565 h 379374"/>
                  <a:gd name="connsiteX0-513" fmla="*/ 1611 w 3975835"/>
                  <a:gd name="connsiteY0-514" fmla="*/ 243565 h 379374"/>
                  <a:gd name="connsiteX1-515" fmla="*/ 0 w 3975835"/>
                  <a:gd name="connsiteY1-516" fmla="*/ 11748 h 379374"/>
                  <a:gd name="connsiteX2-517" fmla="*/ 3975835 w 3975835"/>
                  <a:gd name="connsiteY2-518" fmla="*/ 0 h 379374"/>
                  <a:gd name="connsiteX3-519" fmla="*/ 3975835 w 3975835"/>
                  <a:gd name="connsiteY3-520" fmla="*/ 275264 h 379374"/>
                  <a:gd name="connsiteX4-521" fmla="*/ 3897268 w 3975835"/>
                  <a:gd name="connsiteY4-522" fmla="*/ 378954 h 379374"/>
                  <a:gd name="connsiteX5-523" fmla="*/ 91607 w 3975835"/>
                  <a:gd name="connsiteY5-524" fmla="*/ 379374 h 379374"/>
                  <a:gd name="connsiteX6-525" fmla="*/ 1611 w 3975835"/>
                  <a:gd name="connsiteY6-526" fmla="*/ 243565 h 379374"/>
                  <a:gd name="connsiteX0-527" fmla="*/ 1611 w 3975835"/>
                  <a:gd name="connsiteY0-528" fmla="*/ 243565 h 379374"/>
                  <a:gd name="connsiteX1-529" fmla="*/ 0 w 3975835"/>
                  <a:gd name="connsiteY1-530" fmla="*/ 11748 h 379374"/>
                  <a:gd name="connsiteX2-531" fmla="*/ 3975835 w 3975835"/>
                  <a:gd name="connsiteY2-532" fmla="*/ 0 h 379374"/>
                  <a:gd name="connsiteX3-533" fmla="*/ 3975835 w 3975835"/>
                  <a:gd name="connsiteY3-534" fmla="*/ 275264 h 379374"/>
                  <a:gd name="connsiteX4-535" fmla="*/ 3899313 w 3975835"/>
                  <a:gd name="connsiteY4-536" fmla="*/ 378954 h 379374"/>
                  <a:gd name="connsiteX5-537" fmla="*/ 91607 w 3975835"/>
                  <a:gd name="connsiteY5-538" fmla="*/ 379374 h 379374"/>
                  <a:gd name="connsiteX6-539" fmla="*/ 1611 w 3975835"/>
                  <a:gd name="connsiteY6-540" fmla="*/ 243565 h 379374"/>
                  <a:gd name="connsiteX0-541" fmla="*/ 1611 w 3975835"/>
                  <a:gd name="connsiteY0-542" fmla="*/ 243565 h 379374"/>
                  <a:gd name="connsiteX1-543" fmla="*/ 0 w 3975835"/>
                  <a:gd name="connsiteY1-544" fmla="*/ 11748 h 379374"/>
                  <a:gd name="connsiteX2-545" fmla="*/ 3975835 w 3975835"/>
                  <a:gd name="connsiteY2-546" fmla="*/ 0 h 379374"/>
                  <a:gd name="connsiteX3-547" fmla="*/ 3975835 w 3975835"/>
                  <a:gd name="connsiteY3-548" fmla="*/ 275264 h 379374"/>
                  <a:gd name="connsiteX4-549" fmla="*/ 3897269 w 3975835"/>
                  <a:gd name="connsiteY4-550" fmla="*/ 378954 h 379374"/>
                  <a:gd name="connsiteX5-551" fmla="*/ 91607 w 3975835"/>
                  <a:gd name="connsiteY5-552" fmla="*/ 379374 h 379374"/>
                  <a:gd name="connsiteX6-553" fmla="*/ 1611 w 3975835"/>
                  <a:gd name="connsiteY6-554" fmla="*/ 243565 h 379374"/>
                  <a:gd name="connsiteX0-555" fmla="*/ 1611 w 3975835"/>
                  <a:gd name="connsiteY0-556" fmla="*/ 243565 h 381950"/>
                  <a:gd name="connsiteX1-557" fmla="*/ 0 w 3975835"/>
                  <a:gd name="connsiteY1-558" fmla="*/ 11748 h 381950"/>
                  <a:gd name="connsiteX2-559" fmla="*/ 3975835 w 3975835"/>
                  <a:gd name="connsiteY2-560" fmla="*/ 0 h 381950"/>
                  <a:gd name="connsiteX3-561" fmla="*/ 3975835 w 3975835"/>
                  <a:gd name="connsiteY3-562" fmla="*/ 275264 h 381950"/>
                  <a:gd name="connsiteX4-563" fmla="*/ 3893181 w 3975835"/>
                  <a:gd name="connsiteY4-564" fmla="*/ 381950 h 381950"/>
                  <a:gd name="connsiteX5-565" fmla="*/ 91607 w 3975835"/>
                  <a:gd name="connsiteY5-566" fmla="*/ 379374 h 381950"/>
                  <a:gd name="connsiteX6-567" fmla="*/ 1611 w 3975835"/>
                  <a:gd name="connsiteY6-568" fmla="*/ 243565 h 381950"/>
                  <a:gd name="connsiteX0-569" fmla="*/ 1611 w 3975835"/>
                  <a:gd name="connsiteY0-570" fmla="*/ 243565 h 381950"/>
                  <a:gd name="connsiteX1-571" fmla="*/ 0 w 3975835"/>
                  <a:gd name="connsiteY1-572" fmla="*/ 11748 h 381950"/>
                  <a:gd name="connsiteX2-573" fmla="*/ 3975835 w 3975835"/>
                  <a:gd name="connsiteY2-574" fmla="*/ 0 h 381950"/>
                  <a:gd name="connsiteX3-575" fmla="*/ 3975835 w 3975835"/>
                  <a:gd name="connsiteY3-576" fmla="*/ 275264 h 381950"/>
                  <a:gd name="connsiteX4-577" fmla="*/ 3899314 w 3975835"/>
                  <a:gd name="connsiteY4-578" fmla="*/ 381950 h 381950"/>
                  <a:gd name="connsiteX5-579" fmla="*/ 91607 w 3975835"/>
                  <a:gd name="connsiteY5-580" fmla="*/ 379374 h 381950"/>
                  <a:gd name="connsiteX6-581" fmla="*/ 1611 w 3975835"/>
                  <a:gd name="connsiteY6-582" fmla="*/ 243565 h 381950"/>
                  <a:gd name="connsiteX0-583" fmla="*/ 1611 w 3975835"/>
                  <a:gd name="connsiteY0-584" fmla="*/ 243565 h 381950"/>
                  <a:gd name="connsiteX1-585" fmla="*/ 0 w 3975835"/>
                  <a:gd name="connsiteY1-586" fmla="*/ 11748 h 381950"/>
                  <a:gd name="connsiteX2-587" fmla="*/ 3975835 w 3975835"/>
                  <a:gd name="connsiteY2-588" fmla="*/ 0 h 381950"/>
                  <a:gd name="connsiteX3-589" fmla="*/ 3975835 w 3975835"/>
                  <a:gd name="connsiteY3-590" fmla="*/ 275264 h 381950"/>
                  <a:gd name="connsiteX4-591" fmla="*/ 3905448 w 3975835"/>
                  <a:gd name="connsiteY4-592" fmla="*/ 381950 h 381950"/>
                  <a:gd name="connsiteX5-593" fmla="*/ 91607 w 3975835"/>
                  <a:gd name="connsiteY5-594" fmla="*/ 379374 h 381950"/>
                  <a:gd name="connsiteX6-595" fmla="*/ 1611 w 3975835"/>
                  <a:gd name="connsiteY6-596" fmla="*/ 243565 h 381950"/>
                  <a:gd name="connsiteX0-597" fmla="*/ 1611 w 3975835"/>
                  <a:gd name="connsiteY0-598" fmla="*/ 243565 h 379374"/>
                  <a:gd name="connsiteX1-599" fmla="*/ 0 w 3975835"/>
                  <a:gd name="connsiteY1-600" fmla="*/ 11748 h 379374"/>
                  <a:gd name="connsiteX2-601" fmla="*/ 3975835 w 3975835"/>
                  <a:gd name="connsiteY2-602" fmla="*/ 0 h 379374"/>
                  <a:gd name="connsiteX3-603" fmla="*/ 3975835 w 3975835"/>
                  <a:gd name="connsiteY3-604" fmla="*/ 275264 h 379374"/>
                  <a:gd name="connsiteX4-605" fmla="*/ 3909537 w 3975835"/>
                  <a:gd name="connsiteY4-606" fmla="*/ 378954 h 379374"/>
                  <a:gd name="connsiteX5-607" fmla="*/ 91607 w 3975835"/>
                  <a:gd name="connsiteY5-608" fmla="*/ 379374 h 379374"/>
                  <a:gd name="connsiteX6-609" fmla="*/ 1611 w 3975835"/>
                  <a:gd name="connsiteY6-610" fmla="*/ 243565 h 379374"/>
                  <a:gd name="connsiteX0-611" fmla="*/ 1611 w 3975835"/>
                  <a:gd name="connsiteY0-612" fmla="*/ 243565 h 379374"/>
                  <a:gd name="connsiteX1-613" fmla="*/ 0 w 3975835"/>
                  <a:gd name="connsiteY1-614" fmla="*/ 11748 h 379374"/>
                  <a:gd name="connsiteX2-615" fmla="*/ 3975835 w 3975835"/>
                  <a:gd name="connsiteY2-616" fmla="*/ 0 h 379374"/>
                  <a:gd name="connsiteX3-617" fmla="*/ 3975835 w 3975835"/>
                  <a:gd name="connsiteY3-618" fmla="*/ 275264 h 379374"/>
                  <a:gd name="connsiteX4-619" fmla="*/ 3907492 w 3975835"/>
                  <a:gd name="connsiteY4-620" fmla="*/ 378954 h 379374"/>
                  <a:gd name="connsiteX5-621" fmla="*/ 91607 w 3975835"/>
                  <a:gd name="connsiteY5-622" fmla="*/ 379374 h 379374"/>
                  <a:gd name="connsiteX6-623" fmla="*/ 1611 w 3975835"/>
                  <a:gd name="connsiteY6-624" fmla="*/ 243565 h 379374"/>
                  <a:gd name="connsiteX0-625" fmla="*/ 1611 w 3975835"/>
                  <a:gd name="connsiteY0-626" fmla="*/ 243565 h 381950"/>
                  <a:gd name="connsiteX1-627" fmla="*/ 0 w 3975835"/>
                  <a:gd name="connsiteY1-628" fmla="*/ 11748 h 381950"/>
                  <a:gd name="connsiteX2-629" fmla="*/ 3975835 w 3975835"/>
                  <a:gd name="connsiteY2-630" fmla="*/ 0 h 381950"/>
                  <a:gd name="connsiteX3-631" fmla="*/ 3975835 w 3975835"/>
                  <a:gd name="connsiteY3-632" fmla="*/ 275264 h 381950"/>
                  <a:gd name="connsiteX4-633" fmla="*/ 3903404 w 3975835"/>
                  <a:gd name="connsiteY4-634" fmla="*/ 381950 h 381950"/>
                  <a:gd name="connsiteX5-635" fmla="*/ 91607 w 3975835"/>
                  <a:gd name="connsiteY5-636" fmla="*/ 379374 h 381950"/>
                  <a:gd name="connsiteX6-637" fmla="*/ 1611 w 3975835"/>
                  <a:gd name="connsiteY6-638" fmla="*/ 243565 h 381950"/>
                  <a:gd name="connsiteX0-639" fmla="*/ 1611 w 3975835"/>
                  <a:gd name="connsiteY0-640" fmla="*/ 243565 h 381950"/>
                  <a:gd name="connsiteX1-641" fmla="*/ 0 w 3975835"/>
                  <a:gd name="connsiteY1-642" fmla="*/ 11748 h 381950"/>
                  <a:gd name="connsiteX2-643" fmla="*/ 3975835 w 3975835"/>
                  <a:gd name="connsiteY2-644" fmla="*/ 0 h 381950"/>
                  <a:gd name="connsiteX3-645" fmla="*/ 3975835 w 3975835"/>
                  <a:gd name="connsiteY3-646" fmla="*/ 275264 h 381950"/>
                  <a:gd name="connsiteX4-647" fmla="*/ 3901359 w 3975835"/>
                  <a:gd name="connsiteY4-648" fmla="*/ 381950 h 381950"/>
                  <a:gd name="connsiteX5-649" fmla="*/ 91607 w 3975835"/>
                  <a:gd name="connsiteY5-650" fmla="*/ 379374 h 381950"/>
                  <a:gd name="connsiteX6-651" fmla="*/ 1611 w 3975835"/>
                  <a:gd name="connsiteY6-652" fmla="*/ 243565 h 381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3975835" h="381950">
                    <a:moveTo>
                      <a:pt x="1611" y="243565"/>
                    </a:moveTo>
                    <a:cubicBezTo>
                      <a:pt x="1169" y="160439"/>
                      <a:pt x="442" y="94874"/>
                      <a:pt x="0" y="11748"/>
                    </a:cubicBezTo>
                    <a:lnTo>
                      <a:pt x="3975835" y="0"/>
                    </a:lnTo>
                    <a:lnTo>
                      <a:pt x="3975835" y="275264"/>
                    </a:lnTo>
                    <a:cubicBezTo>
                      <a:pt x="3975835" y="337262"/>
                      <a:pt x="3963357" y="381950"/>
                      <a:pt x="3901359" y="381950"/>
                    </a:cubicBezTo>
                    <a:lnTo>
                      <a:pt x="91607" y="379374"/>
                    </a:lnTo>
                    <a:cubicBezTo>
                      <a:pt x="29609" y="379374"/>
                      <a:pt x="1611" y="305563"/>
                      <a:pt x="1611" y="2435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标题 1"/>
            <p:cNvSpPr txBox="1"/>
            <p:nvPr/>
          </p:nvSpPr>
          <p:spPr bwMode="auto">
            <a:xfrm>
              <a:off x="3864797" y="1460007"/>
              <a:ext cx="1859331" cy="31737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39841" y="2881502"/>
            <a:ext cx="3994395" cy="514118"/>
            <a:chOff x="2699792" y="1345332"/>
            <a:chExt cx="3994395" cy="514118"/>
          </a:xfrm>
        </p:grpSpPr>
        <p:grpSp>
          <p:nvGrpSpPr>
            <p:cNvPr id="25" name="组合 24"/>
            <p:cNvGrpSpPr/>
            <p:nvPr/>
          </p:nvGrpSpPr>
          <p:grpSpPr>
            <a:xfrm>
              <a:off x="2699792" y="1345332"/>
              <a:ext cx="3994395" cy="514118"/>
              <a:chOff x="1817682" y="1288841"/>
              <a:chExt cx="5358080" cy="689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1967690" y="1288841"/>
                <a:ext cx="5113989" cy="68317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1819538" y="1292793"/>
                <a:ext cx="785968" cy="681708"/>
              </a:xfrm>
              <a:prstGeom prst="roundRect">
                <a:avLst>
                  <a:gd name="adj" fmla="val 2271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CC"/>
                  </a:solidFill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6977209" y="1292794"/>
                <a:ext cx="198553" cy="683891"/>
              </a:xfrm>
              <a:prstGeom prst="roundRect">
                <a:avLst>
                  <a:gd name="adj" fmla="val 4148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6"/>
              <p:cNvSpPr/>
              <p:nvPr/>
            </p:nvSpPr>
            <p:spPr>
              <a:xfrm>
                <a:off x="1817682" y="1727500"/>
                <a:ext cx="5356004" cy="250979"/>
              </a:xfrm>
              <a:custGeom>
                <a:avLst/>
                <a:gdLst>
                  <a:gd name="connsiteX0" fmla="*/ 0 w 3960440"/>
                  <a:gd name="connsiteY0" fmla="*/ 112257 h 360040"/>
                  <a:gd name="connsiteX1" fmla="*/ 112257 w 3960440"/>
                  <a:gd name="connsiteY1" fmla="*/ 0 h 360040"/>
                  <a:gd name="connsiteX2" fmla="*/ 3848183 w 3960440"/>
                  <a:gd name="connsiteY2" fmla="*/ 0 h 360040"/>
                  <a:gd name="connsiteX3" fmla="*/ 3960440 w 3960440"/>
                  <a:gd name="connsiteY3" fmla="*/ 112257 h 360040"/>
                  <a:gd name="connsiteX4" fmla="*/ 3960440 w 3960440"/>
                  <a:gd name="connsiteY4" fmla="*/ 247783 h 360040"/>
                  <a:gd name="connsiteX5" fmla="*/ 3848183 w 3960440"/>
                  <a:gd name="connsiteY5" fmla="*/ 360040 h 360040"/>
                  <a:gd name="connsiteX6" fmla="*/ 112257 w 3960440"/>
                  <a:gd name="connsiteY6" fmla="*/ 360040 h 360040"/>
                  <a:gd name="connsiteX7" fmla="*/ 0 w 3960440"/>
                  <a:gd name="connsiteY7" fmla="*/ 247783 h 360040"/>
                  <a:gd name="connsiteX8" fmla="*/ 0 w 3960440"/>
                  <a:gd name="connsiteY8" fmla="*/ 112257 h 360040"/>
                  <a:gd name="connsiteX0-1" fmla="*/ 6361 w 3966801"/>
                  <a:gd name="connsiteY0-2" fmla="*/ 112257 h 360040"/>
                  <a:gd name="connsiteX1-3" fmla="*/ 40241 w 3966801"/>
                  <a:gd name="connsiteY1-4" fmla="*/ 8709 h 360040"/>
                  <a:gd name="connsiteX2-5" fmla="*/ 3854544 w 3966801"/>
                  <a:gd name="connsiteY2-6" fmla="*/ 0 h 360040"/>
                  <a:gd name="connsiteX3-7" fmla="*/ 3966801 w 3966801"/>
                  <a:gd name="connsiteY3-8" fmla="*/ 112257 h 360040"/>
                  <a:gd name="connsiteX4-9" fmla="*/ 3966801 w 3966801"/>
                  <a:gd name="connsiteY4-10" fmla="*/ 247783 h 360040"/>
                  <a:gd name="connsiteX5-11" fmla="*/ 3854544 w 3966801"/>
                  <a:gd name="connsiteY5-12" fmla="*/ 360040 h 360040"/>
                  <a:gd name="connsiteX6-13" fmla="*/ 118618 w 3966801"/>
                  <a:gd name="connsiteY6-14" fmla="*/ 360040 h 360040"/>
                  <a:gd name="connsiteX7-15" fmla="*/ 6361 w 3966801"/>
                  <a:gd name="connsiteY7-16" fmla="*/ 247783 h 360040"/>
                  <a:gd name="connsiteX8-17" fmla="*/ 6361 w 3966801"/>
                  <a:gd name="connsiteY8-18" fmla="*/ 112257 h 360040"/>
                  <a:gd name="connsiteX0-19" fmla="*/ 6361 w 4008655"/>
                  <a:gd name="connsiteY0-20" fmla="*/ 112257 h 360040"/>
                  <a:gd name="connsiteX1-21" fmla="*/ 40241 w 4008655"/>
                  <a:gd name="connsiteY1-22" fmla="*/ 8709 h 360040"/>
                  <a:gd name="connsiteX2-23" fmla="*/ 3985172 w 4008655"/>
                  <a:gd name="connsiteY2-24" fmla="*/ 0 h 360040"/>
                  <a:gd name="connsiteX3-25" fmla="*/ 3966801 w 4008655"/>
                  <a:gd name="connsiteY3-26" fmla="*/ 112257 h 360040"/>
                  <a:gd name="connsiteX4-27" fmla="*/ 3966801 w 4008655"/>
                  <a:gd name="connsiteY4-28" fmla="*/ 247783 h 360040"/>
                  <a:gd name="connsiteX5-29" fmla="*/ 3854544 w 4008655"/>
                  <a:gd name="connsiteY5-30" fmla="*/ 360040 h 360040"/>
                  <a:gd name="connsiteX6-31" fmla="*/ 118618 w 4008655"/>
                  <a:gd name="connsiteY6-32" fmla="*/ 360040 h 360040"/>
                  <a:gd name="connsiteX7-33" fmla="*/ 6361 w 4008655"/>
                  <a:gd name="connsiteY7-34" fmla="*/ 247783 h 360040"/>
                  <a:gd name="connsiteX8-35" fmla="*/ 6361 w 4008655"/>
                  <a:gd name="connsiteY8-36" fmla="*/ 112257 h 360040"/>
                  <a:gd name="connsiteX0-37" fmla="*/ 6361 w 3988765"/>
                  <a:gd name="connsiteY0-38" fmla="*/ 112257 h 360040"/>
                  <a:gd name="connsiteX1-39" fmla="*/ 40241 w 3988765"/>
                  <a:gd name="connsiteY1-40" fmla="*/ 8709 h 360040"/>
                  <a:gd name="connsiteX2-41" fmla="*/ 3959046 w 3988765"/>
                  <a:gd name="connsiteY2-42" fmla="*/ 0 h 360040"/>
                  <a:gd name="connsiteX3-43" fmla="*/ 3966801 w 3988765"/>
                  <a:gd name="connsiteY3-44" fmla="*/ 112257 h 360040"/>
                  <a:gd name="connsiteX4-45" fmla="*/ 3966801 w 3988765"/>
                  <a:gd name="connsiteY4-46" fmla="*/ 247783 h 360040"/>
                  <a:gd name="connsiteX5-47" fmla="*/ 3854544 w 3988765"/>
                  <a:gd name="connsiteY5-48" fmla="*/ 360040 h 360040"/>
                  <a:gd name="connsiteX6-49" fmla="*/ 118618 w 3988765"/>
                  <a:gd name="connsiteY6-50" fmla="*/ 360040 h 360040"/>
                  <a:gd name="connsiteX7-51" fmla="*/ 6361 w 3988765"/>
                  <a:gd name="connsiteY7-52" fmla="*/ 247783 h 360040"/>
                  <a:gd name="connsiteX8-53" fmla="*/ 6361 w 3988765"/>
                  <a:gd name="connsiteY8-54" fmla="*/ 112257 h 360040"/>
                  <a:gd name="connsiteX0-55" fmla="*/ 6361 w 3969678"/>
                  <a:gd name="connsiteY0-56" fmla="*/ 112257 h 360040"/>
                  <a:gd name="connsiteX1-57" fmla="*/ 40241 w 3969678"/>
                  <a:gd name="connsiteY1-58" fmla="*/ 8709 h 360040"/>
                  <a:gd name="connsiteX2-59" fmla="*/ 3924212 w 3969678"/>
                  <a:gd name="connsiteY2-60" fmla="*/ 0 h 360040"/>
                  <a:gd name="connsiteX3-61" fmla="*/ 3966801 w 3969678"/>
                  <a:gd name="connsiteY3-62" fmla="*/ 112257 h 360040"/>
                  <a:gd name="connsiteX4-63" fmla="*/ 3966801 w 3969678"/>
                  <a:gd name="connsiteY4-64" fmla="*/ 247783 h 360040"/>
                  <a:gd name="connsiteX5-65" fmla="*/ 3854544 w 3969678"/>
                  <a:gd name="connsiteY5-66" fmla="*/ 360040 h 360040"/>
                  <a:gd name="connsiteX6-67" fmla="*/ 118618 w 3969678"/>
                  <a:gd name="connsiteY6-68" fmla="*/ 360040 h 360040"/>
                  <a:gd name="connsiteX7-69" fmla="*/ 6361 w 3969678"/>
                  <a:gd name="connsiteY7-70" fmla="*/ 247783 h 360040"/>
                  <a:gd name="connsiteX8-71" fmla="*/ 6361 w 3969678"/>
                  <a:gd name="connsiteY8-72" fmla="*/ 112257 h 360040"/>
                  <a:gd name="connsiteX0-73" fmla="*/ 6361 w 3978825"/>
                  <a:gd name="connsiteY0-74" fmla="*/ 112257 h 360040"/>
                  <a:gd name="connsiteX1-75" fmla="*/ 40241 w 3978825"/>
                  <a:gd name="connsiteY1-76" fmla="*/ 8709 h 360040"/>
                  <a:gd name="connsiteX2-77" fmla="*/ 3924212 w 3978825"/>
                  <a:gd name="connsiteY2-78" fmla="*/ 0 h 360040"/>
                  <a:gd name="connsiteX3-79" fmla="*/ 3966801 w 3978825"/>
                  <a:gd name="connsiteY3-80" fmla="*/ 112257 h 360040"/>
                  <a:gd name="connsiteX4-81" fmla="*/ 3978825 w 3978825"/>
                  <a:gd name="connsiteY4-82" fmla="*/ 273909 h 360040"/>
                  <a:gd name="connsiteX5-83" fmla="*/ 3854544 w 3978825"/>
                  <a:gd name="connsiteY5-84" fmla="*/ 360040 h 360040"/>
                  <a:gd name="connsiteX6-85" fmla="*/ 118618 w 3978825"/>
                  <a:gd name="connsiteY6-86" fmla="*/ 360040 h 360040"/>
                  <a:gd name="connsiteX7-87" fmla="*/ 6361 w 3978825"/>
                  <a:gd name="connsiteY7-88" fmla="*/ 247783 h 360040"/>
                  <a:gd name="connsiteX8-89" fmla="*/ 6361 w 3978825"/>
                  <a:gd name="connsiteY8-90" fmla="*/ 112257 h 360040"/>
                  <a:gd name="connsiteX0-91" fmla="*/ 6361 w 3979098"/>
                  <a:gd name="connsiteY0-92" fmla="*/ 112257 h 360040"/>
                  <a:gd name="connsiteX1-93" fmla="*/ 40241 w 3979098"/>
                  <a:gd name="connsiteY1-94" fmla="*/ 8709 h 360040"/>
                  <a:gd name="connsiteX2-95" fmla="*/ 3924212 w 3979098"/>
                  <a:gd name="connsiteY2-96" fmla="*/ 0 h 360040"/>
                  <a:gd name="connsiteX3-97" fmla="*/ 3978825 w 3979098"/>
                  <a:gd name="connsiteY3-98" fmla="*/ 94840 h 360040"/>
                  <a:gd name="connsiteX4-99" fmla="*/ 3978825 w 3979098"/>
                  <a:gd name="connsiteY4-100" fmla="*/ 273909 h 360040"/>
                  <a:gd name="connsiteX5-101" fmla="*/ 3854544 w 3979098"/>
                  <a:gd name="connsiteY5-102" fmla="*/ 360040 h 360040"/>
                  <a:gd name="connsiteX6-103" fmla="*/ 118618 w 3979098"/>
                  <a:gd name="connsiteY6-104" fmla="*/ 360040 h 360040"/>
                  <a:gd name="connsiteX7-105" fmla="*/ 6361 w 3979098"/>
                  <a:gd name="connsiteY7-106" fmla="*/ 247783 h 360040"/>
                  <a:gd name="connsiteX8-107" fmla="*/ 6361 w 3979098"/>
                  <a:gd name="connsiteY8-108" fmla="*/ 112257 h 360040"/>
                  <a:gd name="connsiteX0-109" fmla="*/ 0 w 4064274"/>
                  <a:gd name="connsiteY0-110" fmla="*/ 117409 h 360040"/>
                  <a:gd name="connsiteX1-111" fmla="*/ 125417 w 4064274"/>
                  <a:gd name="connsiteY1-112" fmla="*/ 8709 h 360040"/>
                  <a:gd name="connsiteX2-113" fmla="*/ 4009388 w 4064274"/>
                  <a:gd name="connsiteY2-114" fmla="*/ 0 h 360040"/>
                  <a:gd name="connsiteX3-115" fmla="*/ 4064001 w 4064274"/>
                  <a:gd name="connsiteY3-116" fmla="*/ 94840 h 360040"/>
                  <a:gd name="connsiteX4-117" fmla="*/ 4064001 w 4064274"/>
                  <a:gd name="connsiteY4-118" fmla="*/ 273909 h 360040"/>
                  <a:gd name="connsiteX5-119" fmla="*/ 3939720 w 4064274"/>
                  <a:gd name="connsiteY5-120" fmla="*/ 360040 h 360040"/>
                  <a:gd name="connsiteX6-121" fmla="*/ 203794 w 4064274"/>
                  <a:gd name="connsiteY6-122" fmla="*/ 360040 h 360040"/>
                  <a:gd name="connsiteX7-123" fmla="*/ 91537 w 4064274"/>
                  <a:gd name="connsiteY7-124" fmla="*/ 247783 h 360040"/>
                  <a:gd name="connsiteX8-125" fmla="*/ 0 w 4064274"/>
                  <a:gd name="connsiteY8-126" fmla="*/ 117409 h 360040"/>
                  <a:gd name="connsiteX0-127" fmla="*/ 0 w 3972737"/>
                  <a:gd name="connsiteY0-128" fmla="*/ 247783 h 360040"/>
                  <a:gd name="connsiteX1-129" fmla="*/ 33880 w 3972737"/>
                  <a:gd name="connsiteY1-130" fmla="*/ 8709 h 360040"/>
                  <a:gd name="connsiteX2-131" fmla="*/ 3917851 w 3972737"/>
                  <a:gd name="connsiteY2-132" fmla="*/ 0 h 360040"/>
                  <a:gd name="connsiteX3-133" fmla="*/ 3972464 w 3972737"/>
                  <a:gd name="connsiteY3-134" fmla="*/ 94840 h 360040"/>
                  <a:gd name="connsiteX4-135" fmla="*/ 3972464 w 3972737"/>
                  <a:gd name="connsiteY4-136" fmla="*/ 273909 h 360040"/>
                  <a:gd name="connsiteX5-137" fmla="*/ 3848183 w 3972737"/>
                  <a:gd name="connsiteY5-138" fmla="*/ 360040 h 360040"/>
                  <a:gd name="connsiteX6-139" fmla="*/ 112257 w 3972737"/>
                  <a:gd name="connsiteY6-140" fmla="*/ 360040 h 360040"/>
                  <a:gd name="connsiteX7-141" fmla="*/ 0 w 3972737"/>
                  <a:gd name="connsiteY7-142" fmla="*/ 247783 h 360040"/>
                  <a:gd name="connsiteX0-143" fmla="*/ 1327 w 3974064"/>
                  <a:gd name="connsiteY0-144" fmla="*/ 249377 h 361634"/>
                  <a:gd name="connsiteX1-145" fmla="*/ 0 w 3974064"/>
                  <a:gd name="connsiteY1-146" fmla="*/ 0 h 361634"/>
                  <a:gd name="connsiteX2-147" fmla="*/ 3919178 w 3974064"/>
                  <a:gd name="connsiteY2-148" fmla="*/ 1594 h 361634"/>
                  <a:gd name="connsiteX3-149" fmla="*/ 3973791 w 3974064"/>
                  <a:gd name="connsiteY3-150" fmla="*/ 96434 h 361634"/>
                  <a:gd name="connsiteX4-151" fmla="*/ 3973791 w 3974064"/>
                  <a:gd name="connsiteY4-152" fmla="*/ 275503 h 361634"/>
                  <a:gd name="connsiteX5-153" fmla="*/ 3849510 w 3974064"/>
                  <a:gd name="connsiteY5-154" fmla="*/ 361634 h 361634"/>
                  <a:gd name="connsiteX6-155" fmla="*/ 113584 w 3974064"/>
                  <a:gd name="connsiteY6-156" fmla="*/ 361634 h 361634"/>
                  <a:gd name="connsiteX7-157" fmla="*/ 1327 w 3974064"/>
                  <a:gd name="connsiteY7-158" fmla="*/ 249377 h 361634"/>
                  <a:gd name="connsiteX0-159" fmla="*/ 1327 w 3974064"/>
                  <a:gd name="connsiteY0-160" fmla="*/ 249377 h 361634"/>
                  <a:gd name="connsiteX1-161" fmla="*/ 0 w 3974064"/>
                  <a:gd name="connsiteY1-162" fmla="*/ 0 h 361634"/>
                  <a:gd name="connsiteX2-163" fmla="*/ 3919178 w 3974064"/>
                  <a:gd name="connsiteY2-164" fmla="*/ 1594 h 361634"/>
                  <a:gd name="connsiteX3-165" fmla="*/ 3973791 w 3974064"/>
                  <a:gd name="connsiteY3-166" fmla="*/ 96434 h 361634"/>
                  <a:gd name="connsiteX4-167" fmla="*/ 3973791 w 3974064"/>
                  <a:gd name="connsiteY4-168" fmla="*/ 275503 h 361634"/>
                  <a:gd name="connsiteX5-169" fmla="*/ 3849510 w 3974064"/>
                  <a:gd name="connsiteY5-170" fmla="*/ 361634 h 361634"/>
                  <a:gd name="connsiteX6-171" fmla="*/ 103022 w 3974064"/>
                  <a:gd name="connsiteY6-172" fmla="*/ 361634 h 361634"/>
                  <a:gd name="connsiteX7-173" fmla="*/ 1327 w 3974064"/>
                  <a:gd name="connsiteY7-174" fmla="*/ 249377 h 361634"/>
                  <a:gd name="connsiteX0-175" fmla="*/ 92 w 3974589"/>
                  <a:gd name="connsiteY0-176" fmla="*/ 246801 h 361634"/>
                  <a:gd name="connsiteX1-177" fmla="*/ 525 w 3974589"/>
                  <a:gd name="connsiteY1-178" fmla="*/ 0 h 361634"/>
                  <a:gd name="connsiteX2-179" fmla="*/ 3919703 w 3974589"/>
                  <a:gd name="connsiteY2-180" fmla="*/ 1594 h 361634"/>
                  <a:gd name="connsiteX3-181" fmla="*/ 3974316 w 3974589"/>
                  <a:gd name="connsiteY3-182" fmla="*/ 96434 h 361634"/>
                  <a:gd name="connsiteX4-183" fmla="*/ 3974316 w 3974589"/>
                  <a:gd name="connsiteY4-184" fmla="*/ 275503 h 361634"/>
                  <a:gd name="connsiteX5-185" fmla="*/ 3850035 w 3974589"/>
                  <a:gd name="connsiteY5-186" fmla="*/ 361634 h 361634"/>
                  <a:gd name="connsiteX6-187" fmla="*/ 103547 w 3974589"/>
                  <a:gd name="connsiteY6-188" fmla="*/ 361634 h 361634"/>
                  <a:gd name="connsiteX7-189" fmla="*/ 92 w 3974589"/>
                  <a:gd name="connsiteY7-190" fmla="*/ 246801 h 361634"/>
                  <a:gd name="connsiteX0-191" fmla="*/ 92 w 3974589"/>
                  <a:gd name="connsiteY0-192" fmla="*/ 246801 h 361634"/>
                  <a:gd name="connsiteX1-193" fmla="*/ 525 w 3974589"/>
                  <a:gd name="connsiteY1-194" fmla="*/ 0 h 361634"/>
                  <a:gd name="connsiteX2-195" fmla="*/ 3919703 w 3974589"/>
                  <a:gd name="connsiteY2-196" fmla="*/ 1594 h 361634"/>
                  <a:gd name="connsiteX3-197" fmla="*/ 3974316 w 3974589"/>
                  <a:gd name="connsiteY3-198" fmla="*/ 96434 h 361634"/>
                  <a:gd name="connsiteX4-199" fmla="*/ 3974316 w 3974589"/>
                  <a:gd name="connsiteY4-200" fmla="*/ 275503 h 361634"/>
                  <a:gd name="connsiteX5-201" fmla="*/ 3850035 w 3974589"/>
                  <a:gd name="connsiteY5-202" fmla="*/ 361634 h 361634"/>
                  <a:gd name="connsiteX6-203" fmla="*/ 98267 w 3974589"/>
                  <a:gd name="connsiteY6-204" fmla="*/ 361634 h 361634"/>
                  <a:gd name="connsiteX7-205" fmla="*/ 92 w 3974589"/>
                  <a:gd name="connsiteY7-206" fmla="*/ 246801 h 361634"/>
                  <a:gd name="connsiteX0-207" fmla="*/ 92 w 3997998"/>
                  <a:gd name="connsiteY0-208" fmla="*/ 246801 h 361634"/>
                  <a:gd name="connsiteX1-209" fmla="*/ 525 w 3997998"/>
                  <a:gd name="connsiteY1-210" fmla="*/ 0 h 361634"/>
                  <a:gd name="connsiteX2-211" fmla="*/ 3968992 w 3997998"/>
                  <a:gd name="connsiteY2-212" fmla="*/ 1594 h 361634"/>
                  <a:gd name="connsiteX3-213" fmla="*/ 3974316 w 3997998"/>
                  <a:gd name="connsiteY3-214" fmla="*/ 96434 h 361634"/>
                  <a:gd name="connsiteX4-215" fmla="*/ 3974316 w 3997998"/>
                  <a:gd name="connsiteY4-216" fmla="*/ 275503 h 361634"/>
                  <a:gd name="connsiteX5-217" fmla="*/ 3850035 w 3997998"/>
                  <a:gd name="connsiteY5-218" fmla="*/ 361634 h 361634"/>
                  <a:gd name="connsiteX6-219" fmla="*/ 98267 w 3997998"/>
                  <a:gd name="connsiteY6-220" fmla="*/ 361634 h 361634"/>
                  <a:gd name="connsiteX7-221" fmla="*/ 92 w 3997998"/>
                  <a:gd name="connsiteY7-222" fmla="*/ 246801 h 361634"/>
                  <a:gd name="connsiteX0-223" fmla="*/ 92 w 4272576"/>
                  <a:gd name="connsiteY0-224" fmla="*/ 246801 h 361634"/>
                  <a:gd name="connsiteX1-225" fmla="*/ 525 w 4272576"/>
                  <a:gd name="connsiteY1-226" fmla="*/ 0 h 361634"/>
                  <a:gd name="connsiteX2-227" fmla="*/ 3968992 w 4272576"/>
                  <a:gd name="connsiteY2-228" fmla="*/ 1594 h 361634"/>
                  <a:gd name="connsiteX3-229" fmla="*/ 3997909 w 4272576"/>
                  <a:gd name="connsiteY3-230" fmla="*/ 18733 h 361634"/>
                  <a:gd name="connsiteX4-231" fmla="*/ 3974316 w 4272576"/>
                  <a:gd name="connsiteY4-232" fmla="*/ 96434 h 361634"/>
                  <a:gd name="connsiteX5-233" fmla="*/ 3974316 w 4272576"/>
                  <a:gd name="connsiteY5-234" fmla="*/ 275503 h 361634"/>
                  <a:gd name="connsiteX6-235" fmla="*/ 3850035 w 4272576"/>
                  <a:gd name="connsiteY6-236" fmla="*/ 361634 h 361634"/>
                  <a:gd name="connsiteX7-237" fmla="*/ 98267 w 4272576"/>
                  <a:gd name="connsiteY7-238" fmla="*/ 361634 h 361634"/>
                  <a:gd name="connsiteX8-239" fmla="*/ 92 w 4272576"/>
                  <a:gd name="connsiteY8-240" fmla="*/ 246801 h 361634"/>
                  <a:gd name="connsiteX0-241" fmla="*/ 92 w 4272984"/>
                  <a:gd name="connsiteY0-242" fmla="*/ 246801 h 361634"/>
                  <a:gd name="connsiteX1-243" fmla="*/ 525 w 4272984"/>
                  <a:gd name="connsiteY1-244" fmla="*/ 0 h 361634"/>
                  <a:gd name="connsiteX2-245" fmla="*/ 3968992 w 4272984"/>
                  <a:gd name="connsiteY2-246" fmla="*/ 1594 h 361634"/>
                  <a:gd name="connsiteX3-247" fmla="*/ 3997909 w 4272984"/>
                  <a:gd name="connsiteY3-248" fmla="*/ 18733 h 361634"/>
                  <a:gd name="connsiteX4-249" fmla="*/ 3974316 w 4272984"/>
                  <a:gd name="connsiteY4-250" fmla="*/ 96434 h 361634"/>
                  <a:gd name="connsiteX5-251" fmla="*/ 3974316 w 4272984"/>
                  <a:gd name="connsiteY5-252" fmla="*/ 275503 h 361634"/>
                  <a:gd name="connsiteX6-253" fmla="*/ 3850035 w 4272984"/>
                  <a:gd name="connsiteY6-254" fmla="*/ 361634 h 361634"/>
                  <a:gd name="connsiteX7-255" fmla="*/ 98267 w 4272984"/>
                  <a:gd name="connsiteY7-256" fmla="*/ 361634 h 361634"/>
                  <a:gd name="connsiteX8-257" fmla="*/ 92 w 4272984"/>
                  <a:gd name="connsiteY8-258" fmla="*/ 246801 h 361634"/>
                  <a:gd name="connsiteX0-259" fmla="*/ 92 w 4264534"/>
                  <a:gd name="connsiteY0-260" fmla="*/ 246801 h 361634"/>
                  <a:gd name="connsiteX1-261" fmla="*/ 525 w 4264534"/>
                  <a:gd name="connsiteY1-262" fmla="*/ 0 h 361634"/>
                  <a:gd name="connsiteX2-263" fmla="*/ 3968992 w 4264534"/>
                  <a:gd name="connsiteY2-264" fmla="*/ 1594 h 361634"/>
                  <a:gd name="connsiteX3-265" fmla="*/ 3974316 w 4264534"/>
                  <a:gd name="connsiteY3-266" fmla="*/ 96434 h 361634"/>
                  <a:gd name="connsiteX4-267" fmla="*/ 3974316 w 4264534"/>
                  <a:gd name="connsiteY4-268" fmla="*/ 275503 h 361634"/>
                  <a:gd name="connsiteX5-269" fmla="*/ 3850035 w 4264534"/>
                  <a:gd name="connsiteY5-270" fmla="*/ 361634 h 361634"/>
                  <a:gd name="connsiteX6-271" fmla="*/ 98267 w 4264534"/>
                  <a:gd name="connsiteY6-272" fmla="*/ 361634 h 361634"/>
                  <a:gd name="connsiteX7-273" fmla="*/ 92 w 4264534"/>
                  <a:gd name="connsiteY7-274" fmla="*/ 246801 h 361634"/>
                  <a:gd name="connsiteX0-275" fmla="*/ 92 w 3974316"/>
                  <a:gd name="connsiteY0-276" fmla="*/ 246801 h 361634"/>
                  <a:gd name="connsiteX1-277" fmla="*/ 525 w 3974316"/>
                  <a:gd name="connsiteY1-278" fmla="*/ 0 h 361634"/>
                  <a:gd name="connsiteX2-279" fmla="*/ 3974316 w 3974316"/>
                  <a:gd name="connsiteY2-280" fmla="*/ 96434 h 361634"/>
                  <a:gd name="connsiteX3-281" fmla="*/ 3974316 w 3974316"/>
                  <a:gd name="connsiteY3-282" fmla="*/ 275503 h 361634"/>
                  <a:gd name="connsiteX4-283" fmla="*/ 3850035 w 3974316"/>
                  <a:gd name="connsiteY4-284" fmla="*/ 361634 h 361634"/>
                  <a:gd name="connsiteX5-285" fmla="*/ 98267 w 3974316"/>
                  <a:gd name="connsiteY5-286" fmla="*/ 361634 h 361634"/>
                  <a:gd name="connsiteX6-287" fmla="*/ 92 w 3974316"/>
                  <a:gd name="connsiteY6-288" fmla="*/ 246801 h 361634"/>
                  <a:gd name="connsiteX0-289" fmla="*/ 92 w 3974316"/>
                  <a:gd name="connsiteY0-290" fmla="*/ 258549 h 373382"/>
                  <a:gd name="connsiteX1-291" fmla="*/ 525 w 3974316"/>
                  <a:gd name="connsiteY1-292" fmla="*/ 11748 h 373382"/>
                  <a:gd name="connsiteX2-293" fmla="*/ 3974316 w 3974316"/>
                  <a:gd name="connsiteY2-294" fmla="*/ 0 h 373382"/>
                  <a:gd name="connsiteX3-295" fmla="*/ 3974316 w 3974316"/>
                  <a:gd name="connsiteY3-296" fmla="*/ 287251 h 373382"/>
                  <a:gd name="connsiteX4-297" fmla="*/ 3850035 w 3974316"/>
                  <a:gd name="connsiteY4-298" fmla="*/ 373382 h 373382"/>
                  <a:gd name="connsiteX5-299" fmla="*/ 98267 w 3974316"/>
                  <a:gd name="connsiteY5-300" fmla="*/ 373382 h 373382"/>
                  <a:gd name="connsiteX6-301" fmla="*/ 92 w 3974316"/>
                  <a:gd name="connsiteY6-302" fmla="*/ 258549 h 373382"/>
                  <a:gd name="connsiteX0-303" fmla="*/ 92 w 3974316"/>
                  <a:gd name="connsiteY0-304" fmla="*/ 258549 h 373382"/>
                  <a:gd name="connsiteX1-305" fmla="*/ 525 w 3974316"/>
                  <a:gd name="connsiteY1-306" fmla="*/ 11748 h 373382"/>
                  <a:gd name="connsiteX2-307" fmla="*/ 3974316 w 3974316"/>
                  <a:gd name="connsiteY2-308" fmla="*/ 0 h 373382"/>
                  <a:gd name="connsiteX3-309" fmla="*/ 3974316 w 3974316"/>
                  <a:gd name="connsiteY3-310" fmla="*/ 287251 h 373382"/>
                  <a:gd name="connsiteX4-311" fmla="*/ 3885241 w 3974316"/>
                  <a:gd name="connsiteY4-312" fmla="*/ 370807 h 373382"/>
                  <a:gd name="connsiteX5-313" fmla="*/ 98267 w 3974316"/>
                  <a:gd name="connsiteY5-314" fmla="*/ 373382 h 373382"/>
                  <a:gd name="connsiteX6-315" fmla="*/ 92 w 3974316"/>
                  <a:gd name="connsiteY6-316" fmla="*/ 258549 h 373382"/>
                  <a:gd name="connsiteX0-317" fmla="*/ 92 w 3974316"/>
                  <a:gd name="connsiteY0-318" fmla="*/ 258549 h 375958"/>
                  <a:gd name="connsiteX1-319" fmla="*/ 525 w 3974316"/>
                  <a:gd name="connsiteY1-320" fmla="*/ 11748 h 375958"/>
                  <a:gd name="connsiteX2-321" fmla="*/ 3974316 w 3974316"/>
                  <a:gd name="connsiteY2-322" fmla="*/ 0 h 375958"/>
                  <a:gd name="connsiteX3-323" fmla="*/ 3974316 w 3974316"/>
                  <a:gd name="connsiteY3-324" fmla="*/ 287251 h 375958"/>
                  <a:gd name="connsiteX4-325" fmla="*/ 3883481 w 3974316"/>
                  <a:gd name="connsiteY4-326" fmla="*/ 375958 h 375958"/>
                  <a:gd name="connsiteX5-327" fmla="*/ 98267 w 3974316"/>
                  <a:gd name="connsiteY5-328" fmla="*/ 373382 h 375958"/>
                  <a:gd name="connsiteX6-329" fmla="*/ 92 w 3974316"/>
                  <a:gd name="connsiteY6-330" fmla="*/ 258549 h 375958"/>
                  <a:gd name="connsiteX0-331" fmla="*/ 92 w 3974316"/>
                  <a:gd name="connsiteY0-332" fmla="*/ 258549 h 375958"/>
                  <a:gd name="connsiteX1-333" fmla="*/ 525 w 3974316"/>
                  <a:gd name="connsiteY1-334" fmla="*/ 11748 h 375958"/>
                  <a:gd name="connsiteX2-335" fmla="*/ 3974316 w 3974316"/>
                  <a:gd name="connsiteY2-336" fmla="*/ 0 h 375958"/>
                  <a:gd name="connsiteX3-337" fmla="*/ 3974316 w 3974316"/>
                  <a:gd name="connsiteY3-338" fmla="*/ 287251 h 375958"/>
                  <a:gd name="connsiteX4-339" fmla="*/ 3883481 w 3974316"/>
                  <a:gd name="connsiteY4-340" fmla="*/ 375958 h 375958"/>
                  <a:gd name="connsiteX5-341" fmla="*/ 102355 w 3974316"/>
                  <a:gd name="connsiteY5-342" fmla="*/ 373382 h 375958"/>
                  <a:gd name="connsiteX6-343" fmla="*/ 92 w 3974316"/>
                  <a:gd name="connsiteY6-344" fmla="*/ 258549 h 375958"/>
                  <a:gd name="connsiteX0-345" fmla="*/ 92 w 3974316"/>
                  <a:gd name="connsiteY0-346" fmla="*/ 258549 h 379374"/>
                  <a:gd name="connsiteX1-347" fmla="*/ 525 w 3974316"/>
                  <a:gd name="connsiteY1-348" fmla="*/ 11748 h 379374"/>
                  <a:gd name="connsiteX2-349" fmla="*/ 3974316 w 3974316"/>
                  <a:gd name="connsiteY2-350" fmla="*/ 0 h 379374"/>
                  <a:gd name="connsiteX3-351" fmla="*/ 3974316 w 3974316"/>
                  <a:gd name="connsiteY3-352" fmla="*/ 287251 h 379374"/>
                  <a:gd name="connsiteX4-353" fmla="*/ 3883481 w 3974316"/>
                  <a:gd name="connsiteY4-354" fmla="*/ 375958 h 379374"/>
                  <a:gd name="connsiteX5-355" fmla="*/ 102355 w 3974316"/>
                  <a:gd name="connsiteY5-356" fmla="*/ 379374 h 379374"/>
                  <a:gd name="connsiteX6-357" fmla="*/ 92 w 3974316"/>
                  <a:gd name="connsiteY6-358" fmla="*/ 258549 h 379374"/>
                  <a:gd name="connsiteX0-359" fmla="*/ 92 w 3974316"/>
                  <a:gd name="connsiteY0-360" fmla="*/ 258549 h 376378"/>
                  <a:gd name="connsiteX1-361" fmla="*/ 525 w 3974316"/>
                  <a:gd name="connsiteY1-362" fmla="*/ 11748 h 376378"/>
                  <a:gd name="connsiteX2-363" fmla="*/ 3974316 w 3974316"/>
                  <a:gd name="connsiteY2-364" fmla="*/ 0 h 376378"/>
                  <a:gd name="connsiteX3-365" fmla="*/ 3974316 w 3974316"/>
                  <a:gd name="connsiteY3-366" fmla="*/ 287251 h 376378"/>
                  <a:gd name="connsiteX4-367" fmla="*/ 3883481 w 3974316"/>
                  <a:gd name="connsiteY4-368" fmla="*/ 375958 h 376378"/>
                  <a:gd name="connsiteX5-369" fmla="*/ 96222 w 3974316"/>
                  <a:gd name="connsiteY5-370" fmla="*/ 376378 h 376378"/>
                  <a:gd name="connsiteX6-371" fmla="*/ 92 w 3974316"/>
                  <a:gd name="connsiteY6-372" fmla="*/ 258549 h 376378"/>
                  <a:gd name="connsiteX0-373" fmla="*/ 92 w 3974316"/>
                  <a:gd name="connsiteY0-374" fmla="*/ 258549 h 376378"/>
                  <a:gd name="connsiteX1-375" fmla="*/ 525 w 3974316"/>
                  <a:gd name="connsiteY1-376" fmla="*/ 11748 h 376378"/>
                  <a:gd name="connsiteX2-377" fmla="*/ 3974316 w 3974316"/>
                  <a:gd name="connsiteY2-378" fmla="*/ 0 h 376378"/>
                  <a:gd name="connsiteX3-379" fmla="*/ 3974316 w 3974316"/>
                  <a:gd name="connsiteY3-380" fmla="*/ 287251 h 376378"/>
                  <a:gd name="connsiteX4-381" fmla="*/ 3883481 w 3974316"/>
                  <a:gd name="connsiteY4-382" fmla="*/ 375958 h 376378"/>
                  <a:gd name="connsiteX5-383" fmla="*/ 94177 w 3974316"/>
                  <a:gd name="connsiteY5-384" fmla="*/ 376378 h 376378"/>
                  <a:gd name="connsiteX6-385" fmla="*/ 92 w 3974316"/>
                  <a:gd name="connsiteY6-386" fmla="*/ 258549 h 376378"/>
                  <a:gd name="connsiteX0-387" fmla="*/ 92 w 3974316"/>
                  <a:gd name="connsiteY0-388" fmla="*/ 258549 h 376378"/>
                  <a:gd name="connsiteX1-389" fmla="*/ 525 w 3974316"/>
                  <a:gd name="connsiteY1-390" fmla="*/ 11748 h 376378"/>
                  <a:gd name="connsiteX2-391" fmla="*/ 3974316 w 3974316"/>
                  <a:gd name="connsiteY2-392" fmla="*/ 0 h 376378"/>
                  <a:gd name="connsiteX3-393" fmla="*/ 3974316 w 3974316"/>
                  <a:gd name="connsiteY3-394" fmla="*/ 287251 h 376378"/>
                  <a:gd name="connsiteX4-395" fmla="*/ 3883481 w 3974316"/>
                  <a:gd name="connsiteY4-396" fmla="*/ 375958 h 376378"/>
                  <a:gd name="connsiteX5-397" fmla="*/ 96222 w 3974316"/>
                  <a:gd name="connsiteY5-398" fmla="*/ 376378 h 376378"/>
                  <a:gd name="connsiteX6-399" fmla="*/ 92 w 3974316"/>
                  <a:gd name="connsiteY6-400" fmla="*/ 258549 h 376378"/>
                  <a:gd name="connsiteX0-401" fmla="*/ 92 w 3974316"/>
                  <a:gd name="connsiteY0-402" fmla="*/ 258549 h 379374"/>
                  <a:gd name="connsiteX1-403" fmla="*/ 525 w 3974316"/>
                  <a:gd name="connsiteY1-404" fmla="*/ 11748 h 379374"/>
                  <a:gd name="connsiteX2-405" fmla="*/ 3974316 w 3974316"/>
                  <a:gd name="connsiteY2-406" fmla="*/ 0 h 379374"/>
                  <a:gd name="connsiteX3-407" fmla="*/ 3974316 w 3974316"/>
                  <a:gd name="connsiteY3-408" fmla="*/ 287251 h 379374"/>
                  <a:gd name="connsiteX4-409" fmla="*/ 3883481 w 3974316"/>
                  <a:gd name="connsiteY4-410" fmla="*/ 375958 h 379374"/>
                  <a:gd name="connsiteX5-411" fmla="*/ 96222 w 3974316"/>
                  <a:gd name="connsiteY5-412" fmla="*/ 379374 h 379374"/>
                  <a:gd name="connsiteX6-413" fmla="*/ 92 w 3974316"/>
                  <a:gd name="connsiteY6-414" fmla="*/ 258549 h 379374"/>
                  <a:gd name="connsiteX0-415" fmla="*/ 40 w 3976308"/>
                  <a:gd name="connsiteY0-416" fmla="*/ 255551 h 379374"/>
                  <a:gd name="connsiteX1-417" fmla="*/ 2517 w 3976308"/>
                  <a:gd name="connsiteY1-418" fmla="*/ 11748 h 379374"/>
                  <a:gd name="connsiteX2-419" fmla="*/ 3976308 w 3976308"/>
                  <a:gd name="connsiteY2-420" fmla="*/ 0 h 379374"/>
                  <a:gd name="connsiteX3-421" fmla="*/ 3976308 w 3976308"/>
                  <a:gd name="connsiteY3-422" fmla="*/ 287251 h 379374"/>
                  <a:gd name="connsiteX4-423" fmla="*/ 3885473 w 3976308"/>
                  <a:gd name="connsiteY4-424" fmla="*/ 375958 h 379374"/>
                  <a:gd name="connsiteX5-425" fmla="*/ 98214 w 3976308"/>
                  <a:gd name="connsiteY5-426" fmla="*/ 379374 h 379374"/>
                  <a:gd name="connsiteX6-427" fmla="*/ 40 w 3976308"/>
                  <a:gd name="connsiteY6-428" fmla="*/ 255551 h 379374"/>
                  <a:gd name="connsiteX0-429" fmla="*/ 93 w 3974317"/>
                  <a:gd name="connsiteY0-430" fmla="*/ 243565 h 379374"/>
                  <a:gd name="connsiteX1-431" fmla="*/ 526 w 3974317"/>
                  <a:gd name="connsiteY1-432" fmla="*/ 11748 h 379374"/>
                  <a:gd name="connsiteX2-433" fmla="*/ 3974317 w 3974317"/>
                  <a:gd name="connsiteY2-434" fmla="*/ 0 h 379374"/>
                  <a:gd name="connsiteX3-435" fmla="*/ 3974317 w 3974317"/>
                  <a:gd name="connsiteY3-436" fmla="*/ 287251 h 379374"/>
                  <a:gd name="connsiteX4-437" fmla="*/ 3883482 w 3974317"/>
                  <a:gd name="connsiteY4-438" fmla="*/ 375958 h 379374"/>
                  <a:gd name="connsiteX5-439" fmla="*/ 96223 w 3974317"/>
                  <a:gd name="connsiteY5-440" fmla="*/ 379374 h 379374"/>
                  <a:gd name="connsiteX6-441" fmla="*/ 93 w 3974317"/>
                  <a:gd name="connsiteY6-442" fmla="*/ 243565 h 379374"/>
                  <a:gd name="connsiteX0-443" fmla="*/ 1611 w 3975835"/>
                  <a:gd name="connsiteY0-444" fmla="*/ 243565 h 379374"/>
                  <a:gd name="connsiteX1-445" fmla="*/ 0 w 3975835"/>
                  <a:gd name="connsiteY1-446" fmla="*/ 11748 h 379374"/>
                  <a:gd name="connsiteX2-447" fmla="*/ 3975835 w 3975835"/>
                  <a:gd name="connsiteY2-448" fmla="*/ 0 h 379374"/>
                  <a:gd name="connsiteX3-449" fmla="*/ 3975835 w 3975835"/>
                  <a:gd name="connsiteY3-450" fmla="*/ 287251 h 379374"/>
                  <a:gd name="connsiteX4-451" fmla="*/ 3885000 w 3975835"/>
                  <a:gd name="connsiteY4-452" fmla="*/ 375958 h 379374"/>
                  <a:gd name="connsiteX5-453" fmla="*/ 97741 w 3975835"/>
                  <a:gd name="connsiteY5-454" fmla="*/ 379374 h 379374"/>
                  <a:gd name="connsiteX6-455" fmla="*/ 1611 w 3975835"/>
                  <a:gd name="connsiteY6-456" fmla="*/ 243565 h 379374"/>
                  <a:gd name="connsiteX0-457" fmla="*/ 1611 w 3975835"/>
                  <a:gd name="connsiteY0-458" fmla="*/ 243565 h 379374"/>
                  <a:gd name="connsiteX1-459" fmla="*/ 0 w 3975835"/>
                  <a:gd name="connsiteY1-460" fmla="*/ 11748 h 379374"/>
                  <a:gd name="connsiteX2-461" fmla="*/ 3975835 w 3975835"/>
                  <a:gd name="connsiteY2-462" fmla="*/ 0 h 379374"/>
                  <a:gd name="connsiteX3-463" fmla="*/ 3975835 w 3975835"/>
                  <a:gd name="connsiteY3-464" fmla="*/ 287251 h 379374"/>
                  <a:gd name="connsiteX4-465" fmla="*/ 3885000 w 3975835"/>
                  <a:gd name="connsiteY4-466" fmla="*/ 375958 h 379374"/>
                  <a:gd name="connsiteX5-467" fmla="*/ 91607 w 3975835"/>
                  <a:gd name="connsiteY5-468" fmla="*/ 379374 h 379374"/>
                  <a:gd name="connsiteX6-469" fmla="*/ 1611 w 3975835"/>
                  <a:gd name="connsiteY6-470" fmla="*/ 243565 h 379374"/>
                  <a:gd name="connsiteX0-471" fmla="*/ 1611 w 3975835"/>
                  <a:gd name="connsiteY0-472" fmla="*/ 243565 h 379374"/>
                  <a:gd name="connsiteX1-473" fmla="*/ 0 w 3975835"/>
                  <a:gd name="connsiteY1-474" fmla="*/ 11748 h 379374"/>
                  <a:gd name="connsiteX2-475" fmla="*/ 3975835 w 3975835"/>
                  <a:gd name="connsiteY2-476" fmla="*/ 0 h 379374"/>
                  <a:gd name="connsiteX3-477" fmla="*/ 3975835 w 3975835"/>
                  <a:gd name="connsiteY3-478" fmla="*/ 287251 h 379374"/>
                  <a:gd name="connsiteX4-479" fmla="*/ 3895223 w 3975835"/>
                  <a:gd name="connsiteY4-480" fmla="*/ 375958 h 379374"/>
                  <a:gd name="connsiteX5-481" fmla="*/ 91607 w 3975835"/>
                  <a:gd name="connsiteY5-482" fmla="*/ 379374 h 379374"/>
                  <a:gd name="connsiteX6-483" fmla="*/ 1611 w 3975835"/>
                  <a:gd name="connsiteY6-484" fmla="*/ 243565 h 379374"/>
                  <a:gd name="connsiteX0-485" fmla="*/ 1611 w 3975835"/>
                  <a:gd name="connsiteY0-486" fmla="*/ 243565 h 379374"/>
                  <a:gd name="connsiteX1-487" fmla="*/ 0 w 3975835"/>
                  <a:gd name="connsiteY1-488" fmla="*/ 11748 h 379374"/>
                  <a:gd name="connsiteX2-489" fmla="*/ 3975835 w 3975835"/>
                  <a:gd name="connsiteY2-490" fmla="*/ 0 h 379374"/>
                  <a:gd name="connsiteX3-491" fmla="*/ 3975835 w 3975835"/>
                  <a:gd name="connsiteY3-492" fmla="*/ 275264 h 379374"/>
                  <a:gd name="connsiteX4-493" fmla="*/ 3895223 w 3975835"/>
                  <a:gd name="connsiteY4-494" fmla="*/ 375958 h 379374"/>
                  <a:gd name="connsiteX5-495" fmla="*/ 91607 w 3975835"/>
                  <a:gd name="connsiteY5-496" fmla="*/ 379374 h 379374"/>
                  <a:gd name="connsiteX6-497" fmla="*/ 1611 w 3975835"/>
                  <a:gd name="connsiteY6-498" fmla="*/ 243565 h 379374"/>
                  <a:gd name="connsiteX0-499" fmla="*/ 1611 w 3975835"/>
                  <a:gd name="connsiteY0-500" fmla="*/ 243565 h 379374"/>
                  <a:gd name="connsiteX1-501" fmla="*/ 0 w 3975835"/>
                  <a:gd name="connsiteY1-502" fmla="*/ 11748 h 379374"/>
                  <a:gd name="connsiteX2-503" fmla="*/ 3975835 w 3975835"/>
                  <a:gd name="connsiteY2-504" fmla="*/ 0 h 379374"/>
                  <a:gd name="connsiteX3-505" fmla="*/ 3975835 w 3975835"/>
                  <a:gd name="connsiteY3-506" fmla="*/ 275264 h 379374"/>
                  <a:gd name="connsiteX4-507" fmla="*/ 3893179 w 3975835"/>
                  <a:gd name="connsiteY4-508" fmla="*/ 378954 h 379374"/>
                  <a:gd name="connsiteX5-509" fmla="*/ 91607 w 3975835"/>
                  <a:gd name="connsiteY5-510" fmla="*/ 379374 h 379374"/>
                  <a:gd name="connsiteX6-511" fmla="*/ 1611 w 3975835"/>
                  <a:gd name="connsiteY6-512" fmla="*/ 243565 h 379374"/>
                  <a:gd name="connsiteX0-513" fmla="*/ 1611 w 3975835"/>
                  <a:gd name="connsiteY0-514" fmla="*/ 243565 h 379374"/>
                  <a:gd name="connsiteX1-515" fmla="*/ 0 w 3975835"/>
                  <a:gd name="connsiteY1-516" fmla="*/ 11748 h 379374"/>
                  <a:gd name="connsiteX2-517" fmla="*/ 3975835 w 3975835"/>
                  <a:gd name="connsiteY2-518" fmla="*/ 0 h 379374"/>
                  <a:gd name="connsiteX3-519" fmla="*/ 3975835 w 3975835"/>
                  <a:gd name="connsiteY3-520" fmla="*/ 275264 h 379374"/>
                  <a:gd name="connsiteX4-521" fmla="*/ 3897268 w 3975835"/>
                  <a:gd name="connsiteY4-522" fmla="*/ 378954 h 379374"/>
                  <a:gd name="connsiteX5-523" fmla="*/ 91607 w 3975835"/>
                  <a:gd name="connsiteY5-524" fmla="*/ 379374 h 379374"/>
                  <a:gd name="connsiteX6-525" fmla="*/ 1611 w 3975835"/>
                  <a:gd name="connsiteY6-526" fmla="*/ 243565 h 379374"/>
                  <a:gd name="connsiteX0-527" fmla="*/ 1611 w 3975835"/>
                  <a:gd name="connsiteY0-528" fmla="*/ 243565 h 379374"/>
                  <a:gd name="connsiteX1-529" fmla="*/ 0 w 3975835"/>
                  <a:gd name="connsiteY1-530" fmla="*/ 11748 h 379374"/>
                  <a:gd name="connsiteX2-531" fmla="*/ 3975835 w 3975835"/>
                  <a:gd name="connsiteY2-532" fmla="*/ 0 h 379374"/>
                  <a:gd name="connsiteX3-533" fmla="*/ 3975835 w 3975835"/>
                  <a:gd name="connsiteY3-534" fmla="*/ 275264 h 379374"/>
                  <a:gd name="connsiteX4-535" fmla="*/ 3899313 w 3975835"/>
                  <a:gd name="connsiteY4-536" fmla="*/ 378954 h 379374"/>
                  <a:gd name="connsiteX5-537" fmla="*/ 91607 w 3975835"/>
                  <a:gd name="connsiteY5-538" fmla="*/ 379374 h 379374"/>
                  <a:gd name="connsiteX6-539" fmla="*/ 1611 w 3975835"/>
                  <a:gd name="connsiteY6-540" fmla="*/ 243565 h 379374"/>
                  <a:gd name="connsiteX0-541" fmla="*/ 1611 w 3975835"/>
                  <a:gd name="connsiteY0-542" fmla="*/ 243565 h 379374"/>
                  <a:gd name="connsiteX1-543" fmla="*/ 0 w 3975835"/>
                  <a:gd name="connsiteY1-544" fmla="*/ 11748 h 379374"/>
                  <a:gd name="connsiteX2-545" fmla="*/ 3975835 w 3975835"/>
                  <a:gd name="connsiteY2-546" fmla="*/ 0 h 379374"/>
                  <a:gd name="connsiteX3-547" fmla="*/ 3975835 w 3975835"/>
                  <a:gd name="connsiteY3-548" fmla="*/ 275264 h 379374"/>
                  <a:gd name="connsiteX4-549" fmla="*/ 3897269 w 3975835"/>
                  <a:gd name="connsiteY4-550" fmla="*/ 378954 h 379374"/>
                  <a:gd name="connsiteX5-551" fmla="*/ 91607 w 3975835"/>
                  <a:gd name="connsiteY5-552" fmla="*/ 379374 h 379374"/>
                  <a:gd name="connsiteX6-553" fmla="*/ 1611 w 3975835"/>
                  <a:gd name="connsiteY6-554" fmla="*/ 243565 h 379374"/>
                  <a:gd name="connsiteX0-555" fmla="*/ 1611 w 3975835"/>
                  <a:gd name="connsiteY0-556" fmla="*/ 243565 h 381950"/>
                  <a:gd name="connsiteX1-557" fmla="*/ 0 w 3975835"/>
                  <a:gd name="connsiteY1-558" fmla="*/ 11748 h 381950"/>
                  <a:gd name="connsiteX2-559" fmla="*/ 3975835 w 3975835"/>
                  <a:gd name="connsiteY2-560" fmla="*/ 0 h 381950"/>
                  <a:gd name="connsiteX3-561" fmla="*/ 3975835 w 3975835"/>
                  <a:gd name="connsiteY3-562" fmla="*/ 275264 h 381950"/>
                  <a:gd name="connsiteX4-563" fmla="*/ 3893181 w 3975835"/>
                  <a:gd name="connsiteY4-564" fmla="*/ 381950 h 381950"/>
                  <a:gd name="connsiteX5-565" fmla="*/ 91607 w 3975835"/>
                  <a:gd name="connsiteY5-566" fmla="*/ 379374 h 381950"/>
                  <a:gd name="connsiteX6-567" fmla="*/ 1611 w 3975835"/>
                  <a:gd name="connsiteY6-568" fmla="*/ 243565 h 381950"/>
                  <a:gd name="connsiteX0-569" fmla="*/ 1611 w 3975835"/>
                  <a:gd name="connsiteY0-570" fmla="*/ 243565 h 381950"/>
                  <a:gd name="connsiteX1-571" fmla="*/ 0 w 3975835"/>
                  <a:gd name="connsiteY1-572" fmla="*/ 11748 h 381950"/>
                  <a:gd name="connsiteX2-573" fmla="*/ 3975835 w 3975835"/>
                  <a:gd name="connsiteY2-574" fmla="*/ 0 h 381950"/>
                  <a:gd name="connsiteX3-575" fmla="*/ 3975835 w 3975835"/>
                  <a:gd name="connsiteY3-576" fmla="*/ 275264 h 381950"/>
                  <a:gd name="connsiteX4-577" fmla="*/ 3899314 w 3975835"/>
                  <a:gd name="connsiteY4-578" fmla="*/ 381950 h 381950"/>
                  <a:gd name="connsiteX5-579" fmla="*/ 91607 w 3975835"/>
                  <a:gd name="connsiteY5-580" fmla="*/ 379374 h 381950"/>
                  <a:gd name="connsiteX6-581" fmla="*/ 1611 w 3975835"/>
                  <a:gd name="connsiteY6-582" fmla="*/ 243565 h 381950"/>
                  <a:gd name="connsiteX0-583" fmla="*/ 1611 w 3975835"/>
                  <a:gd name="connsiteY0-584" fmla="*/ 243565 h 381950"/>
                  <a:gd name="connsiteX1-585" fmla="*/ 0 w 3975835"/>
                  <a:gd name="connsiteY1-586" fmla="*/ 11748 h 381950"/>
                  <a:gd name="connsiteX2-587" fmla="*/ 3975835 w 3975835"/>
                  <a:gd name="connsiteY2-588" fmla="*/ 0 h 381950"/>
                  <a:gd name="connsiteX3-589" fmla="*/ 3975835 w 3975835"/>
                  <a:gd name="connsiteY3-590" fmla="*/ 275264 h 381950"/>
                  <a:gd name="connsiteX4-591" fmla="*/ 3905448 w 3975835"/>
                  <a:gd name="connsiteY4-592" fmla="*/ 381950 h 381950"/>
                  <a:gd name="connsiteX5-593" fmla="*/ 91607 w 3975835"/>
                  <a:gd name="connsiteY5-594" fmla="*/ 379374 h 381950"/>
                  <a:gd name="connsiteX6-595" fmla="*/ 1611 w 3975835"/>
                  <a:gd name="connsiteY6-596" fmla="*/ 243565 h 381950"/>
                  <a:gd name="connsiteX0-597" fmla="*/ 1611 w 3975835"/>
                  <a:gd name="connsiteY0-598" fmla="*/ 243565 h 379374"/>
                  <a:gd name="connsiteX1-599" fmla="*/ 0 w 3975835"/>
                  <a:gd name="connsiteY1-600" fmla="*/ 11748 h 379374"/>
                  <a:gd name="connsiteX2-601" fmla="*/ 3975835 w 3975835"/>
                  <a:gd name="connsiteY2-602" fmla="*/ 0 h 379374"/>
                  <a:gd name="connsiteX3-603" fmla="*/ 3975835 w 3975835"/>
                  <a:gd name="connsiteY3-604" fmla="*/ 275264 h 379374"/>
                  <a:gd name="connsiteX4-605" fmla="*/ 3909537 w 3975835"/>
                  <a:gd name="connsiteY4-606" fmla="*/ 378954 h 379374"/>
                  <a:gd name="connsiteX5-607" fmla="*/ 91607 w 3975835"/>
                  <a:gd name="connsiteY5-608" fmla="*/ 379374 h 379374"/>
                  <a:gd name="connsiteX6-609" fmla="*/ 1611 w 3975835"/>
                  <a:gd name="connsiteY6-610" fmla="*/ 243565 h 379374"/>
                  <a:gd name="connsiteX0-611" fmla="*/ 1611 w 3975835"/>
                  <a:gd name="connsiteY0-612" fmla="*/ 243565 h 379374"/>
                  <a:gd name="connsiteX1-613" fmla="*/ 0 w 3975835"/>
                  <a:gd name="connsiteY1-614" fmla="*/ 11748 h 379374"/>
                  <a:gd name="connsiteX2-615" fmla="*/ 3975835 w 3975835"/>
                  <a:gd name="connsiteY2-616" fmla="*/ 0 h 379374"/>
                  <a:gd name="connsiteX3-617" fmla="*/ 3975835 w 3975835"/>
                  <a:gd name="connsiteY3-618" fmla="*/ 275264 h 379374"/>
                  <a:gd name="connsiteX4-619" fmla="*/ 3907492 w 3975835"/>
                  <a:gd name="connsiteY4-620" fmla="*/ 378954 h 379374"/>
                  <a:gd name="connsiteX5-621" fmla="*/ 91607 w 3975835"/>
                  <a:gd name="connsiteY5-622" fmla="*/ 379374 h 379374"/>
                  <a:gd name="connsiteX6-623" fmla="*/ 1611 w 3975835"/>
                  <a:gd name="connsiteY6-624" fmla="*/ 243565 h 379374"/>
                  <a:gd name="connsiteX0-625" fmla="*/ 1611 w 3975835"/>
                  <a:gd name="connsiteY0-626" fmla="*/ 243565 h 381950"/>
                  <a:gd name="connsiteX1-627" fmla="*/ 0 w 3975835"/>
                  <a:gd name="connsiteY1-628" fmla="*/ 11748 h 381950"/>
                  <a:gd name="connsiteX2-629" fmla="*/ 3975835 w 3975835"/>
                  <a:gd name="connsiteY2-630" fmla="*/ 0 h 381950"/>
                  <a:gd name="connsiteX3-631" fmla="*/ 3975835 w 3975835"/>
                  <a:gd name="connsiteY3-632" fmla="*/ 275264 h 381950"/>
                  <a:gd name="connsiteX4-633" fmla="*/ 3903404 w 3975835"/>
                  <a:gd name="connsiteY4-634" fmla="*/ 381950 h 381950"/>
                  <a:gd name="connsiteX5-635" fmla="*/ 91607 w 3975835"/>
                  <a:gd name="connsiteY5-636" fmla="*/ 379374 h 381950"/>
                  <a:gd name="connsiteX6-637" fmla="*/ 1611 w 3975835"/>
                  <a:gd name="connsiteY6-638" fmla="*/ 243565 h 381950"/>
                  <a:gd name="connsiteX0-639" fmla="*/ 1611 w 3975835"/>
                  <a:gd name="connsiteY0-640" fmla="*/ 243565 h 381950"/>
                  <a:gd name="connsiteX1-641" fmla="*/ 0 w 3975835"/>
                  <a:gd name="connsiteY1-642" fmla="*/ 11748 h 381950"/>
                  <a:gd name="connsiteX2-643" fmla="*/ 3975835 w 3975835"/>
                  <a:gd name="connsiteY2-644" fmla="*/ 0 h 381950"/>
                  <a:gd name="connsiteX3-645" fmla="*/ 3975835 w 3975835"/>
                  <a:gd name="connsiteY3-646" fmla="*/ 275264 h 381950"/>
                  <a:gd name="connsiteX4-647" fmla="*/ 3901359 w 3975835"/>
                  <a:gd name="connsiteY4-648" fmla="*/ 381950 h 381950"/>
                  <a:gd name="connsiteX5-649" fmla="*/ 91607 w 3975835"/>
                  <a:gd name="connsiteY5-650" fmla="*/ 379374 h 381950"/>
                  <a:gd name="connsiteX6-651" fmla="*/ 1611 w 3975835"/>
                  <a:gd name="connsiteY6-652" fmla="*/ 243565 h 381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3975835" h="381950">
                    <a:moveTo>
                      <a:pt x="1611" y="243565"/>
                    </a:moveTo>
                    <a:cubicBezTo>
                      <a:pt x="1169" y="160439"/>
                      <a:pt x="442" y="94874"/>
                      <a:pt x="0" y="11748"/>
                    </a:cubicBezTo>
                    <a:lnTo>
                      <a:pt x="3975835" y="0"/>
                    </a:lnTo>
                    <a:lnTo>
                      <a:pt x="3975835" y="275264"/>
                    </a:lnTo>
                    <a:cubicBezTo>
                      <a:pt x="3975835" y="337262"/>
                      <a:pt x="3963357" y="381950"/>
                      <a:pt x="3901359" y="381950"/>
                    </a:cubicBezTo>
                    <a:lnTo>
                      <a:pt x="91607" y="379374"/>
                    </a:lnTo>
                    <a:cubicBezTo>
                      <a:pt x="29609" y="379374"/>
                      <a:pt x="1611" y="305563"/>
                      <a:pt x="1611" y="2435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标题 1"/>
            <p:cNvSpPr txBox="1"/>
            <p:nvPr/>
          </p:nvSpPr>
          <p:spPr bwMode="auto">
            <a:xfrm>
              <a:off x="3864797" y="1460007"/>
              <a:ext cx="1859331" cy="31737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39841" y="3721596"/>
            <a:ext cx="3994395" cy="514118"/>
            <a:chOff x="2699792" y="1345332"/>
            <a:chExt cx="3994395" cy="514118"/>
          </a:xfrm>
        </p:grpSpPr>
        <p:grpSp>
          <p:nvGrpSpPr>
            <p:cNvPr id="32" name="组合 31"/>
            <p:cNvGrpSpPr/>
            <p:nvPr/>
          </p:nvGrpSpPr>
          <p:grpSpPr>
            <a:xfrm>
              <a:off x="2699792" y="1345332"/>
              <a:ext cx="3994395" cy="514118"/>
              <a:chOff x="1817682" y="1288841"/>
              <a:chExt cx="5358080" cy="689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矩形 33"/>
              <p:cNvSpPr/>
              <p:nvPr/>
            </p:nvSpPr>
            <p:spPr>
              <a:xfrm>
                <a:off x="1967690" y="1288841"/>
                <a:ext cx="5113989" cy="68317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8600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1819538" y="1292793"/>
                <a:ext cx="785968" cy="681708"/>
              </a:xfrm>
              <a:prstGeom prst="roundRect">
                <a:avLst>
                  <a:gd name="adj" fmla="val 2271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CC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977209" y="1292794"/>
                <a:ext cx="198553" cy="683891"/>
              </a:xfrm>
              <a:prstGeom prst="roundRect">
                <a:avLst>
                  <a:gd name="adj" fmla="val 41484"/>
                </a:avLst>
              </a:prstGeom>
              <a:solidFill>
                <a:srgbClr val="447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6"/>
              <p:cNvSpPr/>
              <p:nvPr/>
            </p:nvSpPr>
            <p:spPr>
              <a:xfrm>
                <a:off x="1817682" y="1727500"/>
                <a:ext cx="5356004" cy="250979"/>
              </a:xfrm>
              <a:custGeom>
                <a:avLst/>
                <a:gdLst>
                  <a:gd name="connsiteX0" fmla="*/ 0 w 3960440"/>
                  <a:gd name="connsiteY0" fmla="*/ 112257 h 360040"/>
                  <a:gd name="connsiteX1" fmla="*/ 112257 w 3960440"/>
                  <a:gd name="connsiteY1" fmla="*/ 0 h 360040"/>
                  <a:gd name="connsiteX2" fmla="*/ 3848183 w 3960440"/>
                  <a:gd name="connsiteY2" fmla="*/ 0 h 360040"/>
                  <a:gd name="connsiteX3" fmla="*/ 3960440 w 3960440"/>
                  <a:gd name="connsiteY3" fmla="*/ 112257 h 360040"/>
                  <a:gd name="connsiteX4" fmla="*/ 3960440 w 3960440"/>
                  <a:gd name="connsiteY4" fmla="*/ 247783 h 360040"/>
                  <a:gd name="connsiteX5" fmla="*/ 3848183 w 3960440"/>
                  <a:gd name="connsiteY5" fmla="*/ 360040 h 360040"/>
                  <a:gd name="connsiteX6" fmla="*/ 112257 w 3960440"/>
                  <a:gd name="connsiteY6" fmla="*/ 360040 h 360040"/>
                  <a:gd name="connsiteX7" fmla="*/ 0 w 3960440"/>
                  <a:gd name="connsiteY7" fmla="*/ 247783 h 360040"/>
                  <a:gd name="connsiteX8" fmla="*/ 0 w 3960440"/>
                  <a:gd name="connsiteY8" fmla="*/ 112257 h 360040"/>
                  <a:gd name="connsiteX0-1" fmla="*/ 6361 w 3966801"/>
                  <a:gd name="connsiteY0-2" fmla="*/ 112257 h 360040"/>
                  <a:gd name="connsiteX1-3" fmla="*/ 40241 w 3966801"/>
                  <a:gd name="connsiteY1-4" fmla="*/ 8709 h 360040"/>
                  <a:gd name="connsiteX2-5" fmla="*/ 3854544 w 3966801"/>
                  <a:gd name="connsiteY2-6" fmla="*/ 0 h 360040"/>
                  <a:gd name="connsiteX3-7" fmla="*/ 3966801 w 3966801"/>
                  <a:gd name="connsiteY3-8" fmla="*/ 112257 h 360040"/>
                  <a:gd name="connsiteX4-9" fmla="*/ 3966801 w 3966801"/>
                  <a:gd name="connsiteY4-10" fmla="*/ 247783 h 360040"/>
                  <a:gd name="connsiteX5-11" fmla="*/ 3854544 w 3966801"/>
                  <a:gd name="connsiteY5-12" fmla="*/ 360040 h 360040"/>
                  <a:gd name="connsiteX6-13" fmla="*/ 118618 w 3966801"/>
                  <a:gd name="connsiteY6-14" fmla="*/ 360040 h 360040"/>
                  <a:gd name="connsiteX7-15" fmla="*/ 6361 w 3966801"/>
                  <a:gd name="connsiteY7-16" fmla="*/ 247783 h 360040"/>
                  <a:gd name="connsiteX8-17" fmla="*/ 6361 w 3966801"/>
                  <a:gd name="connsiteY8-18" fmla="*/ 112257 h 360040"/>
                  <a:gd name="connsiteX0-19" fmla="*/ 6361 w 4008655"/>
                  <a:gd name="connsiteY0-20" fmla="*/ 112257 h 360040"/>
                  <a:gd name="connsiteX1-21" fmla="*/ 40241 w 4008655"/>
                  <a:gd name="connsiteY1-22" fmla="*/ 8709 h 360040"/>
                  <a:gd name="connsiteX2-23" fmla="*/ 3985172 w 4008655"/>
                  <a:gd name="connsiteY2-24" fmla="*/ 0 h 360040"/>
                  <a:gd name="connsiteX3-25" fmla="*/ 3966801 w 4008655"/>
                  <a:gd name="connsiteY3-26" fmla="*/ 112257 h 360040"/>
                  <a:gd name="connsiteX4-27" fmla="*/ 3966801 w 4008655"/>
                  <a:gd name="connsiteY4-28" fmla="*/ 247783 h 360040"/>
                  <a:gd name="connsiteX5-29" fmla="*/ 3854544 w 4008655"/>
                  <a:gd name="connsiteY5-30" fmla="*/ 360040 h 360040"/>
                  <a:gd name="connsiteX6-31" fmla="*/ 118618 w 4008655"/>
                  <a:gd name="connsiteY6-32" fmla="*/ 360040 h 360040"/>
                  <a:gd name="connsiteX7-33" fmla="*/ 6361 w 4008655"/>
                  <a:gd name="connsiteY7-34" fmla="*/ 247783 h 360040"/>
                  <a:gd name="connsiteX8-35" fmla="*/ 6361 w 4008655"/>
                  <a:gd name="connsiteY8-36" fmla="*/ 112257 h 360040"/>
                  <a:gd name="connsiteX0-37" fmla="*/ 6361 w 3988765"/>
                  <a:gd name="connsiteY0-38" fmla="*/ 112257 h 360040"/>
                  <a:gd name="connsiteX1-39" fmla="*/ 40241 w 3988765"/>
                  <a:gd name="connsiteY1-40" fmla="*/ 8709 h 360040"/>
                  <a:gd name="connsiteX2-41" fmla="*/ 3959046 w 3988765"/>
                  <a:gd name="connsiteY2-42" fmla="*/ 0 h 360040"/>
                  <a:gd name="connsiteX3-43" fmla="*/ 3966801 w 3988765"/>
                  <a:gd name="connsiteY3-44" fmla="*/ 112257 h 360040"/>
                  <a:gd name="connsiteX4-45" fmla="*/ 3966801 w 3988765"/>
                  <a:gd name="connsiteY4-46" fmla="*/ 247783 h 360040"/>
                  <a:gd name="connsiteX5-47" fmla="*/ 3854544 w 3988765"/>
                  <a:gd name="connsiteY5-48" fmla="*/ 360040 h 360040"/>
                  <a:gd name="connsiteX6-49" fmla="*/ 118618 w 3988765"/>
                  <a:gd name="connsiteY6-50" fmla="*/ 360040 h 360040"/>
                  <a:gd name="connsiteX7-51" fmla="*/ 6361 w 3988765"/>
                  <a:gd name="connsiteY7-52" fmla="*/ 247783 h 360040"/>
                  <a:gd name="connsiteX8-53" fmla="*/ 6361 w 3988765"/>
                  <a:gd name="connsiteY8-54" fmla="*/ 112257 h 360040"/>
                  <a:gd name="connsiteX0-55" fmla="*/ 6361 w 3969678"/>
                  <a:gd name="connsiteY0-56" fmla="*/ 112257 h 360040"/>
                  <a:gd name="connsiteX1-57" fmla="*/ 40241 w 3969678"/>
                  <a:gd name="connsiteY1-58" fmla="*/ 8709 h 360040"/>
                  <a:gd name="connsiteX2-59" fmla="*/ 3924212 w 3969678"/>
                  <a:gd name="connsiteY2-60" fmla="*/ 0 h 360040"/>
                  <a:gd name="connsiteX3-61" fmla="*/ 3966801 w 3969678"/>
                  <a:gd name="connsiteY3-62" fmla="*/ 112257 h 360040"/>
                  <a:gd name="connsiteX4-63" fmla="*/ 3966801 w 3969678"/>
                  <a:gd name="connsiteY4-64" fmla="*/ 247783 h 360040"/>
                  <a:gd name="connsiteX5-65" fmla="*/ 3854544 w 3969678"/>
                  <a:gd name="connsiteY5-66" fmla="*/ 360040 h 360040"/>
                  <a:gd name="connsiteX6-67" fmla="*/ 118618 w 3969678"/>
                  <a:gd name="connsiteY6-68" fmla="*/ 360040 h 360040"/>
                  <a:gd name="connsiteX7-69" fmla="*/ 6361 w 3969678"/>
                  <a:gd name="connsiteY7-70" fmla="*/ 247783 h 360040"/>
                  <a:gd name="connsiteX8-71" fmla="*/ 6361 w 3969678"/>
                  <a:gd name="connsiteY8-72" fmla="*/ 112257 h 360040"/>
                  <a:gd name="connsiteX0-73" fmla="*/ 6361 w 3978825"/>
                  <a:gd name="connsiteY0-74" fmla="*/ 112257 h 360040"/>
                  <a:gd name="connsiteX1-75" fmla="*/ 40241 w 3978825"/>
                  <a:gd name="connsiteY1-76" fmla="*/ 8709 h 360040"/>
                  <a:gd name="connsiteX2-77" fmla="*/ 3924212 w 3978825"/>
                  <a:gd name="connsiteY2-78" fmla="*/ 0 h 360040"/>
                  <a:gd name="connsiteX3-79" fmla="*/ 3966801 w 3978825"/>
                  <a:gd name="connsiteY3-80" fmla="*/ 112257 h 360040"/>
                  <a:gd name="connsiteX4-81" fmla="*/ 3978825 w 3978825"/>
                  <a:gd name="connsiteY4-82" fmla="*/ 273909 h 360040"/>
                  <a:gd name="connsiteX5-83" fmla="*/ 3854544 w 3978825"/>
                  <a:gd name="connsiteY5-84" fmla="*/ 360040 h 360040"/>
                  <a:gd name="connsiteX6-85" fmla="*/ 118618 w 3978825"/>
                  <a:gd name="connsiteY6-86" fmla="*/ 360040 h 360040"/>
                  <a:gd name="connsiteX7-87" fmla="*/ 6361 w 3978825"/>
                  <a:gd name="connsiteY7-88" fmla="*/ 247783 h 360040"/>
                  <a:gd name="connsiteX8-89" fmla="*/ 6361 w 3978825"/>
                  <a:gd name="connsiteY8-90" fmla="*/ 112257 h 360040"/>
                  <a:gd name="connsiteX0-91" fmla="*/ 6361 w 3979098"/>
                  <a:gd name="connsiteY0-92" fmla="*/ 112257 h 360040"/>
                  <a:gd name="connsiteX1-93" fmla="*/ 40241 w 3979098"/>
                  <a:gd name="connsiteY1-94" fmla="*/ 8709 h 360040"/>
                  <a:gd name="connsiteX2-95" fmla="*/ 3924212 w 3979098"/>
                  <a:gd name="connsiteY2-96" fmla="*/ 0 h 360040"/>
                  <a:gd name="connsiteX3-97" fmla="*/ 3978825 w 3979098"/>
                  <a:gd name="connsiteY3-98" fmla="*/ 94840 h 360040"/>
                  <a:gd name="connsiteX4-99" fmla="*/ 3978825 w 3979098"/>
                  <a:gd name="connsiteY4-100" fmla="*/ 273909 h 360040"/>
                  <a:gd name="connsiteX5-101" fmla="*/ 3854544 w 3979098"/>
                  <a:gd name="connsiteY5-102" fmla="*/ 360040 h 360040"/>
                  <a:gd name="connsiteX6-103" fmla="*/ 118618 w 3979098"/>
                  <a:gd name="connsiteY6-104" fmla="*/ 360040 h 360040"/>
                  <a:gd name="connsiteX7-105" fmla="*/ 6361 w 3979098"/>
                  <a:gd name="connsiteY7-106" fmla="*/ 247783 h 360040"/>
                  <a:gd name="connsiteX8-107" fmla="*/ 6361 w 3979098"/>
                  <a:gd name="connsiteY8-108" fmla="*/ 112257 h 360040"/>
                  <a:gd name="connsiteX0-109" fmla="*/ 0 w 4064274"/>
                  <a:gd name="connsiteY0-110" fmla="*/ 117409 h 360040"/>
                  <a:gd name="connsiteX1-111" fmla="*/ 125417 w 4064274"/>
                  <a:gd name="connsiteY1-112" fmla="*/ 8709 h 360040"/>
                  <a:gd name="connsiteX2-113" fmla="*/ 4009388 w 4064274"/>
                  <a:gd name="connsiteY2-114" fmla="*/ 0 h 360040"/>
                  <a:gd name="connsiteX3-115" fmla="*/ 4064001 w 4064274"/>
                  <a:gd name="connsiteY3-116" fmla="*/ 94840 h 360040"/>
                  <a:gd name="connsiteX4-117" fmla="*/ 4064001 w 4064274"/>
                  <a:gd name="connsiteY4-118" fmla="*/ 273909 h 360040"/>
                  <a:gd name="connsiteX5-119" fmla="*/ 3939720 w 4064274"/>
                  <a:gd name="connsiteY5-120" fmla="*/ 360040 h 360040"/>
                  <a:gd name="connsiteX6-121" fmla="*/ 203794 w 4064274"/>
                  <a:gd name="connsiteY6-122" fmla="*/ 360040 h 360040"/>
                  <a:gd name="connsiteX7-123" fmla="*/ 91537 w 4064274"/>
                  <a:gd name="connsiteY7-124" fmla="*/ 247783 h 360040"/>
                  <a:gd name="connsiteX8-125" fmla="*/ 0 w 4064274"/>
                  <a:gd name="connsiteY8-126" fmla="*/ 117409 h 360040"/>
                  <a:gd name="connsiteX0-127" fmla="*/ 0 w 3972737"/>
                  <a:gd name="connsiteY0-128" fmla="*/ 247783 h 360040"/>
                  <a:gd name="connsiteX1-129" fmla="*/ 33880 w 3972737"/>
                  <a:gd name="connsiteY1-130" fmla="*/ 8709 h 360040"/>
                  <a:gd name="connsiteX2-131" fmla="*/ 3917851 w 3972737"/>
                  <a:gd name="connsiteY2-132" fmla="*/ 0 h 360040"/>
                  <a:gd name="connsiteX3-133" fmla="*/ 3972464 w 3972737"/>
                  <a:gd name="connsiteY3-134" fmla="*/ 94840 h 360040"/>
                  <a:gd name="connsiteX4-135" fmla="*/ 3972464 w 3972737"/>
                  <a:gd name="connsiteY4-136" fmla="*/ 273909 h 360040"/>
                  <a:gd name="connsiteX5-137" fmla="*/ 3848183 w 3972737"/>
                  <a:gd name="connsiteY5-138" fmla="*/ 360040 h 360040"/>
                  <a:gd name="connsiteX6-139" fmla="*/ 112257 w 3972737"/>
                  <a:gd name="connsiteY6-140" fmla="*/ 360040 h 360040"/>
                  <a:gd name="connsiteX7-141" fmla="*/ 0 w 3972737"/>
                  <a:gd name="connsiteY7-142" fmla="*/ 247783 h 360040"/>
                  <a:gd name="connsiteX0-143" fmla="*/ 1327 w 3974064"/>
                  <a:gd name="connsiteY0-144" fmla="*/ 249377 h 361634"/>
                  <a:gd name="connsiteX1-145" fmla="*/ 0 w 3974064"/>
                  <a:gd name="connsiteY1-146" fmla="*/ 0 h 361634"/>
                  <a:gd name="connsiteX2-147" fmla="*/ 3919178 w 3974064"/>
                  <a:gd name="connsiteY2-148" fmla="*/ 1594 h 361634"/>
                  <a:gd name="connsiteX3-149" fmla="*/ 3973791 w 3974064"/>
                  <a:gd name="connsiteY3-150" fmla="*/ 96434 h 361634"/>
                  <a:gd name="connsiteX4-151" fmla="*/ 3973791 w 3974064"/>
                  <a:gd name="connsiteY4-152" fmla="*/ 275503 h 361634"/>
                  <a:gd name="connsiteX5-153" fmla="*/ 3849510 w 3974064"/>
                  <a:gd name="connsiteY5-154" fmla="*/ 361634 h 361634"/>
                  <a:gd name="connsiteX6-155" fmla="*/ 113584 w 3974064"/>
                  <a:gd name="connsiteY6-156" fmla="*/ 361634 h 361634"/>
                  <a:gd name="connsiteX7-157" fmla="*/ 1327 w 3974064"/>
                  <a:gd name="connsiteY7-158" fmla="*/ 249377 h 361634"/>
                  <a:gd name="connsiteX0-159" fmla="*/ 1327 w 3974064"/>
                  <a:gd name="connsiteY0-160" fmla="*/ 249377 h 361634"/>
                  <a:gd name="connsiteX1-161" fmla="*/ 0 w 3974064"/>
                  <a:gd name="connsiteY1-162" fmla="*/ 0 h 361634"/>
                  <a:gd name="connsiteX2-163" fmla="*/ 3919178 w 3974064"/>
                  <a:gd name="connsiteY2-164" fmla="*/ 1594 h 361634"/>
                  <a:gd name="connsiteX3-165" fmla="*/ 3973791 w 3974064"/>
                  <a:gd name="connsiteY3-166" fmla="*/ 96434 h 361634"/>
                  <a:gd name="connsiteX4-167" fmla="*/ 3973791 w 3974064"/>
                  <a:gd name="connsiteY4-168" fmla="*/ 275503 h 361634"/>
                  <a:gd name="connsiteX5-169" fmla="*/ 3849510 w 3974064"/>
                  <a:gd name="connsiteY5-170" fmla="*/ 361634 h 361634"/>
                  <a:gd name="connsiteX6-171" fmla="*/ 103022 w 3974064"/>
                  <a:gd name="connsiteY6-172" fmla="*/ 361634 h 361634"/>
                  <a:gd name="connsiteX7-173" fmla="*/ 1327 w 3974064"/>
                  <a:gd name="connsiteY7-174" fmla="*/ 249377 h 361634"/>
                  <a:gd name="connsiteX0-175" fmla="*/ 92 w 3974589"/>
                  <a:gd name="connsiteY0-176" fmla="*/ 246801 h 361634"/>
                  <a:gd name="connsiteX1-177" fmla="*/ 525 w 3974589"/>
                  <a:gd name="connsiteY1-178" fmla="*/ 0 h 361634"/>
                  <a:gd name="connsiteX2-179" fmla="*/ 3919703 w 3974589"/>
                  <a:gd name="connsiteY2-180" fmla="*/ 1594 h 361634"/>
                  <a:gd name="connsiteX3-181" fmla="*/ 3974316 w 3974589"/>
                  <a:gd name="connsiteY3-182" fmla="*/ 96434 h 361634"/>
                  <a:gd name="connsiteX4-183" fmla="*/ 3974316 w 3974589"/>
                  <a:gd name="connsiteY4-184" fmla="*/ 275503 h 361634"/>
                  <a:gd name="connsiteX5-185" fmla="*/ 3850035 w 3974589"/>
                  <a:gd name="connsiteY5-186" fmla="*/ 361634 h 361634"/>
                  <a:gd name="connsiteX6-187" fmla="*/ 103547 w 3974589"/>
                  <a:gd name="connsiteY6-188" fmla="*/ 361634 h 361634"/>
                  <a:gd name="connsiteX7-189" fmla="*/ 92 w 3974589"/>
                  <a:gd name="connsiteY7-190" fmla="*/ 246801 h 361634"/>
                  <a:gd name="connsiteX0-191" fmla="*/ 92 w 3974589"/>
                  <a:gd name="connsiteY0-192" fmla="*/ 246801 h 361634"/>
                  <a:gd name="connsiteX1-193" fmla="*/ 525 w 3974589"/>
                  <a:gd name="connsiteY1-194" fmla="*/ 0 h 361634"/>
                  <a:gd name="connsiteX2-195" fmla="*/ 3919703 w 3974589"/>
                  <a:gd name="connsiteY2-196" fmla="*/ 1594 h 361634"/>
                  <a:gd name="connsiteX3-197" fmla="*/ 3974316 w 3974589"/>
                  <a:gd name="connsiteY3-198" fmla="*/ 96434 h 361634"/>
                  <a:gd name="connsiteX4-199" fmla="*/ 3974316 w 3974589"/>
                  <a:gd name="connsiteY4-200" fmla="*/ 275503 h 361634"/>
                  <a:gd name="connsiteX5-201" fmla="*/ 3850035 w 3974589"/>
                  <a:gd name="connsiteY5-202" fmla="*/ 361634 h 361634"/>
                  <a:gd name="connsiteX6-203" fmla="*/ 98267 w 3974589"/>
                  <a:gd name="connsiteY6-204" fmla="*/ 361634 h 361634"/>
                  <a:gd name="connsiteX7-205" fmla="*/ 92 w 3974589"/>
                  <a:gd name="connsiteY7-206" fmla="*/ 246801 h 361634"/>
                  <a:gd name="connsiteX0-207" fmla="*/ 92 w 3997998"/>
                  <a:gd name="connsiteY0-208" fmla="*/ 246801 h 361634"/>
                  <a:gd name="connsiteX1-209" fmla="*/ 525 w 3997998"/>
                  <a:gd name="connsiteY1-210" fmla="*/ 0 h 361634"/>
                  <a:gd name="connsiteX2-211" fmla="*/ 3968992 w 3997998"/>
                  <a:gd name="connsiteY2-212" fmla="*/ 1594 h 361634"/>
                  <a:gd name="connsiteX3-213" fmla="*/ 3974316 w 3997998"/>
                  <a:gd name="connsiteY3-214" fmla="*/ 96434 h 361634"/>
                  <a:gd name="connsiteX4-215" fmla="*/ 3974316 w 3997998"/>
                  <a:gd name="connsiteY4-216" fmla="*/ 275503 h 361634"/>
                  <a:gd name="connsiteX5-217" fmla="*/ 3850035 w 3997998"/>
                  <a:gd name="connsiteY5-218" fmla="*/ 361634 h 361634"/>
                  <a:gd name="connsiteX6-219" fmla="*/ 98267 w 3997998"/>
                  <a:gd name="connsiteY6-220" fmla="*/ 361634 h 361634"/>
                  <a:gd name="connsiteX7-221" fmla="*/ 92 w 3997998"/>
                  <a:gd name="connsiteY7-222" fmla="*/ 246801 h 361634"/>
                  <a:gd name="connsiteX0-223" fmla="*/ 92 w 4272576"/>
                  <a:gd name="connsiteY0-224" fmla="*/ 246801 h 361634"/>
                  <a:gd name="connsiteX1-225" fmla="*/ 525 w 4272576"/>
                  <a:gd name="connsiteY1-226" fmla="*/ 0 h 361634"/>
                  <a:gd name="connsiteX2-227" fmla="*/ 3968992 w 4272576"/>
                  <a:gd name="connsiteY2-228" fmla="*/ 1594 h 361634"/>
                  <a:gd name="connsiteX3-229" fmla="*/ 3997909 w 4272576"/>
                  <a:gd name="connsiteY3-230" fmla="*/ 18733 h 361634"/>
                  <a:gd name="connsiteX4-231" fmla="*/ 3974316 w 4272576"/>
                  <a:gd name="connsiteY4-232" fmla="*/ 96434 h 361634"/>
                  <a:gd name="connsiteX5-233" fmla="*/ 3974316 w 4272576"/>
                  <a:gd name="connsiteY5-234" fmla="*/ 275503 h 361634"/>
                  <a:gd name="connsiteX6-235" fmla="*/ 3850035 w 4272576"/>
                  <a:gd name="connsiteY6-236" fmla="*/ 361634 h 361634"/>
                  <a:gd name="connsiteX7-237" fmla="*/ 98267 w 4272576"/>
                  <a:gd name="connsiteY7-238" fmla="*/ 361634 h 361634"/>
                  <a:gd name="connsiteX8-239" fmla="*/ 92 w 4272576"/>
                  <a:gd name="connsiteY8-240" fmla="*/ 246801 h 361634"/>
                  <a:gd name="connsiteX0-241" fmla="*/ 92 w 4272984"/>
                  <a:gd name="connsiteY0-242" fmla="*/ 246801 h 361634"/>
                  <a:gd name="connsiteX1-243" fmla="*/ 525 w 4272984"/>
                  <a:gd name="connsiteY1-244" fmla="*/ 0 h 361634"/>
                  <a:gd name="connsiteX2-245" fmla="*/ 3968992 w 4272984"/>
                  <a:gd name="connsiteY2-246" fmla="*/ 1594 h 361634"/>
                  <a:gd name="connsiteX3-247" fmla="*/ 3997909 w 4272984"/>
                  <a:gd name="connsiteY3-248" fmla="*/ 18733 h 361634"/>
                  <a:gd name="connsiteX4-249" fmla="*/ 3974316 w 4272984"/>
                  <a:gd name="connsiteY4-250" fmla="*/ 96434 h 361634"/>
                  <a:gd name="connsiteX5-251" fmla="*/ 3974316 w 4272984"/>
                  <a:gd name="connsiteY5-252" fmla="*/ 275503 h 361634"/>
                  <a:gd name="connsiteX6-253" fmla="*/ 3850035 w 4272984"/>
                  <a:gd name="connsiteY6-254" fmla="*/ 361634 h 361634"/>
                  <a:gd name="connsiteX7-255" fmla="*/ 98267 w 4272984"/>
                  <a:gd name="connsiteY7-256" fmla="*/ 361634 h 361634"/>
                  <a:gd name="connsiteX8-257" fmla="*/ 92 w 4272984"/>
                  <a:gd name="connsiteY8-258" fmla="*/ 246801 h 361634"/>
                  <a:gd name="connsiteX0-259" fmla="*/ 92 w 4264534"/>
                  <a:gd name="connsiteY0-260" fmla="*/ 246801 h 361634"/>
                  <a:gd name="connsiteX1-261" fmla="*/ 525 w 4264534"/>
                  <a:gd name="connsiteY1-262" fmla="*/ 0 h 361634"/>
                  <a:gd name="connsiteX2-263" fmla="*/ 3968992 w 4264534"/>
                  <a:gd name="connsiteY2-264" fmla="*/ 1594 h 361634"/>
                  <a:gd name="connsiteX3-265" fmla="*/ 3974316 w 4264534"/>
                  <a:gd name="connsiteY3-266" fmla="*/ 96434 h 361634"/>
                  <a:gd name="connsiteX4-267" fmla="*/ 3974316 w 4264534"/>
                  <a:gd name="connsiteY4-268" fmla="*/ 275503 h 361634"/>
                  <a:gd name="connsiteX5-269" fmla="*/ 3850035 w 4264534"/>
                  <a:gd name="connsiteY5-270" fmla="*/ 361634 h 361634"/>
                  <a:gd name="connsiteX6-271" fmla="*/ 98267 w 4264534"/>
                  <a:gd name="connsiteY6-272" fmla="*/ 361634 h 361634"/>
                  <a:gd name="connsiteX7-273" fmla="*/ 92 w 4264534"/>
                  <a:gd name="connsiteY7-274" fmla="*/ 246801 h 361634"/>
                  <a:gd name="connsiteX0-275" fmla="*/ 92 w 3974316"/>
                  <a:gd name="connsiteY0-276" fmla="*/ 246801 h 361634"/>
                  <a:gd name="connsiteX1-277" fmla="*/ 525 w 3974316"/>
                  <a:gd name="connsiteY1-278" fmla="*/ 0 h 361634"/>
                  <a:gd name="connsiteX2-279" fmla="*/ 3974316 w 3974316"/>
                  <a:gd name="connsiteY2-280" fmla="*/ 96434 h 361634"/>
                  <a:gd name="connsiteX3-281" fmla="*/ 3974316 w 3974316"/>
                  <a:gd name="connsiteY3-282" fmla="*/ 275503 h 361634"/>
                  <a:gd name="connsiteX4-283" fmla="*/ 3850035 w 3974316"/>
                  <a:gd name="connsiteY4-284" fmla="*/ 361634 h 361634"/>
                  <a:gd name="connsiteX5-285" fmla="*/ 98267 w 3974316"/>
                  <a:gd name="connsiteY5-286" fmla="*/ 361634 h 361634"/>
                  <a:gd name="connsiteX6-287" fmla="*/ 92 w 3974316"/>
                  <a:gd name="connsiteY6-288" fmla="*/ 246801 h 361634"/>
                  <a:gd name="connsiteX0-289" fmla="*/ 92 w 3974316"/>
                  <a:gd name="connsiteY0-290" fmla="*/ 258549 h 373382"/>
                  <a:gd name="connsiteX1-291" fmla="*/ 525 w 3974316"/>
                  <a:gd name="connsiteY1-292" fmla="*/ 11748 h 373382"/>
                  <a:gd name="connsiteX2-293" fmla="*/ 3974316 w 3974316"/>
                  <a:gd name="connsiteY2-294" fmla="*/ 0 h 373382"/>
                  <a:gd name="connsiteX3-295" fmla="*/ 3974316 w 3974316"/>
                  <a:gd name="connsiteY3-296" fmla="*/ 287251 h 373382"/>
                  <a:gd name="connsiteX4-297" fmla="*/ 3850035 w 3974316"/>
                  <a:gd name="connsiteY4-298" fmla="*/ 373382 h 373382"/>
                  <a:gd name="connsiteX5-299" fmla="*/ 98267 w 3974316"/>
                  <a:gd name="connsiteY5-300" fmla="*/ 373382 h 373382"/>
                  <a:gd name="connsiteX6-301" fmla="*/ 92 w 3974316"/>
                  <a:gd name="connsiteY6-302" fmla="*/ 258549 h 373382"/>
                  <a:gd name="connsiteX0-303" fmla="*/ 92 w 3974316"/>
                  <a:gd name="connsiteY0-304" fmla="*/ 258549 h 373382"/>
                  <a:gd name="connsiteX1-305" fmla="*/ 525 w 3974316"/>
                  <a:gd name="connsiteY1-306" fmla="*/ 11748 h 373382"/>
                  <a:gd name="connsiteX2-307" fmla="*/ 3974316 w 3974316"/>
                  <a:gd name="connsiteY2-308" fmla="*/ 0 h 373382"/>
                  <a:gd name="connsiteX3-309" fmla="*/ 3974316 w 3974316"/>
                  <a:gd name="connsiteY3-310" fmla="*/ 287251 h 373382"/>
                  <a:gd name="connsiteX4-311" fmla="*/ 3885241 w 3974316"/>
                  <a:gd name="connsiteY4-312" fmla="*/ 370807 h 373382"/>
                  <a:gd name="connsiteX5-313" fmla="*/ 98267 w 3974316"/>
                  <a:gd name="connsiteY5-314" fmla="*/ 373382 h 373382"/>
                  <a:gd name="connsiteX6-315" fmla="*/ 92 w 3974316"/>
                  <a:gd name="connsiteY6-316" fmla="*/ 258549 h 373382"/>
                  <a:gd name="connsiteX0-317" fmla="*/ 92 w 3974316"/>
                  <a:gd name="connsiteY0-318" fmla="*/ 258549 h 375958"/>
                  <a:gd name="connsiteX1-319" fmla="*/ 525 w 3974316"/>
                  <a:gd name="connsiteY1-320" fmla="*/ 11748 h 375958"/>
                  <a:gd name="connsiteX2-321" fmla="*/ 3974316 w 3974316"/>
                  <a:gd name="connsiteY2-322" fmla="*/ 0 h 375958"/>
                  <a:gd name="connsiteX3-323" fmla="*/ 3974316 w 3974316"/>
                  <a:gd name="connsiteY3-324" fmla="*/ 287251 h 375958"/>
                  <a:gd name="connsiteX4-325" fmla="*/ 3883481 w 3974316"/>
                  <a:gd name="connsiteY4-326" fmla="*/ 375958 h 375958"/>
                  <a:gd name="connsiteX5-327" fmla="*/ 98267 w 3974316"/>
                  <a:gd name="connsiteY5-328" fmla="*/ 373382 h 375958"/>
                  <a:gd name="connsiteX6-329" fmla="*/ 92 w 3974316"/>
                  <a:gd name="connsiteY6-330" fmla="*/ 258549 h 375958"/>
                  <a:gd name="connsiteX0-331" fmla="*/ 92 w 3974316"/>
                  <a:gd name="connsiteY0-332" fmla="*/ 258549 h 375958"/>
                  <a:gd name="connsiteX1-333" fmla="*/ 525 w 3974316"/>
                  <a:gd name="connsiteY1-334" fmla="*/ 11748 h 375958"/>
                  <a:gd name="connsiteX2-335" fmla="*/ 3974316 w 3974316"/>
                  <a:gd name="connsiteY2-336" fmla="*/ 0 h 375958"/>
                  <a:gd name="connsiteX3-337" fmla="*/ 3974316 w 3974316"/>
                  <a:gd name="connsiteY3-338" fmla="*/ 287251 h 375958"/>
                  <a:gd name="connsiteX4-339" fmla="*/ 3883481 w 3974316"/>
                  <a:gd name="connsiteY4-340" fmla="*/ 375958 h 375958"/>
                  <a:gd name="connsiteX5-341" fmla="*/ 102355 w 3974316"/>
                  <a:gd name="connsiteY5-342" fmla="*/ 373382 h 375958"/>
                  <a:gd name="connsiteX6-343" fmla="*/ 92 w 3974316"/>
                  <a:gd name="connsiteY6-344" fmla="*/ 258549 h 375958"/>
                  <a:gd name="connsiteX0-345" fmla="*/ 92 w 3974316"/>
                  <a:gd name="connsiteY0-346" fmla="*/ 258549 h 379374"/>
                  <a:gd name="connsiteX1-347" fmla="*/ 525 w 3974316"/>
                  <a:gd name="connsiteY1-348" fmla="*/ 11748 h 379374"/>
                  <a:gd name="connsiteX2-349" fmla="*/ 3974316 w 3974316"/>
                  <a:gd name="connsiteY2-350" fmla="*/ 0 h 379374"/>
                  <a:gd name="connsiteX3-351" fmla="*/ 3974316 w 3974316"/>
                  <a:gd name="connsiteY3-352" fmla="*/ 287251 h 379374"/>
                  <a:gd name="connsiteX4-353" fmla="*/ 3883481 w 3974316"/>
                  <a:gd name="connsiteY4-354" fmla="*/ 375958 h 379374"/>
                  <a:gd name="connsiteX5-355" fmla="*/ 102355 w 3974316"/>
                  <a:gd name="connsiteY5-356" fmla="*/ 379374 h 379374"/>
                  <a:gd name="connsiteX6-357" fmla="*/ 92 w 3974316"/>
                  <a:gd name="connsiteY6-358" fmla="*/ 258549 h 379374"/>
                  <a:gd name="connsiteX0-359" fmla="*/ 92 w 3974316"/>
                  <a:gd name="connsiteY0-360" fmla="*/ 258549 h 376378"/>
                  <a:gd name="connsiteX1-361" fmla="*/ 525 w 3974316"/>
                  <a:gd name="connsiteY1-362" fmla="*/ 11748 h 376378"/>
                  <a:gd name="connsiteX2-363" fmla="*/ 3974316 w 3974316"/>
                  <a:gd name="connsiteY2-364" fmla="*/ 0 h 376378"/>
                  <a:gd name="connsiteX3-365" fmla="*/ 3974316 w 3974316"/>
                  <a:gd name="connsiteY3-366" fmla="*/ 287251 h 376378"/>
                  <a:gd name="connsiteX4-367" fmla="*/ 3883481 w 3974316"/>
                  <a:gd name="connsiteY4-368" fmla="*/ 375958 h 376378"/>
                  <a:gd name="connsiteX5-369" fmla="*/ 96222 w 3974316"/>
                  <a:gd name="connsiteY5-370" fmla="*/ 376378 h 376378"/>
                  <a:gd name="connsiteX6-371" fmla="*/ 92 w 3974316"/>
                  <a:gd name="connsiteY6-372" fmla="*/ 258549 h 376378"/>
                  <a:gd name="connsiteX0-373" fmla="*/ 92 w 3974316"/>
                  <a:gd name="connsiteY0-374" fmla="*/ 258549 h 376378"/>
                  <a:gd name="connsiteX1-375" fmla="*/ 525 w 3974316"/>
                  <a:gd name="connsiteY1-376" fmla="*/ 11748 h 376378"/>
                  <a:gd name="connsiteX2-377" fmla="*/ 3974316 w 3974316"/>
                  <a:gd name="connsiteY2-378" fmla="*/ 0 h 376378"/>
                  <a:gd name="connsiteX3-379" fmla="*/ 3974316 w 3974316"/>
                  <a:gd name="connsiteY3-380" fmla="*/ 287251 h 376378"/>
                  <a:gd name="connsiteX4-381" fmla="*/ 3883481 w 3974316"/>
                  <a:gd name="connsiteY4-382" fmla="*/ 375958 h 376378"/>
                  <a:gd name="connsiteX5-383" fmla="*/ 94177 w 3974316"/>
                  <a:gd name="connsiteY5-384" fmla="*/ 376378 h 376378"/>
                  <a:gd name="connsiteX6-385" fmla="*/ 92 w 3974316"/>
                  <a:gd name="connsiteY6-386" fmla="*/ 258549 h 376378"/>
                  <a:gd name="connsiteX0-387" fmla="*/ 92 w 3974316"/>
                  <a:gd name="connsiteY0-388" fmla="*/ 258549 h 376378"/>
                  <a:gd name="connsiteX1-389" fmla="*/ 525 w 3974316"/>
                  <a:gd name="connsiteY1-390" fmla="*/ 11748 h 376378"/>
                  <a:gd name="connsiteX2-391" fmla="*/ 3974316 w 3974316"/>
                  <a:gd name="connsiteY2-392" fmla="*/ 0 h 376378"/>
                  <a:gd name="connsiteX3-393" fmla="*/ 3974316 w 3974316"/>
                  <a:gd name="connsiteY3-394" fmla="*/ 287251 h 376378"/>
                  <a:gd name="connsiteX4-395" fmla="*/ 3883481 w 3974316"/>
                  <a:gd name="connsiteY4-396" fmla="*/ 375958 h 376378"/>
                  <a:gd name="connsiteX5-397" fmla="*/ 96222 w 3974316"/>
                  <a:gd name="connsiteY5-398" fmla="*/ 376378 h 376378"/>
                  <a:gd name="connsiteX6-399" fmla="*/ 92 w 3974316"/>
                  <a:gd name="connsiteY6-400" fmla="*/ 258549 h 376378"/>
                  <a:gd name="connsiteX0-401" fmla="*/ 92 w 3974316"/>
                  <a:gd name="connsiteY0-402" fmla="*/ 258549 h 379374"/>
                  <a:gd name="connsiteX1-403" fmla="*/ 525 w 3974316"/>
                  <a:gd name="connsiteY1-404" fmla="*/ 11748 h 379374"/>
                  <a:gd name="connsiteX2-405" fmla="*/ 3974316 w 3974316"/>
                  <a:gd name="connsiteY2-406" fmla="*/ 0 h 379374"/>
                  <a:gd name="connsiteX3-407" fmla="*/ 3974316 w 3974316"/>
                  <a:gd name="connsiteY3-408" fmla="*/ 287251 h 379374"/>
                  <a:gd name="connsiteX4-409" fmla="*/ 3883481 w 3974316"/>
                  <a:gd name="connsiteY4-410" fmla="*/ 375958 h 379374"/>
                  <a:gd name="connsiteX5-411" fmla="*/ 96222 w 3974316"/>
                  <a:gd name="connsiteY5-412" fmla="*/ 379374 h 379374"/>
                  <a:gd name="connsiteX6-413" fmla="*/ 92 w 3974316"/>
                  <a:gd name="connsiteY6-414" fmla="*/ 258549 h 379374"/>
                  <a:gd name="connsiteX0-415" fmla="*/ 40 w 3976308"/>
                  <a:gd name="connsiteY0-416" fmla="*/ 255551 h 379374"/>
                  <a:gd name="connsiteX1-417" fmla="*/ 2517 w 3976308"/>
                  <a:gd name="connsiteY1-418" fmla="*/ 11748 h 379374"/>
                  <a:gd name="connsiteX2-419" fmla="*/ 3976308 w 3976308"/>
                  <a:gd name="connsiteY2-420" fmla="*/ 0 h 379374"/>
                  <a:gd name="connsiteX3-421" fmla="*/ 3976308 w 3976308"/>
                  <a:gd name="connsiteY3-422" fmla="*/ 287251 h 379374"/>
                  <a:gd name="connsiteX4-423" fmla="*/ 3885473 w 3976308"/>
                  <a:gd name="connsiteY4-424" fmla="*/ 375958 h 379374"/>
                  <a:gd name="connsiteX5-425" fmla="*/ 98214 w 3976308"/>
                  <a:gd name="connsiteY5-426" fmla="*/ 379374 h 379374"/>
                  <a:gd name="connsiteX6-427" fmla="*/ 40 w 3976308"/>
                  <a:gd name="connsiteY6-428" fmla="*/ 255551 h 379374"/>
                  <a:gd name="connsiteX0-429" fmla="*/ 93 w 3974317"/>
                  <a:gd name="connsiteY0-430" fmla="*/ 243565 h 379374"/>
                  <a:gd name="connsiteX1-431" fmla="*/ 526 w 3974317"/>
                  <a:gd name="connsiteY1-432" fmla="*/ 11748 h 379374"/>
                  <a:gd name="connsiteX2-433" fmla="*/ 3974317 w 3974317"/>
                  <a:gd name="connsiteY2-434" fmla="*/ 0 h 379374"/>
                  <a:gd name="connsiteX3-435" fmla="*/ 3974317 w 3974317"/>
                  <a:gd name="connsiteY3-436" fmla="*/ 287251 h 379374"/>
                  <a:gd name="connsiteX4-437" fmla="*/ 3883482 w 3974317"/>
                  <a:gd name="connsiteY4-438" fmla="*/ 375958 h 379374"/>
                  <a:gd name="connsiteX5-439" fmla="*/ 96223 w 3974317"/>
                  <a:gd name="connsiteY5-440" fmla="*/ 379374 h 379374"/>
                  <a:gd name="connsiteX6-441" fmla="*/ 93 w 3974317"/>
                  <a:gd name="connsiteY6-442" fmla="*/ 243565 h 379374"/>
                  <a:gd name="connsiteX0-443" fmla="*/ 1611 w 3975835"/>
                  <a:gd name="connsiteY0-444" fmla="*/ 243565 h 379374"/>
                  <a:gd name="connsiteX1-445" fmla="*/ 0 w 3975835"/>
                  <a:gd name="connsiteY1-446" fmla="*/ 11748 h 379374"/>
                  <a:gd name="connsiteX2-447" fmla="*/ 3975835 w 3975835"/>
                  <a:gd name="connsiteY2-448" fmla="*/ 0 h 379374"/>
                  <a:gd name="connsiteX3-449" fmla="*/ 3975835 w 3975835"/>
                  <a:gd name="connsiteY3-450" fmla="*/ 287251 h 379374"/>
                  <a:gd name="connsiteX4-451" fmla="*/ 3885000 w 3975835"/>
                  <a:gd name="connsiteY4-452" fmla="*/ 375958 h 379374"/>
                  <a:gd name="connsiteX5-453" fmla="*/ 97741 w 3975835"/>
                  <a:gd name="connsiteY5-454" fmla="*/ 379374 h 379374"/>
                  <a:gd name="connsiteX6-455" fmla="*/ 1611 w 3975835"/>
                  <a:gd name="connsiteY6-456" fmla="*/ 243565 h 379374"/>
                  <a:gd name="connsiteX0-457" fmla="*/ 1611 w 3975835"/>
                  <a:gd name="connsiteY0-458" fmla="*/ 243565 h 379374"/>
                  <a:gd name="connsiteX1-459" fmla="*/ 0 w 3975835"/>
                  <a:gd name="connsiteY1-460" fmla="*/ 11748 h 379374"/>
                  <a:gd name="connsiteX2-461" fmla="*/ 3975835 w 3975835"/>
                  <a:gd name="connsiteY2-462" fmla="*/ 0 h 379374"/>
                  <a:gd name="connsiteX3-463" fmla="*/ 3975835 w 3975835"/>
                  <a:gd name="connsiteY3-464" fmla="*/ 287251 h 379374"/>
                  <a:gd name="connsiteX4-465" fmla="*/ 3885000 w 3975835"/>
                  <a:gd name="connsiteY4-466" fmla="*/ 375958 h 379374"/>
                  <a:gd name="connsiteX5-467" fmla="*/ 91607 w 3975835"/>
                  <a:gd name="connsiteY5-468" fmla="*/ 379374 h 379374"/>
                  <a:gd name="connsiteX6-469" fmla="*/ 1611 w 3975835"/>
                  <a:gd name="connsiteY6-470" fmla="*/ 243565 h 379374"/>
                  <a:gd name="connsiteX0-471" fmla="*/ 1611 w 3975835"/>
                  <a:gd name="connsiteY0-472" fmla="*/ 243565 h 379374"/>
                  <a:gd name="connsiteX1-473" fmla="*/ 0 w 3975835"/>
                  <a:gd name="connsiteY1-474" fmla="*/ 11748 h 379374"/>
                  <a:gd name="connsiteX2-475" fmla="*/ 3975835 w 3975835"/>
                  <a:gd name="connsiteY2-476" fmla="*/ 0 h 379374"/>
                  <a:gd name="connsiteX3-477" fmla="*/ 3975835 w 3975835"/>
                  <a:gd name="connsiteY3-478" fmla="*/ 287251 h 379374"/>
                  <a:gd name="connsiteX4-479" fmla="*/ 3895223 w 3975835"/>
                  <a:gd name="connsiteY4-480" fmla="*/ 375958 h 379374"/>
                  <a:gd name="connsiteX5-481" fmla="*/ 91607 w 3975835"/>
                  <a:gd name="connsiteY5-482" fmla="*/ 379374 h 379374"/>
                  <a:gd name="connsiteX6-483" fmla="*/ 1611 w 3975835"/>
                  <a:gd name="connsiteY6-484" fmla="*/ 243565 h 379374"/>
                  <a:gd name="connsiteX0-485" fmla="*/ 1611 w 3975835"/>
                  <a:gd name="connsiteY0-486" fmla="*/ 243565 h 379374"/>
                  <a:gd name="connsiteX1-487" fmla="*/ 0 w 3975835"/>
                  <a:gd name="connsiteY1-488" fmla="*/ 11748 h 379374"/>
                  <a:gd name="connsiteX2-489" fmla="*/ 3975835 w 3975835"/>
                  <a:gd name="connsiteY2-490" fmla="*/ 0 h 379374"/>
                  <a:gd name="connsiteX3-491" fmla="*/ 3975835 w 3975835"/>
                  <a:gd name="connsiteY3-492" fmla="*/ 275264 h 379374"/>
                  <a:gd name="connsiteX4-493" fmla="*/ 3895223 w 3975835"/>
                  <a:gd name="connsiteY4-494" fmla="*/ 375958 h 379374"/>
                  <a:gd name="connsiteX5-495" fmla="*/ 91607 w 3975835"/>
                  <a:gd name="connsiteY5-496" fmla="*/ 379374 h 379374"/>
                  <a:gd name="connsiteX6-497" fmla="*/ 1611 w 3975835"/>
                  <a:gd name="connsiteY6-498" fmla="*/ 243565 h 379374"/>
                  <a:gd name="connsiteX0-499" fmla="*/ 1611 w 3975835"/>
                  <a:gd name="connsiteY0-500" fmla="*/ 243565 h 379374"/>
                  <a:gd name="connsiteX1-501" fmla="*/ 0 w 3975835"/>
                  <a:gd name="connsiteY1-502" fmla="*/ 11748 h 379374"/>
                  <a:gd name="connsiteX2-503" fmla="*/ 3975835 w 3975835"/>
                  <a:gd name="connsiteY2-504" fmla="*/ 0 h 379374"/>
                  <a:gd name="connsiteX3-505" fmla="*/ 3975835 w 3975835"/>
                  <a:gd name="connsiteY3-506" fmla="*/ 275264 h 379374"/>
                  <a:gd name="connsiteX4-507" fmla="*/ 3893179 w 3975835"/>
                  <a:gd name="connsiteY4-508" fmla="*/ 378954 h 379374"/>
                  <a:gd name="connsiteX5-509" fmla="*/ 91607 w 3975835"/>
                  <a:gd name="connsiteY5-510" fmla="*/ 379374 h 379374"/>
                  <a:gd name="connsiteX6-511" fmla="*/ 1611 w 3975835"/>
                  <a:gd name="connsiteY6-512" fmla="*/ 243565 h 379374"/>
                  <a:gd name="connsiteX0-513" fmla="*/ 1611 w 3975835"/>
                  <a:gd name="connsiteY0-514" fmla="*/ 243565 h 379374"/>
                  <a:gd name="connsiteX1-515" fmla="*/ 0 w 3975835"/>
                  <a:gd name="connsiteY1-516" fmla="*/ 11748 h 379374"/>
                  <a:gd name="connsiteX2-517" fmla="*/ 3975835 w 3975835"/>
                  <a:gd name="connsiteY2-518" fmla="*/ 0 h 379374"/>
                  <a:gd name="connsiteX3-519" fmla="*/ 3975835 w 3975835"/>
                  <a:gd name="connsiteY3-520" fmla="*/ 275264 h 379374"/>
                  <a:gd name="connsiteX4-521" fmla="*/ 3897268 w 3975835"/>
                  <a:gd name="connsiteY4-522" fmla="*/ 378954 h 379374"/>
                  <a:gd name="connsiteX5-523" fmla="*/ 91607 w 3975835"/>
                  <a:gd name="connsiteY5-524" fmla="*/ 379374 h 379374"/>
                  <a:gd name="connsiteX6-525" fmla="*/ 1611 w 3975835"/>
                  <a:gd name="connsiteY6-526" fmla="*/ 243565 h 379374"/>
                  <a:gd name="connsiteX0-527" fmla="*/ 1611 w 3975835"/>
                  <a:gd name="connsiteY0-528" fmla="*/ 243565 h 379374"/>
                  <a:gd name="connsiteX1-529" fmla="*/ 0 w 3975835"/>
                  <a:gd name="connsiteY1-530" fmla="*/ 11748 h 379374"/>
                  <a:gd name="connsiteX2-531" fmla="*/ 3975835 w 3975835"/>
                  <a:gd name="connsiteY2-532" fmla="*/ 0 h 379374"/>
                  <a:gd name="connsiteX3-533" fmla="*/ 3975835 w 3975835"/>
                  <a:gd name="connsiteY3-534" fmla="*/ 275264 h 379374"/>
                  <a:gd name="connsiteX4-535" fmla="*/ 3899313 w 3975835"/>
                  <a:gd name="connsiteY4-536" fmla="*/ 378954 h 379374"/>
                  <a:gd name="connsiteX5-537" fmla="*/ 91607 w 3975835"/>
                  <a:gd name="connsiteY5-538" fmla="*/ 379374 h 379374"/>
                  <a:gd name="connsiteX6-539" fmla="*/ 1611 w 3975835"/>
                  <a:gd name="connsiteY6-540" fmla="*/ 243565 h 379374"/>
                  <a:gd name="connsiteX0-541" fmla="*/ 1611 w 3975835"/>
                  <a:gd name="connsiteY0-542" fmla="*/ 243565 h 379374"/>
                  <a:gd name="connsiteX1-543" fmla="*/ 0 w 3975835"/>
                  <a:gd name="connsiteY1-544" fmla="*/ 11748 h 379374"/>
                  <a:gd name="connsiteX2-545" fmla="*/ 3975835 w 3975835"/>
                  <a:gd name="connsiteY2-546" fmla="*/ 0 h 379374"/>
                  <a:gd name="connsiteX3-547" fmla="*/ 3975835 w 3975835"/>
                  <a:gd name="connsiteY3-548" fmla="*/ 275264 h 379374"/>
                  <a:gd name="connsiteX4-549" fmla="*/ 3897269 w 3975835"/>
                  <a:gd name="connsiteY4-550" fmla="*/ 378954 h 379374"/>
                  <a:gd name="connsiteX5-551" fmla="*/ 91607 w 3975835"/>
                  <a:gd name="connsiteY5-552" fmla="*/ 379374 h 379374"/>
                  <a:gd name="connsiteX6-553" fmla="*/ 1611 w 3975835"/>
                  <a:gd name="connsiteY6-554" fmla="*/ 243565 h 379374"/>
                  <a:gd name="connsiteX0-555" fmla="*/ 1611 w 3975835"/>
                  <a:gd name="connsiteY0-556" fmla="*/ 243565 h 381950"/>
                  <a:gd name="connsiteX1-557" fmla="*/ 0 w 3975835"/>
                  <a:gd name="connsiteY1-558" fmla="*/ 11748 h 381950"/>
                  <a:gd name="connsiteX2-559" fmla="*/ 3975835 w 3975835"/>
                  <a:gd name="connsiteY2-560" fmla="*/ 0 h 381950"/>
                  <a:gd name="connsiteX3-561" fmla="*/ 3975835 w 3975835"/>
                  <a:gd name="connsiteY3-562" fmla="*/ 275264 h 381950"/>
                  <a:gd name="connsiteX4-563" fmla="*/ 3893181 w 3975835"/>
                  <a:gd name="connsiteY4-564" fmla="*/ 381950 h 381950"/>
                  <a:gd name="connsiteX5-565" fmla="*/ 91607 w 3975835"/>
                  <a:gd name="connsiteY5-566" fmla="*/ 379374 h 381950"/>
                  <a:gd name="connsiteX6-567" fmla="*/ 1611 w 3975835"/>
                  <a:gd name="connsiteY6-568" fmla="*/ 243565 h 381950"/>
                  <a:gd name="connsiteX0-569" fmla="*/ 1611 w 3975835"/>
                  <a:gd name="connsiteY0-570" fmla="*/ 243565 h 381950"/>
                  <a:gd name="connsiteX1-571" fmla="*/ 0 w 3975835"/>
                  <a:gd name="connsiteY1-572" fmla="*/ 11748 h 381950"/>
                  <a:gd name="connsiteX2-573" fmla="*/ 3975835 w 3975835"/>
                  <a:gd name="connsiteY2-574" fmla="*/ 0 h 381950"/>
                  <a:gd name="connsiteX3-575" fmla="*/ 3975835 w 3975835"/>
                  <a:gd name="connsiteY3-576" fmla="*/ 275264 h 381950"/>
                  <a:gd name="connsiteX4-577" fmla="*/ 3899314 w 3975835"/>
                  <a:gd name="connsiteY4-578" fmla="*/ 381950 h 381950"/>
                  <a:gd name="connsiteX5-579" fmla="*/ 91607 w 3975835"/>
                  <a:gd name="connsiteY5-580" fmla="*/ 379374 h 381950"/>
                  <a:gd name="connsiteX6-581" fmla="*/ 1611 w 3975835"/>
                  <a:gd name="connsiteY6-582" fmla="*/ 243565 h 381950"/>
                  <a:gd name="connsiteX0-583" fmla="*/ 1611 w 3975835"/>
                  <a:gd name="connsiteY0-584" fmla="*/ 243565 h 381950"/>
                  <a:gd name="connsiteX1-585" fmla="*/ 0 w 3975835"/>
                  <a:gd name="connsiteY1-586" fmla="*/ 11748 h 381950"/>
                  <a:gd name="connsiteX2-587" fmla="*/ 3975835 w 3975835"/>
                  <a:gd name="connsiteY2-588" fmla="*/ 0 h 381950"/>
                  <a:gd name="connsiteX3-589" fmla="*/ 3975835 w 3975835"/>
                  <a:gd name="connsiteY3-590" fmla="*/ 275264 h 381950"/>
                  <a:gd name="connsiteX4-591" fmla="*/ 3905448 w 3975835"/>
                  <a:gd name="connsiteY4-592" fmla="*/ 381950 h 381950"/>
                  <a:gd name="connsiteX5-593" fmla="*/ 91607 w 3975835"/>
                  <a:gd name="connsiteY5-594" fmla="*/ 379374 h 381950"/>
                  <a:gd name="connsiteX6-595" fmla="*/ 1611 w 3975835"/>
                  <a:gd name="connsiteY6-596" fmla="*/ 243565 h 381950"/>
                  <a:gd name="connsiteX0-597" fmla="*/ 1611 w 3975835"/>
                  <a:gd name="connsiteY0-598" fmla="*/ 243565 h 379374"/>
                  <a:gd name="connsiteX1-599" fmla="*/ 0 w 3975835"/>
                  <a:gd name="connsiteY1-600" fmla="*/ 11748 h 379374"/>
                  <a:gd name="connsiteX2-601" fmla="*/ 3975835 w 3975835"/>
                  <a:gd name="connsiteY2-602" fmla="*/ 0 h 379374"/>
                  <a:gd name="connsiteX3-603" fmla="*/ 3975835 w 3975835"/>
                  <a:gd name="connsiteY3-604" fmla="*/ 275264 h 379374"/>
                  <a:gd name="connsiteX4-605" fmla="*/ 3909537 w 3975835"/>
                  <a:gd name="connsiteY4-606" fmla="*/ 378954 h 379374"/>
                  <a:gd name="connsiteX5-607" fmla="*/ 91607 w 3975835"/>
                  <a:gd name="connsiteY5-608" fmla="*/ 379374 h 379374"/>
                  <a:gd name="connsiteX6-609" fmla="*/ 1611 w 3975835"/>
                  <a:gd name="connsiteY6-610" fmla="*/ 243565 h 379374"/>
                  <a:gd name="connsiteX0-611" fmla="*/ 1611 w 3975835"/>
                  <a:gd name="connsiteY0-612" fmla="*/ 243565 h 379374"/>
                  <a:gd name="connsiteX1-613" fmla="*/ 0 w 3975835"/>
                  <a:gd name="connsiteY1-614" fmla="*/ 11748 h 379374"/>
                  <a:gd name="connsiteX2-615" fmla="*/ 3975835 w 3975835"/>
                  <a:gd name="connsiteY2-616" fmla="*/ 0 h 379374"/>
                  <a:gd name="connsiteX3-617" fmla="*/ 3975835 w 3975835"/>
                  <a:gd name="connsiteY3-618" fmla="*/ 275264 h 379374"/>
                  <a:gd name="connsiteX4-619" fmla="*/ 3907492 w 3975835"/>
                  <a:gd name="connsiteY4-620" fmla="*/ 378954 h 379374"/>
                  <a:gd name="connsiteX5-621" fmla="*/ 91607 w 3975835"/>
                  <a:gd name="connsiteY5-622" fmla="*/ 379374 h 379374"/>
                  <a:gd name="connsiteX6-623" fmla="*/ 1611 w 3975835"/>
                  <a:gd name="connsiteY6-624" fmla="*/ 243565 h 379374"/>
                  <a:gd name="connsiteX0-625" fmla="*/ 1611 w 3975835"/>
                  <a:gd name="connsiteY0-626" fmla="*/ 243565 h 381950"/>
                  <a:gd name="connsiteX1-627" fmla="*/ 0 w 3975835"/>
                  <a:gd name="connsiteY1-628" fmla="*/ 11748 h 381950"/>
                  <a:gd name="connsiteX2-629" fmla="*/ 3975835 w 3975835"/>
                  <a:gd name="connsiteY2-630" fmla="*/ 0 h 381950"/>
                  <a:gd name="connsiteX3-631" fmla="*/ 3975835 w 3975835"/>
                  <a:gd name="connsiteY3-632" fmla="*/ 275264 h 381950"/>
                  <a:gd name="connsiteX4-633" fmla="*/ 3903404 w 3975835"/>
                  <a:gd name="connsiteY4-634" fmla="*/ 381950 h 381950"/>
                  <a:gd name="connsiteX5-635" fmla="*/ 91607 w 3975835"/>
                  <a:gd name="connsiteY5-636" fmla="*/ 379374 h 381950"/>
                  <a:gd name="connsiteX6-637" fmla="*/ 1611 w 3975835"/>
                  <a:gd name="connsiteY6-638" fmla="*/ 243565 h 381950"/>
                  <a:gd name="connsiteX0-639" fmla="*/ 1611 w 3975835"/>
                  <a:gd name="connsiteY0-640" fmla="*/ 243565 h 381950"/>
                  <a:gd name="connsiteX1-641" fmla="*/ 0 w 3975835"/>
                  <a:gd name="connsiteY1-642" fmla="*/ 11748 h 381950"/>
                  <a:gd name="connsiteX2-643" fmla="*/ 3975835 w 3975835"/>
                  <a:gd name="connsiteY2-644" fmla="*/ 0 h 381950"/>
                  <a:gd name="connsiteX3-645" fmla="*/ 3975835 w 3975835"/>
                  <a:gd name="connsiteY3-646" fmla="*/ 275264 h 381950"/>
                  <a:gd name="connsiteX4-647" fmla="*/ 3901359 w 3975835"/>
                  <a:gd name="connsiteY4-648" fmla="*/ 381950 h 381950"/>
                  <a:gd name="connsiteX5-649" fmla="*/ 91607 w 3975835"/>
                  <a:gd name="connsiteY5-650" fmla="*/ 379374 h 381950"/>
                  <a:gd name="connsiteX6-651" fmla="*/ 1611 w 3975835"/>
                  <a:gd name="connsiteY6-652" fmla="*/ 243565 h 381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3975835" h="381950">
                    <a:moveTo>
                      <a:pt x="1611" y="243565"/>
                    </a:moveTo>
                    <a:cubicBezTo>
                      <a:pt x="1169" y="160439"/>
                      <a:pt x="442" y="94874"/>
                      <a:pt x="0" y="11748"/>
                    </a:cubicBezTo>
                    <a:lnTo>
                      <a:pt x="3975835" y="0"/>
                    </a:lnTo>
                    <a:lnTo>
                      <a:pt x="3975835" y="275264"/>
                    </a:lnTo>
                    <a:cubicBezTo>
                      <a:pt x="3975835" y="337262"/>
                      <a:pt x="3963357" y="381950"/>
                      <a:pt x="3901359" y="381950"/>
                    </a:cubicBezTo>
                    <a:lnTo>
                      <a:pt x="91607" y="379374"/>
                    </a:lnTo>
                    <a:cubicBezTo>
                      <a:pt x="29609" y="379374"/>
                      <a:pt x="1611" y="305563"/>
                      <a:pt x="1611" y="2435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标题 1"/>
            <p:cNvSpPr txBox="1"/>
            <p:nvPr/>
          </p:nvSpPr>
          <p:spPr bwMode="auto">
            <a:xfrm>
              <a:off x="3864797" y="1460007"/>
              <a:ext cx="1859331" cy="31737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grpSp>
        <p:nvGrpSpPr>
          <p:cNvPr id="5" name="Group 39"/>
          <p:cNvGrpSpPr/>
          <p:nvPr/>
        </p:nvGrpSpPr>
        <p:grpSpPr bwMode="auto">
          <a:xfrm>
            <a:off x="1119560" y="469544"/>
            <a:ext cx="3798650" cy="2057291"/>
            <a:chOff x="1222818" y="915193"/>
            <a:chExt cx="6821045" cy="3694923"/>
          </a:xfrm>
        </p:grpSpPr>
        <p:sp>
          <p:nvSpPr>
            <p:cNvPr id="6" name="Rektangel 40"/>
            <p:cNvSpPr>
              <a:spLocks noChangeArrowheads="1"/>
            </p:cNvSpPr>
            <p:nvPr/>
          </p:nvSpPr>
          <p:spPr bwMode="auto">
            <a:xfrm rot="21269425">
              <a:off x="1222818" y="915193"/>
              <a:ext cx="3531755" cy="3533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  <a:effectLst>
              <a:outerShdw blurRad="63500" dist="25400" dir="2700000" algn="tl" rotWithShape="0">
                <a:srgbClr val="D7D8D9">
                  <a:lumMod val="50000"/>
                  <a:alpha val="39999"/>
                </a:srgbClr>
              </a:outerShdw>
              <a:reflection stA="50000" endPos="18000" dist="12700" dir="5400000" sy="-100000" algn="bl" rotWithShape="0"/>
            </a:effectLst>
          </p:spPr>
          <p:txBody>
            <a:bodyPr anchor="ctr"/>
            <a:lstStyle/>
            <a:p>
              <a:pPr indent="-342900" algn="ctr">
                <a:buFont typeface="Calibri" panose="020F0502020204030204" pitchFamily="-108" charset="0"/>
                <a:buAutoNum type="arabicPeriod"/>
                <a:defRPr/>
              </a:pPr>
              <a:endParaRPr kern="0" noProof="1">
                <a:solidFill>
                  <a:srgbClr val="FFFFFF"/>
                </a:solidFill>
                <a:latin typeface="Calibri" panose="020F0502020204030204" pitchFamily="-108" charset="0"/>
                <a:ea typeface="MS PGothic" panose="020B0600070205080204" pitchFamily="-108" charset="-128"/>
                <a:cs typeface="MS PGothic" panose="020B0600070205080204" pitchFamily="-108" charset="-128"/>
              </a:endParaRPr>
            </a:p>
          </p:txBody>
        </p:sp>
        <p:pic>
          <p:nvPicPr>
            <p:cNvPr id="7" name="Billed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60410">
              <a:off x="1289050" y="1033463"/>
              <a:ext cx="3325813" cy="282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ktangel 40"/>
            <p:cNvSpPr>
              <a:spLocks noChangeArrowheads="1"/>
            </p:cNvSpPr>
            <p:nvPr/>
          </p:nvSpPr>
          <p:spPr bwMode="auto">
            <a:xfrm rot="556523">
              <a:off x="4594455" y="1162233"/>
              <a:ext cx="3449408" cy="3447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</a:ln>
            <a:effectLst>
              <a:outerShdw blurRad="63500" dist="25400" dir="2700000" algn="tl" rotWithShape="0">
                <a:srgbClr val="D7D8D9">
                  <a:lumMod val="50000"/>
                  <a:alpha val="39999"/>
                </a:srgbClr>
              </a:outerShdw>
              <a:reflection stA="50000" endPos="18000" dist="12700" dir="5400000" sy="-100000" algn="bl" rotWithShape="0"/>
            </a:effectLst>
          </p:spPr>
          <p:txBody>
            <a:bodyPr anchor="ctr"/>
            <a:lstStyle/>
            <a:p>
              <a:pPr indent="-342900" algn="ctr">
                <a:buFont typeface="Calibri" panose="020F0502020204030204" pitchFamily="-108" charset="0"/>
                <a:buAutoNum type="arabicPeriod"/>
                <a:defRPr/>
              </a:pPr>
              <a:endParaRPr kern="0" noProof="1">
                <a:solidFill>
                  <a:srgbClr val="FFFFFF"/>
                </a:solidFill>
                <a:latin typeface="Calibri" panose="020F0502020204030204" pitchFamily="-108" charset="0"/>
                <a:ea typeface="MS PGothic" panose="020B0600070205080204" pitchFamily="-108" charset="-128"/>
                <a:cs typeface="MS PGothic" panose="020B0600070205080204" pitchFamily="-108" charset="-128"/>
              </a:endParaRPr>
            </a:p>
          </p:txBody>
        </p:sp>
        <p:pic>
          <p:nvPicPr>
            <p:cNvPr id="9" name="Billede 22" descr="dreamstime_Mind map.jpg"/>
            <p:cNvPicPr>
              <a:picLocks noChangeAspect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7572">
              <a:off x="4756150" y="1287463"/>
              <a:ext cx="3187700" cy="265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4365691" y="2425453"/>
            <a:ext cx="4881897" cy="2657849"/>
            <a:chOff x="3920033" y="2526710"/>
            <a:chExt cx="4881897" cy="2657849"/>
          </a:xfrm>
        </p:grpSpPr>
        <p:sp>
          <p:nvSpPr>
            <p:cNvPr id="10" name="Rounded Rectangle 52"/>
            <p:cNvSpPr/>
            <p:nvPr/>
          </p:nvSpPr>
          <p:spPr bwMode="auto">
            <a:xfrm>
              <a:off x="3920033" y="2526710"/>
              <a:ext cx="4881897" cy="2657849"/>
            </a:xfrm>
            <a:prstGeom prst="roundRect">
              <a:avLst>
                <a:gd name="adj" fmla="val 3108"/>
              </a:avLst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MS PGothic" panose="020B0600070205080204" pitchFamily="-108" charset="-128"/>
              </a:endParaRPr>
            </a:p>
          </p:txBody>
        </p:sp>
        <p:sp>
          <p:nvSpPr>
            <p:cNvPr id="11" name="Rounded Rectangle 29"/>
            <p:cNvSpPr/>
            <p:nvPr/>
          </p:nvSpPr>
          <p:spPr bwMode="auto">
            <a:xfrm>
              <a:off x="3981837" y="2602845"/>
              <a:ext cx="4757750" cy="2528447"/>
            </a:xfrm>
            <a:prstGeom prst="roundRect">
              <a:avLst>
                <a:gd name="adj" fmla="val 2632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-108" charset="0"/>
                  <a:ea typeface="MS PGothic" panose="020B0600070205080204" pitchFamily="-108" charset="-128"/>
                </a:defRPr>
              </a:lvl9pPr>
            </a:lstStyle>
            <a:p>
              <a:pPr algn="ctr"/>
              <a:r>
                <a:rPr lang="zh-CN" altLang="zh-CN">
                  <a:solidFill>
                    <a:srgbClr val="FFFFFF"/>
                  </a:solidFill>
                </a:rPr>
                <a:t>内容</a:t>
              </a:r>
              <a:r>
                <a:rPr lang="en-US" altLang="zh-CN">
                  <a:solidFill>
                    <a:srgbClr val="FFFFFF"/>
                  </a:solidFill>
                </a:rPr>
                <a:t>111111</a:t>
              </a:r>
              <a:r>
                <a:rPr lang="zh-CN" altLang="en-US">
                  <a:solidFill>
                    <a:srgbClr val="FFFFFF"/>
                  </a:solidFill>
                  <a:ea typeface="宋体" panose="02010600030101010101" pitchFamily="2" charset="-122"/>
                </a:rPr>
                <a:t>容纳</a:t>
              </a:r>
              <a:r>
                <a:rPr lang="en-US" altLang="zh-CN">
                  <a:solidFill>
                    <a:srgbClr val="FFFFFF"/>
                  </a:solidFill>
                </a:rPr>
                <a:t>1111111111111111</a:t>
              </a:r>
              <a:r>
                <a:rPr lang="zh-CN" altLang="zh-CN">
                  <a:solidFill>
                    <a:srgbClr val="FFFFFF"/>
                  </a:solidFill>
                </a:rPr>
                <a:t>容</a:t>
              </a: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81221" y="2738713"/>
            <a:ext cx="42502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内容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25" y="3013964"/>
            <a:ext cx="2117451" cy="1513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34" y="625252"/>
            <a:ext cx="2117451" cy="1513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75" y="1789828"/>
            <a:ext cx="2117451" cy="1513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046015" y="4648408"/>
            <a:ext cx="1923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这里添加文本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118274" y="3424272"/>
            <a:ext cx="1923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这里添加文本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7190533" y="2259696"/>
            <a:ext cx="2052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这里添加文本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609277" y="2641476"/>
            <a:ext cx="0" cy="2196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632512" y="1489348"/>
            <a:ext cx="0" cy="2196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9878" y="1282618"/>
            <a:ext cx="1259732" cy="90026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圆角矩形 4"/>
          <p:cNvSpPr/>
          <p:nvPr/>
        </p:nvSpPr>
        <p:spPr>
          <a:xfrm>
            <a:off x="1201754" y="3289548"/>
            <a:ext cx="6038487" cy="1224136"/>
          </a:xfrm>
          <a:prstGeom prst="roundRect">
            <a:avLst>
              <a:gd name="adj" fmla="val 19174"/>
            </a:avLst>
          </a:prstGeom>
          <a:solidFill>
            <a:schemeClr val="accent6">
              <a:lumMod val="60000"/>
              <a:lumOff val="40000"/>
              <a:alpha val="34000"/>
            </a:schemeClr>
          </a:solidFill>
          <a:ln w="19050">
            <a:solidFill>
              <a:schemeClr val="accent6">
                <a:lumMod val="50000"/>
                <a:alpha val="73000"/>
              </a:schemeClr>
            </a:solidFill>
          </a:ln>
          <a:effectLst>
            <a:glow>
              <a:schemeClr val="bg1">
                <a:alpha val="18000"/>
              </a:schemeClr>
            </a:glow>
            <a:outerShdw blurRad="50800" dist="38100" dir="5400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effectLst>
                <a:glow>
                  <a:schemeClr val="accent6">
                    <a:satMod val="175000"/>
                    <a:alpha val="1000"/>
                  </a:schemeClr>
                </a:glow>
              </a:effectLst>
            </a:endParaRPr>
          </a:p>
        </p:txBody>
      </p:sp>
      <p:sp>
        <p:nvSpPr>
          <p:cNvPr id="6" name="TextBox 79"/>
          <p:cNvSpPr txBox="1"/>
          <p:nvPr/>
        </p:nvSpPr>
        <p:spPr>
          <a:xfrm>
            <a:off x="1332010" y="3364565"/>
            <a:ext cx="576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8771" y="1555345"/>
            <a:ext cx="1388087" cy="99199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9840" y="1044245"/>
            <a:ext cx="1266980" cy="90544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534" y="783135"/>
            <a:ext cx="1855485" cy="132601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2209" y="1222534"/>
            <a:ext cx="1243273" cy="88850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9" y="2074842"/>
            <a:ext cx="1278835" cy="91391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975544" y="3145532"/>
            <a:ext cx="3786214" cy="6967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b="1" dirty="0">
                <a:ln w="1270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谢谢您的支持！</a:t>
            </a:r>
            <a:endParaRPr lang="en-US" altLang="zh-CN" sz="4000" b="1" dirty="0">
              <a:ln w="1270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868764" y="2455215"/>
            <a:ext cx="497417" cy="547326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0083" y="2458221"/>
            <a:ext cx="7799917" cy="547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0" rIns="150000" bIns="0" anchor="ctr"/>
          <a:lstStyle/>
          <a:p>
            <a:pPr algn="ctr">
              <a:defRPr/>
            </a:pPr>
            <a:r>
              <a:rPr lang="en-US" altLang="zh-CN" sz="2335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335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818411"/>
            <a:ext cx="7760230" cy="64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665" spc="167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335" spc="16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335" spc="16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35" spc="16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335" spc="167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335" spc="167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335" spc="167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335" spc="16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7760229" y="1815044"/>
            <a:ext cx="711418" cy="64943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1525" y="3267519"/>
            <a:ext cx="5755341" cy="141064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0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0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PPT</a:t>
            </a:r>
            <a:r>
              <a:rPr lang="zh-CN" altLang="en-US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0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0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  <a:endParaRPr lang="en-US" altLang="zh-CN" sz="10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ZkYWQzMDk5M2NiMDNmYjU1MzlhMzAxZDllYmM4O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自定义</PresentationFormat>
  <Paragraphs>34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MS PGothic</vt:lpstr>
      <vt:lpstr>Meiryo</vt:lpstr>
      <vt:lpstr>Yu Gothic UI</vt:lpstr>
      <vt:lpstr>Arial Narrow</vt:lpstr>
      <vt:lpstr>Arial Unicode MS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听</cp:lastModifiedBy>
  <cp:revision>6</cp:revision>
  <dcterms:created xsi:type="dcterms:W3CDTF">2011-09-15T13:34:00Z</dcterms:created>
  <dcterms:modified xsi:type="dcterms:W3CDTF">2023-08-03T06:58:53Z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F5808F3E078648A0AF7D451B9DD72E37_12</vt:lpwstr>
  </property>
  <property fmtid="{D5CDD505-2E9C-101B-9397-08002B2CF9AE}" pid="3" name="KSOProductBuildVer">
    <vt:lpwstr>2052-12.1.0.15120</vt:lpwstr>
  </property>
</Properties>
</file>