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AA49-861F-48AA-A6E8-52A2C639CCDB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04D2-032B-41D6-B930-6F64EC982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1428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如果我们</a:t>
            </a:r>
            <a:endParaRPr lang="en-US" altLang="zh-CN" smtClean="0"/>
          </a:p>
          <a:p>
            <a:r>
              <a:rPr lang="zh-CN" altLang="en-US" smtClean="0"/>
              <a:t>有</a:t>
            </a:r>
            <a:r>
              <a:rPr lang="en-US" altLang="zh-CN" smtClean="0"/>
              <a:t>3</a:t>
            </a:r>
            <a:r>
              <a:rPr lang="zh-CN" altLang="en-US" smtClean="0"/>
              <a:t>个维度</a:t>
            </a:r>
            <a:r>
              <a:rPr lang="en-US" altLang="zh-CN" smtClean="0"/>
              <a:t>a, b, c, d, e, f</a:t>
            </a:r>
          </a:p>
          <a:p>
            <a:r>
              <a:rPr lang="zh-CN" altLang="en-US" smtClean="0"/>
              <a:t>有</a:t>
            </a:r>
            <a:r>
              <a:rPr lang="en-US" altLang="zh-CN" smtClean="0"/>
              <a:t>3</a:t>
            </a:r>
            <a:r>
              <a:rPr lang="zh-CN" altLang="en-US" smtClean="0"/>
              <a:t>个位置索引</a:t>
            </a:r>
            <a:r>
              <a:rPr lang="en-US" altLang="zh-CN" smtClean="0"/>
              <a:t>u, v, w, x, y, z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5852" y="3071810"/>
            <a:ext cx="6143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mtClean="0"/>
              <a:t>position = ((((u * b + v) * c + w) * d + x) * e + y) * f + z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以此类推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1500174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1802" y="1928802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2357430"/>
            <a:ext cx="1428760" cy="4286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786050" y="3429000"/>
            <a:ext cx="1625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</a:t>
            </a:r>
            <a:r>
              <a:rPr lang="zh-CN" altLang="en-US" smtClean="0"/>
              <a:t>度 </a:t>
            </a:r>
            <a:r>
              <a:rPr lang="en-US" altLang="zh-CN" smtClean="0"/>
              <a:t>a = 3</a:t>
            </a:r>
          </a:p>
          <a:p>
            <a:r>
              <a:rPr lang="zh-CN" altLang="en-US" smtClean="0"/>
              <a:t>索引 </a:t>
            </a:r>
            <a:r>
              <a:rPr lang="en-US" altLang="zh-CN" smtClean="0"/>
              <a:t>u = 2</a:t>
            </a:r>
          </a:p>
          <a:p>
            <a:endParaRPr lang="en-US" altLang="zh-CN"/>
          </a:p>
          <a:p>
            <a:r>
              <a:rPr lang="en-US" altLang="zh-CN" smtClean="0"/>
              <a:t>position = u = 2</a:t>
            </a:r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214414" y="7857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考虑一维情况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786050" y="1857364"/>
            <a:ext cx="2857520" cy="1285884"/>
            <a:chOff x="2000232" y="1928802"/>
            <a:chExt cx="2857520" cy="1285884"/>
          </a:xfrm>
        </p:grpSpPr>
        <p:sp>
          <p:nvSpPr>
            <p:cNvPr id="2" name="矩形 1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00232" y="3857628"/>
            <a:ext cx="3308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</a:t>
            </a:r>
            <a:r>
              <a:rPr lang="zh-CN" altLang="en-US" smtClean="0"/>
              <a:t>度 </a:t>
            </a:r>
            <a:r>
              <a:rPr lang="en-US" altLang="zh-CN" smtClean="0"/>
              <a:t>a = 3, b = 2</a:t>
            </a:r>
          </a:p>
          <a:p>
            <a:r>
              <a:rPr lang="zh-CN" altLang="en-US" smtClean="0"/>
              <a:t>索引 </a:t>
            </a:r>
            <a:r>
              <a:rPr lang="en-US" altLang="zh-CN" smtClean="0"/>
              <a:t>u = 2, v = 1</a:t>
            </a:r>
          </a:p>
          <a:p>
            <a:endParaRPr lang="en-US" altLang="zh-CN"/>
          </a:p>
          <a:p>
            <a:r>
              <a:rPr lang="en-US" altLang="zh-CN" smtClean="0"/>
              <a:t>position = u * b + v = 2 * 2 + 1 = 5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14414" y="7857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考虑二维情况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14480" y="4143380"/>
            <a:ext cx="5089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</a:t>
            </a:r>
            <a:r>
              <a:rPr lang="zh-CN" altLang="en-US" smtClean="0"/>
              <a:t>度 </a:t>
            </a:r>
            <a:r>
              <a:rPr lang="en-US" altLang="zh-CN" smtClean="0"/>
              <a:t>a = 2(</a:t>
            </a:r>
            <a:r>
              <a:rPr lang="zh-CN" altLang="en-US" smtClean="0"/>
              <a:t>通道</a:t>
            </a:r>
            <a:r>
              <a:rPr lang="en-US" altLang="zh-CN" smtClean="0"/>
              <a:t>), b = 3(</a:t>
            </a:r>
            <a:r>
              <a:rPr lang="zh-CN" altLang="en-US" smtClean="0"/>
              <a:t>行</a:t>
            </a:r>
            <a:r>
              <a:rPr lang="en-US" altLang="zh-CN" smtClean="0"/>
              <a:t>), c = 2(</a:t>
            </a:r>
            <a:r>
              <a:rPr lang="zh-CN" altLang="en-US" smtClean="0"/>
              <a:t>列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索引 </a:t>
            </a:r>
            <a:r>
              <a:rPr lang="en-US" altLang="zh-CN" smtClean="0"/>
              <a:t>u = 1, v = 2, w = 1</a:t>
            </a:r>
          </a:p>
          <a:p>
            <a:endParaRPr lang="en-US" altLang="zh-CN"/>
          </a:p>
          <a:p>
            <a:r>
              <a:rPr lang="en-US" altLang="zh-CN" smtClean="0"/>
              <a:t>position = (u * b + v) * c + w = (</a:t>
            </a:r>
            <a:r>
              <a:rPr lang="en-US" altLang="zh-CN" smtClean="0"/>
              <a:t>1 * 3 + 2) * 2 + 1 = 11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14546" y="1714488"/>
            <a:ext cx="2857520" cy="1285884"/>
            <a:chOff x="2000232" y="1928802"/>
            <a:chExt cx="2857520" cy="1285884"/>
          </a:xfrm>
        </p:grpSpPr>
        <p:sp>
          <p:nvSpPr>
            <p:cNvPr id="34" name="矩形 33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00364" y="2071678"/>
            <a:ext cx="2857520" cy="1285884"/>
            <a:chOff x="2000232" y="1928802"/>
            <a:chExt cx="2857520" cy="1285884"/>
          </a:xfrm>
        </p:grpSpPr>
        <p:sp>
          <p:nvSpPr>
            <p:cNvPr id="41" name="矩形 40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9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10</a:t>
              </a: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11</a:t>
              </a:r>
              <a:endParaRPr lang="zh-CN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214414" y="7857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考虑三维情况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14480" y="4143380"/>
            <a:ext cx="5894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</a:t>
            </a:r>
            <a:r>
              <a:rPr lang="zh-CN" altLang="en-US" smtClean="0"/>
              <a:t>度 </a:t>
            </a:r>
            <a:r>
              <a:rPr lang="en-US" altLang="zh-CN" smtClean="0"/>
              <a:t>a = 2(</a:t>
            </a:r>
            <a:r>
              <a:rPr lang="zh-CN" altLang="en-US"/>
              <a:t>坨</a:t>
            </a:r>
            <a:r>
              <a:rPr lang="en-US" altLang="zh-CN" smtClean="0"/>
              <a:t>), b = 2(</a:t>
            </a:r>
            <a:r>
              <a:rPr lang="zh-CN" altLang="en-US" smtClean="0"/>
              <a:t>通道</a:t>
            </a:r>
            <a:r>
              <a:rPr lang="en-US" altLang="zh-CN" smtClean="0"/>
              <a:t>), c = 3(</a:t>
            </a:r>
            <a:r>
              <a:rPr lang="zh-CN" altLang="en-US"/>
              <a:t>行</a:t>
            </a:r>
            <a:r>
              <a:rPr lang="en-US" altLang="zh-CN" smtClean="0"/>
              <a:t>), d = 2(</a:t>
            </a:r>
            <a:r>
              <a:rPr lang="zh-CN" altLang="en-US" smtClean="0"/>
              <a:t>列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索引 </a:t>
            </a:r>
            <a:r>
              <a:rPr lang="en-US" altLang="zh-CN" smtClean="0"/>
              <a:t>u = 1, v = 1, w = 2, x = 1</a:t>
            </a:r>
          </a:p>
          <a:p>
            <a:endParaRPr lang="en-US" altLang="zh-CN"/>
          </a:p>
          <a:p>
            <a:r>
              <a:rPr lang="en-US" altLang="zh-CN" smtClean="0"/>
              <a:t>position = ((u * b + v) * c + w) * d + x = (3 * 3 + 2) * 2 + 1 = 23</a:t>
            </a:r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785786" y="1285860"/>
            <a:ext cx="2857520" cy="1285884"/>
            <a:chOff x="2000232" y="1928802"/>
            <a:chExt cx="2857520" cy="1285884"/>
          </a:xfrm>
        </p:grpSpPr>
        <p:sp>
          <p:nvSpPr>
            <p:cNvPr id="34" name="矩形 33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1357290" y="1857364"/>
            <a:ext cx="2857520" cy="1285884"/>
            <a:chOff x="2000232" y="1928802"/>
            <a:chExt cx="2857520" cy="1285884"/>
          </a:xfrm>
        </p:grpSpPr>
        <p:sp>
          <p:nvSpPr>
            <p:cNvPr id="41" name="矩形 40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9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10</a:t>
              </a: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11</a:t>
              </a:r>
              <a:endParaRPr lang="zh-CN" altLang="en-US"/>
            </a:p>
          </p:txBody>
        </p:sp>
      </p:grpSp>
      <p:grpSp>
        <p:nvGrpSpPr>
          <p:cNvPr id="17" name="组合 32"/>
          <p:cNvGrpSpPr/>
          <p:nvPr/>
        </p:nvGrpSpPr>
        <p:grpSpPr>
          <a:xfrm>
            <a:off x="4929190" y="1285860"/>
            <a:ext cx="2857520" cy="1285884"/>
            <a:chOff x="2000232" y="1928802"/>
            <a:chExt cx="2857520" cy="1285884"/>
          </a:xfrm>
        </p:grpSpPr>
        <p:sp>
          <p:nvSpPr>
            <p:cNvPr id="18" name="矩形 17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12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13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14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15</a:t>
              </a: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16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17</a:t>
              </a:r>
              <a:endParaRPr lang="zh-CN" altLang="en-US"/>
            </a:p>
          </p:txBody>
        </p:sp>
      </p:grpSp>
      <p:grpSp>
        <p:nvGrpSpPr>
          <p:cNvPr id="24" name="组合 39"/>
          <p:cNvGrpSpPr/>
          <p:nvPr/>
        </p:nvGrpSpPr>
        <p:grpSpPr>
          <a:xfrm>
            <a:off x="5643570" y="1928802"/>
            <a:ext cx="2857520" cy="1285884"/>
            <a:chOff x="2000232" y="1928802"/>
            <a:chExt cx="2857520" cy="1285884"/>
          </a:xfrm>
        </p:grpSpPr>
        <p:sp>
          <p:nvSpPr>
            <p:cNvPr id="25" name="矩形 24"/>
            <p:cNvSpPr/>
            <p:nvPr/>
          </p:nvSpPr>
          <p:spPr>
            <a:xfrm>
              <a:off x="200023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18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428992" y="1928802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19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0023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20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28992" y="2357430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21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00232" y="2786058"/>
              <a:ext cx="142876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22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28992" y="278605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23</a:t>
              </a:r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7167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第一坨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9388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第二坨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0100" y="4286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考虑四维情况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全屏显示(4:3)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</cp:revision>
  <dcterms:created xsi:type="dcterms:W3CDTF">2021-03-08T07:50:49Z</dcterms:created>
  <dcterms:modified xsi:type="dcterms:W3CDTF">2021-03-08T08:08:03Z</dcterms:modified>
</cp:coreProperties>
</file>