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9db4e76d0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9db4e76d0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9db4e76d0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9db4e76d0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9db4e76d0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9db4e76d0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9db4e76d0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9db4e76d0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9ecabd47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9ecabd47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9ecabd47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9ecabd47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9db4e76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9db4e76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9db4e76d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9db4e76d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ecabd4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ecabd4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9ecabd47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9ecabd47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9ecabd47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9ecabd47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9ecabd47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9ecabd47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fb462a16cc443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fb462a16cc443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fb462a16cc443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fb462a16cc443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9db4e76d0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9db4e76d0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19.png"/><Relationship Id="rId5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gif"/><Relationship Id="rId4" Type="http://schemas.openxmlformats.org/officeDocument/2006/relationships/image" Target="../media/image11.jpg"/><Relationship Id="rId5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5WXVJ1A0k6Q" TargetMode="External"/><Relationship Id="rId4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rxiv.org/abs/1312.5602" TargetMode="External"/><Relationship Id="rId4" Type="http://schemas.openxmlformats.org/officeDocument/2006/relationships/hyperlink" Target="https://adeshpande3.github.io/A-Beginner%27s-Guide-To-Understanding-Convolutional-Neural-Networks-Part-2/" TargetMode="External"/><Relationship Id="rId5" Type="http://schemas.openxmlformats.org/officeDocument/2006/relationships/hyperlink" Target="https://towardsdatascience.com/using-deep-q-learning-in-fifa-18-to-perfect-the-art-of-free-kicks-f2e4e979ee66" TargetMode="External"/><Relationship Id="rId6" Type="http://schemas.openxmlformats.org/officeDocument/2006/relationships/hyperlink" Target="https://www.youtube.com/watch?v=5WXVJ1A0k6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13" y="0"/>
            <a:ext cx="68579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8700"/>
            <a:ext cx="8839200" cy="162702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2401575" y="3433700"/>
            <a:ext cx="17307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12121"/>
                </a:solidFill>
                <a:highlight>
                  <a:srgbClr val="FFFFFF"/>
                </a:highlight>
              </a:rPr>
              <a:t>Ponto A</a:t>
            </a:r>
            <a:endParaRPr b="1" sz="1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</a:rPr>
              <a:t>A estimativa de recompensa</a:t>
            </a: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</a:rPr>
              <a:t> salta após um inimigo aparecer à esquerda da tela</a:t>
            </a:r>
            <a:endParaRPr sz="11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4571513" y="3433700"/>
            <a:ext cx="1730700" cy="16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12121"/>
                </a:solidFill>
                <a:highlight>
                  <a:srgbClr val="FFFFFF"/>
                </a:highlight>
              </a:rPr>
              <a:t>Ponto B</a:t>
            </a:r>
            <a:endParaRPr b="1" sz="1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</a:rPr>
              <a:t>A estimativa de recompensa atinge o pico quando um torpedo está prestes a atingir o</a:t>
            </a:r>
            <a:br>
              <a:rPr lang="en" sz="1100">
                <a:solidFill>
                  <a:srgbClr val="21212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</a:rPr>
              <a:t>inimigo</a:t>
            </a:r>
            <a:endParaRPr sz="1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741450" y="3400375"/>
            <a:ext cx="17307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12121"/>
                </a:solidFill>
                <a:highlight>
                  <a:srgbClr val="FFFFFF"/>
                </a:highlight>
              </a:rPr>
              <a:t>Ponto C</a:t>
            </a:r>
            <a:endParaRPr b="1" sz="1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</a:rPr>
              <a:t>A estimativa de recompensa</a:t>
            </a: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</a:rPr>
              <a:t>cai para aproximadamente seu valor original depois que o inimigo desaparece</a:t>
            </a:r>
            <a:endParaRPr sz="1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Estimativa de recompensa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725" y="1980900"/>
            <a:ext cx="1771825" cy="23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100" y="1980900"/>
            <a:ext cx="3649974" cy="232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1433832" y="4366275"/>
            <a:ext cx="5796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Pong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6385138" y="4435900"/>
            <a:ext cx="10179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Seaquest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478875" y="4435900"/>
            <a:ext cx="7209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Enduro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4850" y="1980900"/>
            <a:ext cx="2008949" cy="232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Jogos testados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00" y="2006025"/>
            <a:ext cx="206692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628913" y="4400225"/>
            <a:ext cx="13089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Space Invaders</a:t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3800" y="2006025"/>
            <a:ext cx="314961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3661550" y="4400225"/>
            <a:ext cx="8541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Q-bert</a:t>
            </a:r>
            <a:endParaRPr/>
          </a:p>
        </p:txBody>
      </p:sp>
      <p:sp>
        <p:nvSpPr>
          <p:cNvPr id="172" name="Google Shape;17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Jogos testados</a:t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0375" y="2006029"/>
            <a:ext cx="3149657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6966550" y="4400213"/>
            <a:ext cx="10179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Breakout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2675"/>
            <a:ext cx="8839203" cy="1629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47150"/>
            <a:ext cx="8792823" cy="85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Comparativo de performance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code was implemented by Nathan Sprague and can be downloaded from here: https://github.com/spragunr/deep_q_rl&#10;&#10;It follows the paper &quot;Playing Atari with Deep Reinforcement Learning&quot; by Volodymyr Mnih, Koray Kavukcuoglu, David Silver, Alex Graves, Ioannis Antonoglou, Daan Wierstra and Martin Riedmiller that you can get from http://arxiv.org/abs/1312.5602" id="186" name="Google Shape;186;p26" title="Deep Q network learning to play Seaques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729450" y="2078875"/>
            <a:ext cx="7688700" cy="28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A1A1A"/>
                </a:solidFill>
              </a:rPr>
              <a:t>Artigo: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https://arxiv.org/abs/1312.5602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Explicação do </a:t>
            </a:r>
            <a:r>
              <a:rPr b="1" lang="en">
                <a:solidFill>
                  <a:srgbClr val="000000"/>
                </a:solidFill>
              </a:rPr>
              <a:t>hidden layer </a:t>
            </a:r>
            <a:r>
              <a:rPr b="1" lang="en">
                <a:solidFill>
                  <a:srgbClr val="000000"/>
                </a:solidFill>
              </a:rPr>
              <a:t>convolutional</a:t>
            </a:r>
            <a:r>
              <a:rPr b="1" lang="en">
                <a:solidFill>
                  <a:srgbClr val="000000"/>
                </a:solidFill>
              </a:rPr>
              <a:t> com stride 4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https://adeshpande3.github.io/A-Beginner%27s-Guide-To-Understanding-Convolutional-Neural-Networks-Part-2/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Imagem Q-Learning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https://towardsdatascience.com/using-deep-q-learning-in-fifa-18-to-perfect-the-art-of-free-kicks-f2e4e979ee66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Vídeo do algoritmo em execução: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https://www.youtube.com/watch?v=5WXVJ1A0k6Q</a:t>
            </a:r>
            <a:endParaRPr b="1" sz="6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Atari 2600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4525200" cy="29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Resolução: 210 x 160 pixels.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Cor: Paleta de 8 bits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Processador: 1,19 mhz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Memória RAM: 128 bytes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700" y="1853850"/>
            <a:ext cx="4055474" cy="30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é o nosso </a:t>
            </a:r>
            <a:r>
              <a:rPr lang="en"/>
              <a:t>raciocínio</a:t>
            </a:r>
            <a:r>
              <a:rPr lang="en"/>
              <a:t> para jogar?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4525200" cy="29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Métricas de Avaliação: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Ganhar;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Perder;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Aprendizado: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Técnicas de Jogo;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Errar menos;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232" y="1953450"/>
            <a:ext cx="4055468" cy="30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possível jogar utilizando IA?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Playing Atari with Deep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Reinforcement Learning</a:t>
            </a:r>
            <a:endParaRPr sz="360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600" y="2981125"/>
            <a:ext cx="3300750" cy="19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729450" y="2620925"/>
            <a:ext cx="65283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Volodymyr Mnih, Koray Kavukcuoglu, David Silver, Alex Graves,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Ioannis Antonoglou, Daan Wierstra, Martin Riedmiller </a:t>
            </a:r>
            <a:endParaRPr/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840825" y="3813425"/>
            <a:ext cx="37242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RA331163 - Ariel Rodrigues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RA330648 - Duan Nunes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RA330720 - Jenifer Caroline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RA330985 - Juliana Fatima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Pré-processamento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1850275"/>
            <a:ext cx="3717900" cy="29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Dividir para conquistar!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Captura de Frames dos Jogos;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Converter para escala de cinza;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210x160 para 110 x 84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ROI de 84 x 84;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Utilização em GPU de convolução 2D, espera como entrada uma matriz quadrada.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Junção dos 4 últimos frames;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Resultando uma Imagens 84 x 84 x 4 para input da Rede Neural!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325" y="1853850"/>
            <a:ext cx="3229824" cy="315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23799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 Neural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150" y="862200"/>
            <a:ext cx="5261049" cy="41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Q-Learning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600" y="1853850"/>
            <a:ext cx="6396108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>
            <p:ph type="title"/>
          </p:nvPr>
        </p:nvSpPr>
        <p:spPr>
          <a:xfrm>
            <a:off x="7390425" y="4385275"/>
            <a:ext cx="15564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Referência [2]</a:t>
            </a:r>
            <a:endParaRPr sz="600"/>
          </a:p>
        </p:txBody>
      </p:sp>
      <p:sp>
        <p:nvSpPr>
          <p:cNvPr id="134" name="Google Shape;134;p20"/>
          <p:cNvSpPr txBox="1"/>
          <p:nvPr/>
        </p:nvSpPr>
        <p:spPr>
          <a:xfrm>
            <a:off x="7465000" y="2558413"/>
            <a:ext cx="15564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</a:rPr>
              <a:t>A m</a:t>
            </a: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</a:rPr>
              <a:t>étrica de avaliação é a recompensa total recebida em um episódio ou jogo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514450" y="3573900"/>
            <a:ext cx="39402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</a:rPr>
              <a:t>Evolução da métrica de recompensa total média durante o treinamento nos jogos Seaquest e Br</a:t>
            </a: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</a:rPr>
              <a:t>eakout</a:t>
            </a:r>
            <a:endParaRPr sz="1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4949450" y="3588400"/>
            <a:ext cx="3940200" cy="14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</a:rPr>
              <a:t>Evolução da média do valor da ação (função Q), que fornece uma estimativa da recompensa recebida pelo agente em qualquer estado dado.</a:t>
            </a:r>
            <a:endParaRPr sz="1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29845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Char char="-"/>
            </a:pP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</a:rPr>
              <a:t>Mostra que o método é capaz de treinar de maneira estável  grandes redes neurais usando aprendizado por reforço e gradiente descendente estocástico.</a:t>
            </a:r>
            <a:endParaRPr sz="1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75" y="1921800"/>
            <a:ext cx="4341499" cy="16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675" y="1946600"/>
            <a:ext cx="4212185" cy="16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Treinamento e estabilidade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