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4" r:id="rId3"/>
    <p:sldId id="275" r:id="rId4"/>
    <p:sldId id="288" r:id="rId5"/>
    <p:sldId id="295" r:id="rId6"/>
    <p:sldId id="289" r:id="rId7"/>
    <p:sldId id="281" r:id="rId8"/>
    <p:sldId id="290" r:id="rId9"/>
    <p:sldId id="291" r:id="rId10"/>
    <p:sldId id="292" r:id="rId11"/>
    <p:sldId id="268" r:id="rId12"/>
    <p:sldId id="293" r:id="rId13"/>
    <p:sldId id="294" r:id="rId14"/>
    <p:sldId id="296" r:id="rId15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swald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57956F-EE33-4458-8ED4-578B85600CCC}">
  <a:tblStyle styleId="{0557956F-EE33-4458-8ED4-578B85600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4692"/>
  </p:normalViewPr>
  <p:slideViewPr>
    <p:cSldViewPr snapToGrid="0">
      <p:cViewPr varScale="1">
        <p:scale>
          <a:sx n="175" d="100"/>
          <a:sy n="175" d="100"/>
        </p:scale>
        <p:origin x="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52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23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0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2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4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Modelos de Inteligência Artificial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Nov</a:t>
            </a:r>
            <a:r>
              <a:rPr lang="pt-BR" dirty="0"/>
              <a:t> 2018</a:t>
            </a:r>
            <a:endParaRPr dirty="0"/>
          </a:p>
        </p:txBody>
      </p:sp>
      <p:sp>
        <p:nvSpPr>
          <p:cNvPr id="5" name="Google Shape;101;p18">
            <a:extLst>
              <a:ext uri="{FF2B5EF4-FFF2-40B4-BE49-F238E27FC236}">
                <a16:creationId xmlns:a16="http://schemas.microsoft.com/office/drawing/2014/main" id="{406320CF-FDB5-074E-AB27-B94C1363475E}"/>
              </a:ext>
            </a:extLst>
          </p:cNvPr>
          <p:cNvSpPr txBox="1">
            <a:spLocks/>
          </p:cNvSpPr>
          <p:nvPr/>
        </p:nvSpPr>
        <p:spPr>
          <a:xfrm>
            <a:off x="6922958" y="3987066"/>
            <a:ext cx="2221042" cy="11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Ariel Rodrigues – RA331163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Duan Nunes – RA330648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Jenifer Caroline – RA330720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Juliana Fatima – RA330985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839968"/>
            <a:ext cx="7460700" cy="205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Implementação: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O resultado disso é conhecer melhor seus clientes e descobrir regras de associação, com base em preferências de doces e compras de cada cliente. Agora, é possível oferecer descontos e ofertas direcionadas, além de recomendar um doce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para quem compra o doce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Y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Algoritmo: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Apriori</a:t>
            </a:r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122980-BFF1-4B4D-B883-C5DB9CBA1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68862"/>
              </p:ext>
            </p:extLst>
          </p:nvPr>
        </p:nvGraphicFramePr>
        <p:xfrm>
          <a:off x="1954893" y="2773589"/>
          <a:ext cx="5817507" cy="1924884"/>
        </p:xfrm>
        <a:graphic>
          <a:graphicData uri="http://schemas.openxmlformats.org/drawingml/2006/table">
            <a:tbl>
              <a:tblPr/>
              <a:tblGrid>
                <a:gridCol w="2885621">
                  <a:extLst>
                    <a:ext uri="{9D8B030D-6E8A-4147-A177-3AD203B41FA5}">
                      <a16:colId xmlns:a16="http://schemas.microsoft.com/office/drawing/2014/main" val="2062086455"/>
                    </a:ext>
                  </a:extLst>
                </a:gridCol>
                <a:gridCol w="945567">
                  <a:extLst>
                    <a:ext uri="{9D8B030D-6E8A-4147-A177-3AD203B41FA5}">
                      <a16:colId xmlns:a16="http://schemas.microsoft.com/office/drawing/2014/main" val="2814005919"/>
                    </a:ext>
                  </a:extLst>
                </a:gridCol>
                <a:gridCol w="1986319">
                  <a:extLst>
                    <a:ext uri="{9D8B030D-6E8A-4147-A177-3AD203B41FA5}">
                      <a16:colId xmlns:a16="http://schemas.microsoft.com/office/drawing/2014/main" val="3581942070"/>
                    </a:ext>
                  </a:extLst>
                </a:gridCol>
              </a:tblGrid>
              <a:tr h="221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Itens comprados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Gosto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Recomendação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27067"/>
                  </a:ext>
                </a:extLst>
              </a:tr>
              <a:tr h="22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 de Cenoura com Chocolate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Ameixas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75905"/>
                  </a:ext>
                </a:extLst>
              </a:tr>
              <a:tr h="22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 de Banana, Pudim de Maça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Morango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 de Doce de Leite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99502"/>
                  </a:ext>
                </a:extLst>
              </a:tr>
              <a:tr h="22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 de Frutas Vermelhas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Doce de Leite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 de Abacaxi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05904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 de Ameixas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 de Cenoura com Chocolate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65040"/>
                  </a:ext>
                </a:extLst>
              </a:tr>
              <a:tr h="22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 de Doce de Leite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Morango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 de Maça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07024"/>
                  </a:ext>
                </a:extLst>
              </a:tr>
              <a:tr h="408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 de Fubá, Bolo de Cenoura, Bolo de Abacaxi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Doce de Leite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Morango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04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2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2748" y="2216032"/>
            <a:ext cx="7450101" cy="711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dirty="0"/>
              <a:t>Sem necessidade de IA</a:t>
            </a:r>
          </a:p>
        </p:txBody>
      </p:sp>
    </p:spTree>
    <p:extLst>
      <p:ext uri="{BB962C8B-B14F-4D97-AF65-F5344CB8AC3E}">
        <p14:creationId xmlns:p14="http://schemas.microsoft.com/office/powerpoint/2010/main" val="1085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Inteligência</a:t>
            </a:r>
            <a:r>
              <a:rPr lang="en-US" dirty="0"/>
              <a:t> Artificial</a:t>
            </a:r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1009913"/>
            <a:ext cx="7460700" cy="312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Problema: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Sua empresa de doces está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bombando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graças a suas técnicas de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Machine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Learning!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Dinheiro entrando e saindo, mas chegou a hora de pagar os impostos... Como controlar isso?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Solução: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Para garantir que isso seja controlado da melhor forma possível, é necessário um sistema que a cada venda calcule cada um dos tributos e que ao final do mês já tenha esses valores computados, para então pagar os impostos e não ter problemas com o governo.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Nesta situação, estamos realizando procedimentos de transação, complexos devido a quantidade de impostos que devemos pagar (funcionários, aluguel,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), mas que se trata de algo mecânico, em que uma IA não seria útil.</a:t>
            </a:r>
          </a:p>
        </p:txBody>
      </p:sp>
    </p:spTree>
    <p:extLst>
      <p:ext uri="{BB962C8B-B14F-4D97-AF65-F5344CB8AC3E}">
        <p14:creationId xmlns:p14="http://schemas.microsoft.com/office/powerpoint/2010/main" val="40449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2748" y="2216032"/>
            <a:ext cx="7450101" cy="711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2725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42748" y="2216032"/>
            <a:ext cx="7450101" cy="711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/>
              <a:t>Fim</a:t>
            </a:r>
            <a:endParaRPr lang="pt-BR" sz="4200" b="1" dirty="0"/>
          </a:p>
        </p:txBody>
      </p:sp>
    </p:spTree>
    <p:extLst>
      <p:ext uri="{BB962C8B-B14F-4D97-AF65-F5344CB8AC3E}">
        <p14:creationId xmlns:p14="http://schemas.microsoft.com/office/powerpoint/2010/main" val="23246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501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dirty="0"/>
              <a:t>Supervisionado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22541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544286"/>
            <a:ext cx="7460700" cy="40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Problema: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Você está pensando em abrir uma confeitaria e precisa de receitas de sobremesa para iniciar seu negócio.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Para isso você decide criar uma base de dados com dois tipos de sobremesa: Bolos e Pudins, através de um algoritmo que entra em sites, pega o conteúdo e salva em disco em formato texto. 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Após alguns dias o volume dos dados está alto, o que torna inviável abrir cada documento e identifica-lo manualmente. 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Neste momento você ainda não sabe o que fazer, mas sabe que precisa identificar esses documentos para consultar em um futuro próximo. </a:t>
            </a:r>
          </a:p>
        </p:txBody>
      </p:sp>
    </p:spTree>
    <p:extLst>
      <p:ext uri="{BB962C8B-B14F-4D97-AF65-F5344CB8AC3E}">
        <p14:creationId xmlns:p14="http://schemas.microsoft.com/office/powerpoint/2010/main" val="3290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1335733"/>
            <a:ext cx="7460700" cy="24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Solução: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Através de um algoritmo de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Machine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Learning supervisionado você pode classificar estes arquivos.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Você coleta alguns documentos e os classifica manualmente, os separando em uma planilha do Excel, informando o nome do arquivo e sua classificação. 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Com isso você espera que seu processo seja automatizado.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14896B-6E0A-714E-A896-7D0DB8D4D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1869"/>
              </p:ext>
            </p:extLst>
          </p:nvPr>
        </p:nvGraphicFramePr>
        <p:xfrm>
          <a:off x="413299" y="2940504"/>
          <a:ext cx="1651000" cy="609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359475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9661483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605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bolo_1.txt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2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pudim_1.txt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pudim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5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1148354"/>
            <a:ext cx="7460700" cy="228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Solução: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O algoritmo não compreende palavras, sendo necessário um tratamento para representa-las de uma forma matricial, colocando as palavras como colunas. Cada linha da matriz representa uma receita, e os valores são a quantidade de vezes que cada palavra aparece naquela receita.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Dessa forma o modelo matemático consegue tratar os textos e aprender como separar cada classe.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Algoritmo: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Count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Vectorizer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Resultado: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F25A4-77D0-AA4E-BC4C-98A0B22B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3269725"/>
            <a:ext cx="5727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63B031-F690-3148-8ACF-D8B42D780556}"/>
              </a:ext>
            </a:extLst>
          </p:cNvPr>
          <p:cNvSpPr/>
          <p:nvPr/>
        </p:nvSpPr>
        <p:spPr>
          <a:xfrm>
            <a:off x="4384222" y="2514599"/>
            <a:ext cx="3094264" cy="258535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1438416"/>
            <a:ext cx="7460700" cy="419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Implementação: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Considerando que as receitas possuem alguns ingredientes e alguns modos de preparo distintos, você decide utilizar um algoritmo baseado em probabilidade. Desta forma, dado algumas informações na receita você consegue calcular a probabilidade de ser um pudim ou um bolo, sem saber a sobremesa.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Algoritmo: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Naive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Bayes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Multinomial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com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StopWords</a:t>
            </a:r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Resultado: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30 receitas separados e classificados.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80% (24 receitas) para treinamento.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20% (6 receitas) para teste.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83,3% de acerto nos testes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7D018-E854-B14A-B5FF-AB10406F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1843"/>
            <a:ext cx="2650189" cy="23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501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dirty="0"/>
              <a:t>Não-Supervisionado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29990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916125"/>
            <a:ext cx="7460700" cy="273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Problema: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Você já tem sua confeitaria a mais de um ano, e durante esse tempo coletou dados dos mais variados sobre seus clientes, como nome, preferência de doces, quanto gastou em média, entre outros.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Sua receita está fluindo, suas contas estão pagas, mas entende que é necessário aumentar suas vendas de alguma maneira.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Você já possui dados, mas tenta descobrir alguma maneira de entender melhor seus clientes para que sua receita aumente e seus clientes fiquem mais satisfeitos. </a:t>
            </a:r>
          </a:p>
        </p:txBody>
      </p:sp>
    </p:spTree>
    <p:extLst>
      <p:ext uri="{BB962C8B-B14F-4D97-AF65-F5344CB8AC3E}">
        <p14:creationId xmlns:p14="http://schemas.microsoft.com/office/powerpoint/2010/main" val="15664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0B0-43FD-7B43-8C96-9849EF8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Supervisionado</a:t>
            </a:r>
            <a:endParaRPr lang="en-US" dirty="0"/>
          </a:p>
        </p:txBody>
      </p:sp>
      <p:sp>
        <p:nvSpPr>
          <p:cNvPr id="15" name="Google Shape;101;p18">
            <a:extLst>
              <a:ext uri="{FF2B5EF4-FFF2-40B4-BE49-F238E27FC236}">
                <a16:creationId xmlns:a16="http://schemas.microsoft.com/office/drawing/2014/main" id="{2047C835-FB7B-2043-8C2D-042899852B56}"/>
              </a:ext>
            </a:extLst>
          </p:cNvPr>
          <p:cNvSpPr txBox="1">
            <a:spLocks/>
          </p:cNvSpPr>
          <p:nvPr/>
        </p:nvSpPr>
        <p:spPr>
          <a:xfrm>
            <a:off x="311700" y="869261"/>
            <a:ext cx="7460700" cy="28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Solução: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Ciente de que é possível maximizar suas vendas de alguma maneira, você começa a procurar uma solução que utilize seus dados e te entregue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</a:rPr>
              <a:t>insights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Dessa vez você, através de um algoritmo de </a:t>
            </a:r>
            <a:r>
              <a:rPr lang="pt-BR" sz="1800" dirty="0" err="1">
                <a:solidFill>
                  <a:schemeClr val="tx1">
                    <a:lumMod val="75000"/>
                  </a:schemeClr>
                </a:solidFill>
              </a:rPr>
              <a:t>Machine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Learning não-supervisionado, realiza uma mineração em seus dados para descoberta de conhecimento.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Você espera que suas vendas sejam maximizadas através dessa técnica.</a:t>
            </a:r>
          </a:p>
          <a:p>
            <a:pPr algn="l"/>
            <a:endParaRPr lang="pt-BR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{B87A72D1-1DDC-ED4E-AFF8-9617037BDAB9}tf16401369</Template>
  <TotalTime>11341</TotalTime>
  <Words>781</Words>
  <Application>Microsoft Macintosh PowerPoint</Application>
  <PresentationFormat>On-screen Show (16:9)</PresentationFormat>
  <Paragraphs>116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Average</vt:lpstr>
      <vt:lpstr>Calibri</vt:lpstr>
      <vt:lpstr>Oswald</vt:lpstr>
      <vt:lpstr>Arial</vt:lpstr>
      <vt:lpstr>Slate</vt:lpstr>
      <vt:lpstr>Modelos de Inteligência Artificial</vt:lpstr>
      <vt:lpstr>Supervisionado</vt:lpstr>
      <vt:lpstr>Supervisionado</vt:lpstr>
      <vt:lpstr>Supervisionado</vt:lpstr>
      <vt:lpstr>Supervisionado</vt:lpstr>
      <vt:lpstr>Supervisionado</vt:lpstr>
      <vt:lpstr>Não-Supervisionado</vt:lpstr>
      <vt:lpstr>Não Supervisionado</vt:lpstr>
      <vt:lpstr>Não Supervisionado</vt:lpstr>
      <vt:lpstr>Não Supervisionado</vt:lpstr>
      <vt:lpstr>Sem necessidade de IA</vt:lpstr>
      <vt:lpstr>Sem Inteligência Artificial</vt:lpstr>
      <vt:lpstr>Dúvidas?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cp:lastModifiedBy>DUAN Silva</cp:lastModifiedBy>
  <cp:revision>116</cp:revision>
  <dcterms:modified xsi:type="dcterms:W3CDTF">2018-11-03T22:03:30Z</dcterms:modified>
</cp:coreProperties>
</file>