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4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AD2D-502B-455C-85A6-A142FD41A32E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8C8BE-C45B-4176-B7F8-86726E35E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2894527" y="296706"/>
            <a:ext cx="61722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/>
              <a:t>Nội dung ôn tập thi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idx="1"/>
          </p:nvPr>
        </p:nvSpPr>
        <p:spPr>
          <a:xfrm>
            <a:off x="1905000" y="1219201"/>
            <a:ext cx="9157952" cy="50260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/>
              <a:t>- CÀI ĐẶT RÀNG BUỘC TRIGGER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/>
              <a:t>- </a:t>
            </a:r>
            <a:r>
              <a:rPr lang="vi-VN" altLang="en-US" b="1" dirty="0"/>
              <a:t>TỐI </a:t>
            </a:r>
            <a:r>
              <a:rPr lang="en-US" altLang="en-US" b="1" dirty="0"/>
              <a:t>Ư</a:t>
            </a:r>
            <a:r>
              <a:rPr lang="vi-VN" altLang="en-US" b="1" dirty="0"/>
              <a:t>U TRUY VẤN</a:t>
            </a:r>
            <a:r>
              <a:rPr lang="en-US" altLang="en-US" b="1" dirty="0"/>
              <a:t>/ TÍNH CHI PHÍ TRUY XUẤT-LƯU TRỮ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/>
              <a:t>- </a:t>
            </a:r>
            <a:r>
              <a:rPr lang="vi-VN" altLang="en-US" b="1" dirty="0"/>
              <a:t>LẬP TRÌNH VỚI CURSORS</a:t>
            </a:r>
            <a:r>
              <a:rPr lang="en-US" altLang="en-US" b="1" dirty="0"/>
              <a:t>/STORE PROCEDURE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/>
              <a:t>- </a:t>
            </a:r>
            <a:r>
              <a:rPr lang="vi-VN" altLang="en-US" b="1" dirty="0"/>
              <a:t>XỬ LÝ TRUY XUẤT ĐỒNG THỜI</a:t>
            </a:r>
            <a:r>
              <a:rPr lang="en-US" altLang="en-US" b="1" dirty="0"/>
              <a:t> TRANSACTION</a:t>
            </a:r>
          </a:p>
        </p:txBody>
      </p:sp>
    </p:spTree>
    <p:extLst>
      <p:ext uri="{BB962C8B-B14F-4D97-AF65-F5344CB8AC3E}">
        <p14:creationId xmlns:p14="http://schemas.microsoft.com/office/powerpoint/2010/main" val="59782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Nội dung ôn tập thi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ôn tập thi</dc:title>
  <dc:creator>Minh Triet</dc:creator>
  <cp:lastModifiedBy>Minh Triet</cp:lastModifiedBy>
  <cp:revision>2</cp:revision>
  <dcterms:created xsi:type="dcterms:W3CDTF">2014-11-24T00:20:29Z</dcterms:created>
  <dcterms:modified xsi:type="dcterms:W3CDTF">2016-11-25T02:21:12Z</dcterms:modified>
</cp:coreProperties>
</file>