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30"/>
  </p:notesMasterIdLst>
  <p:handoutMasterIdLst>
    <p:handoutMasterId r:id="rId31"/>
  </p:handoutMasterIdLst>
  <p:sldIdLst>
    <p:sldId id="265" r:id="rId5"/>
    <p:sldId id="261" r:id="rId6"/>
    <p:sldId id="266" r:id="rId7"/>
    <p:sldId id="29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90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84259" autoAdjust="0"/>
  </p:normalViewPr>
  <p:slideViewPr>
    <p:cSldViewPr>
      <p:cViewPr varScale="1">
        <p:scale>
          <a:sx n="93" d="100"/>
          <a:sy n="93" d="100"/>
        </p:scale>
        <p:origin x="274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2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hyperlink" Target="https://developer.nest.com/" TargetMode="External"/><Relationship Id="rId6" Type="http://schemas.openxmlformats.org/officeDocument/2006/relationships/hyperlink" Target="http://www.developers.meethue.com/" TargetMode="External"/><Relationship Id="rId7" Type="http://schemas.openxmlformats.org/officeDocument/2006/relationships/hyperlink" Target="https://cylonjs.com/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smtClean="0"/>
              <a:t>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January 5,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Example: 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AirBNB</a:t>
            </a:r>
            <a:r>
              <a:rPr lang="en-US" sz="2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://www.developers.meethue.com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HueCraft</a:t>
            </a:r>
            <a:r>
              <a:rPr lang="en-US" b="1" dirty="0" smtClean="0"/>
              <a:t>: </a:t>
            </a:r>
            <a:r>
              <a:rPr lang="en-US" dirty="0" smtClean="0"/>
              <a:t>https</a:t>
            </a:r>
            <a:r>
              <a:rPr lang="en-US" dirty="0"/>
              <a:t>://www.youtube.com/watch?v=ovYORLkO5bQ</a:t>
            </a:r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Objectives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2"/>
            <a:ext cx="8583814" cy="4855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To solidify understanding of APIs, JSONs, and their roles in full-stack web </a:t>
            </a:r>
            <a:r>
              <a:rPr lang="en-US" sz="3600" dirty="0" smtClean="0"/>
              <a:t>development</a:t>
            </a:r>
          </a:p>
          <a:p>
            <a:endParaRPr lang="en-US" sz="3600" dirty="0"/>
          </a:p>
          <a:p>
            <a:r>
              <a:rPr lang="en-US" sz="3600" dirty="0"/>
              <a:t>To increase comfort working with APIs and AJAX calls in data-rich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“Full-Stack” Development</a:t>
            </a:r>
            <a:endParaRPr lang="en-US" dirty="0"/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/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/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/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</TotalTime>
  <Words>459</Words>
  <Application>Microsoft Macintosh PowerPoint</Application>
  <PresentationFormat>On-screen Show (4:3)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Roboto</vt:lpstr>
      <vt:lpstr>Arial</vt:lpstr>
      <vt:lpstr>Calibri Light</vt:lpstr>
      <vt:lpstr>Calibri</vt:lpstr>
      <vt:lpstr>UCF - Theme</vt:lpstr>
      <vt:lpstr>Rutgers - Theme</vt:lpstr>
      <vt:lpstr>UTAustin</vt:lpstr>
      <vt:lpstr>Unbranded</vt:lpstr>
      <vt:lpstr>AJAX and APIs</vt:lpstr>
      <vt:lpstr>Todays Objectives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Kevin Fauth</cp:lastModifiedBy>
  <cp:revision>1363</cp:revision>
  <cp:lastPrinted>2016-01-30T16:23:56Z</cp:lastPrinted>
  <dcterms:created xsi:type="dcterms:W3CDTF">2015-01-20T17:19:00Z</dcterms:created>
  <dcterms:modified xsi:type="dcterms:W3CDTF">2017-01-05T20:32:13Z</dcterms:modified>
</cp:coreProperties>
</file>