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0" r:id="rId6"/>
    <p:sldId id="264" r:id="rId7"/>
    <p:sldId id="261" r:id="rId8"/>
    <p:sldId id="263" r:id="rId9"/>
    <p:sldId id="265" r:id="rId10"/>
    <p:sldId id="259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链路负载均衡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基于</a:t>
            </a:r>
            <a:r>
              <a:rPr lang="en-US" altLang="zh-CN" sz="2400"/>
              <a:t>floodlight</a:t>
            </a:r>
            <a:r>
              <a:rPr lang="zh-CN" altLang="en-US" sz="2400"/>
              <a:t>控制器及其提供的</a:t>
            </a:r>
            <a:r>
              <a:rPr lang="en-US" altLang="zh-CN" sz="2400"/>
              <a:t>RESTful API</a:t>
            </a:r>
            <a:endParaRPr lang="en-US" altLang="zh-CN" sz="2400"/>
          </a:p>
          <a:p>
            <a:r>
              <a:rPr lang="en-US" altLang="zh-CN" sz="2400"/>
              <a:t>floodlight</a:t>
            </a:r>
            <a:r>
              <a:rPr lang="zh-CN" altLang="en-US" sz="2400"/>
              <a:t>的</a:t>
            </a:r>
            <a:r>
              <a:rPr lang="en-US" altLang="zh-CN" sz="2400"/>
              <a:t>Forwarding</a:t>
            </a:r>
            <a:r>
              <a:rPr lang="zh-CN" altLang="en-US" sz="2400"/>
              <a:t>模块提供了基础的三层路由功能</a:t>
            </a:r>
            <a:endParaRPr lang="zh-CN" altLang="en-US" sz="2400"/>
          </a:p>
          <a:p>
            <a:r>
              <a:rPr lang="zh-CN" altLang="en-US" sz="2400"/>
              <a:t>在</a:t>
            </a:r>
            <a:r>
              <a:rPr lang="en-US" altLang="zh-CN" sz="2400"/>
              <a:t>Forwarding</a:t>
            </a:r>
            <a:r>
              <a:rPr lang="zh-CN" altLang="en-US" sz="2400"/>
              <a:t>的基础上，通过使用</a:t>
            </a:r>
            <a:r>
              <a:rPr lang="en-US" altLang="zh-CN" sz="2400"/>
              <a:t>floodlight</a:t>
            </a:r>
            <a:r>
              <a:rPr lang="zh-CN" altLang="en-US" sz="2400"/>
              <a:t>的静态流表下发功能，修改路由线路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链路负载均衡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80210"/>
            <a:ext cx="10515600" cy="4351338"/>
          </a:xfrm>
        </p:spPr>
        <p:txBody>
          <a:bodyPr/>
          <a:p>
            <a:r>
              <a:rPr lang="zh-CN" altLang="en-US" sz="2400"/>
              <a:t>网络拓扑：两个网关之间有多条线路的简单模拟</a:t>
            </a:r>
            <a:endParaRPr lang="zh-CN" altLang="en-US" sz="2400"/>
          </a:p>
          <a:p>
            <a:r>
              <a:rPr lang="zh-CN" altLang="en-US" sz="2400"/>
              <a:t>通过设置中间链路的带宽为</a:t>
            </a:r>
            <a:r>
              <a:rPr lang="en-US" altLang="zh-CN" sz="2400"/>
              <a:t>10Mbps</a:t>
            </a:r>
            <a:r>
              <a:rPr lang="zh-CN" altLang="en-US" sz="2400"/>
              <a:t>，防止网关成为瓶颈</a:t>
            </a:r>
            <a:endParaRPr lang="zh-CN" altLang="en-US" sz="2400"/>
          </a:p>
        </p:txBody>
      </p:sp>
      <p:pic>
        <p:nvPicPr>
          <p:cNvPr id="6" name="图片 5" descr="top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2844165"/>
            <a:ext cx="852043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链路负载均衡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3705" y="633095"/>
            <a:ext cx="10515600" cy="4351338"/>
          </a:xfrm>
        </p:spPr>
        <p:txBody>
          <a:bodyPr/>
          <a:p>
            <a:pPr lvl="8"/>
            <a:r>
              <a:rPr lang="en-US" altLang="zh-CN" sz="2160"/>
              <a:t>Floodlight</a:t>
            </a:r>
            <a:r>
              <a:rPr lang="zh-CN" altLang="en-US" sz="2160"/>
              <a:t>的默认行为（启动负载均衡之前）</a:t>
            </a:r>
            <a:endParaRPr lang="zh-CN" altLang="en-US" sz="2160"/>
          </a:p>
        </p:txBody>
      </p:sp>
      <p:pic>
        <p:nvPicPr>
          <p:cNvPr id="4" name="图片 3" descr="ping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305" y="1176020"/>
            <a:ext cx="10058400" cy="5438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链路负载均衡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3705" y="633095"/>
            <a:ext cx="10515600" cy="4351338"/>
          </a:xfrm>
        </p:spPr>
        <p:txBody>
          <a:bodyPr/>
          <a:p>
            <a:pPr lvl="8"/>
            <a:r>
              <a:rPr lang="en-US" altLang="zh-CN" sz="2160"/>
              <a:t>Floodlight</a:t>
            </a:r>
            <a:r>
              <a:rPr lang="zh-CN" altLang="en-US" sz="2160"/>
              <a:t>的默认行为（启动负载均衡之前）</a:t>
            </a:r>
            <a:endParaRPr lang="zh-CN" altLang="en-US" sz="2160"/>
          </a:p>
        </p:txBody>
      </p:sp>
      <p:pic>
        <p:nvPicPr>
          <p:cNvPr id="5" name="图片 4" descr="iperf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1122680"/>
            <a:ext cx="10915015" cy="5838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链路负载均衡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80210"/>
            <a:ext cx="10515600" cy="4351338"/>
          </a:xfrm>
        </p:spPr>
        <p:txBody>
          <a:bodyPr/>
          <a:p>
            <a:r>
              <a:rPr lang="zh-CN" altLang="en-US" sz="2400"/>
              <a:t>整体方案：</a:t>
            </a:r>
            <a:endParaRPr lang="zh-CN" altLang="en-US" sz="2400"/>
          </a:p>
          <a:p>
            <a:r>
              <a:rPr lang="zh-CN" altLang="en-US" sz="2400"/>
              <a:t>使用</a:t>
            </a:r>
            <a:r>
              <a:rPr lang="en-US" altLang="zh-CN" sz="2400"/>
              <a:t>/wm/topology/links/json</a:t>
            </a:r>
            <a:r>
              <a:rPr lang="zh-CN" altLang="en-US" sz="2400"/>
              <a:t>来获得所有交换机互联的拓扑</a:t>
            </a:r>
            <a:endParaRPr lang="zh-CN" altLang="en-US" sz="2400"/>
          </a:p>
          <a:p>
            <a:r>
              <a:rPr lang="zh-CN" altLang="en-US" sz="2400"/>
              <a:t>使用</a:t>
            </a:r>
            <a:r>
              <a:rPr lang="en-US" altLang="zh-CN" sz="2400"/>
              <a:t>/wm/device/</a:t>
            </a:r>
            <a:r>
              <a:rPr lang="zh-CN" altLang="en-US" sz="2400"/>
              <a:t>获知交换机上连接了哪些主机</a:t>
            </a:r>
            <a:endParaRPr lang="zh-CN" altLang="en-US" sz="2400"/>
          </a:p>
          <a:p>
            <a:r>
              <a:rPr lang="zh-CN" altLang="en-US" sz="2400"/>
              <a:t>使用</a:t>
            </a:r>
            <a:r>
              <a:rPr lang="en-US" altLang="zh-CN" sz="2400"/>
              <a:t>/wm/staticflowpusher</a:t>
            </a:r>
            <a:r>
              <a:rPr lang="zh-CN" altLang="en-US" sz="2400"/>
              <a:t>来下发流表和删除流表</a:t>
            </a:r>
            <a:endParaRPr lang="zh-CN" altLang="en-US" sz="2400"/>
          </a:p>
          <a:p>
            <a:r>
              <a:rPr lang="zh-CN" altLang="en-US" sz="2400"/>
              <a:t>使用</a:t>
            </a:r>
            <a:r>
              <a:rPr lang="en-US" altLang="zh-CN" sz="2400"/>
              <a:t>/wm/statistics/bandwidth/&lt;switch-dpid&gt;/&lt;port-num&gt;/json</a:t>
            </a:r>
            <a:r>
              <a:rPr lang="zh-CN" altLang="en-US" sz="2400"/>
              <a:t>可以获得流量信息，不过使用中有一些问题</a:t>
            </a:r>
            <a:endParaRPr lang="zh-CN" altLang="en-US" sz="2400"/>
          </a:p>
          <a:p>
            <a:r>
              <a:rPr lang="zh-CN" altLang="en-US" sz="2400"/>
              <a:t>使用</a:t>
            </a:r>
            <a:r>
              <a:rPr lang="en-US" altLang="zh-CN" sz="2400"/>
              <a:t>python</a:t>
            </a:r>
            <a:r>
              <a:rPr lang="zh-CN" altLang="en-US" sz="2400"/>
              <a:t>来处理通过</a:t>
            </a:r>
            <a:r>
              <a:rPr lang="en-US" altLang="zh-CN" sz="2400"/>
              <a:t>RESTful API</a:t>
            </a:r>
            <a:r>
              <a:rPr lang="zh-CN" altLang="en-US" sz="2400"/>
              <a:t>获得的数据</a:t>
            </a:r>
            <a:endParaRPr lang="zh-CN" altLang="en-US" sz="2400"/>
          </a:p>
          <a:p>
            <a:r>
              <a:rPr lang="zh-CN" altLang="en-US" sz="2400"/>
              <a:t>每隔一段时间，删除掉以下发流表并重新运行，以适应网络动态变化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链路负载均衡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2700" y="415290"/>
            <a:ext cx="10515600" cy="4351338"/>
          </a:xfrm>
        </p:spPr>
        <p:txBody>
          <a:bodyPr/>
          <a:p>
            <a:r>
              <a:rPr lang="zh-CN" altLang="en-US" sz="2400"/>
              <a:t>开启负载均衡后：</a:t>
            </a:r>
            <a:endParaRPr lang="zh-CN" altLang="en-US" sz="2400"/>
          </a:p>
        </p:txBody>
      </p:sp>
      <p:pic>
        <p:nvPicPr>
          <p:cNvPr id="4" name="图片 3" descr="ipefaf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1220470"/>
            <a:ext cx="10497185" cy="5614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链路负载均衡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351338"/>
          </a:xfrm>
        </p:spPr>
        <p:txBody>
          <a:bodyPr/>
          <a:p>
            <a:endParaRPr lang="zh-CN" altLang="en-US" sz="2400"/>
          </a:p>
        </p:txBody>
      </p:sp>
      <p:pic>
        <p:nvPicPr>
          <p:cNvPr id="5" name="图片 4" descr="wiresharkaf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1097280"/>
            <a:ext cx="9922510" cy="7385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WPS 演示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Arial Black</vt:lpstr>
      <vt:lpstr>微软雅黑</vt:lpstr>
      <vt:lpstr>Arial Unicode MS</vt:lpstr>
      <vt:lpstr>Calibri</vt:lpstr>
      <vt:lpstr>Times New Roman</vt:lpstr>
      <vt:lpstr>Office 主题​​</vt:lpstr>
      <vt:lpstr>PowerPoint 演示文稿</vt:lpstr>
      <vt:lpstr>链路负载均衡</vt:lpstr>
      <vt:lpstr>链路负载均衡</vt:lpstr>
      <vt:lpstr>链路负载均衡</vt:lpstr>
      <vt:lpstr>链路负载均衡</vt:lpstr>
      <vt:lpstr>链路负载均衡</vt:lpstr>
      <vt:lpstr>链路负载均衡</vt:lpstr>
      <vt:lpstr>链路负载均衡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shiletong</dc:creator>
  <cp:lastModifiedBy>shiletong</cp:lastModifiedBy>
  <cp:revision>14</cp:revision>
  <dcterms:created xsi:type="dcterms:W3CDTF">2019-12-20T11:23:11Z</dcterms:created>
  <dcterms:modified xsi:type="dcterms:W3CDTF">2019-12-20T11:23:11Z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