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3" r:id="rId5"/>
    <p:sldId id="274" r:id="rId6"/>
    <p:sldId id="267" r:id="rId7"/>
    <p:sldId id="268" r:id="rId8"/>
    <p:sldId id="263" r:id="rId9"/>
    <p:sldId id="264" r:id="rId10"/>
    <p:sldId id="27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74" d="100"/>
          <a:sy n="74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58E29-5251-4016-B903-44825E643564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FA54B-14E8-451E-A67C-79DC690AE8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3880-535C-413F-9F62-9D9FC1CEFE26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C417C-FA34-4698-96FB-CCC8B0D2D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D112F-1CA3-40BC-95D0-4183642E9E39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0570B-F8C2-4816-957E-179ED1345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208BE-C15C-4B5F-BA86-CA673A93C2A6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36ECE-71A4-4474-A57D-D499B16054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C47FF-7EAB-4BCC-BD58-3C340E29ED68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B18C2-4C83-426F-B71D-586453D19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D7B32-6568-47E5-AA34-9469B3F7561F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9D724-729F-41E8-AD67-18E35E295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D02E0-4898-4901-8FF2-86E11D12CD3E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0D53-40AB-4DA9-9AD2-2C6391916C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2A5E0-296E-44D6-80E2-5FFC1033765C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DC92B-1D77-4E32-94D6-F0EFDD7838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349C2-F9C2-4188-A662-141A971A23CD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B71B5-05E6-4DAC-AD99-7DFD4D70AF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EA074-F0E4-43C5-8143-F1CC41EF65C5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A0A47-A1F4-4B5F-83E9-4AECDBBC7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E02A7-B31A-4A3C-8F6C-AC54DA9D07E3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85E80-98F5-4F42-A228-1A0A95334C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EEA69-D4E7-48CC-BD77-A9735A73E8DA}" type="datetimeFigureOut">
              <a:rPr lang="zh-CN" altLang="en-US"/>
              <a:pPr>
                <a:defRPr/>
              </a:pPr>
              <a:t>2012/8/25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261C63-5CB3-429F-BB16-8879BE361D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本课扩展练习</a:t>
            </a:r>
            <a:r>
              <a:rPr lang="en-US" altLang="zh-CN" sz="36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选做</a:t>
            </a:r>
            <a:r>
              <a:rPr lang="en-US" altLang="zh-CN" sz="36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模拟留言板（最多显示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行）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同城筛选效果（删除、固定顺序）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childNodes \ children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获取第一级子元素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有兼容性问题（空白节点）， 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nodeType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firstChild \ firstElementChild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获取子元素里的第一个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lastChild \ lastElementChild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获取子元素里的最后一个</a:t>
            </a:r>
          </a:p>
          <a:p>
            <a:pPr marL="1200150" lvl="3" indent="-342900" eaLnBrk="1" hangingPunct="1"/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40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nextSibling \ nextElementSibling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获取指定元素的下一个兄弟节点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previousSibling \ previousElementSibling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获取指定元素的上一个兄弟节点</a:t>
            </a:r>
          </a:p>
          <a:p>
            <a:pPr marL="1200150" lvl="3" indent="-342900" eaLnBrk="1" hangingPunct="1"/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parentNode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获取父节点，</a:t>
            </a:r>
            <a:r>
              <a:rPr lang="zh-CN" altLang="zh-CN" smtClean="0"/>
              <a:t>点击链接隐藏整个li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parentNode&amp;offsetParent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offsetLeft \ offsetWidth \ clientWidth</a:t>
            </a:r>
          </a:p>
          <a:p>
            <a:pPr marL="1200150" lvl="3" indent="-342900" eaLnBrk="1" hangingPunct="1">
              <a:buFont typeface="Arial" charset="0"/>
              <a:buNone/>
            </a:pP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操作元素属性的第三种方式</a:t>
            </a:r>
            <a:endParaRPr lang="en-US" altLang="zh-CN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-180975" y="1557338"/>
            <a:ext cx="80645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lang="zh-CN" altLang="en-US" sz="2800">
                <a:solidFill>
                  <a:srgbClr val="404040"/>
                </a:solidFill>
              </a:rPr>
              <a:t>有兼容性问题，标准下不能获取两层</a:t>
            </a:r>
            <a:endParaRPr lang="en-US" altLang="zh-CN" sz="2800">
              <a:solidFill>
                <a:srgbClr val="404040"/>
              </a:solidFill>
            </a:endParaRPr>
          </a:p>
          <a:p>
            <a:pPr lvl="2"/>
            <a:r>
              <a:rPr lang="zh-CN" altLang="en-US" sz="2800">
                <a:solidFill>
                  <a:srgbClr val="404040"/>
                </a:solidFill>
              </a:rPr>
              <a:t>获取：</a:t>
            </a:r>
            <a:r>
              <a:rPr lang="en-US" altLang="zh-CN" sz="2800">
                <a:solidFill>
                  <a:srgbClr val="404040"/>
                </a:solidFill>
              </a:rPr>
              <a:t>getAttribute(</a:t>
            </a:r>
            <a:r>
              <a:rPr lang="zh-CN" altLang="en-US" sz="2800">
                <a:solidFill>
                  <a:srgbClr val="404040"/>
                </a:solidFill>
              </a:rPr>
              <a:t>名称</a:t>
            </a:r>
            <a:r>
              <a:rPr lang="en-US" altLang="zh-CN" sz="2800">
                <a:solidFill>
                  <a:srgbClr val="404040"/>
                </a:solidFill>
              </a:rPr>
              <a:t>)</a:t>
            </a:r>
          </a:p>
          <a:p>
            <a:pPr lvl="2"/>
            <a:r>
              <a:rPr lang="zh-CN" altLang="en-US" sz="2800">
                <a:solidFill>
                  <a:srgbClr val="404040"/>
                </a:solidFill>
              </a:rPr>
              <a:t>设置：</a:t>
            </a:r>
            <a:r>
              <a:rPr lang="en-US" altLang="zh-CN" sz="2800">
                <a:solidFill>
                  <a:srgbClr val="404040"/>
                </a:solidFill>
              </a:rPr>
              <a:t>setAttribute(</a:t>
            </a:r>
            <a:r>
              <a:rPr lang="zh-CN" altLang="en-US" sz="2800">
                <a:solidFill>
                  <a:srgbClr val="404040"/>
                </a:solidFill>
              </a:rPr>
              <a:t>名称</a:t>
            </a:r>
            <a:r>
              <a:rPr lang="en-US" altLang="zh-CN" sz="2800">
                <a:solidFill>
                  <a:srgbClr val="404040"/>
                </a:solidFill>
              </a:rPr>
              <a:t>, </a:t>
            </a:r>
            <a:r>
              <a:rPr lang="zh-CN" altLang="en-US" sz="2800">
                <a:solidFill>
                  <a:srgbClr val="404040"/>
                </a:solidFill>
              </a:rPr>
              <a:t>值</a:t>
            </a:r>
            <a:r>
              <a:rPr lang="en-US" altLang="zh-CN" sz="2800">
                <a:solidFill>
                  <a:srgbClr val="404040"/>
                </a:solidFill>
              </a:rPr>
              <a:t>)</a:t>
            </a:r>
          </a:p>
          <a:p>
            <a:pPr lvl="2"/>
            <a:r>
              <a:rPr lang="zh-CN" altLang="en-US" sz="2800">
                <a:solidFill>
                  <a:srgbClr val="404040"/>
                </a:solidFill>
              </a:rPr>
              <a:t>删除：</a:t>
            </a:r>
            <a:r>
              <a:rPr lang="en-US" altLang="zh-CN" sz="2800">
                <a:solidFill>
                  <a:srgbClr val="404040"/>
                </a:solidFill>
              </a:rPr>
              <a:t>removeAttribute(</a:t>
            </a:r>
            <a:r>
              <a:rPr lang="zh-CN" altLang="en-US" sz="2800">
                <a:solidFill>
                  <a:srgbClr val="404040"/>
                </a:solidFill>
              </a:rPr>
              <a:t>名称</a:t>
            </a:r>
            <a:r>
              <a:rPr lang="en-US" altLang="zh-CN" sz="2800">
                <a:solidFill>
                  <a:srgbClr val="404040"/>
                </a:solidFill>
              </a:rPr>
              <a:t>)</a:t>
            </a:r>
          </a:p>
          <a:p>
            <a:pPr lvl="2"/>
            <a:r>
              <a:rPr lang="zh-CN" altLang="en-US" sz="2800">
                <a:solidFill>
                  <a:srgbClr val="404040"/>
                </a:solidFill>
              </a:rPr>
              <a:t>第三种方式的好处：自定义属性、相对网址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创建和插入元素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createElement(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	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创建一个节点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appendChild(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		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追加一个节点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例子：留言板插入内容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插入元素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insertBefore(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原有节点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在已有元素前插入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例子：倒序留言板插入内容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删除和替换元素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removeChild(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	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删除一个节点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例子：删除留言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replaceChild(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已有节点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替换节点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本课知识点练习</a:t>
            </a:r>
            <a:endParaRPr lang="en-US" altLang="zh-CN" sz="36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元素操作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种获取节点的封装函数：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first() last() next() pre()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获取属性第三种方式：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	getAttribute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setAttribute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removeAttribute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获取元素相对于屏幕的距离：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posLeft()  posTop()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7658100" y="476250"/>
          <a:ext cx="1485900" cy="923925"/>
        </p:xfrm>
        <a:graphic>
          <a:graphicData uri="http://schemas.openxmlformats.org/presentationml/2006/ole">
            <p:oleObj spid="_x0000_s2049" name="写字板文档" showAsIcon="1" r:id="rId4" imgW="1480320" imgH="928800" progId="WordPad.Document.1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模拟留言板</a:t>
            </a:r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同城筛选效果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上移下移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内容关键字信息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408</Words>
  <Application>Microsoft Office PowerPoint</Application>
  <PresentationFormat>全屏显示(4:3)</PresentationFormat>
  <Paragraphs>59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Calibri</vt:lpstr>
      <vt:lpstr>微软雅黑</vt:lpstr>
      <vt:lpstr>Wingdings</vt:lpstr>
      <vt:lpstr>Office 主题</vt:lpstr>
      <vt:lpstr>写字板文档</vt:lpstr>
      <vt:lpstr>幻灯片 1</vt:lpstr>
      <vt:lpstr>幻灯片 2</vt:lpstr>
      <vt:lpstr>DOM与JAVASCRIPT</vt:lpstr>
      <vt:lpstr>DOM与JAVASCRIPT</vt:lpstr>
      <vt:lpstr>操作元素属性的第三种方式</vt:lpstr>
      <vt:lpstr>创建和插入元素</vt:lpstr>
      <vt:lpstr>删除和替换元素</vt:lpstr>
      <vt:lpstr>本课知识点练习</vt:lpstr>
      <vt:lpstr>本课练习(1)</vt:lpstr>
      <vt:lpstr>本课扩展练习(选做)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json</cp:lastModifiedBy>
  <cp:revision>363</cp:revision>
  <dcterms:created xsi:type="dcterms:W3CDTF">2010-11-12T14:24:34Z</dcterms:created>
  <dcterms:modified xsi:type="dcterms:W3CDTF">2012-08-24T16:22:49Z</dcterms:modified>
</cp:coreProperties>
</file>