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74" r:id="rId6"/>
    <p:sldId id="267" r:id="rId7"/>
    <p:sldId id="268" r:id="rId8"/>
    <p:sldId id="270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4" autoAdjust="0"/>
    <p:restoredTop sz="94737" autoAdjust="0"/>
  </p:normalViewPr>
  <p:slideViewPr>
    <p:cSldViewPr>
      <p:cViewPr varScale="1">
        <p:scale>
          <a:sx n="79" d="100"/>
          <a:sy n="79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06BB4-4FA2-44A8-8530-EA20343CB497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A3432-E617-4830-8D4B-42E2D206D2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18D6B-A32F-4DB6-95D2-5F0848DF1FFA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DB33B-F527-45C5-9C16-1A006B447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C80E-3E94-4D88-BCE6-1476A5D72472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B2707-FBB9-43C5-9903-66929F8DF2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3950-68FA-41F6-90B9-52C1594801AC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C02F7-E5E2-4C51-B3AD-573532854E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F88C3-2D73-40E8-82D7-B9C96C2F870C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DD0BF-F8F1-42CD-80AE-9487A9294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3CEA-D540-4875-9009-21BEEED15DDD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93C3E-8442-4C80-8B21-D9A9956D02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0077-E193-4C58-B062-D22D233F1870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C8D4D-F529-4BB5-A0FC-E1E5B572E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4B8DC-2092-47D6-9C0A-C2D205FCF6D6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1103-3162-4FB6-8F09-F95CF7AA7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B5CB-2F17-490A-8B3E-7F0D01D48811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B616-8544-4DDE-A7EF-45D8EC622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EA6A-39E1-4F91-97DA-F4CB5677DD46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806EB-53BD-4EF2-A94A-7C90D5B8FF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75EF-5FE1-4AD0-87DC-AC2756ACE355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74112-E1C1-4D82-9E33-A568EFD53D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F0AE2D-FDDB-4D1D-B34D-EC87D1CD494E}" type="datetimeFigureOut">
              <a:rPr lang="zh-CN" altLang="en-US"/>
              <a:pPr>
                <a:defRPr/>
              </a:pPr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643500-D3E1-4FC4-A8BD-E0F6EF4279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模拟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select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控件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自定义右键菜单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拖拽回放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方块跟随鼠标移动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5.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链接提示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title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框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用键盘控制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的移动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7.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左右点击图片切换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8.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鼠标绘制方块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事件详解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光标事件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光标移入事件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onfocus \  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光标移出事件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onblur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例子：输入框提示文字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 ：谁调用的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就指向谁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用来获取事件的详细信息：鼠标位置、键盘按键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对象的兼容：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 = ev || window.event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对象下的获取鼠标位置：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clientX clientY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例子：方块跟着鼠标移动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事件详解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事件流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事件冒泡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取消冒泡：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ev.cancelBubble=true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例子：仿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select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控件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事件捕获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下是没有的，在绑定事件中，标准下是有的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事件详解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绑定事件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普通事件与绑定事件的区别</a:t>
            </a:r>
          </a:p>
          <a:p>
            <a:pPr marL="742950" lvl="2" indent="-342900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绑定事件的兼容性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attachEvent \  addEventListener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下需要注意的，执行顺序、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例子：两个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</a:p>
          <a:p>
            <a:pPr marL="1200150" lvl="3" indent="-342900" eaLnBrk="1" hangingPunct="1">
              <a:buFont typeface="Arial" charset="0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取消普通事件与取消绑定事件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keyCode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获取用户按下键盘的哪个按键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例子：键盘控制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移动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其他属性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ctrlKey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shiftKey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altKey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例子：提交留言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回车 提交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ctrl+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回车 提交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双键操作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默认事件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默认事件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什么是默认事件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阻止默认事件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普通写法：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 false;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	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屏蔽右键菜单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oncontextmenu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弹出自定义右键菜单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拖拽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简易拖拽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拖拽原理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鼠标和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Div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的相对距离不变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三大事件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把拖拽加到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</a:t>
            </a:r>
          </a:p>
          <a:p>
            <a:pPr marL="1200150" lvl="3" indent="-342900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本课知识点练习</a:t>
            </a:r>
            <a:endParaRPr lang="en-US" altLang="zh-CN" sz="36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新的事件理解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mousedown\mouseup\mousemove\keydown\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keyup\contextmenu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事件流：冒泡、捕获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绑定事件封装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bindEvent() \ delEvent()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事件详解：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clientX cancelBubble keyCode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448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Calibri</vt:lpstr>
      <vt:lpstr>微软雅黑</vt:lpstr>
      <vt:lpstr>Wingdings</vt:lpstr>
      <vt:lpstr>Office 主题</vt:lpstr>
      <vt:lpstr>幻灯片 1</vt:lpstr>
      <vt:lpstr>幻灯片 2</vt:lpstr>
      <vt:lpstr>事件详解</vt:lpstr>
      <vt:lpstr>事件详解</vt:lpstr>
      <vt:lpstr>事件详解</vt:lpstr>
      <vt:lpstr>键盘事件</vt:lpstr>
      <vt:lpstr>默认事件</vt:lpstr>
      <vt:lpstr>拖拽</vt:lpstr>
      <vt:lpstr>本课知识点练习</vt:lpstr>
      <vt:lpstr>本课练习(1)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USER</cp:lastModifiedBy>
  <cp:revision>418</cp:revision>
  <dcterms:created xsi:type="dcterms:W3CDTF">2010-11-12T14:24:34Z</dcterms:created>
  <dcterms:modified xsi:type="dcterms:W3CDTF">2012-05-25T09:09:09Z</dcterms:modified>
</cp:coreProperties>
</file>