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7" r:id="rId10"/>
    <p:sldId id="268" r:id="rId11"/>
    <p:sldId id="269" r:id="rId12"/>
    <p:sldId id="273" r:id="rId13"/>
    <p:sldId id="272" r:id="rId14"/>
    <p:sldId id="266" r:id="rId15"/>
    <p:sldId id="264" r:id="rId16"/>
    <p:sldId id="257" r:id="rId17"/>
    <p:sldId id="270" r:id="rId18"/>
    <p:sldId id="271" r:id="rId19"/>
    <p:sldId id="276" r:id="rId20"/>
    <p:sldId id="275" r:id="rId21"/>
    <p:sldId id="277" r:id="rId22"/>
    <p:sldId id="278" r:id="rId23"/>
    <p:sldId id="274"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B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2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9DE3C-1E61-4DF2-9C0E-5EAB049807F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82037CB9-9121-466B-B99E-E953EF26C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3160B487-52C7-42C8-BA1E-B2EE372FA0AF}"/>
              </a:ext>
            </a:extLst>
          </p:cNvPr>
          <p:cNvSpPr>
            <a:spLocks noGrp="1"/>
          </p:cNvSpPr>
          <p:nvPr>
            <p:ph type="dt" sz="half" idx="10"/>
          </p:nvPr>
        </p:nvSpPr>
        <p:spPr/>
        <p:txBody>
          <a:bodyPr/>
          <a:lstStyle/>
          <a:p>
            <a:fld id="{AD880408-622A-4071-A052-F5E03FFF4B10}" type="datetimeFigureOut">
              <a:rPr lang="en-US" smtClean="0"/>
              <a:t>6/13/2018</a:t>
            </a:fld>
            <a:endParaRPr lang="en-US"/>
          </a:p>
        </p:txBody>
      </p:sp>
      <p:sp>
        <p:nvSpPr>
          <p:cNvPr id="5" name="页脚占位符 4">
            <a:extLst>
              <a:ext uri="{FF2B5EF4-FFF2-40B4-BE49-F238E27FC236}">
                <a16:creationId xmlns:a16="http://schemas.microsoft.com/office/drawing/2014/main" id="{C4146CD5-3C3E-40E0-B85E-D5DA5C5CC2C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858D38E-09EF-49F4-8D2D-D11071835E24}"/>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24111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68C82-C57E-47CF-92CF-C8F6213E2A99}"/>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CB0FD0F-5140-44CE-A61F-0AA79DD40D1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CCECEFDF-A9AF-4D4B-BE45-BD6E3A7E187A}"/>
              </a:ext>
            </a:extLst>
          </p:cNvPr>
          <p:cNvSpPr>
            <a:spLocks noGrp="1"/>
          </p:cNvSpPr>
          <p:nvPr>
            <p:ph type="dt" sz="half" idx="10"/>
          </p:nvPr>
        </p:nvSpPr>
        <p:spPr/>
        <p:txBody>
          <a:bodyPr/>
          <a:lstStyle/>
          <a:p>
            <a:fld id="{AD880408-622A-4071-A052-F5E03FFF4B10}" type="datetimeFigureOut">
              <a:rPr lang="en-US" smtClean="0"/>
              <a:t>6/13/2018</a:t>
            </a:fld>
            <a:endParaRPr lang="en-US"/>
          </a:p>
        </p:txBody>
      </p:sp>
      <p:sp>
        <p:nvSpPr>
          <p:cNvPr id="5" name="页脚占位符 4">
            <a:extLst>
              <a:ext uri="{FF2B5EF4-FFF2-40B4-BE49-F238E27FC236}">
                <a16:creationId xmlns:a16="http://schemas.microsoft.com/office/drawing/2014/main" id="{6DF42441-9903-4093-9177-52F6B246FF4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03D2591-95B6-4A6E-821E-8427FFD38305}"/>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03460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A54889-9061-457A-A93C-3F990B0408A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EDFCE7A-BD06-48FB-B1C8-70306A4B733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3923A49-A03C-4557-90DE-9965E4EF7DD2}"/>
              </a:ext>
            </a:extLst>
          </p:cNvPr>
          <p:cNvSpPr>
            <a:spLocks noGrp="1"/>
          </p:cNvSpPr>
          <p:nvPr>
            <p:ph type="dt" sz="half" idx="10"/>
          </p:nvPr>
        </p:nvSpPr>
        <p:spPr/>
        <p:txBody>
          <a:bodyPr/>
          <a:lstStyle/>
          <a:p>
            <a:fld id="{AD880408-622A-4071-A052-F5E03FFF4B10}" type="datetimeFigureOut">
              <a:rPr lang="en-US" smtClean="0"/>
              <a:t>6/13/2018</a:t>
            </a:fld>
            <a:endParaRPr lang="en-US"/>
          </a:p>
        </p:txBody>
      </p:sp>
      <p:sp>
        <p:nvSpPr>
          <p:cNvPr id="5" name="页脚占位符 4">
            <a:extLst>
              <a:ext uri="{FF2B5EF4-FFF2-40B4-BE49-F238E27FC236}">
                <a16:creationId xmlns:a16="http://schemas.microsoft.com/office/drawing/2014/main" id="{74CA2C27-CC10-4BC9-862C-4A971FA0A8C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A42D1E1-1A97-46FF-BDDD-1318E8FDB777}"/>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2089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6B532-36CA-4DAB-8FFA-7D9A5644A47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F5A9D25-C351-49FD-9261-600DE0F81F1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4CEE4C85-DDAC-4951-9309-A0D28189E726}"/>
              </a:ext>
            </a:extLst>
          </p:cNvPr>
          <p:cNvSpPr>
            <a:spLocks noGrp="1"/>
          </p:cNvSpPr>
          <p:nvPr>
            <p:ph type="dt" sz="half" idx="10"/>
          </p:nvPr>
        </p:nvSpPr>
        <p:spPr/>
        <p:txBody>
          <a:bodyPr/>
          <a:lstStyle/>
          <a:p>
            <a:fld id="{AD880408-622A-4071-A052-F5E03FFF4B10}" type="datetimeFigureOut">
              <a:rPr lang="en-US" smtClean="0"/>
              <a:t>6/13/2018</a:t>
            </a:fld>
            <a:endParaRPr lang="en-US"/>
          </a:p>
        </p:txBody>
      </p:sp>
      <p:sp>
        <p:nvSpPr>
          <p:cNvPr id="5" name="页脚占位符 4">
            <a:extLst>
              <a:ext uri="{FF2B5EF4-FFF2-40B4-BE49-F238E27FC236}">
                <a16:creationId xmlns:a16="http://schemas.microsoft.com/office/drawing/2014/main" id="{0951D2A8-ECA3-49C5-9577-21CC7AE0134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A903DBD-C6E7-4339-803B-0BE2EF913120}"/>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30470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DBF7C-722E-47C7-AA38-6AE367AB150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23038FB-1E6B-4619-8CF6-1426A141A6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2700074-84B7-484C-8733-466673381A48}"/>
              </a:ext>
            </a:extLst>
          </p:cNvPr>
          <p:cNvSpPr>
            <a:spLocks noGrp="1"/>
          </p:cNvSpPr>
          <p:nvPr>
            <p:ph type="dt" sz="half" idx="10"/>
          </p:nvPr>
        </p:nvSpPr>
        <p:spPr/>
        <p:txBody>
          <a:bodyPr/>
          <a:lstStyle/>
          <a:p>
            <a:fld id="{AD880408-622A-4071-A052-F5E03FFF4B10}" type="datetimeFigureOut">
              <a:rPr lang="en-US" smtClean="0"/>
              <a:t>6/13/2018</a:t>
            </a:fld>
            <a:endParaRPr lang="en-US"/>
          </a:p>
        </p:txBody>
      </p:sp>
      <p:sp>
        <p:nvSpPr>
          <p:cNvPr id="5" name="页脚占位符 4">
            <a:extLst>
              <a:ext uri="{FF2B5EF4-FFF2-40B4-BE49-F238E27FC236}">
                <a16:creationId xmlns:a16="http://schemas.microsoft.com/office/drawing/2014/main" id="{5A84C36F-54A3-4258-899C-E3370CB8E1A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FEEF853-D464-4F1D-A68A-C43AD4918BE5}"/>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74059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3589C-016F-47DA-91C8-8F40C4F985F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93ED519-9719-4F9A-A387-152992865CD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F7A3E43-E755-4B54-82FB-4A670E2663B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17870BA2-5AC3-42CC-A925-A320FB609880}"/>
              </a:ext>
            </a:extLst>
          </p:cNvPr>
          <p:cNvSpPr>
            <a:spLocks noGrp="1"/>
          </p:cNvSpPr>
          <p:nvPr>
            <p:ph type="dt" sz="half" idx="10"/>
          </p:nvPr>
        </p:nvSpPr>
        <p:spPr/>
        <p:txBody>
          <a:bodyPr/>
          <a:lstStyle/>
          <a:p>
            <a:fld id="{AD880408-622A-4071-A052-F5E03FFF4B10}" type="datetimeFigureOut">
              <a:rPr lang="en-US" smtClean="0"/>
              <a:t>6/13/2018</a:t>
            </a:fld>
            <a:endParaRPr lang="en-US"/>
          </a:p>
        </p:txBody>
      </p:sp>
      <p:sp>
        <p:nvSpPr>
          <p:cNvPr id="6" name="页脚占位符 5">
            <a:extLst>
              <a:ext uri="{FF2B5EF4-FFF2-40B4-BE49-F238E27FC236}">
                <a16:creationId xmlns:a16="http://schemas.microsoft.com/office/drawing/2014/main" id="{2519AA12-132E-4EC0-B4FD-AB2CF21559F5}"/>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B2C1DD6-38ED-4496-9B15-F82A61875A67}"/>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363212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E8FA2-36E3-45DA-9DB8-488A21D4297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BC6C9FD-9DF3-4870-BA67-1B2E3EB089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33577F8-A56B-4527-8041-C8D85A2DBAB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2F18AF06-6B56-4C4F-9AC0-B0D818BC3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3CE5EF8-A406-41C1-994D-A6D168A15E8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69849E69-24F1-41A1-B992-7847399E1E24}"/>
              </a:ext>
            </a:extLst>
          </p:cNvPr>
          <p:cNvSpPr>
            <a:spLocks noGrp="1"/>
          </p:cNvSpPr>
          <p:nvPr>
            <p:ph type="dt" sz="half" idx="10"/>
          </p:nvPr>
        </p:nvSpPr>
        <p:spPr/>
        <p:txBody>
          <a:bodyPr/>
          <a:lstStyle/>
          <a:p>
            <a:fld id="{AD880408-622A-4071-A052-F5E03FFF4B10}" type="datetimeFigureOut">
              <a:rPr lang="en-US" smtClean="0"/>
              <a:t>6/13/2018</a:t>
            </a:fld>
            <a:endParaRPr lang="en-US"/>
          </a:p>
        </p:txBody>
      </p:sp>
      <p:sp>
        <p:nvSpPr>
          <p:cNvPr id="8" name="页脚占位符 7">
            <a:extLst>
              <a:ext uri="{FF2B5EF4-FFF2-40B4-BE49-F238E27FC236}">
                <a16:creationId xmlns:a16="http://schemas.microsoft.com/office/drawing/2014/main" id="{AB2E094C-866E-4E74-8786-5B4BAAED688E}"/>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AC9C12EC-1015-4F4D-A7D6-71C9C7CEED4F}"/>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03059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EA8F7-1FAD-48F4-89F7-1561F47B8306}"/>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F3CD3773-B5A6-4231-8D7D-E1A785C3A0AE}"/>
              </a:ext>
            </a:extLst>
          </p:cNvPr>
          <p:cNvSpPr>
            <a:spLocks noGrp="1"/>
          </p:cNvSpPr>
          <p:nvPr>
            <p:ph type="dt" sz="half" idx="10"/>
          </p:nvPr>
        </p:nvSpPr>
        <p:spPr/>
        <p:txBody>
          <a:bodyPr/>
          <a:lstStyle/>
          <a:p>
            <a:fld id="{AD880408-622A-4071-A052-F5E03FFF4B10}" type="datetimeFigureOut">
              <a:rPr lang="en-US" smtClean="0"/>
              <a:t>6/13/2018</a:t>
            </a:fld>
            <a:endParaRPr lang="en-US"/>
          </a:p>
        </p:txBody>
      </p:sp>
      <p:sp>
        <p:nvSpPr>
          <p:cNvPr id="4" name="页脚占位符 3">
            <a:extLst>
              <a:ext uri="{FF2B5EF4-FFF2-40B4-BE49-F238E27FC236}">
                <a16:creationId xmlns:a16="http://schemas.microsoft.com/office/drawing/2014/main" id="{C0D4FAC5-8F51-4145-BE41-B15967B8453C}"/>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18D5556F-0222-45FE-AACA-2770AE47042A}"/>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35239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7528E2-3F48-49CC-A669-9160CCD7501D}"/>
              </a:ext>
            </a:extLst>
          </p:cNvPr>
          <p:cNvSpPr>
            <a:spLocks noGrp="1"/>
          </p:cNvSpPr>
          <p:nvPr>
            <p:ph type="dt" sz="half" idx="10"/>
          </p:nvPr>
        </p:nvSpPr>
        <p:spPr/>
        <p:txBody>
          <a:bodyPr/>
          <a:lstStyle/>
          <a:p>
            <a:fld id="{AD880408-622A-4071-A052-F5E03FFF4B10}" type="datetimeFigureOut">
              <a:rPr lang="en-US" smtClean="0"/>
              <a:t>6/13/2018</a:t>
            </a:fld>
            <a:endParaRPr lang="en-US"/>
          </a:p>
        </p:txBody>
      </p:sp>
      <p:sp>
        <p:nvSpPr>
          <p:cNvPr id="3" name="页脚占位符 2">
            <a:extLst>
              <a:ext uri="{FF2B5EF4-FFF2-40B4-BE49-F238E27FC236}">
                <a16:creationId xmlns:a16="http://schemas.microsoft.com/office/drawing/2014/main" id="{7152C3C6-1286-46B0-B0E8-1D130C69BDDF}"/>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C7CA3265-5FDA-4978-8FDA-9966CC495FFC}"/>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89087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2BC41-F32D-48DD-85FF-08AAEDE004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5633CEE-F521-43F1-AB4E-DE761D67A1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03A859C7-0F9A-4911-8EDA-EFA849B25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55B4CB5-58D7-4B69-979C-5E7CB3CE4CF9}"/>
              </a:ext>
            </a:extLst>
          </p:cNvPr>
          <p:cNvSpPr>
            <a:spLocks noGrp="1"/>
          </p:cNvSpPr>
          <p:nvPr>
            <p:ph type="dt" sz="half" idx="10"/>
          </p:nvPr>
        </p:nvSpPr>
        <p:spPr/>
        <p:txBody>
          <a:bodyPr/>
          <a:lstStyle/>
          <a:p>
            <a:fld id="{AD880408-622A-4071-A052-F5E03FFF4B10}" type="datetimeFigureOut">
              <a:rPr lang="en-US" smtClean="0"/>
              <a:t>6/13/2018</a:t>
            </a:fld>
            <a:endParaRPr lang="en-US"/>
          </a:p>
        </p:txBody>
      </p:sp>
      <p:sp>
        <p:nvSpPr>
          <p:cNvPr id="6" name="页脚占位符 5">
            <a:extLst>
              <a:ext uri="{FF2B5EF4-FFF2-40B4-BE49-F238E27FC236}">
                <a16:creationId xmlns:a16="http://schemas.microsoft.com/office/drawing/2014/main" id="{6AD0694C-8AA3-49FC-A2D3-D027A149A9F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243EFB2-F288-4C8C-8765-F9CF5C239689}"/>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46685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81328-FCC0-4FB1-937A-7D231A4400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98D54BFB-9A04-42CF-A212-C88C7079D6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1E5C00A3-0C62-46BB-B22A-8839E678D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250C978-6222-4714-BEC5-55A1B22DD50B}"/>
              </a:ext>
            </a:extLst>
          </p:cNvPr>
          <p:cNvSpPr>
            <a:spLocks noGrp="1"/>
          </p:cNvSpPr>
          <p:nvPr>
            <p:ph type="dt" sz="half" idx="10"/>
          </p:nvPr>
        </p:nvSpPr>
        <p:spPr/>
        <p:txBody>
          <a:bodyPr/>
          <a:lstStyle/>
          <a:p>
            <a:fld id="{AD880408-622A-4071-A052-F5E03FFF4B10}" type="datetimeFigureOut">
              <a:rPr lang="en-US" smtClean="0"/>
              <a:t>6/13/2018</a:t>
            </a:fld>
            <a:endParaRPr lang="en-US"/>
          </a:p>
        </p:txBody>
      </p:sp>
      <p:sp>
        <p:nvSpPr>
          <p:cNvPr id="6" name="页脚占位符 5">
            <a:extLst>
              <a:ext uri="{FF2B5EF4-FFF2-40B4-BE49-F238E27FC236}">
                <a16:creationId xmlns:a16="http://schemas.microsoft.com/office/drawing/2014/main" id="{8E05CEB5-8B36-4A89-9B71-4C0CB68E5D9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E8B1C7E-3C2F-48B6-A21B-C8F583394ACD}"/>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46982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D0CB391-29A0-40DB-A7D8-D7D3D4CD9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8E20DBC-0140-4DBA-A881-50D283A08D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815AAB0B-156B-4D19-A333-DFBE76E892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80408-622A-4071-A052-F5E03FFF4B10}" type="datetimeFigureOut">
              <a:rPr lang="en-US" smtClean="0"/>
              <a:t>6/13/2018</a:t>
            </a:fld>
            <a:endParaRPr lang="en-US"/>
          </a:p>
        </p:txBody>
      </p:sp>
      <p:sp>
        <p:nvSpPr>
          <p:cNvPr id="5" name="页脚占位符 4">
            <a:extLst>
              <a:ext uri="{FF2B5EF4-FFF2-40B4-BE49-F238E27FC236}">
                <a16:creationId xmlns:a16="http://schemas.microsoft.com/office/drawing/2014/main" id="{A485C06F-D116-49DB-BF43-4E97677FB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1821CF88-7362-42A2-B8A8-1CEFA75C8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C769F-40E5-4ACA-B5DD-5AA7E135CAD7}" type="slidenum">
              <a:rPr lang="en-US" smtClean="0"/>
              <a:t>‹#›</a:t>
            </a:fld>
            <a:endParaRPr lang="en-US"/>
          </a:p>
        </p:txBody>
      </p:sp>
    </p:spTree>
    <p:extLst>
      <p:ext uri="{BB962C8B-B14F-4D97-AF65-F5344CB8AC3E}">
        <p14:creationId xmlns:p14="http://schemas.microsoft.com/office/powerpoint/2010/main" val="3125944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98414-79B4-44DC-A403-C02D6FFA3410}"/>
              </a:ext>
            </a:extLst>
          </p:cNvPr>
          <p:cNvSpPr>
            <a:spLocks noGrp="1"/>
          </p:cNvSpPr>
          <p:nvPr>
            <p:ph type="ctrTitle"/>
          </p:nvPr>
        </p:nvSpPr>
        <p:spPr/>
        <p:txBody>
          <a:bodyPr/>
          <a:lstStyle/>
          <a:p>
            <a:endParaRPr lang="en-US"/>
          </a:p>
        </p:txBody>
      </p:sp>
      <p:sp>
        <p:nvSpPr>
          <p:cNvPr id="3" name="副标题 2">
            <a:extLst>
              <a:ext uri="{FF2B5EF4-FFF2-40B4-BE49-F238E27FC236}">
                <a16:creationId xmlns:a16="http://schemas.microsoft.com/office/drawing/2014/main" id="{CFDDC1FE-B7B4-45BC-A411-0905EBA4A1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77147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EC9B02-D458-47A1-A1F5-9F144ABA9080}"/>
              </a:ext>
            </a:extLst>
          </p:cNvPr>
          <p:cNvSpPr/>
          <p:nvPr/>
        </p:nvSpPr>
        <p:spPr>
          <a:xfrm>
            <a:off x="1295500" y="1410875"/>
            <a:ext cx="5160935" cy="40362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 name="直接连接符 4">
            <a:extLst>
              <a:ext uri="{FF2B5EF4-FFF2-40B4-BE49-F238E27FC236}">
                <a16:creationId xmlns:a16="http://schemas.microsoft.com/office/drawing/2014/main" id="{B587489A-A37B-42EC-B749-F9E068CCD699}"/>
              </a:ext>
            </a:extLst>
          </p:cNvPr>
          <p:cNvCxnSpPr>
            <a:cxnSpLocks/>
          </p:cNvCxnSpPr>
          <p:nvPr/>
        </p:nvCxnSpPr>
        <p:spPr>
          <a:xfrm>
            <a:off x="1295500" y="3413500"/>
            <a:ext cx="5160936" cy="0"/>
          </a:xfrm>
          <a:prstGeom prst="line">
            <a:avLst/>
          </a:prstGeom>
        </p:spPr>
        <p:style>
          <a:lnRef idx="3">
            <a:schemeClr val="dk1"/>
          </a:lnRef>
          <a:fillRef idx="0">
            <a:schemeClr val="dk1"/>
          </a:fillRef>
          <a:effectRef idx="2">
            <a:schemeClr val="dk1"/>
          </a:effectRef>
          <a:fontRef idx="minor">
            <a:schemeClr val="tx1"/>
          </a:fontRef>
        </p:style>
      </p:cxnSp>
      <p:cxnSp>
        <p:nvCxnSpPr>
          <p:cNvPr id="6" name="直接连接符 5">
            <a:extLst>
              <a:ext uri="{FF2B5EF4-FFF2-40B4-BE49-F238E27FC236}">
                <a16:creationId xmlns:a16="http://schemas.microsoft.com/office/drawing/2014/main" id="{E63363A3-D388-438B-BC25-2B3917ED0BC1}"/>
              </a:ext>
            </a:extLst>
          </p:cNvPr>
          <p:cNvCxnSpPr>
            <a:cxnSpLocks/>
          </p:cNvCxnSpPr>
          <p:nvPr/>
        </p:nvCxnSpPr>
        <p:spPr>
          <a:xfrm flipV="1">
            <a:off x="3875968" y="1410875"/>
            <a:ext cx="1" cy="4036249"/>
          </a:xfrm>
          <a:prstGeom prst="line">
            <a:avLst/>
          </a:prstGeom>
        </p:spPr>
        <p:style>
          <a:lnRef idx="3">
            <a:schemeClr val="dk1"/>
          </a:lnRef>
          <a:fillRef idx="0">
            <a:schemeClr val="dk1"/>
          </a:fillRef>
          <a:effectRef idx="2">
            <a:schemeClr val="dk1"/>
          </a:effectRef>
          <a:fontRef idx="minor">
            <a:schemeClr val="tx1"/>
          </a:fontRef>
        </p:style>
      </p:cxnSp>
      <p:sp>
        <p:nvSpPr>
          <p:cNvPr id="11" name="文本框 10">
            <a:extLst>
              <a:ext uri="{FF2B5EF4-FFF2-40B4-BE49-F238E27FC236}">
                <a16:creationId xmlns:a16="http://schemas.microsoft.com/office/drawing/2014/main" id="{FB9D3862-D59F-41B3-A5E9-E253E39D7B57}"/>
              </a:ext>
            </a:extLst>
          </p:cNvPr>
          <p:cNvSpPr txBox="1"/>
          <p:nvPr/>
        </p:nvSpPr>
        <p:spPr>
          <a:xfrm>
            <a:off x="3745770" y="3430568"/>
            <a:ext cx="1112805" cy="369332"/>
          </a:xfrm>
          <a:prstGeom prst="rect">
            <a:avLst/>
          </a:prstGeom>
          <a:noFill/>
        </p:spPr>
        <p:txBody>
          <a:bodyPr wrap="square" rtlCol="0">
            <a:spAutoFit/>
          </a:bodyPr>
          <a:lstStyle/>
          <a:p>
            <a:r>
              <a:rPr lang="en-US" dirty="0"/>
              <a:t>（0,0,0）</a:t>
            </a:r>
          </a:p>
        </p:txBody>
      </p:sp>
      <p:sp>
        <p:nvSpPr>
          <p:cNvPr id="15" name="文本框 14">
            <a:extLst>
              <a:ext uri="{FF2B5EF4-FFF2-40B4-BE49-F238E27FC236}">
                <a16:creationId xmlns:a16="http://schemas.microsoft.com/office/drawing/2014/main" id="{73AA4A56-88F8-4EA2-899B-47B133240E62}"/>
              </a:ext>
            </a:extLst>
          </p:cNvPr>
          <p:cNvSpPr txBox="1"/>
          <p:nvPr/>
        </p:nvSpPr>
        <p:spPr>
          <a:xfrm>
            <a:off x="333503" y="441378"/>
            <a:ext cx="2054420" cy="646331"/>
          </a:xfrm>
          <a:prstGeom prst="rect">
            <a:avLst/>
          </a:prstGeom>
          <a:noFill/>
        </p:spPr>
        <p:txBody>
          <a:bodyPr wrap="square" rtlCol="0">
            <a:spAutoFit/>
          </a:bodyPr>
          <a:lstStyle/>
          <a:p>
            <a:r>
              <a:rPr lang="en-US" dirty="0"/>
              <a:t>targetAnglePoint1</a:t>
            </a:r>
          </a:p>
          <a:p>
            <a:r>
              <a:rPr lang="en-US" dirty="0"/>
              <a:t>（-X/2,Y/2,0）</a:t>
            </a:r>
          </a:p>
        </p:txBody>
      </p:sp>
      <p:sp>
        <p:nvSpPr>
          <p:cNvPr id="16" name="文本框 15">
            <a:extLst>
              <a:ext uri="{FF2B5EF4-FFF2-40B4-BE49-F238E27FC236}">
                <a16:creationId xmlns:a16="http://schemas.microsoft.com/office/drawing/2014/main" id="{D9DAFD51-66C5-4705-998F-C186063C6E03}"/>
              </a:ext>
            </a:extLst>
          </p:cNvPr>
          <p:cNvSpPr txBox="1"/>
          <p:nvPr/>
        </p:nvSpPr>
        <p:spPr>
          <a:xfrm>
            <a:off x="5432204" y="493216"/>
            <a:ext cx="1918040" cy="646331"/>
          </a:xfrm>
          <a:prstGeom prst="rect">
            <a:avLst/>
          </a:prstGeom>
          <a:noFill/>
        </p:spPr>
        <p:txBody>
          <a:bodyPr wrap="square" rtlCol="0">
            <a:spAutoFit/>
          </a:bodyPr>
          <a:lstStyle/>
          <a:p>
            <a:r>
              <a:rPr lang="en-US" dirty="0"/>
              <a:t>targetAnglePoint3</a:t>
            </a:r>
          </a:p>
          <a:p>
            <a:r>
              <a:rPr lang="en-US" dirty="0"/>
              <a:t>（X/2,Y/2,0）</a:t>
            </a:r>
          </a:p>
        </p:txBody>
      </p:sp>
      <p:sp>
        <p:nvSpPr>
          <p:cNvPr id="17" name="文本框 16">
            <a:extLst>
              <a:ext uri="{FF2B5EF4-FFF2-40B4-BE49-F238E27FC236}">
                <a16:creationId xmlns:a16="http://schemas.microsoft.com/office/drawing/2014/main" id="{8E046BE2-A1B7-4742-85EE-418F88791C62}"/>
              </a:ext>
            </a:extLst>
          </p:cNvPr>
          <p:cNvSpPr txBox="1"/>
          <p:nvPr/>
        </p:nvSpPr>
        <p:spPr>
          <a:xfrm>
            <a:off x="5607760" y="5548769"/>
            <a:ext cx="1873497" cy="646331"/>
          </a:xfrm>
          <a:prstGeom prst="rect">
            <a:avLst/>
          </a:prstGeom>
          <a:noFill/>
        </p:spPr>
        <p:txBody>
          <a:bodyPr wrap="square" rtlCol="0">
            <a:spAutoFit/>
          </a:bodyPr>
          <a:lstStyle/>
          <a:p>
            <a:r>
              <a:rPr lang="en-US" dirty="0"/>
              <a:t>targetAnglePoint4</a:t>
            </a:r>
          </a:p>
          <a:p>
            <a:r>
              <a:rPr lang="en-US" dirty="0"/>
              <a:t>（X/2,-Y/2,0）</a:t>
            </a:r>
          </a:p>
        </p:txBody>
      </p:sp>
      <p:sp>
        <p:nvSpPr>
          <p:cNvPr id="18" name="文本框 17">
            <a:extLst>
              <a:ext uri="{FF2B5EF4-FFF2-40B4-BE49-F238E27FC236}">
                <a16:creationId xmlns:a16="http://schemas.microsoft.com/office/drawing/2014/main" id="{97DBCBE5-0232-4A1F-A319-2B0BCCA7423D}"/>
              </a:ext>
            </a:extLst>
          </p:cNvPr>
          <p:cNvSpPr txBox="1"/>
          <p:nvPr/>
        </p:nvSpPr>
        <p:spPr>
          <a:xfrm>
            <a:off x="657758" y="5548769"/>
            <a:ext cx="1873496" cy="646331"/>
          </a:xfrm>
          <a:prstGeom prst="rect">
            <a:avLst/>
          </a:prstGeom>
          <a:noFill/>
        </p:spPr>
        <p:txBody>
          <a:bodyPr wrap="square" rtlCol="0">
            <a:spAutoFit/>
          </a:bodyPr>
          <a:lstStyle/>
          <a:p>
            <a:r>
              <a:rPr lang="en-US" dirty="0"/>
              <a:t>targetAnglePoint2</a:t>
            </a:r>
          </a:p>
          <a:p>
            <a:r>
              <a:rPr lang="en-US" dirty="0"/>
              <a:t>（-X/2,-Y/2,0）</a:t>
            </a:r>
          </a:p>
        </p:txBody>
      </p:sp>
      <p:sp>
        <p:nvSpPr>
          <p:cNvPr id="19" name="椭圆 18">
            <a:extLst>
              <a:ext uri="{FF2B5EF4-FFF2-40B4-BE49-F238E27FC236}">
                <a16:creationId xmlns:a16="http://schemas.microsoft.com/office/drawing/2014/main" id="{A36E3DA3-E762-4D07-B58B-FF37752243FE}"/>
              </a:ext>
            </a:extLst>
          </p:cNvPr>
          <p:cNvSpPr/>
          <p:nvPr/>
        </p:nvSpPr>
        <p:spPr>
          <a:xfrm>
            <a:off x="1207428" y="1352524"/>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椭圆 19">
            <a:extLst>
              <a:ext uri="{FF2B5EF4-FFF2-40B4-BE49-F238E27FC236}">
                <a16:creationId xmlns:a16="http://schemas.microsoft.com/office/drawing/2014/main" id="{EC2B1B19-A147-4385-A268-E54B19C7AEC8}"/>
              </a:ext>
            </a:extLst>
          </p:cNvPr>
          <p:cNvSpPr/>
          <p:nvPr/>
        </p:nvSpPr>
        <p:spPr>
          <a:xfrm>
            <a:off x="6391224" y="1352524"/>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椭圆 20">
            <a:extLst>
              <a:ext uri="{FF2B5EF4-FFF2-40B4-BE49-F238E27FC236}">
                <a16:creationId xmlns:a16="http://schemas.microsoft.com/office/drawing/2014/main" id="{B1557336-D131-4CAE-A93D-BDDECECB73CF}"/>
              </a:ext>
            </a:extLst>
          </p:cNvPr>
          <p:cNvSpPr/>
          <p:nvPr/>
        </p:nvSpPr>
        <p:spPr>
          <a:xfrm>
            <a:off x="6382425" y="5374945"/>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椭圆 21">
            <a:extLst>
              <a:ext uri="{FF2B5EF4-FFF2-40B4-BE49-F238E27FC236}">
                <a16:creationId xmlns:a16="http://schemas.microsoft.com/office/drawing/2014/main" id="{6F4CE066-1852-4F04-AF8F-DC3D66A5438F}"/>
              </a:ext>
            </a:extLst>
          </p:cNvPr>
          <p:cNvSpPr/>
          <p:nvPr/>
        </p:nvSpPr>
        <p:spPr>
          <a:xfrm>
            <a:off x="1207428" y="5394830"/>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箭头: 右 24">
            <a:extLst>
              <a:ext uri="{FF2B5EF4-FFF2-40B4-BE49-F238E27FC236}">
                <a16:creationId xmlns:a16="http://schemas.microsoft.com/office/drawing/2014/main" id="{CCFC16EF-D011-45E6-8E79-4B5356541107}"/>
              </a:ext>
            </a:extLst>
          </p:cNvPr>
          <p:cNvSpPr/>
          <p:nvPr/>
        </p:nvSpPr>
        <p:spPr>
          <a:xfrm>
            <a:off x="9059764" y="915208"/>
            <a:ext cx="1074426" cy="64633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矩形 25">
            <a:extLst>
              <a:ext uri="{FF2B5EF4-FFF2-40B4-BE49-F238E27FC236}">
                <a16:creationId xmlns:a16="http://schemas.microsoft.com/office/drawing/2014/main" id="{8C344E4A-95A0-4218-AD61-07E38C05F9FE}"/>
              </a:ext>
            </a:extLst>
          </p:cNvPr>
          <p:cNvSpPr/>
          <p:nvPr/>
        </p:nvSpPr>
        <p:spPr>
          <a:xfrm>
            <a:off x="8383091" y="2264387"/>
            <a:ext cx="2938618" cy="22982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矩形 26">
            <a:extLst>
              <a:ext uri="{FF2B5EF4-FFF2-40B4-BE49-F238E27FC236}">
                <a16:creationId xmlns:a16="http://schemas.microsoft.com/office/drawing/2014/main" id="{C15AD3E9-1368-4576-9FCB-B2E473D409C0}"/>
              </a:ext>
            </a:extLst>
          </p:cNvPr>
          <p:cNvSpPr/>
          <p:nvPr/>
        </p:nvSpPr>
        <p:spPr>
          <a:xfrm>
            <a:off x="7764350" y="1860085"/>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P_Point1</a:t>
            </a:r>
            <a:endParaRPr lang="en-US" dirty="0"/>
          </a:p>
        </p:txBody>
      </p:sp>
      <p:sp>
        <p:nvSpPr>
          <p:cNvPr id="28" name="矩形 27">
            <a:extLst>
              <a:ext uri="{FF2B5EF4-FFF2-40B4-BE49-F238E27FC236}">
                <a16:creationId xmlns:a16="http://schemas.microsoft.com/office/drawing/2014/main" id="{233819D0-BAB1-47C2-8580-F013BE51B292}"/>
              </a:ext>
            </a:extLst>
          </p:cNvPr>
          <p:cNvSpPr/>
          <p:nvPr/>
        </p:nvSpPr>
        <p:spPr>
          <a:xfrm>
            <a:off x="10896500" y="1860085"/>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P_Point3</a:t>
            </a:r>
            <a:endParaRPr lang="en-US" dirty="0"/>
          </a:p>
        </p:txBody>
      </p:sp>
      <p:sp>
        <p:nvSpPr>
          <p:cNvPr id="29" name="矩形 28">
            <a:extLst>
              <a:ext uri="{FF2B5EF4-FFF2-40B4-BE49-F238E27FC236}">
                <a16:creationId xmlns:a16="http://schemas.microsoft.com/office/drawing/2014/main" id="{F1F6198D-F60A-4F71-AF34-E8D02DFB10A7}"/>
              </a:ext>
            </a:extLst>
          </p:cNvPr>
          <p:cNvSpPr/>
          <p:nvPr/>
        </p:nvSpPr>
        <p:spPr>
          <a:xfrm>
            <a:off x="7764350" y="4628584"/>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P_Point2</a:t>
            </a:r>
            <a:endParaRPr lang="en-US" dirty="0"/>
          </a:p>
        </p:txBody>
      </p:sp>
      <p:sp>
        <p:nvSpPr>
          <p:cNvPr id="30" name="矩形 29">
            <a:extLst>
              <a:ext uri="{FF2B5EF4-FFF2-40B4-BE49-F238E27FC236}">
                <a16:creationId xmlns:a16="http://schemas.microsoft.com/office/drawing/2014/main" id="{2EDD641C-305E-4BBA-99C8-B8F997748406}"/>
              </a:ext>
            </a:extLst>
          </p:cNvPr>
          <p:cNvSpPr/>
          <p:nvPr/>
        </p:nvSpPr>
        <p:spPr>
          <a:xfrm>
            <a:off x="10807369" y="4629626"/>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P_Point4</a:t>
            </a:r>
            <a:endParaRPr lang="en-US" dirty="0"/>
          </a:p>
        </p:txBody>
      </p:sp>
    </p:spTree>
    <p:extLst>
      <p:ext uri="{BB962C8B-B14F-4D97-AF65-F5344CB8AC3E}">
        <p14:creationId xmlns:p14="http://schemas.microsoft.com/office/powerpoint/2010/main" val="812547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9363E6-6F22-40F4-A4CF-E77239D579E8}"/>
              </a:ext>
            </a:extLst>
          </p:cNvPr>
          <p:cNvSpPr/>
          <p:nvPr/>
        </p:nvSpPr>
        <p:spPr>
          <a:xfrm>
            <a:off x="2064326" y="419101"/>
            <a:ext cx="7697191" cy="60197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矩形 3">
            <a:extLst>
              <a:ext uri="{FF2B5EF4-FFF2-40B4-BE49-F238E27FC236}">
                <a16:creationId xmlns:a16="http://schemas.microsoft.com/office/drawing/2014/main" id="{8D065435-8B17-4379-9D31-E64103ACDA41}"/>
              </a:ext>
            </a:extLst>
          </p:cNvPr>
          <p:cNvSpPr/>
          <p:nvPr/>
        </p:nvSpPr>
        <p:spPr>
          <a:xfrm>
            <a:off x="3289464" y="1421148"/>
            <a:ext cx="5134665" cy="4015704"/>
          </a:xfrm>
          <a:prstGeom prst="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平行四边形 4">
            <a:extLst>
              <a:ext uri="{FF2B5EF4-FFF2-40B4-BE49-F238E27FC236}">
                <a16:creationId xmlns:a16="http://schemas.microsoft.com/office/drawing/2014/main" id="{029E997C-E299-456A-B383-C6F61FE24078}"/>
              </a:ext>
            </a:extLst>
          </p:cNvPr>
          <p:cNvSpPr/>
          <p:nvPr/>
        </p:nvSpPr>
        <p:spPr>
          <a:xfrm>
            <a:off x="3640917" y="1900052"/>
            <a:ext cx="4431758" cy="2858656"/>
          </a:xfrm>
          <a:prstGeom prst="parallelogram">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椭圆 6">
            <a:extLst>
              <a:ext uri="{FF2B5EF4-FFF2-40B4-BE49-F238E27FC236}">
                <a16:creationId xmlns:a16="http://schemas.microsoft.com/office/drawing/2014/main" id="{2148D5A7-F5CD-4516-84EF-28914BEE8267}"/>
              </a:ext>
            </a:extLst>
          </p:cNvPr>
          <p:cNvSpPr/>
          <p:nvPr/>
        </p:nvSpPr>
        <p:spPr>
          <a:xfrm>
            <a:off x="4304805" y="18228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椭圆 7">
            <a:extLst>
              <a:ext uri="{FF2B5EF4-FFF2-40B4-BE49-F238E27FC236}">
                <a16:creationId xmlns:a16="http://schemas.microsoft.com/office/drawing/2014/main" id="{4A1BDC85-FDDE-48D1-B5E1-535F89B29EBD}"/>
              </a:ext>
            </a:extLst>
          </p:cNvPr>
          <p:cNvSpPr/>
          <p:nvPr/>
        </p:nvSpPr>
        <p:spPr>
          <a:xfrm>
            <a:off x="8016833" y="1834737"/>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椭圆 8">
            <a:extLst>
              <a:ext uri="{FF2B5EF4-FFF2-40B4-BE49-F238E27FC236}">
                <a16:creationId xmlns:a16="http://schemas.microsoft.com/office/drawing/2014/main" id="{11169696-E0A2-4310-AF21-5F3384BC4080}"/>
              </a:ext>
            </a:extLst>
          </p:cNvPr>
          <p:cNvSpPr/>
          <p:nvPr/>
        </p:nvSpPr>
        <p:spPr>
          <a:xfrm>
            <a:off x="3212274" y="1343958"/>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593C1ABD-8FFE-4F5D-9DFB-B9F89F44627C}"/>
              </a:ext>
            </a:extLst>
          </p:cNvPr>
          <p:cNvSpPr/>
          <p:nvPr/>
        </p:nvSpPr>
        <p:spPr>
          <a:xfrm>
            <a:off x="3212274" y="53596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椭圆 10">
            <a:extLst>
              <a:ext uri="{FF2B5EF4-FFF2-40B4-BE49-F238E27FC236}">
                <a16:creationId xmlns:a16="http://schemas.microsoft.com/office/drawing/2014/main" id="{415547BC-E6AB-427F-AC29-20D2F92C7FAC}"/>
              </a:ext>
            </a:extLst>
          </p:cNvPr>
          <p:cNvSpPr/>
          <p:nvPr/>
        </p:nvSpPr>
        <p:spPr>
          <a:xfrm>
            <a:off x="8346938" y="53596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椭圆 11">
            <a:extLst>
              <a:ext uri="{FF2B5EF4-FFF2-40B4-BE49-F238E27FC236}">
                <a16:creationId xmlns:a16="http://schemas.microsoft.com/office/drawing/2014/main" id="{783F4909-6F95-4D19-BED6-900938D7EFAE}"/>
              </a:ext>
            </a:extLst>
          </p:cNvPr>
          <p:cNvSpPr/>
          <p:nvPr/>
        </p:nvSpPr>
        <p:spPr>
          <a:xfrm>
            <a:off x="8346938" y="1365661"/>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椭圆 12">
            <a:extLst>
              <a:ext uri="{FF2B5EF4-FFF2-40B4-BE49-F238E27FC236}">
                <a16:creationId xmlns:a16="http://schemas.microsoft.com/office/drawing/2014/main" id="{F74D2910-9671-4295-B28F-C9EF99E72160}"/>
              </a:ext>
            </a:extLst>
          </p:cNvPr>
          <p:cNvSpPr/>
          <p:nvPr/>
        </p:nvSpPr>
        <p:spPr>
          <a:xfrm>
            <a:off x="3568251" y="4669644"/>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椭圆 13">
            <a:extLst>
              <a:ext uri="{FF2B5EF4-FFF2-40B4-BE49-F238E27FC236}">
                <a16:creationId xmlns:a16="http://schemas.microsoft.com/office/drawing/2014/main" id="{873F2D8B-5BAB-4715-856A-7508120261A4}"/>
              </a:ext>
            </a:extLst>
          </p:cNvPr>
          <p:cNvSpPr/>
          <p:nvPr/>
        </p:nvSpPr>
        <p:spPr>
          <a:xfrm>
            <a:off x="7280421" y="4669644"/>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矩形 14">
            <a:extLst>
              <a:ext uri="{FF2B5EF4-FFF2-40B4-BE49-F238E27FC236}">
                <a16:creationId xmlns:a16="http://schemas.microsoft.com/office/drawing/2014/main" id="{BAE9091D-36FE-4BE7-9965-E027817700A7}"/>
              </a:ext>
            </a:extLst>
          </p:cNvPr>
          <p:cNvSpPr/>
          <p:nvPr/>
        </p:nvSpPr>
        <p:spPr>
          <a:xfrm>
            <a:off x="3796983" y="1475934"/>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P_Point1 </a:t>
            </a:r>
            <a:endParaRPr lang="en-US" dirty="0"/>
          </a:p>
        </p:txBody>
      </p:sp>
      <p:sp>
        <p:nvSpPr>
          <p:cNvPr id="16" name="矩形 15">
            <a:extLst>
              <a:ext uri="{FF2B5EF4-FFF2-40B4-BE49-F238E27FC236}">
                <a16:creationId xmlns:a16="http://schemas.microsoft.com/office/drawing/2014/main" id="{67E4D1B0-ED96-4A87-96B6-8010CA9EC3F1}"/>
              </a:ext>
            </a:extLst>
          </p:cNvPr>
          <p:cNvSpPr/>
          <p:nvPr/>
        </p:nvSpPr>
        <p:spPr>
          <a:xfrm>
            <a:off x="3367840" y="4835898"/>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P_Point2 </a:t>
            </a:r>
            <a:endParaRPr lang="en-US" dirty="0"/>
          </a:p>
        </p:txBody>
      </p:sp>
      <p:sp>
        <p:nvSpPr>
          <p:cNvPr id="17" name="矩形 16">
            <a:extLst>
              <a:ext uri="{FF2B5EF4-FFF2-40B4-BE49-F238E27FC236}">
                <a16:creationId xmlns:a16="http://schemas.microsoft.com/office/drawing/2014/main" id="{1481D37E-C3D7-418D-A0CE-228AB1F9B1DC}"/>
              </a:ext>
            </a:extLst>
          </p:cNvPr>
          <p:cNvSpPr/>
          <p:nvPr/>
        </p:nvSpPr>
        <p:spPr>
          <a:xfrm>
            <a:off x="6895311" y="1530719"/>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P_Point3 </a:t>
            </a:r>
            <a:endParaRPr lang="en-US" dirty="0"/>
          </a:p>
        </p:txBody>
      </p:sp>
      <p:sp>
        <p:nvSpPr>
          <p:cNvPr id="18" name="矩形 17">
            <a:extLst>
              <a:ext uri="{FF2B5EF4-FFF2-40B4-BE49-F238E27FC236}">
                <a16:creationId xmlns:a16="http://schemas.microsoft.com/office/drawing/2014/main" id="{38757D81-3C86-4A51-8CC1-8DD279131D97}"/>
              </a:ext>
            </a:extLst>
          </p:cNvPr>
          <p:cNvSpPr/>
          <p:nvPr/>
        </p:nvSpPr>
        <p:spPr>
          <a:xfrm>
            <a:off x="6833805" y="4890399"/>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P_Point4 </a:t>
            </a:r>
            <a:endParaRPr lang="en-US" dirty="0"/>
          </a:p>
        </p:txBody>
      </p:sp>
      <p:sp>
        <p:nvSpPr>
          <p:cNvPr id="19" name="矩形 18">
            <a:extLst>
              <a:ext uri="{FF2B5EF4-FFF2-40B4-BE49-F238E27FC236}">
                <a16:creationId xmlns:a16="http://schemas.microsoft.com/office/drawing/2014/main" id="{6F8AAB0D-9C06-4A74-A6F6-5BAB445786D2}"/>
              </a:ext>
            </a:extLst>
          </p:cNvPr>
          <p:cNvSpPr/>
          <p:nvPr/>
        </p:nvSpPr>
        <p:spPr>
          <a:xfrm>
            <a:off x="2599219" y="941167"/>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U_Point1</a:t>
            </a:r>
            <a:endParaRPr lang="en-US" dirty="0"/>
          </a:p>
        </p:txBody>
      </p:sp>
      <p:sp>
        <p:nvSpPr>
          <p:cNvPr id="20" name="矩形 19">
            <a:extLst>
              <a:ext uri="{FF2B5EF4-FFF2-40B4-BE49-F238E27FC236}">
                <a16:creationId xmlns:a16="http://schemas.microsoft.com/office/drawing/2014/main" id="{03E162F3-45F8-4453-BC87-00858A06B94B}"/>
              </a:ext>
            </a:extLst>
          </p:cNvPr>
          <p:cNvSpPr/>
          <p:nvPr/>
        </p:nvSpPr>
        <p:spPr>
          <a:xfrm>
            <a:off x="2524866" y="5668473"/>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U_Point2</a:t>
            </a:r>
            <a:endParaRPr lang="en-US" dirty="0"/>
          </a:p>
        </p:txBody>
      </p:sp>
      <p:sp>
        <p:nvSpPr>
          <p:cNvPr id="21" name="矩形 20">
            <a:extLst>
              <a:ext uri="{FF2B5EF4-FFF2-40B4-BE49-F238E27FC236}">
                <a16:creationId xmlns:a16="http://schemas.microsoft.com/office/drawing/2014/main" id="{F5260742-C919-45F3-8AC9-70480613C23A}"/>
              </a:ext>
            </a:extLst>
          </p:cNvPr>
          <p:cNvSpPr/>
          <p:nvPr/>
        </p:nvSpPr>
        <p:spPr>
          <a:xfrm>
            <a:off x="8140110" y="963248"/>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U_Point3</a:t>
            </a:r>
            <a:endParaRPr lang="en-US" dirty="0"/>
          </a:p>
        </p:txBody>
      </p:sp>
      <p:sp>
        <p:nvSpPr>
          <p:cNvPr id="22" name="矩形 21">
            <a:extLst>
              <a:ext uri="{FF2B5EF4-FFF2-40B4-BE49-F238E27FC236}">
                <a16:creationId xmlns:a16="http://schemas.microsoft.com/office/drawing/2014/main" id="{E57C8610-29F9-40E2-81E9-060F8300246C}"/>
              </a:ext>
            </a:extLst>
          </p:cNvPr>
          <p:cNvSpPr/>
          <p:nvPr/>
        </p:nvSpPr>
        <p:spPr>
          <a:xfrm>
            <a:off x="8219713" y="5607138"/>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U_Point4</a:t>
            </a:r>
            <a:endParaRPr lang="en-US" dirty="0"/>
          </a:p>
        </p:txBody>
      </p:sp>
    </p:spTree>
    <p:extLst>
      <p:ext uri="{BB962C8B-B14F-4D97-AF65-F5344CB8AC3E}">
        <p14:creationId xmlns:p14="http://schemas.microsoft.com/office/powerpoint/2010/main" val="1510527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F6C8A62D-3D70-4488-81E6-87BDCFD397E0}"/>
              </a:ext>
            </a:extLst>
          </p:cNvPr>
          <p:cNvPicPr>
            <a:picLocks noGrp="1"/>
          </p:cNvPicPr>
          <p:nvPr>
            <p:ph idx="1"/>
          </p:nvPr>
        </p:nvPicPr>
        <p:blipFill>
          <a:blip r:embed="rId2"/>
          <a:stretch>
            <a:fillRect/>
          </a:stretch>
        </p:blipFill>
        <p:spPr>
          <a:xfrm>
            <a:off x="315685" y="738858"/>
            <a:ext cx="3200400" cy="2962275"/>
          </a:xfrm>
          <a:prstGeom prst="rect">
            <a:avLst/>
          </a:prstGeom>
          <a:ln w="3175">
            <a:solidFill>
              <a:schemeClr val="tx1"/>
            </a:solidFill>
          </a:ln>
        </p:spPr>
      </p:pic>
      <p:sp>
        <p:nvSpPr>
          <p:cNvPr id="5" name="矩形 4">
            <a:extLst>
              <a:ext uri="{FF2B5EF4-FFF2-40B4-BE49-F238E27FC236}">
                <a16:creationId xmlns:a16="http://schemas.microsoft.com/office/drawing/2014/main" id="{592F61EF-102D-46A9-8358-B506D7B15BFE}"/>
              </a:ext>
            </a:extLst>
          </p:cNvPr>
          <p:cNvSpPr/>
          <p:nvPr/>
        </p:nvSpPr>
        <p:spPr>
          <a:xfrm>
            <a:off x="6008914" y="2184369"/>
            <a:ext cx="2719449" cy="27194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a:p>
        </p:txBody>
      </p:sp>
      <p:cxnSp>
        <p:nvCxnSpPr>
          <p:cNvPr id="7" name="直接箭头连接符 6">
            <a:extLst>
              <a:ext uri="{FF2B5EF4-FFF2-40B4-BE49-F238E27FC236}">
                <a16:creationId xmlns:a16="http://schemas.microsoft.com/office/drawing/2014/main" id="{A5052F7A-2B46-4517-A1AF-3546B48EF73D}"/>
              </a:ext>
            </a:extLst>
          </p:cNvPr>
          <p:cNvCxnSpPr>
            <a:cxnSpLocks/>
          </p:cNvCxnSpPr>
          <p:nvPr/>
        </p:nvCxnSpPr>
        <p:spPr>
          <a:xfrm flipV="1">
            <a:off x="6008914" y="1555668"/>
            <a:ext cx="0" cy="3348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接箭头连接符 7">
            <a:extLst>
              <a:ext uri="{FF2B5EF4-FFF2-40B4-BE49-F238E27FC236}">
                <a16:creationId xmlns:a16="http://schemas.microsoft.com/office/drawing/2014/main" id="{2BA4B987-FF0B-4B10-89E7-CEE5270D3642}"/>
              </a:ext>
            </a:extLst>
          </p:cNvPr>
          <p:cNvCxnSpPr>
            <a:cxnSpLocks/>
          </p:cNvCxnSpPr>
          <p:nvPr/>
        </p:nvCxnSpPr>
        <p:spPr>
          <a:xfrm>
            <a:off x="6008914" y="4903818"/>
            <a:ext cx="31944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文本框 11">
            <a:extLst>
              <a:ext uri="{FF2B5EF4-FFF2-40B4-BE49-F238E27FC236}">
                <a16:creationId xmlns:a16="http://schemas.microsoft.com/office/drawing/2014/main" id="{CDC3F783-DBE6-4CC6-B7C5-66533B41112C}"/>
              </a:ext>
            </a:extLst>
          </p:cNvPr>
          <p:cNvSpPr txBox="1"/>
          <p:nvPr/>
        </p:nvSpPr>
        <p:spPr>
          <a:xfrm>
            <a:off x="4926930" y="1815036"/>
            <a:ext cx="1358064" cy="523220"/>
          </a:xfrm>
          <a:prstGeom prst="rect">
            <a:avLst/>
          </a:prstGeom>
          <a:noFill/>
        </p:spPr>
        <p:txBody>
          <a:bodyPr wrap="none" rtlCol="0">
            <a:spAutoFit/>
          </a:bodyPr>
          <a:lstStyle/>
          <a:p>
            <a:r>
              <a:rPr lang="en-US" sz="2800" dirty="0"/>
              <a:t>（0,1）</a:t>
            </a:r>
          </a:p>
        </p:txBody>
      </p:sp>
      <p:sp>
        <p:nvSpPr>
          <p:cNvPr id="13" name="文本框 12">
            <a:extLst>
              <a:ext uri="{FF2B5EF4-FFF2-40B4-BE49-F238E27FC236}">
                <a16:creationId xmlns:a16="http://schemas.microsoft.com/office/drawing/2014/main" id="{4BF64120-2B7A-4FDE-A588-DFD107639877}"/>
              </a:ext>
            </a:extLst>
          </p:cNvPr>
          <p:cNvSpPr txBox="1"/>
          <p:nvPr/>
        </p:nvSpPr>
        <p:spPr>
          <a:xfrm>
            <a:off x="8526556" y="1815036"/>
            <a:ext cx="1358064" cy="523220"/>
          </a:xfrm>
          <a:prstGeom prst="rect">
            <a:avLst/>
          </a:prstGeom>
          <a:noFill/>
        </p:spPr>
        <p:txBody>
          <a:bodyPr wrap="none" rtlCol="0">
            <a:spAutoFit/>
          </a:bodyPr>
          <a:lstStyle/>
          <a:p>
            <a:r>
              <a:rPr lang="en-US" sz="2800" dirty="0"/>
              <a:t>（1,1）</a:t>
            </a:r>
          </a:p>
        </p:txBody>
      </p:sp>
      <p:sp>
        <p:nvSpPr>
          <p:cNvPr id="14" name="文本框 13">
            <a:extLst>
              <a:ext uri="{FF2B5EF4-FFF2-40B4-BE49-F238E27FC236}">
                <a16:creationId xmlns:a16="http://schemas.microsoft.com/office/drawing/2014/main" id="{D95790A2-A3E4-4979-8D3F-20119AFFC4C5}"/>
              </a:ext>
            </a:extLst>
          </p:cNvPr>
          <p:cNvSpPr txBox="1"/>
          <p:nvPr/>
        </p:nvSpPr>
        <p:spPr>
          <a:xfrm>
            <a:off x="8330539" y="4903817"/>
            <a:ext cx="1358064" cy="523220"/>
          </a:xfrm>
          <a:prstGeom prst="rect">
            <a:avLst/>
          </a:prstGeom>
          <a:noFill/>
        </p:spPr>
        <p:txBody>
          <a:bodyPr wrap="none" rtlCol="0">
            <a:spAutoFit/>
          </a:bodyPr>
          <a:lstStyle/>
          <a:p>
            <a:r>
              <a:rPr lang="en-US" sz="2800" dirty="0"/>
              <a:t>（1,0）</a:t>
            </a:r>
          </a:p>
        </p:txBody>
      </p:sp>
      <p:sp>
        <p:nvSpPr>
          <p:cNvPr id="15" name="文本框 14">
            <a:extLst>
              <a:ext uri="{FF2B5EF4-FFF2-40B4-BE49-F238E27FC236}">
                <a16:creationId xmlns:a16="http://schemas.microsoft.com/office/drawing/2014/main" id="{B723B767-A52A-4222-8D24-32B5327D7AAB}"/>
              </a:ext>
            </a:extLst>
          </p:cNvPr>
          <p:cNvSpPr txBox="1"/>
          <p:nvPr/>
        </p:nvSpPr>
        <p:spPr>
          <a:xfrm>
            <a:off x="4966355" y="4861547"/>
            <a:ext cx="1358064" cy="523220"/>
          </a:xfrm>
          <a:prstGeom prst="rect">
            <a:avLst/>
          </a:prstGeom>
          <a:noFill/>
        </p:spPr>
        <p:txBody>
          <a:bodyPr wrap="none" rtlCol="0">
            <a:spAutoFit/>
          </a:bodyPr>
          <a:lstStyle/>
          <a:p>
            <a:r>
              <a:rPr lang="en-US" sz="2800" dirty="0"/>
              <a:t>（0,0）</a:t>
            </a:r>
          </a:p>
        </p:txBody>
      </p:sp>
      <p:sp>
        <p:nvSpPr>
          <p:cNvPr id="16" name="文本框 15">
            <a:extLst>
              <a:ext uri="{FF2B5EF4-FFF2-40B4-BE49-F238E27FC236}">
                <a16:creationId xmlns:a16="http://schemas.microsoft.com/office/drawing/2014/main" id="{9057ADFB-F590-4E08-8AA3-4519E7C3AC1F}"/>
              </a:ext>
            </a:extLst>
          </p:cNvPr>
          <p:cNvSpPr txBox="1"/>
          <p:nvPr/>
        </p:nvSpPr>
        <p:spPr>
          <a:xfrm>
            <a:off x="5605962" y="3359427"/>
            <a:ext cx="388248" cy="523220"/>
          </a:xfrm>
          <a:prstGeom prst="rect">
            <a:avLst/>
          </a:prstGeom>
          <a:noFill/>
        </p:spPr>
        <p:txBody>
          <a:bodyPr wrap="none" rtlCol="0">
            <a:spAutoFit/>
          </a:bodyPr>
          <a:lstStyle/>
          <a:p>
            <a:r>
              <a:rPr lang="en-US" sz="2800" dirty="0"/>
              <a:t>V</a:t>
            </a:r>
          </a:p>
        </p:txBody>
      </p:sp>
      <p:sp>
        <p:nvSpPr>
          <p:cNvPr id="17" name="文本框 16">
            <a:extLst>
              <a:ext uri="{FF2B5EF4-FFF2-40B4-BE49-F238E27FC236}">
                <a16:creationId xmlns:a16="http://schemas.microsoft.com/office/drawing/2014/main" id="{E4A7C03E-0405-4770-BB52-24BC3E52EF8D}"/>
              </a:ext>
            </a:extLst>
          </p:cNvPr>
          <p:cNvSpPr txBox="1"/>
          <p:nvPr/>
        </p:nvSpPr>
        <p:spPr>
          <a:xfrm>
            <a:off x="7072009" y="4945888"/>
            <a:ext cx="415498" cy="523220"/>
          </a:xfrm>
          <a:prstGeom prst="rect">
            <a:avLst/>
          </a:prstGeom>
          <a:noFill/>
        </p:spPr>
        <p:txBody>
          <a:bodyPr wrap="none" rtlCol="0">
            <a:spAutoFit/>
          </a:bodyPr>
          <a:lstStyle/>
          <a:p>
            <a:r>
              <a:rPr lang="en-US" sz="2800" dirty="0"/>
              <a:t>U</a:t>
            </a:r>
          </a:p>
        </p:txBody>
      </p:sp>
    </p:spTree>
    <p:extLst>
      <p:ext uri="{BB962C8B-B14F-4D97-AF65-F5344CB8AC3E}">
        <p14:creationId xmlns:p14="http://schemas.microsoft.com/office/powerpoint/2010/main" val="305274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94A52648-43B9-4C58-85D1-9C631E055B8C}"/>
              </a:ext>
            </a:extLst>
          </p:cNvPr>
          <p:cNvPicPr>
            <a:picLocks noGrp="1"/>
          </p:cNvPicPr>
          <p:nvPr>
            <p:ph idx="1"/>
          </p:nvPr>
        </p:nvPicPr>
        <p:blipFill>
          <a:blip r:embed="rId2"/>
          <a:stretch>
            <a:fillRect/>
          </a:stretch>
        </p:blipFill>
        <p:spPr>
          <a:xfrm>
            <a:off x="2231374" y="1413163"/>
            <a:ext cx="7102260" cy="4536611"/>
          </a:xfrm>
          <a:prstGeom prst="rect">
            <a:avLst/>
          </a:prstGeom>
        </p:spPr>
      </p:pic>
      <p:sp>
        <p:nvSpPr>
          <p:cNvPr id="20" name="箭头: 右 19">
            <a:extLst>
              <a:ext uri="{FF2B5EF4-FFF2-40B4-BE49-F238E27FC236}">
                <a16:creationId xmlns:a16="http://schemas.microsoft.com/office/drawing/2014/main" id="{EE936E52-8EAD-4DCA-B827-B3036D4B6ECF}"/>
              </a:ext>
            </a:extLst>
          </p:cNvPr>
          <p:cNvSpPr/>
          <p:nvPr/>
        </p:nvSpPr>
        <p:spPr>
          <a:xfrm>
            <a:off x="2333610" y="5670241"/>
            <a:ext cx="7923383" cy="19207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箭头: 右 20">
            <a:extLst>
              <a:ext uri="{FF2B5EF4-FFF2-40B4-BE49-F238E27FC236}">
                <a16:creationId xmlns:a16="http://schemas.microsoft.com/office/drawing/2014/main" id="{2D55F7D1-83B6-479A-BD32-1BEBF6436BC6}"/>
              </a:ext>
            </a:extLst>
          </p:cNvPr>
          <p:cNvSpPr/>
          <p:nvPr/>
        </p:nvSpPr>
        <p:spPr>
          <a:xfrm rot="16200000">
            <a:off x="-167047" y="3174569"/>
            <a:ext cx="5061972" cy="21496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椭圆 21">
            <a:extLst>
              <a:ext uri="{FF2B5EF4-FFF2-40B4-BE49-F238E27FC236}">
                <a16:creationId xmlns:a16="http://schemas.microsoft.com/office/drawing/2014/main" id="{EE1D2620-F8AA-4761-A8ED-32D6089D6432}"/>
              </a:ext>
            </a:extLst>
          </p:cNvPr>
          <p:cNvSpPr/>
          <p:nvPr/>
        </p:nvSpPr>
        <p:spPr>
          <a:xfrm>
            <a:off x="9069836" y="1448051"/>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3" name="椭圆 22">
            <a:extLst>
              <a:ext uri="{FF2B5EF4-FFF2-40B4-BE49-F238E27FC236}">
                <a16:creationId xmlns:a16="http://schemas.microsoft.com/office/drawing/2014/main" id="{8E5A0096-EB00-45B5-9F58-81F48BEFFC7A}"/>
              </a:ext>
            </a:extLst>
          </p:cNvPr>
          <p:cNvSpPr/>
          <p:nvPr/>
        </p:nvSpPr>
        <p:spPr>
          <a:xfrm>
            <a:off x="2215526" y="1409224"/>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4" name="椭圆 23">
            <a:extLst>
              <a:ext uri="{FF2B5EF4-FFF2-40B4-BE49-F238E27FC236}">
                <a16:creationId xmlns:a16="http://schemas.microsoft.com/office/drawing/2014/main" id="{FBAAF3F9-126D-4DAB-8501-DF954DB0013C}"/>
              </a:ext>
            </a:extLst>
          </p:cNvPr>
          <p:cNvSpPr/>
          <p:nvPr/>
        </p:nvSpPr>
        <p:spPr>
          <a:xfrm>
            <a:off x="2283120" y="5633491"/>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5" name="椭圆 24">
            <a:extLst>
              <a:ext uri="{FF2B5EF4-FFF2-40B4-BE49-F238E27FC236}">
                <a16:creationId xmlns:a16="http://schemas.microsoft.com/office/drawing/2014/main" id="{633A48A6-38DA-4C97-9ED5-E730831F32C8}"/>
              </a:ext>
            </a:extLst>
          </p:cNvPr>
          <p:cNvSpPr/>
          <p:nvPr/>
        </p:nvSpPr>
        <p:spPr>
          <a:xfrm>
            <a:off x="9069836" y="5606710"/>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6" name="文本框 25">
            <a:extLst>
              <a:ext uri="{FF2B5EF4-FFF2-40B4-BE49-F238E27FC236}">
                <a16:creationId xmlns:a16="http://schemas.microsoft.com/office/drawing/2014/main" id="{EC088C33-0D63-4E2E-8301-28A5968FAE1A}"/>
              </a:ext>
            </a:extLst>
          </p:cNvPr>
          <p:cNvSpPr txBox="1"/>
          <p:nvPr/>
        </p:nvSpPr>
        <p:spPr>
          <a:xfrm>
            <a:off x="8248734" y="938726"/>
            <a:ext cx="1851711" cy="400110"/>
          </a:xfrm>
          <a:prstGeom prst="rect">
            <a:avLst/>
          </a:prstGeom>
          <a:noFill/>
        </p:spPr>
        <p:txBody>
          <a:bodyPr wrap="square" rtlCol="0">
            <a:spAutoFit/>
          </a:bodyPr>
          <a:lstStyle/>
          <a:p>
            <a:r>
              <a:rPr lang="en-US" sz="2000" dirty="0"/>
              <a:t>（800，600）</a:t>
            </a:r>
          </a:p>
        </p:txBody>
      </p:sp>
      <p:sp>
        <p:nvSpPr>
          <p:cNvPr id="27" name="文本框 26">
            <a:extLst>
              <a:ext uri="{FF2B5EF4-FFF2-40B4-BE49-F238E27FC236}">
                <a16:creationId xmlns:a16="http://schemas.microsoft.com/office/drawing/2014/main" id="{5B592AA8-8E20-4AD3-8B4D-B0FF84A1C16B}"/>
              </a:ext>
            </a:extLst>
          </p:cNvPr>
          <p:cNvSpPr txBox="1"/>
          <p:nvPr/>
        </p:nvSpPr>
        <p:spPr>
          <a:xfrm>
            <a:off x="850869" y="1017084"/>
            <a:ext cx="1851711" cy="400110"/>
          </a:xfrm>
          <a:prstGeom prst="rect">
            <a:avLst/>
          </a:prstGeom>
          <a:noFill/>
        </p:spPr>
        <p:txBody>
          <a:bodyPr wrap="square" rtlCol="0">
            <a:spAutoFit/>
          </a:bodyPr>
          <a:lstStyle/>
          <a:p>
            <a:r>
              <a:rPr lang="en-US" sz="2000" dirty="0"/>
              <a:t>（0，600）</a:t>
            </a:r>
          </a:p>
        </p:txBody>
      </p:sp>
      <p:sp>
        <p:nvSpPr>
          <p:cNvPr id="28" name="文本框 27">
            <a:extLst>
              <a:ext uri="{FF2B5EF4-FFF2-40B4-BE49-F238E27FC236}">
                <a16:creationId xmlns:a16="http://schemas.microsoft.com/office/drawing/2014/main" id="{8102D765-C659-4DDC-B42D-57C81B498F14}"/>
              </a:ext>
            </a:extLst>
          </p:cNvPr>
          <p:cNvSpPr txBox="1"/>
          <p:nvPr/>
        </p:nvSpPr>
        <p:spPr>
          <a:xfrm>
            <a:off x="9170485" y="5208616"/>
            <a:ext cx="1483454" cy="400110"/>
          </a:xfrm>
          <a:prstGeom prst="rect">
            <a:avLst/>
          </a:prstGeom>
          <a:noFill/>
        </p:spPr>
        <p:txBody>
          <a:bodyPr wrap="square" rtlCol="0">
            <a:spAutoFit/>
          </a:bodyPr>
          <a:lstStyle/>
          <a:p>
            <a:r>
              <a:rPr lang="en-US" sz="2000" dirty="0"/>
              <a:t>（800，0）</a:t>
            </a:r>
          </a:p>
        </p:txBody>
      </p:sp>
      <p:sp>
        <p:nvSpPr>
          <p:cNvPr id="29" name="文本框 28">
            <a:extLst>
              <a:ext uri="{FF2B5EF4-FFF2-40B4-BE49-F238E27FC236}">
                <a16:creationId xmlns:a16="http://schemas.microsoft.com/office/drawing/2014/main" id="{B6BEFCD1-D463-43C7-A047-22846E637B36}"/>
              </a:ext>
            </a:extLst>
          </p:cNvPr>
          <p:cNvSpPr txBox="1"/>
          <p:nvPr/>
        </p:nvSpPr>
        <p:spPr>
          <a:xfrm>
            <a:off x="1131847" y="5451811"/>
            <a:ext cx="1364657" cy="400110"/>
          </a:xfrm>
          <a:prstGeom prst="rect">
            <a:avLst/>
          </a:prstGeom>
          <a:noFill/>
        </p:spPr>
        <p:txBody>
          <a:bodyPr wrap="square" rtlCol="0">
            <a:spAutoFit/>
          </a:bodyPr>
          <a:lstStyle/>
          <a:p>
            <a:r>
              <a:rPr lang="en-US" sz="2000" dirty="0"/>
              <a:t>（0，0）</a:t>
            </a:r>
          </a:p>
        </p:txBody>
      </p:sp>
      <p:sp>
        <p:nvSpPr>
          <p:cNvPr id="30" name="文本框 29">
            <a:extLst>
              <a:ext uri="{FF2B5EF4-FFF2-40B4-BE49-F238E27FC236}">
                <a16:creationId xmlns:a16="http://schemas.microsoft.com/office/drawing/2014/main" id="{FE99B8A1-ABB8-417E-A39B-B99B706C4B62}"/>
              </a:ext>
            </a:extLst>
          </p:cNvPr>
          <p:cNvSpPr txBox="1"/>
          <p:nvPr/>
        </p:nvSpPr>
        <p:spPr>
          <a:xfrm>
            <a:off x="1769692" y="1409224"/>
            <a:ext cx="296876" cy="369332"/>
          </a:xfrm>
          <a:prstGeom prst="rect">
            <a:avLst/>
          </a:prstGeom>
          <a:noFill/>
        </p:spPr>
        <p:txBody>
          <a:bodyPr wrap="none" rtlCol="0">
            <a:spAutoFit/>
          </a:bodyPr>
          <a:lstStyle/>
          <a:p>
            <a:r>
              <a:rPr lang="en-US" dirty="0"/>
              <a:t>Y</a:t>
            </a:r>
          </a:p>
        </p:txBody>
      </p:sp>
      <p:sp>
        <p:nvSpPr>
          <p:cNvPr id="31" name="文本框 30">
            <a:extLst>
              <a:ext uri="{FF2B5EF4-FFF2-40B4-BE49-F238E27FC236}">
                <a16:creationId xmlns:a16="http://schemas.microsoft.com/office/drawing/2014/main" id="{E621E906-FC62-49E2-B768-32E6558AC7B7}"/>
              </a:ext>
            </a:extLst>
          </p:cNvPr>
          <p:cNvSpPr txBox="1"/>
          <p:nvPr/>
        </p:nvSpPr>
        <p:spPr>
          <a:xfrm>
            <a:off x="9363531" y="5954059"/>
            <a:ext cx="304892" cy="369332"/>
          </a:xfrm>
          <a:prstGeom prst="rect">
            <a:avLst/>
          </a:prstGeom>
          <a:noFill/>
        </p:spPr>
        <p:txBody>
          <a:bodyPr wrap="none" rtlCol="0">
            <a:spAutoFit/>
          </a:bodyPr>
          <a:lstStyle/>
          <a:p>
            <a:r>
              <a:rPr lang="en-US" dirty="0"/>
              <a:t>X</a:t>
            </a:r>
          </a:p>
        </p:txBody>
      </p:sp>
    </p:spTree>
    <p:extLst>
      <p:ext uri="{BB962C8B-B14F-4D97-AF65-F5344CB8AC3E}">
        <p14:creationId xmlns:p14="http://schemas.microsoft.com/office/powerpoint/2010/main" val="1352902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7BE92F61-FE33-49BF-B30A-46435B6EDB52}"/>
              </a:ext>
            </a:extLst>
          </p:cNvPr>
          <p:cNvSpPr/>
          <p:nvPr/>
        </p:nvSpPr>
        <p:spPr>
          <a:xfrm>
            <a:off x="2482978" y="3004457"/>
            <a:ext cx="2317844" cy="1546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Color the picture 2 </a:t>
            </a:r>
          </a:p>
        </p:txBody>
      </p:sp>
      <p:sp>
        <p:nvSpPr>
          <p:cNvPr id="23" name="矩形 22">
            <a:extLst>
              <a:ext uri="{FF2B5EF4-FFF2-40B4-BE49-F238E27FC236}">
                <a16:creationId xmlns:a16="http://schemas.microsoft.com/office/drawing/2014/main" id="{7BE92F61-FE33-49BF-B30A-46435B6EDB52}"/>
              </a:ext>
            </a:extLst>
          </p:cNvPr>
          <p:cNvSpPr/>
          <p:nvPr/>
        </p:nvSpPr>
        <p:spPr>
          <a:xfrm>
            <a:off x="5015917" y="3004457"/>
            <a:ext cx="2521616" cy="1546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Scan the picture 2 with camera</a:t>
            </a:r>
          </a:p>
        </p:txBody>
      </p:sp>
      <p:cxnSp>
        <p:nvCxnSpPr>
          <p:cNvPr id="24" name="直接箭头连接符 23">
            <a:extLst>
              <a:ext uri="{FF2B5EF4-FFF2-40B4-BE49-F238E27FC236}">
                <a16:creationId xmlns:a16="http://schemas.microsoft.com/office/drawing/2014/main" id="{49B12BB1-D6E3-460B-8EA0-C6DD2796B0A4}"/>
              </a:ext>
            </a:extLst>
          </p:cNvPr>
          <p:cNvCxnSpPr>
            <a:cxnSpLocks/>
            <a:stCxn id="23" idx="3"/>
            <a:endCxn id="25" idx="1"/>
          </p:cNvCxnSpPr>
          <p:nvPr/>
        </p:nvCxnSpPr>
        <p:spPr>
          <a:xfrm>
            <a:off x="7537533" y="3777505"/>
            <a:ext cx="262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7BE92F61-FE33-49BF-B30A-46435B6EDB52}"/>
              </a:ext>
            </a:extLst>
          </p:cNvPr>
          <p:cNvSpPr/>
          <p:nvPr/>
        </p:nvSpPr>
        <p:spPr>
          <a:xfrm>
            <a:off x="7799684" y="3004457"/>
            <a:ext cx="1909338" cy="1546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Show the 3D model</a:t>
            </a:r>
          </a:p>
        </p:txBody>
      </p:sp>
      <p:cxnSp>
        <p:nvCxnSpPr>
          <p:cNvPr id="26" name="直接箭头连接符 25">
            <a:extLst>
              <a:ext uri="{FF2B5EF4-FFF2-40B4-BE49-F238E27FC236}">
                <a16:creationId xmlns:a16="http://schemas.microsoft.com/office/drawing/2014/main" id="{49B12BB1-D6E3-460B-8EA0-C6DD2796B0A4}"/>
              </a:ext>
            </a:extLst>
          </p:cNvPr>
          <p:cNvCxnSpPr>
            <a:cxnSpLocks/>
            <a:stCxn id="20" idx="3"/>
            <a:endCxn id="23" idx="1"/>
          </p:cNvCxnSpPr>
          <p:nvPr/>
        </p:nvCxnSpPr>
        <p:spPr>
          <a:xfrm>
            <a:off x="4800822" y="3777505"/>
            <a:ext cx="215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603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9B770A1-67AF-445D-886F-687CB22569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7827" y="1253331"/>
            <a:ext cx="4351338" cy="4351338"/>
          </a:xfrm>
        </p:spPr>
        <p:style>
          <a:lnRef idx="2">
            <a:schemeClr val="dk1"/>
          </a:lnRef>
          <a:fillRef idx="1">
            <a:schemeClr val="lt1"/>
          </a:fillRef>
          <a:effectRef idx="0">
            <a:schemeClr val="dk1"/>
          </a:effectRef>
          <a:fontRef idx="minor">
            <a:schemeClr val="dk1"/>
          </a:fontRef>
        </p:style>
      </p:pic>
      <p:sp>
        <p:nvSpPr>
          <p:cNvPr id="6" name="文本框 5">
            <a:extLst>
              <a:ext uri="{FF2B5EF4-FFF2-40B4-BE49-F238E27FC236}">
                <a16:creationId xmlns:a16="http://schemas.microsoft.com/office/drawing/2014/main" id="{75B5B689-8B27-4B3D-B71B-1E684FAF03E7}"/>
              </a:ext>
            </a:extLst>
          </p:cNvPr>
          <p:cNvSpPr txBox="1"/>
          <p:nvPr/>
        </p:nvSpPr>
        <p:spPr>
          <a:xfrm>
            <a:off x="4275117" y="2113807"/>
            <a:ext cx="3443843" cy="7848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500" dirty="0">
                <a:solidFill>
                  <a:srgbClr val="32BF99"/>
                </a:solidFill>
                <a:latin typeface="Berlin Sans FB" panose="020E0602020502020306" pitchFamily="34" charset="0"/>
                <a:cs typeface="Times New Roman" panose="02020603050405020304" pitchFamily="18" charset="0"/>
              </a:rPr>
              <a:t>Success</a:t>
            </a:r>
          </a:p>
        </p:txBody>
      </p:sp>
    </p:spTree>
    <p:extLst>
      <p:ext uri="{BB962C8B-B14F-4D97-AF65-F5344CB8AC3E}">
        <p14:creationId xmlns:p14="http://schemas.microsoft.com/office/powerpoint/2010/main" val="1850865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539EF78F-F89D-436E-957D-17A09A176C84}"/>
              </a:ext>
            </a:extLst>
          </p:cNvPr>
          <p:cNvSpPr/>
          <p:nvPr/>
        </p:nvSpPr>
        <p:spPr>
          <a:xfrm>
            <a:off x="6096000" y="2291938"/>
            <a:ext cx="4081153"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矩形: 圆角 12">
            <a:extLst>
              <a:ext uri="{FF2B5EF4-FFF2-40B4-BE49-F238E27FC236}">
                <a16:creationId xmlns:a16="http://schemas.microsoft.com/office/drawing/2014/main" id="{2C83C7AA-C2C5-43CD-A807-791EC21940A6}"/>
              </a:ext>
            </a:extLst>
          </p:cNvPr>
          <p:cNvSpPr/>
          <p:nvPr/>
        </p:nvSpPr>
        <p:spPr>
          <a:xfrm>
            <a:off x="251365" y="2291938"/>
            <a:ext cx="3304311"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329CEABB-0F55-4EFF-BA19-1AD0CFF47D7D}"/>
              </a:ext>
            </a:extLst>
          </p:cNvPr>
          <p:cNvSpPr>
            <a:spLocks noGrp="1"/>
          </p:cNvSpPr>
          <p:nvPr>
            <p:ph type="title"/>
          </p:nvPr>
        </p:nvSpPr>
        <p:spPr/>
        <p:txBody>
          <a:bodyPr/>
          <a:lstStyle/>
          <a:p>
            <a:endParaRPr lang="en-US"/>
          </a:p>
        </p:txBody>
      </p:sp>
      <p:sp>
        <p:nvSpPr>
          <p:cNvPr id="4" name="矩形 3">
            <a:extLst>
              <a:ext uri="{FF2B5EF4-FFF2-40B4-BE49-F238E27FC236}">
                <a16:creationId xmlns:a16="http://schemas.microsoft.com/office/drawing/2014/main" id="{37DB9256-7649-478F-B6F0-3D24D4E72EB3}"/>
              </a:ext>
            </a:extLst>
          </p:cNvPr>
          <p:cNvSpPr/>
          <p:nvPr/>
        </p:nvSpPr>
        <p:spPr>
          <a:xfrm>
            <a:off x="512622" y="2621478"/>
            <a:ext cx="111776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识别图制作</a:t>
            </a:r>
            <a:endParaRPr lang="en-US" dirty="0"/>
          </a:p>
        </p:txBody>
      </p:sp>
      <p:sp>
        <p:nvSpPr>
          <p:cNvPr id="5" name="矩形 4">
            <a:extLst>
              <a:ext uri="{FF2B5EF4-FFF2-40B4-BE49-F238E27FC236}">
                <a16:creationId xmlns:a16="http://schemas.microsoft.com/office/drawing/2014/main" id="{9C9C5A0E-FF93-40E7-A78F-BD6DADC9AC98}"/>
              </a:ext>
            </a:extLst>
          </p:cNvPr>
          <p:cNvSpPr/>
          <p:nvPr/>
        </p:nvSpPr>
        <p:spPr>
          <a:xfrm>
            <a:off x="512623" y="3645725"/>
            <a:ext cx="111776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显示模型制作</a:t>
            </a:r>
            <a:endParaRPr lang="en-US" dirty="0"/>
          </a:p>
        </p:txBody>
      </p:sp>
      <p:sp>
        <p:nvSpPr>
          <p:cNvPr id="6" name="矩形 5">
            <a:extLst>
              <a:ext uri="{FF2B5EF4-FFF2-40B4-BE49-F238E27FC236}">
                <a16:creationId xmlns:a16="http://schemas.microsoft.com/office/drawing/2014/main" id="{286C7161-025D-4C80-A7AE-719A8F7B74D3}"/>
              </a:ext>
            </a:extLst>
          </p:cNvPr>
          <p:cNvSpPr/>
          <p:nvPr/>
        </p:nvSpPr>
        <p:spPr>
          <a:xfrm>
            <a:off x="4070268" y="2744685"/>
            <a:ext cx="1496291" cy="15348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t>Vuforia</a:t>
            </a:r>
            <a:r>
              <a:rPr lang="en-US" altLang="zh-CN" dirty="0"/>
              <a:t> </a:t>
            </a:r>
            <a:r>
              <a:rPr lang="zh-CN" altLang="en-US" dirty="0"/>
              <a:t>网站上传识别图，然后下载包导入</a:t>
            </a:r>
            <a:r>
              <a:rPr lang="en-US" altLang="zh-CN" dirty="0"/>
              <a:t>Unity3d</a:t>
            </a:r>
            <a:endParaRPr lang="en-US" dirty="0"/>
          </a:p>
        </p:txBody>
      </p:sp>
      <p:sp>
        <p:nvSpPr>
          <p:cNvPr id="7" name="矩形 6">
            <a:extLst>
              <a:ext uri="{FF2B5EF4-FFF2-40B4-BE49-F238E27FC236}">
                <a16:creationId xmlns:a16="http://schemas.microsoft.com/office/drawing/2014/main" id="{C653E7B1-C055-4B5F-B5CA-16361E3E65EF}"/>
              </a:ext>
            </a:extLst>
          </p:cNvPr>
          <p:cNvSpPr/>
          <p:nvPr/>
        </p:nvSpPr>
        <p:spPr>
          <a:xfrm>
            <a:off x="8260277" y="3977492"/>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Shader</a:t>
            </a:r>
            <a:r>
              <a:rPr lang="en-US" dirty="0"/>
              <a:t> </a:t>
            </a:r>
            <a:r>
              <a:rPr lang="zh-CN" altLang="en-US" dirty="0"/>
              <a:t>值传递</a:t>
            </a:r>
            <a:endParaRPr lang="en-US" dirty="0"/>
          </a:p>
        </p:txBody>
      </p:sp>
      <p:sp>
        <p:nvSpPr>
          <p:cNvPr id="8" name="矩形 7">
            <a:extLst>
              <a:ext uri="{FF2B5EF4-FFF2-40B4-BE49-F238E27FC236}">
                <a16:creationId xmlns:a16="http://schemas.microsoft.com/office/drawing/2014/main" id="{85ECBC49-3031-4725-95A9-A7FFF065F2A3}"/>
              </a:ext>
            </a:extLst>
          </p:cNvPr>
          <p:cNvSpPr/>
          <p:nvPr/>
        </p:nvSpPr>
        <p:spPr>
          <a:xfrm>
            <a:off x="6349838" y="2490850"/>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获取屏幕截图</a:t>
            </a:r>
            <a:endParaRPr lang="en-US" dirty="0"/>
          </a:p>
        </p:txBody>
      </p:sp>
      <p:sp>
        <p:nvSpPr>
          <p:cNvPr id="9" name="矩形 8">
            <a:extLst>
              <a:ext uri="{FF2B5EF4-FFF2-40B4-BE49-F238E27FC236}">
                <a16:creationId xmlns:a16="http://schemas.microsoft.com/office/drawing/2014/main" id="{4E0FF501-27C5-44C0-9107-3AB964A7941A}"/>
              </a:ext>
            </a:extLst>
          </p:cNvPr>
          <p:cNvSpPr/>
          <p:nvPr/>
        </p:nvSpPr>
        <p:spPr>
          <a:xfrm>
            <a:off x="2280065" y="3108367"/>
            <a:ext cx="111776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UV </a:t>
            </a:r>
            <a:r>
              <a:rPr lang="zh-CN" altLang="en-US" dirty="0"/>
              <a:t>拆分和匹配</a:t>
            </a:r>
            <a:endParaRPr lang="en-US" dirty="0"/>
          </a:p>
        </p:txBody>
      </p:sp>
      <p:sp>
        <p:nvSpPr>
          <p:cNvPr id="10" name="箭头: 右 9">
            <a:extLst>
              <a:ext uri="{FF2B5EF4-FFF2-40B4-BE49-F238E27FC236}">
                <a16:creationId xmlns:a16="http://schemas.microsoft.com/office/drawing/2014/main" id="{5E3621F9-61A9-494A-818D-9D9365CDC39B}"/>
              </a:ext>
            </a:extLst>
          </p:cNvPr>
          <p:cNvSpPr/>
          <p:nvPr/>
        </p:nvSpPr>
        <p:spPr>
          <a:xfrm>
            <a:off x="3578436" y="3108367"/>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箭头: 右 13">
            <a:extLst>
              <a:ext uri="{FF2B5EF4-FFF2-40B4-BE49-F238E27FC236}">
                <a16:creationId xmlns:a16="http://schemas.microsoft.com/office/drawing/2014/main" id="{81CF3B80-B7E2-4E46-83BE-FBD831FBC765}"/>
              </a:ext>
            </a:extLst>
          </p:cNvPr>
          <p:cNvSpPr/>
          <p:nvPr/>
        </p:nvSpPr>
        <p:spPr>
          <a:xfrm>
            <a:off x="1775368" y="3298372"/>
            <a:ext cx="422562"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圆角 14">
            <a:extLst>
              <a:ext uri="{FF2B5EF4-FFF2-40B4-BE49-F238E27FC236}">
                <a16:creationId xmlns:a16="http://schemas.microsoft.com/office/drawing/2014/main" id="{A59199A4-1627-413F-9C4C-A485D3496999}"/>
              </a:ext>
            </a:extLst>
          </p:cNvPr>
          <p:cNvSpPr/>
          <p:nvPr/>
        </p:nvSpPr>
        <p:spPr>
          <a:xfrm>
            <a:off x="251364" y="5269676"/>
            <a:ext cx="3304311"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t>
            </a:r>
            <a:r>
              <a:rPr lang="en-US" altLang="zh-CN" dirty="0"/>
              <a:t>hotoshop </a:t>
            </a:r>
          </a:p>
          <a:p>
            <a:pPr algn="ctr"/>
            <a:r>
              <a:rPr lang="en-US" dirty="0"/>
              <a:t>Maya/3D max</a:t>
            </a:r>
          </a:p>
        </p:txBody>
      </p:sp>
      <p:sp>
        <p:nvSpPr>
          <p:cNvPr id="17" name="矩形: 圆角 16">
            <a:extLst>
              <a:ext uri="{FF2B5EF4-FFF2-40B4-BE49-F238E27FC236}">
                <a16:creationId xmlns:a16="http://schemas.microsoft.com/office/drawing/2014/main" id="{FAAD77A9-7234-48CC-B3D1-19DA40CE3A01}"/>
              </a:ext>
            </a:extLst>
          </p:cNvPr>
          <p:cNvSpPr/>
          <p:nvPr/>
        </p:nvSpPr>
        <p:spPr>
          <a:xfrm>
            <a:off x="6096000" y="5413664"/>
            <a:ext cx="4081153"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Unity 3D</a:t>
            </a:r>
          </a:p>
        </p:txBody>
      </p:sp>
      <p:sp>
        <p:nvSpPr>
          <p:cNvPr id="18" name="矩形: 圆角 17">
            <a:extLst>
              <a:ext uri="{FF2B5EF4-FFF2-40B4-BE49-F238E27FC236}">
                <a16:creationId xmlns:a16="http://schemas.microsoft.com/office/drawing/2014/main" id="{A4DC0078-5D78-44E0-914F-918150EECAC5}"/>
              </a:ext>
            </a:extLst>
          </p:cNvPr>
          <p:cNvSpPr/>
          <p:nvPr/>
        </p:nvSpPr>
        <p:spPr>
          <a:xfrm>
            <a:off x="10640291" y="2291939"/>
            <a:ext cx="1202377"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AR </a:t>
            </a:r>
            <a:r>
              <a:rPr lang="zh-CN" altLang="en-US" dirty="0"/>
              <a:t>显示</a:t>
            </a:r>
            <a:endParaRPr lang="en-US" dirty="0"/>
          </a:p>
        </p:txBody>
      </p:sp>
      <p:sp>
        <p:nvSpPr>
          <p:cNvPr id="19" name="矩形: 圆角 18">
            <a:extLst>
              <a:ext uri="{FF2B5EF4-FFF2-40B4-BE49-F238E27FC236}">
                <a16:creationId xmlns:a16="http://schemas.microsoft.com/office/drawing/2014/main" id="{9B5128DF-12EE-4483-8B23-186DFC143258}"/>
              </a:ext>
            </a:extLst>
          </p:cNvPr>
          <p:cNvSpPr/>
          <p:nvPr/>
        </p:nvSpPr>
        <p:spPr>
          <a:xfrm>
            <a:off x="10640291" y="5413663"/>
            <a:ext cx="1202377"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t>
            </a:r>
            <a:r>
              <a:rPr lang="en-US" altLang="zh-CN" dirty="0"/>
              <a:t>obile Devices</a:t>
            </a:r>
            <a:endParaRPr lang="en-US" dirty="0"/>
          </a:p>
        </p:txBody>
      </p:sp>
      <p:sp>
        <p:nvSpPr>
          <p:cNvPr id="20" name="箭头: 右 19">
            <a:extLst>
              <a:ext uri="{FF2B5EF4-FFF2-40B4-BE49-F238E27FC236}">
                <a16:creationId xmlns:a16="http://schemas.microsoft.com/office/drawing/2014/main" id="{DE78A70B-7676-4A73-9270-76577CFBA6B8}"/>
              </a:ext>
            </a:extLst>
          </p:cNvPr>
          <p:cNvSpPr/>
          <p:nvPr/>
        </p:nvSpPr>
        <p:spPr>
          <a:xfrm>
            <a:off x="5632622"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824ABD0B-93A4-45CE-9FD3-E0480EB8C706}"/>
              </a:ext>
            </a:extLst>
          </p:cNvPr>
          <p:cNvSpPr/>
          <p:nvPr/>
        </p:nvSpPr>
        <p:spPr>
          <a:xfrm>
            <a:off x="8256316" y="2490850"/>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将获取的贴图贴到模型上</a:t>
            </a:r>
            <a:endParaRPr lang="en-US" dirty="0"/>
          </a:p>
        </p:txBody>
      </p:sp>
      <p:cxnSp>
        <p:nvCxnSpPr>
          <p:cNvPr id="23" name="直接箭头连接符 22">
            <a:extLst>
              <a:ext uri="{FF2B5EF4-FFF2-40B4-BE49-F238E27FC236}">
                <a16:creationId xmlns:a16="http://schemas.microsoft.com/office/drawing/2014/main" id="{ECC7F993-EAC4-4FB1-A5A4-8E2A8E721611}"/>
              </a:ext>
            </a:extLst>
          </p:cNvPr>
          <p:cNvCxnSpPr>
            <a:cxnSpLocks/>
            <a:stCxn id="8" idx="2"/>
          </p:cNvCxnSpPr>
          <p:nvPr/>
        </p:nvCxnSpPr>
        <p:spPr>
          <a:xfrm flipH="1">
            <a:off x="7073481" y="3298372"/>
            <a:ext cx="24503" cy="644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FDA9FA3-B853-452A-8370-F4F9DD296F0D}"/>
              </a:ext>
            </a:extLst>
          </p:cNvPr>
          <p:cNvCxnSpPr>
            <a:cxnSpLocks/>
          </p:cNvCxnSpPr>
          <p:nvPr/>
        </p:nvCxnSpPr>
        <p:spPr>
          <a:xfrm>
            <a:off x="7791701" y="4391644"/>
            <a:ext cx="454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箭头: 右 25">
            <a:extLst>
              <a:ext uri="{FF2B5EF4-FFF2-40B4-BE49-F238E27FC236}">
                <a16:creationId xmlns:a16="http://schemas.microsoft.com/office/drawing/2014/main" id="{77C1C87E-4BA4-4833-A7BE-DC1D7A65AC01}"/>
              </a:ext>
            </a:extLst>
          </p:cNvPr>
          <p:cNvSpPr/>
          <p:nvPr/>
        </p:nvSpPr>
        <p:spPr>
          <a:xfrm>
            <a:off x="10190761"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5F329189-1E44-4034-9B6E-2A7AC8F07B4F}"/>
              </a:ext>
            </a:extLst>
          </p:cNvPr>
          <p:cNvSpPr/>
          <p:nvPr/>
        </p:nvSpPr>
        <p:spPr>
          <a:xfrm>
            <a:off x="6349838" y="3942609"/>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贴图坐标计算</a:t>
            </a:r>
            <a:endParaRPr lang="en-US" dirty="0"/>
          </a:p>
        </p:txBody>
      </p:sp>
      <p:cxnSp>
        <p:nvCxnSpPr>
          <p:cNvPr id="31" name="直接箭头连接符 30">
            <a:extLst>
              <a:ext uri="{FF2B5EF4-FFF2-40B4-BE49-F238E27FC236}">
                <a16:creationId xmlns:a16="http://schemas.microsoft.com/office/drawing/2014/main" id="{EFEE5F16-4586-4039-AA85-74C7DB4AABAE}"/>
              </a:ext>
            </a:extLst>
          </p:cNvPr>
          <p:cNvCxnSpPr>
            <a:cxnSpLocks/>
            <a:endCxn id="21" idx="2"/>
          </p:cNvCxnSpPr>
          <p:nvPr/>
        </p:nvCxnSpPr>
        <p:spPr>
          <a:xfrm flipV="1">
            <a:off x="9084125" y="3298372"/>
            <a:ext cx="1" cy="644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645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539EF78F-F89D-436E-957D-17A09A176C84}"/>
              </a:ext>
            </a:extLst>
          </p:cNvPr>
          <p:cNvSpPr/>
          <p:nvPr/>
        </p:nvSpPr>
        <p:spPr>
          <a:xfrm>
            <a:off x="5841918" y="2291938"/>
            <a:ext cx="4335235"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p>
        </p:txBody>
      </p:sp>
      <p:sp>
        <p:nvSpPr>
          <p:cNvPr id="13" name="矩形: 圆角 12">
            <a:extLst>
              <a:ext uri="{FF2B5EF4-FFF2-40B4-BE49-F238E27FC236}">
                <a16:creationId xmlns:a16="http://schemas.microsoft.com/office/drawing/2014/main" id="{2C83C7AA-C2C5-43CD-A807-791EC21940A6}"/>
              </a:ext>
            </a:extLst>
          </p:cNvPr>
          <p:cNvSpPr/>
          <p:nvPr/>
        </p:nvSpPr>
        <p:spPr>
          <a:xfrm>
            <a:off x="251365" y="2291938"/>
            <a:ext cx="3169719"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p>
        </p:txBody>
      </p:sp>
      <p:sp>
        <p:nvSpPr>
          <p:cNvPr id="4" name="矩形 3">
            <a:extLst>
              <a:ext uri="{FF2B5EF4-FFF2-40B4-BE49-F238E27FC236}">
                <a16:creationId xmlns:a16="http://schemas.microsoft.com/office/drawing/2014/main" id="{37DB9256-7649-478F-B6F0-3D24D4E72EB3}"/>
              </a:ext>
            </a:extLst>
          </p:cNvPr>
          <p:cNvSpPr/>
          <p:nvPr/>
        </p:nvSpPr>
        <p:spPr>
          <a:xfrm>
            <a:off x="512622" y="2621478"/>
            <a:ext cx="124913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Target pictures</a:t>
            </a:r>
            <a:endParaRPr lang="en-US" sz="2400" dirty="0"/>
          </a:p>
        </p:txBody>
      </p:sp>
      <p:sp>
        <p:nvSpPr>
          <p:cNvPr id="5" name="矩形 4">
            <a:extLst>
              <a:ext uri="{FF2B5EF4-FFF2-40B4-BE49-F238E27FC236}">
                <a16:creationId xmlns:a16="http://schemas.microsoft.com/office/drawing/2014/main" id="{9C9C5A0E-FF93-40E7-A78F-BD6DADC9AC98}"/>
              </a:ext>
            </a:extLst>
          </p:cNvPr>
          <p:cNvSpPr/>
          <p:nvPr/>
        </p:nvSpPr>
        <p:spPr>
          <a:xfrm>
            <a:off x="512622" y="3645725"/>
            <a:ext cx="123800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Models</a:t>
            </a:r>
            <a:endParaRPr lang="en-US" sz="2400" dirty="0"/>
          </a:p>
        </p:txBody>
      </p:sp>
      <p:sp>
        <p:nvSpPr>
          <p:cNvPr id="6" name="矩形 5">
            <a:extLst>
              <a:ext uri="{FF2B5EF4-FFF2-40B4-BE49-F238E27FC236}">
                <a16:creationId xmlns:a16="http://schemas.microsoft.com/office/drawing/2014/main" id="{286C7161-025D-4C80-A7AE-719A8F7B74D3}"/>
              </a:ext>
            </a:extLst>
          </p:cNvPr>
          <p:cNvSpPr/>
          <p:nvPr/>
        </p:nvSpPr>
        <p:spPr>
          <a:xfrm>
            <a:off x="3796392" y="2291938"/>
            <a:ext cx="1670218" cy="29777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Upload the target pics to Vuforia and import the Unity package to  Unity3d</a:t>
            </a:r>
            <a:endParaRPr lang="en-US" sz="2400" dirty="0"/>
          </a:p>
        </p:txBody>
      </p:sp>
      <p:sp>
        <p:nvSpPr>
          <p:cNvPr id="7" name="矩形 6">
            <a:extLst>
              <a:ext uri="{FF2B5EF4-FFF2-40B4-BE49-F238E27FC236}">
                <a16:creationId xmlns:a16="http://schemas.microsoft.com/office/drawing/2014/main" id="{C653E7B1-C055-4B5F-B5CA-16361E3E65EF}"/>
              </a:ext>
            </a:extLst>
          </p:cNvPr>
          <p:cNvSpPr/>
          <p:nvPr/>
        </p:nvSpPr>
        <p:spPr>
          <a:xfrm>
            <a:off x="8070779" y="3854288"/>
            <a:ext cx="1845117" cy="9307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Pass the </a:t>
            </a:r>
            <a:r>
              <a:rPr lang="en-US" sz="2400" dirty="0" err="1"/>
              <a:t>Shader</a:t>
            </a:r>
            <a:r>
              <a:rPr lang="en-US" sz="2400" dirty="0"/>
              <a:t> </a:t>
            </a:r>
            <a:r>
              <a:rPr lang="en-US" altLang="zh-CN" sz="2400" dirty="0"/>
              <a:t>value</a:t>
            </a:r>
            <a:endParaRPr lang="en-US" sz="2400" dirty="0"/>
          </a:p>
        </p:txBody>
      </p:sp>
      <p:sp>
        <p:nvSpPr>
          <p:cNvPr id="8" name="矩形 7">
            <a:extLst>
              <a:ext uri="{FF2B5EF4-FFF2-40B4-BE49-F238E27FC236}">
                <a16:creationId xmlns:a16="http://schemas.microsoft.com/office/drawing/2014/main" id="{85ECBC49-3031-4725-95A9-A7FFF065F2A3}"/>
              </a:ext>
            </a:extLst>
          </p:cNvPr>
          <p:cNvSpPr/>
          <p:nvPr/>
        </p:nvSpPr>
        <p:spPr>
          <a:xfrm>
            <a:off x="6095999" y="2341668"/>
            <a:ext cx="1504706" cy="12239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Get the Screen capture</a:t>
            </a:r>
            <a:endParaRPr lang="en-US" sz="2400" dirty="0"/>
          </a:p>
        </p:txBody>
      </p:sp>
      <p:sp>
        <p:nvSpPr>
          <p:cNvPr id="9" name="矩形 8">
            <a:extLst>
              <a:ext uri="{FF2B5EF4-FFF2-40B4-BE49-F238E27FC236}">
                <a16:creationId xmlns:a16="http://schemas.microsoft.com/office/drawing/2014/main" id="{4E0FF501-27C5-44C0-9107-3AB964A7941A}"/>
              </a:ext>
            </a:extLst>
          </p:cNvPr>
          <p:cNvSpPr/>
          <p:nvPr/>
        </p:nvSpPr>
        <p:spPr>
          <a:xfrm>
            <a:off x="2149189" y="2977367"/>
            <a:ext cx="1106632" cy="1283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UV Split &amp; match</a:t>
            </a:r>
          </a:p>
        </p:txBody>
      </p:sp>
      <p:sp>
        <p:nvSpPr>
          <p:cNvPr id="14" name="箭头: 右 13">
            <a:extLst>
              <a:ext uri="{FF2B5EF4-FFF2-40B4-BE49-F238E27FC236}">
                <a16:creationId xmlns:a16="http://schemas.microsoft.com/office/drawing/2014/main" id="{81CF3B80-B7E2-4E46-83BE-FBD831FBC765}"/>
              </a:ext>
            </a:extLst>
          </p:cNvPr>
          <p:cNvSpPr/>
          <p:nvPr/>
        </p:nvSpPr>
        <p:spPr>
          <a:xfrm>
            <a:off x="1775368" y="3298372"/>
            <a:ext cx="329538"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矩形: 圆角 14">
            <a:extLst>
              <a:ext uri="{FF2B5EF4-FFF2-40B4-BE49-F238E27FC236}">
                <a16:creationId xmlns:a16="http://schemas.microsoft.com/office/drawing/2014/main" id="{A59199A4-1627-413F-9C4C-A485D3496999}"/>
              </a:ext>
            </a:extLst>
          </p:cNvPr>
          <p:cNvSpPr/>
          <p:nvPr/>
        </p:nvSpPr>
        <p:spPr>
          <a:xfrm>
            <a:off x="251364" y="5269676"/>
            <a:ext cx="3169719"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P</a:t>
            </a:r>
            <a:r>
              <a:rPr lang="en-US" altLang="zh-CN" sz="2400" dirty="0"/>
              <a:t>hotoshop </a:t>
            </a:r>
          </a:p>
          <a:p>
            <a:pPr algn="ctr"/>
            <a:r>
              <a:rPr lang="en-US" sz="2400" dirty="0"/>
              <a:t>Maya/3D max</a:t>
            </a:r>
          </a:p>
        </p:txBody>
      </p:sp>
      <p:sp>
        <p:nvSpPr>
          <p:cNvPr id="17" name="矩形: 圆角 16">
            <a:extLst>
              <a:ext uri="{FF2B5EF4-FFF2-40B4-BE49-F238E27FC236}">
                <a16:creationId xmlns:a16="http://schemas.microsoft.com/office/drawing/2014/main" id="{FAAD77A9-7234-48CC-B3D1-19DA40CE3A01}"/>
              </a:ext>
            </a:extLst>
          </p:cNvPr>
          <p:cNvSpPr/>
          <p:nvPr/>
        </p:nvSpPr>
        <p:spPr>
          <a:xfrm>
            <a:off x="5872140" y="5269675"/>
            <a:ext cx="4081153"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Unity 3D</a:t>
            </a:r>
          </a:p>
        </p:txBody>
      </p:sp>
      <p:sp>
        <p:nvSpPr>
          <p:cNvPr id="18" name="矩形: 圆角 17">
            <a:extLst>
              <a:ext uri="{FF2B5EF4-FFF2-40B4-BE49-F238E27FC236}">
                <a16:creationId xmlns:a16="http://schemas.microsoft.com/office/drawing/2014/main" id="{A4DC0078-5D78-44E0-914F-918150EECAC5}"/>
              </a:ext>
            </a:extLst>
          </p:cNvPr>
          <p:cNvSpPr/>
          <p:nvPr/>
        </p:nvSpPr>
        <p:spPr>
          <a:xfrm>
            <a:off x="10542318" y="2291938"/>
            <a:ext cx="1202377"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AR D</a:t>
            </a:r>
            <a:r>
              <a:rPr lang="en-US" altLang="zh-CN" sz="2400" dirty="0"/>
              <a:t>isplay</a:t>
            </a:r>
            <a:endParaRPr lang="en-US" sz="2400" dirty="0"/>
          </a:p>
        </p:txBody>
      </p:sp>
      <p:sp>
        <p:nvSpPr>
          <p:cNvPr id="19" name="矩形: 圆角 18">
            <a:extLst>
              <a:ext uri="{FF2B5EF4-FFF2-40B4-BE49-F238E27FC236}">
                <a16:creationId xmlns:a16="http://schemas.microsoft.com/office/drawing/2014/main" id="{9B5128DF-12EE-4483-8B23-186DFC143258}"/>
              </a:ext>
            </a:extLst>
          </p:cNvPr>
          <p:cNvSpPr/>
          <p:nvPr/>
        </p:nvSpPr>
        <p:spPr>
          <a:xfrm>
            <a:off x="10488878" y="5269675"/>
            <a:ext cx="1309255"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M</a:t>
            </a:r>
            <a:r>
              <a:rPr lang="en-US" altLang="zh-CN" sz="2400" dirty="0"/>
              <a:t>obile Devices</a:t>
            </a:r>
            <a:endParaRPr lang="en-US" sz="2400" dirty="0"/>
          </a:p>
        </p:txBody>
      </p:sp>
      <p:sp>
        <p:nvSpPr>
          <p:cNvPr id="21" name="矩形 20">
            <a:extLst>
              <a:ext uri="{FF2B5EF4-FFF2-40B4-BE49-F238E27FC236}">
                <a16:creationId xmlns:a16="http://schemas.microsoft.com/office/drawing/2014/main" id="{824ABD0B-93A4-45CE-9FD3-E0480EB8C706}"/>
              </a:ext>
            </a:extLst>
          </p:cNvPr>
          <p:cNvSpPr/>
          <p:nvPr/>
        </p:nvSpPr>
        <p:spPr>
          <a:xfrm>
            <a:off x="7912717" y="2402527"/>
            <a:ext cx="1989571" cy="12164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Attach the captured map to the model</a:t>
            </a:r>
          </a:p>
        </p:txBody>
      </p:sp>
      <p:cxnSp>
        <p:nvCxnSpPr>
          <p:cNvPr id="23" name="直接箭头连接符 22">
            <a:extLst>
              <a:ext uri="{FF2B5EF4-FFF2-40B4-BE49-F238E27FC236}">
                <a16:creationId xmlns:a16="http://schemas.microsoft.com/office/drawing/2014/main" id="{ECC7F993-EAC4-4FB1-A5A4-8E2A8E721611}"/>
              </a:ext>
            </a:extLst>
          </p:cNvPr>
          <p:cNvCxnSpPr>
            <a:cxnSpLocks/>
            <a:stCxn id="8" idx="2"/>
            <a:endCxn id="27" idx="0"/>
          </p:cNvCxnSpPr>
          <p:nvPr/>
        </p:nvCxnSpPr>
        <p:spPr>
          <a:xfrm>
            <a:off x="6848352" y="3565569"/>
            <a:ext cx="19310" cy="270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FDA9FA3-B853-452A-8370-F4F9DD296F0D}"/>
              </a:ext>
            </a:extLst>
          </p:cNvPr>
          <p:cNvCxnSpPr>
            <a:cxnSpLocks/>
            <a:stCxn id="27" idx="3"/>
            <a:endCxn id="7" idx="1"/>
          </p:cNvCxnSpPr>
          <p:nvPr/>
        </p:nvCxnSpPr>
        <p:spPr>
          <a:xfrm>
            <a:off x="7695471" y="4304807"/>
            <a:ext cx="375308" cy="14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5F329189-1E44-4034-9B6E-2A7AC8F07B4F}"/>
              </a:ext>
            </a:extLst>
          </p:cNvPr>
          <p:cNvSpPr/>
          <p:nvPr/>
        </p:nvSpPr>
        <p:spPr>
          <a:xfrm>
            <a:off x="6039853" y="3835732"/>
            <a:ext cx="1655618" cy="938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Mapping coordinates</a:t>
            </a:r>
          </a:p>
        </p:txBody>
      </p:sp>
      <p:cxnSp>
        <p:nvCxnSpPr>
          <p:cNvPr id="31" name="直接箭头连接符 30">
            <a:extLst>
              <a:ext uri="{FF2B5EF4-FFF2-40B4-BE49-F238E27FC236}">
                <a16:creationId xmlns:a16="http://schemas.microsoft.com/office/drawing/2014/main" id="{EFEE5F16-4586-4039-AA85-74C7DB4AABAE}"/>
              </a:ext>
            </a:extLst>
          </p:cNvPr>
          <p:cNvCxnSpPr>
            <a:cxnSpLocks/>
            <a:endCxn id="21" idx="2"/>
          </p:cNvCxnSpPr>
          <p:nvPr/>
        </p:nvCxnSpPr>
        <p:spPr>
          <a:xfrm flipH="1" flipV="1">
            <a:off x="8907503" y="3619006"/>
            <a:ext cx="166976" cy="235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箭头: 右 31">
            <a:extLst>
              <a:ext uri="{FF2B5EF4-FFF2-40B4-BE49-F238E27FC236}">
                <a16:creationId xmlns:a16="http://schemas.microsoft.com/office/drawing/2014/main" id="{801C80E6-2649-44B9-B49D-32727D1B4DBD}"/>
              </a:ext>
            </a:extLst>
          </p:cNvPr>
          <p:cNvSpPr/>
          <p:nvPr/>
        </p:nvSpPr>
        <p:spPr>
          <a:xfrm>
            <a:off x="3436927" y="3336966"/>
            <a:ext cx="329538"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3" name="箭头: 右 32">
            <a:extLst>
              <a:ext uri="{FF2B5EF4-FFF2-40B4-BE49-F238E27FC236}">
                <a16:creationId xmlns:a16="http://schemas.microsoft.com/office/drawing/2014/main" id="{01CE90F3-2467-47F8-891E-E30AEDBA5227}"/>
              </a:ext>
            </a:extLst>
          </p:cNvPr>
          <p:cNvSpPr/>
          <p:nvPr/>
        </p:nvSpPr>
        <p:spPr>
          <a:xfrm>
            <a:off x="5475030" y="3336965"/>
            <a:ext cx="329538"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箭头: 右 40">
            <a:extLst>
              <a:ext uri="{FF2B5EF4-FFF2-40B4-BE49-F238E27FC236}">
                <a16:creationId xmlns:a16="http://schemas.microsoft.com/office/drawing/2014/main" id="{085E20EB-70FA-446C-A3A6-E144C1E68106}"/>
              </a:ext>
            </a:extLst>
          </p:cNvPr>
          <p:cNvSpPr/>
          <p:nvPr/>
        </p:nvSpPr>
        <p:spPr>
          <a:xfrm>
            <a:off x="10186555" y="3336964"/>
            <a:ext cx="329538"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65027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29163-C780-4C8E-975D-310C16D53A67}"/>
              </a:ext>
            </a:extLst>
          </p:cNvPr>
          <p:cNvSpPr>
            <a:spLocks noGrp="1"/>
          </p:cNvSpPr>
          <p:nvPr>
            <p:ph type="title"/>
          </p:nvPr>
        </p:nvSpPr>
        <p:spPr/>
        <p:txBody>
          <a:bodyPr/>
          <a:lstStyle/>
          <a:p>
            <a:endParaRPr lang="en-US"/>
          </a:p>
        </p:txBody>
      </p:sp>
      <p:pic>
        <p:nvPicPr>
          <p:cNvPr id="4" name="内容占位符 3">
            <a:extLst>
              <a:ext uri="{FF2B5EF4-FFF2-40B4-BE49-F238E27FC236}">
                <a16:creationId xmlns:a16="http://schemas.microsoft.com/office/drawing/2014/main" id="{F6226A99-CBC2-400A-86DC-A4DBFC91A120}"/>
              </a:ext>
            </a:extLst>
          </p:cNvPr>
          <p:cNvPicPr>
            <a:picLocks noGrp="1"/>
          </p:cNvPicPr>
          <p:nvPr>
            <p:ph idx="1"/>
          </p:nvPr>
        </p:nvPicPr>
        <p:blipFill>
          <a:blip r:embed="rId2"/>
          <a:stretch>
            <a:fillRect/>
          </a:stretch>
        </p:blipFill>
        <p:spPr>
          <a:xfrm>
            <a:off x="2571563" y="1825625"/>
            <a:ext cx="7048873" cy="4351338"/>
          </a:xfrm>
          <a:prstGeom prst="rect">
            <a:avLst/>
          </a:prstGeom>
        </p:spPr>
      </p:pic>
      <p:pic>
        <p:nvPicPr>
          <p:cNvPr id="5" name="图片 4">
            <a:extLst>
              <a:ext uri="{FF2B5EF4-FFF2-40B4-BE49-F238E27FC236}">
                <a16:creationId xmlns:a16="http://schemas.microsoft.com/office/drawing/2014/main" id="{47FD1E1C-4992-40C0-A69B-A5E3AF9359E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6657" y="2347282"/>
            <a:ext cx="3949774" cy="3949774"/>
          </a:xfrm>
          <a:prstGeom prst="rect">
            <a:avLst/>
          </a:prstGeom>
          <a:noFill/>
          <a:ln>
            <a:noFill/>
          </a:ln>
        </p:spPr>
      </p:pic>
    </p:spTree>
    <p:extLst>
      <p:ext uri="{BB962C8B-B14F-4D97-AF65-F5344CB8AC3E}">
        <p14:creationId xmlns:p14="http://schemas.microsoft.com/office/powerpoint/2010/main" val="1225769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4CDA0-7D1B-4FD1-9D1B-7DF8D9A7D5D4}"/>
              </a:ext>
            </a:extLst>
          </p:cNvPr>
          <p:cNvSpPr>
            <a:spLocks noGrp="1"/>
          </p:cNvSpPr>
          <p:nvPr>
            <p:ph type="title"/>
          </p:nvPr>
        </p:nvSpPr>
        <p:spPr/>
        <p:txBody>
          <a:bodyPr/>
          <a:lstStyle/>
          <a:p>
            <a:r>
              <a:rPr lang="en-US" dirty="0">
                <a:latin typeface="Algerian" panose="04020705040A02060702" pitchFamily="82" charset="0"/>
              </a:rPr>
              <a:t>Experiment 1: Magnesium ribbon combustion</a:t>
            </a:r>
            <a:endParaRPr lang="en-US" dirty="0"/>
          </a:p>
        </p:txBody>
      </p:sp>
      <p:sp>
        <p:nvSpPr>
          <p:cNvPr id="3" name="内容占位符 2">
            <a:extLst>
              <a:ext uri="{FF2B5EF4-FFF2-40B4-BE49-F238E27FC236}">
                <a16:creationId xmlns:a16="http://schemas.microsoft.com/office/drawing/2014/main" id="{D7584C37-865D-456A-862C-4366419E2965}"/>
              </a:ext>
            </a:extLst>
          </p:cNvPr>
          <p:cNvSpPr>
            <a:spLocks noGrp="1"/>
          </p:cNvSpPr>
          <p:nvPr>
            <p:ph idx="1"/>
          </p:nvPr>
        </p:nvSpPr>
        <p:spPr/>
        <p:txBody>
          <a:bodyPr>
            <a:normAutofit/>
          </a:bodyPr>
          <a:lstStyle/>
          <a:p>
            <a:r>
              <a:rPr lang="en-US" sz="3600" dirty="0">
                <a:latin typeface="Algerian" panose="04020705040A02060702" pitchFamily="82" charset="0"/>
              </a:rPr>
              <a:t>Experimental equipment </a:t>
            </a:r>
          </a:p>
          <a:p>
            <a:pPr lvl="1"/>
            <a:r>
              <a:rPr lang="en-US" sz="3200" dirty="0">
                <a:latin typeface="Algerian" panose="04020705040A02060702" pitchFamily="82" charset="0"/>
              </a:rPr>
              <a:t>Magnesium ribbon, asbestos net, beakers, goggles, vinegar</a:t>
            </a:r>
          </a:p>
        </p:txBody>
      </p:sp>
    </p:spTree>
    <p:extLst>
      <p:ext uri="{BB962C8B-B14F-4D97-AF65-F5344CB8AC3E}">
        <p14:creationId xmlns:p14="http://schemas.microsoft.com/office/powerpoint/2010/main" val="1491066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521E6DD-A1FF-42AA-9C7D-081E6CC67FB1}"/>
              </a:ext>
            </a:extLst>
          </p:cNvPr>
          <p:cNvSpPr/>
          <p:nvPr/>
        </p:nvSpPr>
        <p:spPr>
          <a:xfrm>
            <a:off x="5136816" y="1995290"/>
            <a:ext cx="2128649" cy="26165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Educational Applications’ Evaluation</a:t>
            </a:r>
          </a:p>
        </p:txBody>
      </p:sp>
      <p:sp>
        <p:nvSpPr>
          <p:cNvPr id="4" name="矩形 3">
            <a:extLst>
              <a:ext uri="{FF2B5EF4-FFF2-40B4-BE49-F238E27FC236}">
                <a16:creationId xmlns:a16="http://schemas.microsoft.com/office/drawing/2014/main" id="{104F1EF7-B23B-435D-9DC6-93957B3DF375}"/>
              </a:ext>
            </a:extLst>
          </p:cNvPr>
          <p:cNvSpPr/>
          <p:nvPr/>
        </p:nvSpPr>
        <p:spPr>
          <a:xfrm>
            <a:off x="930841" y="1995290"/>
            <a:ext cx="1089560" cy="1014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VR </a:t>
            </a:r>
          </a:p>
        </p:txBody>
      </p:sp>
      <p:sp>
        <p:nvSpPr>
          <p:cNvPr id="5" name="矩形 4">
            <a:extLst>
              <a:ext uri="{FF2B5EF4-FFF2-40B4-BE49-F238E27FC236}">
                <a16:creationId xmlns:a16="http://schemas.microsoft.com/office/drawing/2014/main" id="{F905950E-4A5A-4C5C-A65E-D2871CF52CE3}"/>
              </a:ext>
            </a:extLst>
          </p:cNvPr>
          <p:cNvSpPr/>
          <p:nvPr/>
        </p:nvSpPr>
        <p:spPr>
          <a:xfrm>
            <a:off x="7880261" y="2189776"/>
            <a:ext cx="3365671" cy="22163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Development and Evaluation of Mixed Reality Educational Applications</a:t>
            </a:r>
          </a:p>
        </p:txBody>
      </p:sp>
      <p:sp>
        <p:nvSpPr>
          <p:cNvPr id="6" name="矩形 5">
            <a:extLst>
              <a:ext uri="{FF2B5EF4-FFF2-40B4-BE49-F238E27FC236}">
                <a16:creationId xmlns:a16="http://schemas.microsoft.com/office/drawing/2014/main" id="{FFAB2299-17EB-4FA2-A0D6-BC93C62FF6B3}"/>
              </a:ext>
            </a:extLst>
          </p:cNvPr>
          <p:cNvSpPr/>
          <p:nvPr/>
        </p:nvSpPr>
        <p:spPr>
          <a:xfrm>
            <a:off x="930841" y="3628418"/>
            <a:ext cx="1089560" cy="1014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AR</a:t>
            </a:r>
          </a:p>
        </p:txBody>
      </p:sp>
      <p:sp>
        <p:nvSpPr>
          <p:cNvPr id="7" name="矩形 6">
            <a:extLst>
              <a:ext uri="{FF2B5EF4-FFF2-40B4-BE49-F238E27FC236}">
                <a16:creationId xmlns:a16="http://schemas.microsoft.com/office/drawing/2014/main" id="{F2F9AA1E-A744-47DC-9695-5E00C4B894C3}"/>
              </a:ext>
            </a:extLst>
          </p:cNvPr>
          <p:cNvSpPr/>
          <p:nvPr/>
        </p:nvSpPr>
        <p:spPr>
          <a:xfrm>
            <a:off x="2497274" y="1384639"/>
            <a:ext cx="2266697" cy="8023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VR A</a:t>
            </a:r>
            <a:r>
              <a:rPr lang="en-US" altLang="zh-CN" sz="2800" dirty="0"/>
              <a:t>rt E</a:t>
            </a:r>
            <a:r>
              <a:rPr lang="en-US" sz="2800" dirty="0"/>
              <a:t>xhibition  </a:t>
            </a:r>
          </a:p>
        </p:txBody>
      </p:sp>
      <p:sp>
        <p:nvSpPr>
          <p:cNvPr id="9" name="矩形 8">
            <a:extLst>
              <a:ext uri="{FF2B5EF4-FFF2-40B4-BE49-F238E27FC236}">
                <a16:creationId xmlns:a16="http://schemas.microsoft.com/office/drawing/2014/main" id="{742779B0-0A1D-4F3F-8813-651E969D1916}"/>
              </a:ext>
            </a:extLst>
          </p:cNvPr>
          <p:cNvSpPr/>
          <p:nvPr/>
        </p:nvSpPr>
        <p:spPr>
          <a:xfrm>
            <a:off x="2497278" y="4292126"/>
            <a:ext cx="2266693" cy="8671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3D Color</a:t>
            </a:r>
            <a:r>
              <a:rPr lang="en-US" altLang="zh-CN" sz="2800" dirty="0"/>
              <a:t>ing G</a:t>
            </a:r>
            <a:r>
              <a:rPr lang="en-US" sz="2800" dirty="0"/>
              <a:t>ame</a:t>
            </a:r>
          </a:p>
        </p:txBody>
      </p:sp>
      <p:sp>
        <p:nvSpPr>
          <p:cNvPr id="11" name="箭头: 右 10">
            <a:extLst>
              <a:ext uri="{FF2B5EF4-FFF2-40B4-BE49-F238E27FC236}">
                <a16:creationId xmlns:a16="http://schemas.microsoft.com/office/drawing/2014/main" id="{1CF42479-53EC-4D55-8D64-8DFA9B8FAC3C}"/>
              </a:ext>
            </a:extLst>
          </p:cNvPr>
          <p:cNvSpPr/>
          <p:nvPr/>
        </p:nvSpPr>
        <p:spPr>
          <a:xfrm>
            <a:off x="2020401" y="2289435"/>
            <a:ext cx="5859860" cy="46577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800" dirty="0"/>
          </a:p>
        </p:txBody>
      </p:sp>
      <p:sp>
        <p:nvSpPr>
          <p:cNvPr id="12" name="箭头: 右 11">
            <a:extLst>
              <a:ext uri="{FF2B5EF4-FFF2-40B4-BE49-F238E27FC236}">
                <a16:creationId xmlns:a16="http://schemas.microsoft.com/office/drawing/2014/main" id="{63B144EB-84D9-4212-8B25-E2916A00A34B}"/>
              </a:ext>
            </a:extLst>
          </p:cNvPr>
          <p:cNvSpPr/>
          <p:nvPr/>
        </p:nvSpPr>
        <p:spPr>
          <a:xfrm>
            <a:off x="2020399" y="3937730"/>
            <a:ext cx="5859861" cy="39576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800"/>
          </a:p>
        </p:txBody>
      </p:sp>
      <p:sp>
        <p:nvSpPr>
          <p:cNvPr id="14" name="矩形 13">
            <a:extLst>
              <a:ext uri="{FF2B5EF4-FFF2-40B4-BE49-F238E27FC236}">
                <a16:creationId xmlns:a16="http://schemas.microsoft.com/office/drawing/2014/main" id="{A34E6BDB-2A23-4CAA-A41A-D02051A40703}"/>
              </a:ext>
            </a:extLst>
          </p:cNvPr>
          <p:cNvSpPr/>
          <p:nvPr/>
        </p:nvSpPr>
        <p:spPr>
          <a:xfrm>
            <a:off x="2497277" y="2805472"/>
            <a:ext cx="2266694" cy="9776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MR(AR &amp; VR) Chemistry Lab </a:t>
            </a:r>
          </a:p>
        </p:txBody>
      </p:sp>
    </p:spTree>
    <p:extLst>
      <p:ext uri="{BB962C8B-B14F-4D97-AF65-F5344CB8AC3E}">
        <p14:creationId xmlns:p14="http://schemas.microsoft.com/office/powerpoint/2010/main" val="1296159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BFCC8-F1E3-4676-9630-473D07A7DAFF}"/>
              </a:ext>
            </a:extLst>
          </p:cNvPr>
          <p:cNvSpPr>
            <a:spLocks noGrp="1"/>
          </p:cNvSpPr>
          <p:nvPr>
            <p:ph type="title"/>
          </p:nvPr>
        </p:nvSpPr>
        <p:spPr/>
        <p:txBody>
          <a:bodyPr/>
          <a:lstStyle/>
          <a:p>
            <a:r>
              <a:rPr lang="en-US" dirty="0">
                <a:latin typeface="Algerian" panose="04020705040A02060702" pitchFamily="82" charset="0"/>
              </a:rPr>
              <a:t>Experiment steps</a:t>
            </a:r>
          </a:p>
        </p:txBody>
      </p:sp>
      <p:sp>
        <p:nvSpPr>
          <p:cNvPr id="3" name="内容占位符 2">
            <a:extLst>
              <a:ext uri="{FF2B5EF4-FFF2-40B4-BE49-F238E27FC236}">
                <a16:creationId xmlns:a16="http://schemas.microsoft.com/office/drawing/2014/main" id="{627AE975-8F07-4220-9F7D-F4AE0F2100F8}"/>
              </a:ext>
            </a:extLst>
          </p:cNvPr>
          <p:cNvSpPr>
            <a:spLocks noGrp="1"/>
          </p:cNvSpPr>
          <p:nvPr>
            <p:ph idx="1"/>
          </p:nvPr>
        </p:nvSpPr>
        <p:spPr/>
        <p:txBody>
          <a:bodyPr>
            <a:normAutofit fontScale="92500" lnSpcReduction="20000"/>
          </a:bodyPr>
          <a:lstStyle/>
          <a:p>
            <a:pPr lvl="0" algn="just"/>
            <a:r>
              <a:rPr lang="en-US" dirty="0">
                <a:latin typeface="Algerian" panose="04020705040A02060702" pitchFamily="82" charset="0"/>
              </a:rPr>
              <a:t>Read the guidelines on the desk, or watch videos </a:t>
            </a:r>
          </a:p>
          <a:p>
            <a:pPr lvl="0" algn="just"/>
            <a:r>
              <a:rPr lang="en-US" dirty="0">
                <a:latin typeface="Algerian" panose="04020705040A02060702" pitchFamily="82" charset="0"/>
              </a:rPr>
              <a:t>Grab the match on the desk and Lighting alcohol lamp</a:t>
            </a:r>
          </a:p>
          <a:p>
            <a:pPr lvl="0" algn="just"/>
            <a:r>
              <a:rPr lang="en-US" dirty="0">
                <a:latin typeface="Algerian" panose="04020705040A02060702" pitchFamily="82" charset="0"/>
              </a:rPr>
              <a:t>Grab one of the two magnesium ribbons on the desk and burn it on the fire</a:t>
            </a:r>
          </a:p>
          <a:p>
            <a:pPr lvl="0" algn="just"/>
            <a:r>
              <a:rPr lang="en-US" dirty="0">
                <a:latin typeface="Algerian" panose="04020705040A02060702" pitchFamily="82" charset="0"/>
              </a:rPr>
              <a:t>Watch and record the phenomenon</a:t>
            </a:r>
          </a:p>
          <a:p>
            <a:pPr lvl="0" algn="just"/>
            <a:r>
              <a:rPr lang="en-US" dirty="0">
                <a:latin typeface="Algerian" panose="04020705040A02060702" pitchFamily="82" charset="0"/>
              </a:rPr>
              <a:t>Put the burned magnesium ribbon into the beaker containing vinegar, put another(unburned) magnesium ribbon into another beaker containing with vinegar</a:t>
            </a:r>
          </a:p>
          <a:p>
            <a:pPr lvl="0" algn="just"/>
            <a:r>
              <a:rPr lang="en-US" dirty="0">
                <a:latin typeface="Algerian" panose="04020705040A02060702" pitchFamily="82" charset="0"/>
              </a:rPr>
              <a:t>Watch  and record the phenomenon</a:t>
            </a:r>
          </a:p>
          <a:p>
            <a:pPr lvl="0" algn="just"/>
            <a:r>
              <a:rPr lang="en-US" dirty="0">
                <a:latin typeface="Algerian" panose="04020705040A02060702" pitchFamily="82" charset="0"/>
              </a:rPr>
              <a:t>Extinguishing alcohol lamp by putting the cover on it</a:t>
            </a:r>
          </a:p>
          <a:p>
            <a:pPr lvl="0" algn="just"/>
            <a:r>
              <a:rPr lang="en-US" dirty="0">
                <a:latin typeface="Algerian" panose="04020705040A02060702" pitchFamily="82" charset="0"/>
              </a:rPr>
              <a:t>Back to the Main scene by clicking the back button</a:t>
            </a:r>
          </a:p>
          <a:p>
            <a:endParaRPr lang="en-US" dirty="0"/>
          </a:p>
        </p:txBody>
      </p:sp>
    </p:spTree>
    <p:extLst>
      <p:ext uri="{BB962C8B-B14F-4D97-AF65-F5344CB8AC3E}">
        <p14:creationId xmlns:p14="http://schemas.microsoft.com/office/powerpoint/2010/main" val="4026127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666AF-B32B-4777-BCA0-C7B82EE17E58}"/>
              </a:ext>
            </a:extLst>
          </p:cNvPr>
          <p:cNvSpPr>
            <a:spLocks noGrp="1"/>
          </p:cNvSpPr>
          <p:nvPr>
            <p:ph type="title"/>
          </p:nvPr>
        </p:nvSpPr>
        <p:spPr/>
        <p:txBody>
          <a:bodyPr/>
          <a:lstStyle/>
          <a:p>
            <a:r>
              <a:rPr lang="en-US" dirty="0">
                <a:latin typeface="Algerian" panose="04020705040A02060702" pitchFamily="82" charset="0"/>
              </a:rPr>
              <a:t>Experiment phenomena </a:t>
            </a:r>
          </a:p>
        </p:txBody>
      </p:sp>
      <p:sp>
        <p:nvSpPr>
          <p:cNvPr id="3" name="内容占位符 2">
            <a:extLst>
              <a:ext uri="{FF2B5EF4-FFF2-40B4-BE49-F238E27FC236}">
                <a16:creationId xmlns:a16="http://schemas.microsoft.com/office/drawing/2014/main" id="{5C8BD9FC-6A11-4D54-9A34-5DDC5F27ED3C}"/>
              </a:ext>
            </a:extLst>
          </p:cNvPr>
          <p:cNvSpPr>
            <a:spLocks noGrp="1"/>
          </p:cNvSpPr>
          <p:nvPr>
            <p:ph idx="1"/>
          </p:nvPr>
        </p:nvSpPr>
        <p:spPr/>
        <p:txBody>
          <a:bodyPr/>
          <a:lstStyle/>
          <a:p>
            <a:r>
              <a:rPr lang="en-US" dirty="0">
                <a:latin typeface="Algerian" panose="04020705040A02060702" pitchFamily="82" charset="0"/>
              </a:rPr>
              <a:t>The magnesium ribbon emits dazzling white light when burned, releasing a lot of heat and producing a white solid</a:t>
            </a:r>
          </a:p>
          <a:p>
            <a:r>
              <a:rPr lang="en-US" dirty="0">
                <a:latin typeface="Algerian" panose="04020705040A02060702" pitchFamily="82" charset="0"/>
              </a:rPr>
              <a:t>The beaker placed in the burned magnesium ribbon has no reaction</a:t>
            </a:r>
          </a:p>
          <a:p>
            <a:r>
              <a:rPr lang="en-US" dirty="0">
                <a:latin typeface="Algerian" panose="04020705040A02060702" pitchFamily="82" charset="0"/>
              </a:rPr>
              <a:t>the magnesium ribbon in The other beaker dissolves gradually and generates bubbles</a:t>
            </a:r>
          </a:p>
          <a:p>
            <a:endParaRPr lang="en-US" dirty="0"/>
          </a:p>
        </p:txBody>
      </p:sp>
    </p:spTree>
    <p:extLst>
      <p:ext uri="{BB962C8B-B14F-4D97-AF65-F5344CB8AC3E}">
        <p14:creationId xmlns:p14="http://schemas.microsoft.com/office/powerpoint/2010/main" val="3251506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4AE22-728D-4BDE-B73E-0DFFA7F4CB24}"/>
              </a:ext>
            </a:extLst>
          </p:cNvPr>
          <p:cNvSpPr>
            <a:spLocks noGrp="1"/>
          </p:cNvSpPr>
          <p:nvPr>
            <p:ph type="title"/>
          </p:nvPr>
        </p:nvSpPr>
        <p:spPr/>
        <p:txBody>
          <a:bodyPr/>
          <a:lstStyle/>
          <a:p>
            <a:r>
              <a:rPr lang="en-US" dirty="0">
                <a:latin typeface="Algerian" panose="04020705040A02060702" pitchFamily="82" charset="0"/>
              </a:rPr>
              <a:t>Experimental theory</a:t>
            </a:r>
            <a:endParaRPr lang="en-US" dirty="0"/>
          </a:p>
        </p:txBody>
      </p:sp>
      <p:sp>
        <p:nvSpPr>
          <p:cNvPr id="3" name="内容占位符 2">
            <a:extLst>
              <a:ext uri="{FF2B5EF4-FFF2-40B4-BE49-F238E27FC236}">
                <a16:creationId xmlns:a16="http://schemas.microsoft.com/office/drawing/2014/main" id="{4F87D34F-23E7-4562-924F-45546E118F64}"/>
              </a:ext>
            </a:extLst>
          </p:cNvPr>
          <p:cNvSpPr>
            <a:spLocks noGrp="1"/>
          </p:cNvSpPr>
          <p:nvPr>
            <p:ph idx="1"/>
          </p:nvPr>
        </p:nvSpPr>
        <p:spPr/>
        <p:txBody>
          <a:bodyPr/>
          <a:lstStyle/>
          <a:p>
            <a:r>
              <a:rPr lang="en-US" sz="3600" dirty="0"/>
              <a:t>2Mg+H2O+CO2+O2——Mg2(OH)2CO3</a:t>
            </a:r>
          </a:p>
          <a:p>
            <a:endParaRPr lang="en-US" sz="3600" dirty="0"/>
          </a:p>
          <a:p>
            <a:r>
              <a:rPr lang="en-US" sz="3600" dirty="0"/>
              <a:t>2Mg+O2 — Ignite — 2MgO</a:t>
            </a:r>
          </a:p>
          <a:p>
            <a:endParaRPr lang="en-US" sz="3600" dirty="0"/>
          </a:p>
          <a:p>
            <a:r>
              <a:rPr lang="en-US" sz="3600" dirty="0"/>
              <a:t>Mg + 2CH3COOH —— (CH3COO)2Mg  + H2( ↑ )</a:t>
            </a:r>
          </a:p>
          <a:p>
            <a:endParaRPr lang="en-US" sz="3600" dirty="0">
              <a:latin typeface="Algerian" panose="04020705040A02060702" pitchFamily="82" charset="0"/>
            </a:endParaRPr>
          </a:p>
          <a:p>
            <a:endParaRPr lang="en-US" dirty="0"/>
          </a:p>
        </p:txBody>
      </p:sp>
    </p:spTree>
    <p:extLst>
      <p:ext uri="{BB962C8B-B14F-4D97-AF65-F5344CB8AC3E}">
        <p14:creationId xmlns:p14="http://schemas.microsoft.com/office/powerpoint/2010/main" val="4233479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图片 215">
            <a:extLst>
              <a:ext uri="{FF2B5EF4-FFF2-40B4-BE49-F238E27FC236}">
                <a16:creationId xmlns:a16="http://schemas.microsoft.com/office/drawing/2014/main" id="{6DD98F02-067D-48B8-A6DD-C52E13025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306" t="10732" r="11855"/>
          <a:stretch>
            <a:fillRect/>
          </a:stretch>
        </p:blipFill>
        <p:spPr bwMode="auto">
          <a:xfrm rot="5400000">
            <a:off x="9599840" y="942976"/>
            <a:ext cx="21145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图片 216">
            <a:extLst>
              <a:ext uri="{FF2B5EF4-FFF2-40B4-BE49-F238E27FC236}">
                <a16:creationId xmlns:a16="http://schemas.microsoft.com/office/drawing/2014/main" id="{8EFC9A72-3D3C-47D0-9CFB-ECA662936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6942" r="5214" b="6067"/>
          <a:stretch>
            <a:fillRect/>
          </a:stretch>
        </p:blipFill>
        <p:spPr bwMode="auto">
          <a:xfrm>
            <a:off x="7714138" y="533401"/>
            <a:ext cx="14763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图片 214">
            <a:extLst>
              <a:ext uri="{FF2B5EF4-FFF2-40B4-BE49-F238E27FC236}">
                <a16:creationId xmlns:a16="http://schemas.microsoft.com/office/drawing/2014/main" id="{FFA17D6A-FDC0-4368-A877-0B9AFAFAE2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9700" b="19083"/>
          <a:stretch>
            <a:fillRect/>
          </a:stretch>
        </p:blipFill>
        <p:spPr bwMode="auto">
          <a:xfrm>
            <a:off x="5333136" y="788843"/>
            <a:ext cx="1676400" cy="21240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图片 212">
            <a:extLst>
              <a:ext uri="{FF2B5EF4-FFF2-40B4-BE49-F238E27FC236}">
                <a16:creationId xmlns:a16="http://schemas.microsoft.com/office/drawing/2014/main" id="{FA7CB301-EFB9-4F56-96B0-CB72AB3E2F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18752" b="17709"/>
          <a:stretch>
            <a:fillRect/>
          </a:stretch>
        </p:blipFill>
        <p:spPr bwMode="auto">
          <a:xfrm>
            <a:off x="2600696" y="1190625"/>
            <a:ext cx="17145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图片 217">
            <a:extLst>
              <a:ext uri="{FF2B5EF4-FFF2-40B4-BE49-F238E27FC236}">
                <a16:creationId xmlns:a16="http://schemas.microsoft.com/office/drawing/2014/main" id="{7BB181CE-ECC2-4FDD-9878-FB33FA97BF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t="20935" b="7848"/>
          <a:stretch>
            <a:fillRect/>
          </a:stretch>
        </p:blipFill>
        <p:spPr bwMode="auto">
          <a:xfrm>
            <a:off x="4571136" y="4135582"/>
            <a:ext cx="1524000" cy="1933575"/>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213">
            <a:extLst>
              <a:ext uri="{FF2B5EF4-FFF2-40B4-BE49-F238E27FC236}">
                <a16:creationId xmlns:a16="http://schemas.microsoft.com/office/drawing/2014/main" id="{41471D09-62F0-426B-A157-332B92B60E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20935" r="19583" b="14719"/>
          <a:stretch>
            <a:fillRect/>
          </a:stretch>
        </p:blipFill>
        <p:spPr bwMode="auto">
          <a:xfrm>
            <a:off x="8170224" y="4126056"/>
            <a:ext cx="1371600" cy="19526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B09D5666-81DC-42D0-8AA6-A326F87C728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8">
            <a:extLst>
              <a:ext uri="{FF2B5EF4-FFF2-40B4-BE49-F238E27FC236}">
                <a16:creationId xmlns:a16="http://schemas.microsoft.com/office/drawing/2014/main" id="{75605AF0-3C26-486B-898A-C7A86648DCA1}"/>
              </a:ext>
            </a:extLst>
          </p:cNvPr>
          <p:cNvSpPr>
            <a:spLocks noChangeArrowheads="1"/>
          </p:cNvSpPr>
          <p:nvPr/>
        </p:nvSpPr>
        <p:spPr bwMode="auto">
          <a:xfrm>
            <a:off x="0" y="2571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EAADB"/>
                </a:solidFill>
                <a:effectLst/>
                <a:latin typeface="Calibri" panose="020F0502020204030204" pitchFamily="34" charset="0"/>
                <a:ea typeface="맑은 고딕" panose="020B0503020000020004" pitchFamily="50" charset="-127"/>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9">
            <a:extLst>
              <a:ext uri="{FF2B5EF4-FFF2-40B4-BE49-F238E27FC236}">
                <a16:creationId xmlns:a16="http://schemas.microsoft.com/office/drawing/2014/main" id="{58AC045B-9E14-42DC-9B7F-A6C552B04F8D}"/>
              </a:ext>
            </a:extLst>
          </p:cNvPr>
          <p:cNvSpPr>
            <a:spLocks noChangeArrowheads="1"/>
          </p:cNvSpPr>
          <p:nvPr/>
        </p:nvSpPr>
        <p:spPr bwMode="auto">
          <a:xfrm>
            <a:off x="0" y="4695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EAADB"/>
                </a:solidFill>
                <a:effectLst/>
                <a:latin typeface="Calibri" panose="020F0502020204030204" pitchFamily="34" charset="0"/>
                <a:ea typeface="맑은 고딕" panose="020B0503020000020004" pitchFamily="50" charset="-127"/>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11">
            <a:extLst>
              <a:ext uri="{FF2B5EF4-FFF2-40B4-BE49-F238E27FC236}">
                <a16:creationId xmlns:a16="http://schemas.microsoft.com/office/drawing/2014/main" id="{4DA9F124-85C5-40D6-B61A-C4BD641C811A}"/>
              </a:ext>
            </a:extLst>
          </p:cNvPr>
          <p:cNvSpPr>
            <a:spLocks noChangeArrowheads="1"/>
          </p:cNvSpPr>
          <p:nvPr/>
        </p:nvSpPr>
        <p:spPr bwMode="auto">
          <a:xfrm>
            <a:off x="0" y="922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EAADB"/>
                </a:solidFill>
                <a:effectLst/>
                <a:latin typeface="Calibri" panose="020F0502020204030204" pitchFamily="34" charset="0"/>
                <a:ea typeface="맑은 고딕" panose="020B0503020000020004" pitchFamily="50" charset="-127"/>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2">
            <a:extLst>
              <a:ext uri="{FF2B5EF4-FFF2-40B4-BE49-F238E27FC236}">
                <a16:creationId xmlns:a16="http://schemas.microsoft.com/office/drawing/2014/main" id="{0585811A-A4F4-4EBB-AE3E-194C11F54F2E}"/>
              </a:ext>
            </a:extLst>
          </p:cNvPr>
          <p:cNvSpPr>
            <a:spLocks noChangeArrowheads="1"/>
          </p:cNvSpPr>
          <p:nvPr/>
        </p:nvSpPr>
        <p:spPr bwMode="auto">
          <a:xfrm>
            <a:off x="0" y="11153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EAADB"/>
                </a:solidFill>
                <a:effectLst/>
                <a:latin typeface="Calibri" panose="020F0502020204030204" pitchFamily="34" charset="0"/>
                <a:ea typeface="맑은 고딕" panose="020B0503020000020004" pitchFamily="50" charset="-127"/>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0827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44FC06-F377-4B74-AC86-02BFB9D77703}"/>
              </a:ext>
            </a:extLst>
          </p:cNvPr>
          <p:cNvSpPr>
            <a:spLocks noGrp="1"/>
          </p:cNvSpPr>
          <p:nvPr>
            <p:ph type="title"/>
          </p:nvPr>
        </p:nvSpPr>
        <p:spPr/>
        <p:txBody>
          <a:bodyPr/>
          <a:lstStyle/>
          <a:p>
            <a:endParaRPr lang="en-US"/>
          </a:p>
        </p:txBody>
      </p:sp>
      <p:graphicFrame>
        <p:nvGraphicFramePr>
          <p:cNvPr id="4" name="表格 3">
            <a:extLst>
              <a:ext uri="{FF2B5EF4-FFF2-40B4-BE49-F238E27FC236}">
                <a16:creationId xmlns:a16="http://schemas.microsoft.com/office/drawing/2014/main" id="{E79F1BD4-F451-4A3B-B358-FECEC6894159}"/>
              </a:ext>
            </a:extLst>
          </p:cNvPr>
          <p:cNvGraphicFramePr>
            <a:graphicFrameLocks noGrp="1"/>
          </p:cNvGraphicFramePr>
          <p:nvPr>
            <p:extLst>
              <p:ext uri="{D42A27DB-BD31-4B8C-83A1-F6EECF244321}">
                <p14:modId xmlns:p14="http://schemas.microsoft.com/office/powerpoint/2010/main" val="3261114278"/>
              </p:ext>
            </p:extLst>
          </p:nvPr>
        </p:nvGraphicFramePr>
        <p:xfrm>
          <a:off x="2208810" y="2386940"/>
          <a:ext cx="7681288" cy="3230472"/>
        </p:xfrm>
        <a:graphic>
          <a:graphicData uri="http://schemas.openxmlformats.org/drawingml/2006/table">
            <a:tbl>
              <a:tblPr firstRow="1" firstCol="1" bandRow="1">
                <a:tableStyleId>{5940675A-B579-460E-94D1-54222C63F5DA}</a:tableStyleId>
              </a:tblPr>
              <a:tblGrid>
                <a:gridCol w="2158877">
                  <a:extLst>
                    <a:ext uri="{9D8B030D-6E8A-4147-A177-3AD203B41FA5}">
                      <a16:colId xmlns:a16="http://schemas.microsoft.com/office/drawing/2014/main" val="3323941799"/>
                    </a:ext>
                  </a:extLst>
                </a:gridCol>
                <a:gridCol w="1258784">
                  <a:extLst>
                    <a:ext uri="{9D8B030D-6E8A-4147-A177-3AD203B41FA5}">
                      <a16:colId xmlns:a16="http://schemas.microsoft.com/office/drawing/2014/main" val="3256677036"/>
                    </a:ext>
                  </a:extLst>
                </a:gridCol>
                <a:gridCol w="1057495">
                  <a:extLst>
                    <a:ext uri="{9D8B030D-6E8A-4147-A177-3AD203B41FA5}">
                      <a16:colId xmlns:a16="http://schemas.microsoft.com/office/drawing/2014/main" val="3686963883"/>
                    </a:ext>
                  </a:extLst>
                </a:gridCol>
                <a:gridCol w="3206132">
                  <a:extLst>
                    <a:ext uri="{9D8B030D-6E8A-4147-A177-3AD203B41FA5}">
                      <a16:colId xmlns:a16="http://schemas.microsoft.com/office/drawing/2014/main" val="1907149213"/>
                    </a:ext>
                  </a:extLst>
                </a:gridCol>
              </a:tblGrid>
              <a:tr h="543410">
                <a:tc>
                  <a:txBody>
                    <a:bodyPr/>
                    <a:lstStyle/>
                    <a:p>
                      <a:pPr marL="0" marR="0" algn="ctr">
                        <a:lnSpc>
                          <a:spcPct val="107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Application</a:t>
                      </a:r>
                      <a:endParaRPr lang="en-US" sz="16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08682" marR="108682" marT="0" marB="0" anchor="ctr"/>
                </a:tc>
                <a:tc>
                  <a:txBody>
                    <a:bodyPr/>
                    <a:lstStyle/>
                    <a:p>
                      <a:pPr marL="0" marR="0" algn="ctr">
                        <a:lnSpc>
                          <a:spcPct val="107000"/>
                        </a:lnSpc>
                        <a:spcBef>
                          <a:spcPts val="0"/>
                        </a:spcBef>
                        <a:spcAft>
                          <a:spcPts val="0"/>
                        </a:spcAft>
                      </a:pPr>
                      <a:r>
                        <a:rPr lang="en-US" sz="1600" kern="100">
                          <a:effectLst/>
                          <a:latin typeface="Times New Roman" panose="02020603050405020304" pitchFamily="18" charset="0"/>
                          <a:cs typeface="Times New Roman" panose="02020603050405020304" pitchFamily="18" charset="0"/>
                        </a:rPr>
                        <a:t>Target Object</a:t>
                      </a:r>
                      <a:endParaRPr lang="en-US" sz="16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108682" marR="108682" marT="0" marB="0" anchor="ctr"/>
                </a:tc>
                <a:tc>
                  <a:txBody>
                    <a:bodyPr/>
                    <a:lstStyle/>
                    <a:p>
                      <a:pPr marL="0" marR="0" algn="ctr">
                        <a:lnSpc>
                          <a:spcPct val="107000"/>
                        </a:lnSpc>
                        <a:spcBef>
                          <a:spcPts val="0"/>
                        </a:spcBef>
                        <a:spcAft>
                          <a:spcPts val="0"/>
                        </a:spcAft>
                      </a:pPr>
                      <a:r>
                        <a:rPr lang="en-US" sz="1600" kern="100">
                          <a:effectLst/>
                          <a:latin typeface="Times New Roman" panose="02020603050405020304" pitchFamily="18" charset="0"/>
                          <a:cs typeface="Times New Roman" panose="02020603050405020304" pitchFamily="18" charset="0"/>
                        </a:rPr>
                        <a:t>Education Degree</a:t>
                      </a:r>
                      <a:endParaRPr lang="en-US" sz="16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108682" marR="108682" marT="0" marB="0"/>
                </a:tc>
                <a:tc>
                  <a:txBody>
                    <a:bodyPr/>
                    <a:lstStyle/>
                    <a:p>
                      <a:pPr marL="0" marR="0" algn="ctr">
                        <a:lnSpc>
                          <a:spcPct val="107000"/>
                        </a:lnSpc>
                        <a:spcBef>
                          <a:spcPts val="0"/>
                        </a:spcBef>
                        <a:spcAft>
                          <a:spcPts val="0"/>
                        </a:spcAft>
                      </a:pPr>
                      <a:r>
                        <a:rPr lang="en-US" sz="1600" kern="100">
                          <a:effectLst/>
                          <a:latin typeface="Times New Roman" panose="02020603050405020304" pitchFamily="18" charset="0"/>
                          <a:cs typeface="Times New Roman" panose="02020603050405020304" pitchFamily="18" charset="0"/>
                        </a:rPr>
                        <a:t>Educational Goals (Effects)</a:t>
                      </a:r>
                      <a:endParaRPr lang="en-US" sz="16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108682" marR="108682" marT="0" marB="0" anchor="ctr"/>
                </a:tc>
                <a:extLst>
                  <a:ext uri="{0D108BD9-81ED-4DB2-BD59-A6C34878D82A}">
                    <a16:rowId xmlns:a16="http://schemas.microsoft.com/office/drawing/2014/main" val="173463597"/>
                  </a:ext>
                </a:extLst>
              </a:tr>
              <a:tr h="543410">
                <a:tc>
                  <a:txBody>
                    <a:bodyPr/>
                    <a:lstStyle/>
                    <a:p>
                      <a:pPr marL="0" marR="0" algn="ctr">
                        <a:lnSpc>
                          <a:spcPct val="107000"/>
                        </a:lnSpc>
                        <a:spcBef>
                          <a:spcPts val="0"/>
                        </a:spcBef>
                        <a:spcAft>
                          <a:spcPts val="0"/>
                        </a:spcAft>
                      </a:pPr>
                      <a:r>
                        <a:rPr lang="en-US" sz="1600" kern="100">
                          <a:effectLst/>
                          <a:latin typeface="Times New Roman" panose="02020603050405020304" pitchFamily="18" charset="0"/>
                          <a:cs typeface="Times New Roman" panose="02020603050405020304" pitchFamily="18" charset="0"/>
                        </a:rPr>
                        <a:t>VR Art Exhibition</a:t>
                      </a:r>
                      <a:endParaRPr lang="en-US" sz="16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108682" marR="108682" marT="0" marB="0" anchor="ctr"/>
                </a:tc>
                <a:tc>
                  <a:txBody>
                    <a:bodyPr/>
                    <a:lstStyle/>
                    <a:p>
                      <a:pPr marL="0" marR="0" algn="ctr">
                        <a:lnSpc>
                          <a:spcPct val="107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20 years old </a:t>
                      </a:r>
                      <a:endParaRPr lang="en-US" sz="16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08682" marR="108682" marT="0" marB="0" anchor="ctr"/>
                </a:tc>
                <a:tc>
                  <a:txBody>
                    <a:bodyPr/>
                    <a:lstStyle/>
                    <a:p>
                      <a:pPr marL="0" marR="0" algn="ctr">
                        <a:lnSpc>
                          <a:spcPct val="107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College</a:t>
                      </a:r>
                      <a:endParaRPr lang="en-US" sz="16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08682" marR="108682" marT="0" marB="0" anchor="ctr"/>
                </a:tc>
                <a:tc>
                  <a:txBody>
                    <a:bodyPr/>
                    <a:lstStyle/>
                    <a:p>
                      <a:pPr marL="0" marR="0" algn="just">
                        <a:lnSpc>
                          <a:spcPct val="107000"/>
                        </a:lnSpc>
                        <a:spcBef>
                          <a:spcPts val="0"/>
                        </a:spcBef>
                        <a:spcAft>
                          <a:spcPts val="0"/>
                        </a:spcAft>
                      </a:pPr>
                      <a:r>
                        <a:rPr lang="en-US" sz="1600" kern="100">
                          <a:effectLst/>
                          <a:latin typeface="Times New Roman" panose="02020603050405020304" pitchFamily="18" charset="0"/>
                          <a:cs typeface="Times New Roman" panose="02020603050405020304" pitchFamily="18" charset="0"/>
                        </a:rPr>
                        <a:t>To appreciate art works anytime and anywhere</a:t>
                      </a:r>
                      <a:endParaRPr lang="en-US" sz="16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108682" marR="108682" marT="0" marB="0" anchor="ctr"/>
                </a:tc>
                <a:extLst>
                  <a:ext uri="{0D108BD9-81ED-4DB2-BD59-A6C34878D82A}">
                    <a16:rowId xmlns:a16="http://schemas.microsoft.com/office/drawing/2014/main" val="1466167131"/>
                  </a:ext>
                </a:extLst>
              </a:tr>
              <a:tr h="1071826">
                <a:tc>
                  <a:txBody>
                    <a:bodyPr/>
                    <a:lstStyle/>
                    <a:p>
                      <a:pPr marL="0" marR="0" algn="ctr">
                        <a:lnSpc>
                          <a:spcPct val="107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AR 3D Coloring Game</a:t>
                      </a:r>
                      <a:endParaRPr lang="en-US" sz="16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08682" marR="108682" marT="0" marB="0" anchor="ctr"/>
                </a:tc>
                <a:tc>
                  <a:txBody>
                    <a:bodyPr/>
                    <a:lstStyle/>
                    <a:p>
                      <a:pPr marL="0" marR="0" algn="ctr">
                        <a:lnSpc>
                          <a:spcPct val="107000"/>
                        </a:lnSpc>
                        <a:spcBef>
                          <a:spcPts val="0"/>
                        </a:spcBef>
                        <a:spcAft>
                          <a:spcPts val="0"/>
                        </a:spcAft>
                      </a:pPr>
                      <a:r>
                        <a:rPr lang="en-US" sz="1600" kern="100">
                          <a:effectLst/>
                          <a:latin typeface="Times New Roman" panose="02020603050405020304" pitchFamily="18" charset="0"/>
                          <a:cs typeface="Times New Roman" panose="02020603050405020304" pitchFamily="18" charset="0"/>
                        </a:rPr>
                        <a:t>6 years old</a:t>
                      </a:r>
                      <a:endParaRPr lang="en-US" sz="16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108682" marR="108682" marT="0" marB="0" anchor="ctr"/>
                </a:tc>
                <a:tc>
                  <a:txBody>
                    <a:bodyPr/>
                    <a:lstStyle/>
                    <a:p>
                      <a:pPr marL="0" marR="0" algn="ctr">
                        <a:lnSpc>
                          <a:spcPct val="107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Pre-school</a:t>
                      </a:r>
                      <a:endParaRPr lang="en-US" sz="16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08682" marR="108682" marT="0" marB="0" anchor="ctr"/>
                </a:tc>
                <a:tc>
                  <a:txBody>
                    <a:bodyPr/>
                    <a:lstStyle/>
                    <a:p>
                      <a:pPr marL="0" marR="0" algn="l">
                        <a:lnSpc>
                          <a:spcPct val="107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To recognize the Earth and solar system. Cultivate children’s color identification and hands-on skills</a:t>
                      </a:r>
                    </a:p>
                    <a:p>
                      <a:pPr marL="0" marR="0" algn="l">
                        <a:lnSpc>
                          <a:spcPct val="107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 </a:t>
                      </a:r>
                      <a:endParaRPr lang="en-US" sz="16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08682" marR="108682" marT="0" marB="0" anchor="ctr"/>
                </a:tc>
                <a:extLst>
                  <a:ext uri="{0D108BD9-81ED-4DB2-BD59-A6C34878D82A}">
                    <a16:rowId xmlns:a16="http://schemas.microsoft.com/office/drawing/2014/main" val="4193106024"/>
                  </a:ext>
                </a:extLst>
              </a:tr>
              <a:tr h="1071826">
                <a:tc>
                  <a:txBody>
                    <a:bodyPr/>
                    <a:lstStyle/>
                    <a:p>
                      <a:pPr marL="0" marR="0" algn="ctr">
                        <a:lnSpc>
                          <a:spcPct val="107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MR Chemistry Lab</a:t>
                      </a:r>
                      <a:endParaRPr lang="en-US" sz="16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08682" marR="108682" marT="0" marB="0" anchor="ctr"/>
                </a:tc>
                <a:tc>
                  <a:txBody>
                    <a:bodyPr/>
                    <a:lstStyle/>
                    <a:p>
                      <a:pPr marL="0" marR="0" algn="ctr">
                        <a:lnSpc>
                          <a:spcPct val="107000"/>
                        </a:lnSpc>
                        <a:spcBef>
                          <a:spcPts val="0"/>
                        </a:spcBef>
                        <a:spcAft>
                          <a:spcPts val="0"/>
                        </a:spcAft>
                      </a:pPr>
                      <a:r>
                        <a:rPr lang="en-US" sz="1600" kern="100">
                          <a:effectLst/>
                          <a:latin typeface="Times New Roman" panose="02020603050405020304" pitchFamily="18" charset="0"/>
                          <a:cs typeface="Times New Roman" panose="02020603050405020304" pitchFamily="18" charset="0"/>
                        </a:rPr>
                        <a:t>20 years old </a:t>
                      </a:r>
                      <a:endParaRPr lang="en-US" sz="16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108682" marR="108682" marT="0" marB="0" anchor="ctr"/>
                </a:tc>
                <a:tc>
                  <a:txBody>
                    <a:bodyPr/>
                    <a:lstStyle/>
                    <a:p>
                      <a:pPr marL="0" marR="0" algn="ctr">
                        <a:lnSpc>
                          <a:spcPct val="107000"/>
                        </a:lnSpc>
                        <a:spcBef>
                          <a:spcPts val="0"/>
                        </a:spcBef>
                        <a:spcAft>
                          <a:spcPts val="0"/>
                        </a:spcAft>
                      </a:pPr>
                      <a:r>
                        <a:rPr lang="en-US" sz="1600" kern="100">
                          <a:effectLst/>
                          <a:latin typeface="Times New Roman" panose="02020603050405020304" pitchFamily="18" charset="0"/>
                          <a:cs typeface="Times New Roman" panose="02020603050405020304" pitchFamily="18" charset="0"/>
                        </a:rPr>
                        <a:t>College</a:t>
                      </a:r>
                      <a:endParaRPr lang="en-US" sz="16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108682" marR="108682" marT="0" marB="0" anchor="ctr"/>
                </a:tc>
                <a:tc>
                  <a:txBody>
                    <a:bodyPr/>
                    <a:lstStyle/>
                    <a:p>
                      <a:pPr marL="0" marR="0" algn="just">
                        <a:lnSpc>
                          <a:spcPct val="107000"/>
                        </a:lnSpc>
                        <a:spcBef>
                          <a:spcPts val="0"/>
                        </a:spcBef>
                        <a:spcAft>
                          <a:spcPts val="0"/>
                        </a:spcAft>
                      </a:pPr>
                      <a:r>
                        <a:rPr lang="en-US" sz="1600" kern="100" dirty="0">
                          <a:effectLst/>
                          <a:latin typeface="Times New Roman" panose="02020603050405020304" pitchFamily="18" charset="0"/>
                          <a:cs typeface="Times New Roman" panose="02020603050405020304" pitchFamily="18" charset="0"/>
                        </a:rPr>
                        <a:t>To learn chemical experiments, familiar with experimental procedures and observe experimental phenomena</a:t>
                      </a:r>
                      <a:endParaRPr lang="en-US" sz="16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08682" marR="108682" marT="0" marB="0" anchor="ctr"/>
                </a:tc>
                <a:extLst>
                  <a:ext uri="{0D108BD9-81ED-4DB2-BD59-A6C34878D82A}">
                    <a16:rowId xmlns:a16="http://schemas.microsoft.com/office/drawing/2014/main" val="2744094731"/>
                  </a:ext>
                </a:extLst>
              </a:tr>
            </a:tbl>
          </a:graphicData>
        </a:graphic>
      </p:graphicFrame>
    </p:spTree>
    <p:extLst>
      <p:ext uri="{BB962C8B-B14F-4D97-AF65-F5344CB8AC3E}">
        <p14:creationId xmlns:p14="http://schemas.microsoft.com/office/powerpoint/2010/main" val="3327258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B8EFE3EB-1118-4B9F-8105-0252A67CA4FA}"/>
              </a:ext>
            </a:extLst>
          </p:cNvPr>
          <p:cNvSpPr/>
          <p:nvPr/>
        </p:nvSpPr>
        <p:spPr>
          <a:xfrm>
            <a:off x="320634" y="2683823"/>
            <a:ext cx="11297901" cy="34557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09DD16AE-B63D-4FA1-B16A-548099E2A3FB}"/>
              </a:ext>
            </a:extLst>
          </p:cNvPr>
          <p:cNvSpPr>
            <a:spLocks noGrp="1"/>
          </p:cNvSpPr>
          <p:nvPr>
            <p:ph type="title"/>
          </p:nvPr>
        </p:nvSpPr>
        <p:spPr/>
        <p:txBody>
          <a:bodyPr/>
          <a:lstStyle/>
          <a:p>
            <a:endParaRPr lang="en-US"/>
          </a:p>
        </p:txBody>
      </p:sp>
      <p:sp>
        <p:nvSpPr>
          <p:cNvPr id="5" name="箭头: 左右 4">
            <a:extLst>
              <a:ext uri="{FF2B5EF4-FFF2-40B4-BE49-F238E27FC236}">
                <a16:creationId xmlns:a16="http://schemas.microsoft.com/office/drawing/2014/main" id="{030B25D8-DC72-4294-A410-04D5160B7F39}"/>
              </a:ext>
            </a:extLst>
          </p:cNvPr>
          <p:cNvSpPr/>
          <p:nvPr/>
        </p:nvSpPr>
        <p:spPr>
          <a:xfrm>
            <a:off x="1639784" y="3716976"/>
            <a:ext cx="8912431" cy="475013"/>
          </a:xfrm>
          <a:prstGeom prst="lef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11" name="直接连接符 10">
            <a:extLst>
              <a:ext uri="{FF2B5EF4-FFF2-40B4-BE49-F238E27FC236}">
                <a16:creationId xmlns:a16="http://schemas.microsoft.com/office/drawing/2014/main" id="{332F3831-F23B-4B7B-99D9-6CD80BE0C8BE}"/>
              </a:ext>
            </a:extLst>
          </p:cNvPr>
          <p:cNvCxnSpPr>
            <a:cxnSpLocks/>
          </p:cNvCxnSpPr>
          <p:nvPr/>
        </p:nvCxnSpPr>
        <p:spPr>
          <a:xfrm>
            <a:off x="2624446" y="3201412"/>
            <a:ext cx="2006930" cy="1680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E9DE7931-EB33-48A9-9E8A-0A80B0D71E1D}"/>
              </a:ext>
            </a:extLst>
          </p:cNvPr>
          <p:cNvCxnSpPr/>
          <p:nvPr/>
        </p:nvCxnSpPr>
        <p:spPr>
          <a:xfrm>
            <a:off x="7230093" y="3230088"/>
            <a:ext cx="1971304" cy="0"/>
          </a:xfrm>
          <a:prstGeom prst="line">
            <a:avLst/>
          </a:prstGeom>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7F95B74E-B684-467B-BEB5-6E64ED5E4EDC}"/>
              </a:ext>
            </a:extLst>
          </p:cNvPr>
          <p:cNvSpPr txBox="1"/>
          <p:nvPr/>
        </p:nvSpPr>
        <p:spPr>
          <a:xfrm>
            <a:off x="4874073" y="3013233"/>
            <a:ext cx="228940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Mixed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Reality (MR)</a:t>
            </a:r>
            <a:endParaRPr lang="en-US" sz="2000" dirty="0">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01E74EF6-5BD8-4974-A6C1-186982C1D0DC}"/>
              </a:ext>
            </a:extLst>
          </p:cNvPr>
          <p:cNvCxnSpPr/>
          <p:nvPr/>
        </p:nvCxnSpPr>
        <p:spPr>
          <a:xfrm>
            <a:off x="2624446" y="3201412"/>
            <a:ext cx="0"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9D04A334-A17E-4496-8D63-DCCD8D1F1C48}"/>
              </a:ext>
            </a:extLst>
          </p:cNvPr>
          <p:cNvCxnSpPr/>
          <p:nvPr/>
        </p:nvCxnSpPr>
        <p:spPr>
          <a:xfrm>
            <a:off x="9201397" y="3230088"/>
            <a:ext cx="0"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CEBC8049-F01B-4435-A45D-6D865BE26B9C}"/>
              </a:ext>
            </a:extLst>
          </p:cNvPr>
          <p:cNvSpPr txBox="1"/>
          <p:nvPr/>
        </p:nvSpPr>
        <p:spPr>
          <a:xfrm>
            <a:off x="9791430" y="4375989"/>
            <a:ext cx="152157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Virtual </a:t>
            </a:r>
          </a:p>
          <a:p>
            <a:pPr algn="ctr"/>
            <a:r>
              <a:rPr lang="en-US" altLang="zh-CN"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AC7C8D57-02C5-4F9C-A908-353F9EB584C8}"/>
              </a:ext>
            </a:extLst>
          </p:cNvPr>
          <p:cNvSpPr txBox="1"/>
          <p:nvPr/>
        </p:nvSpPr>
        <p:spPr>
          <a:xfrm>
            <a:off x="6757696" y="4376192"/>
            <a:ext cx="1735988" cy="70788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Augmented</a:t>
            </a:r>
          </a:p>
          <a:p>
            <a:r>
              <a:rPr lang="en-US" altLang="zh-CN" sz="2000" dirty="0" err="1">
                <a:latin typeface="Times New Roman" panose="02020603050405020304" pitchFamily="18" charset="0"/>
                <a:cs typeface="Times New Roman" panose="02020603050405020304" pitchFamily="18" charset="0"/>
              </a:rPr>
              <a:t>Virtuality</a:t>
            </a:r>
            <a:r>
              <a:rPr lang="en-US" altLang="zh-CN" sz="2000" dirty="0">
                <a:latin typeface="Times New Roman" panose="02020603050405020304" pitchFamily="18" charset="0"/>
                <a:cs typeface="Times New Roman" panose="02020603050405020304" pitchFamily="18" charset="0"/>
              </a:rPr>
              <a:t> (AV)</a:t>
            </a:r>
            <a:endParaRPr lang="en-US" sz="20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7BB3022A-B0E4-4BC4-A074-843E55C92C5D}"/>
              </a:ext>
            </a:extLst>
          </p:cNvPr>
          <p:cNvSpPr txBox="1"/>
          <p:nvPr/>
        </p:nvSpPr>
        <p:spPr>
          <a:xfrm>
            <a:off x="3606478" y="4375989"/>
            <a:ext cx="1451038" cy="707886"/>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Augmented </a:t>
            </a:r>
          </a:p>
          <a:p>
            <a:pPr algn="ctr"/>
            <a:r>
              <a:rPr lang="en-US" sz="2000" dirty="0">
                <a:latin typeface="Times New Roman" panose="02020603050405020304" pitchFamily="18" charset="0"/>
                <a:cs typeface="Times New Roman" panose="02020603050405020304" pitchFamily="18" charset="0"/>
              </a:rPr>
              <a:t>Reality</a:t>
            </a:r>
            <a:r>
              <a:rPr lang="en-US" altLang="zh-CN" sz="2000" dirty="0">
                <a:latin typeface="Times New Roman" panose="02020603050405020304" pitchFamily="18" charset="0"/>
                <a:cs typeface="Times New Roman" panose="02020603050405020304" pitchFamily="18" charset="0"/>
              </a:rPr>
              <a:t>(AR)</a:t>
            </a:r>
            <a:endParaRPr lang="en-US" sz="20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9AF2D43E-E4F0-4F2F-8545-DBCC4516DDFD}"/>
              </a:ext>
            </a:extLst>
          </p:cNvPr>
          <p:cNvSpPr txBox="1"/>
          <p:nvPr/>
        </p:nvSpPr>
        <p:spPr>
          <a:xfrm>
            <a:off x="573465" y="4375989"/>
            <a:ext cx="152157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Real </a:t>
            </a:r>
          </a:p>
          <a:p>
            <a:pPr algn="ctr"/>
            <a:r>
              <a:rPr lang="en-US" altLang="zh-CN"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EC254B6B-AE8C-40A3-A42C-535A1162F821}"/>
              </a:ext>
            </a:extLst>
          </p:cNvPr>
          <p:cNvSpPr txBox="1"/>
          <p:nvPr/>
        </p:nvSpPr>
        <p:spPr>
          <a:xfrm>
            <a:off x="4219834" y="5378309"/>
            <a:ext cx="4487605" cy="400110"/>
          </a:xfrm>
          <a:prstGeom prst="rect">
            <a:avLst/>
          </a:prstGeom>
          <a:noFill/>
        </p:spPr>
        <p:txBody>
          <a:bodyPr wrap="square" rtlCol="0">
            <a:spAutoFit/>
          </a:bodyPr>
          <a:lstStyle/>
          <a:p>
            <a:r>
              <a:rPr lang="en-US" altLang="zh-CN" sz="2000" dirty="0" err="1">
                <a:latin typeface="Times New Roman" panose="02020603050405020304" pitchFamily="18" charset="0"/>
                <a:cs typeface="Times New Roman" panose="02020603050405020304" pitchFamily="18" charset="0"/>
              </a:rPr>
              <a:t>Virtuality</a:t>
            </a:r>
            <a:r>
              <a:rPr lang="en-US" altLang="zh-CN" sz="2000" dirty="0">
                <a:latin typeface="Times New Roman" panose="02020603050405020304" pitchFamily="18" charset="0"/>
                <a:cs typeface="Times New Roman" panose="02020603050405020304" pitchFamily="18" charset="0"/>
              </a:rPr>
              <a:t> Continuum (VC)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2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3194992281"/>
              </p:ext>
            </p:extLst>
          </p:nvPr>
        </p:nvGraphicFramePr>
        <p:xfrm>
          <a:off x="319952" y="495887"/>
          <a:ext cx="11552096" cy="5518947"/>
        </p:xfrm>
        <a:graphic>
          <a:graphicData uri="http://schemas.openxmlformats.org/drawingml/2006/table">
            <a:tbl>
              <a:tblPr firstRow="1" firstCol="1" bandRow="1">
                <a:tableStyleId>{5940675A-B579-460E-94D1-54222C63F5DA}</a:tableStyleId>
              </a:tblPr>
              <a:tblGrid>
                <a:gridCol w="1200090">
                  <a:extLst>
                    <a:ext uri="{9D8B030D-6E8A-4147-A177-3AD203B41FA5}">
                      <a16:colId xmlns:a16="http://schemas.microsoft.com/office/drawing/2014/main" val="3557805364"/>
                    </a:ext>
                  </a:extLst>
                </a:gridCol>
                <a:gridCol w="1270659">
                  <a:extLst>
                    <a:ext uri="{9D8B030D-6E8A-4147-A177-3AD203B41FA5}">
                      <a16:colId xmlns:a16="http://schemas.microsoft.com/office/drawing/2014/main" val="3524856799"/>
                    </a:ext>
                  </a:extLst>
                </a:gridCol>
                <a:gridCol w="475013">
                  <a:extLst>
                    <a:ext uri="{9D8B030D-6E8A-4147-A177-3AD203B41FA5}">
                      <a16:colId xmlns:a16="http://schemas.microsoft.com/office/drawing/2014/main" val="1805124618"/>
                    </a:ext>
                  </a:extLst>
                </a:gridCol>
                <a:gridCol w="3265715">
                  <a:extLst>
                    <a:ext uri="{9D8B030D-6E8A-4147-A177-3AD203B41FA5}">
                      <a16:colId xmlns:a16="http://schemas.microsoft.com/office/drawing/2014/main" val="1387593033"/>
                    </a:ext>
                  </a:extLst>
                </a:gridCol>
                <a:gridCol w="1816924">
                  <a:extLst>
                    <a:ext uri="{9D8B030D-6E8A-4147-A177-3AD203B41FA5}">
                      <a16:colId xmlns:a16="http://schemas.microsoft.com/office/drawing/2014/main" val="776739422"/>
                    </a:ext>
                  </a:extLst>
                </a:gridCol>
                <a:gridCol w="3523695">
                  <a:extLst>
                    <a:ext uri="{9D8B030D-6E8A-4147-A177-3AD203B41FA5}">
                      <a16:colId xmlns:a16="http://schemas.microsoft.com/office/drawing/2014/main" val="1361186130"/>
                    </a:ext>
                  </a:extLst>
                </a:gridCol>
              </a:tblGrid>
              <a:tr h="474453">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88038">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Alvaro &amp; Babette </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latinLnBrk="1">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Rubric for Assessing or Designing Digital Playful Learning Spaces(2001)</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7D</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Fantasy space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Decision makers</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Parents Teachers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Businesses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Educators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Developers</a:t>
                      </a:r>
                    </a:p>
                  </a:txBody>
                  <a:tcPr marL="68580" marR="68580" marT="0" marB="0" anchor="ctr"/>
                </a:tc>
                <a:tc rowSpan="7">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Emphasis is placed on the learning needs of users and less attention is paid to gameplay and entertainment. In the form of questions, it is a qualitative assessment</a:t>
                      </a:r>
                    </a:p>
                  </a:txBody>
                  <a:tcPr marL="68580" marR="68580" marT="0" marB="0" anchor="ctr"/>
                </a:tc>
                <a:extLst>
                  <a:ext uri="{0D108BD9-81ED-4DB2-BD59-A6C34878D82A}">
                    <a16:rowId xmlns:a16="http://schemas.microsoft.com/office/drawing/2014/main" val="37298443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Feedback</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14857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Sense of control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Gamification learning curve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5630180"/>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Special needs adaptability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876499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Learning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7695427"/>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Various educational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88038">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British Teacher Evaluation Education Media Organization </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TEEM Teacher Evaluation Framework (2002)</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6D</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 profile</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a:t>
                      </a:r>
                    </a:p>
                  </a:txBody>
                  <a:tcPr marL="68580" marR="68580" marT="0" marB="0" anchor="ctr"/>
                </a:tc>
                <a:tc rowSpan="6">
                  <a:txBody>
                    <a:bodyPr/>
                    <a:lstStyle/>
                    <a:p>
                      <a:pPr marL="0" marR="0" lvl="0" indent="0" algn="just" defTabSz="914400" rtl="0" eaLnBrk="1" fontAlgn="auto" latinLnBrk="1"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six dimensions altogether set up 37 questions and each question must be answered by complete sentences. Such evaluation is more rigorous and meticulous. In view of its focus on teachers’ teaching application, it belongs to qualitative evaluation</a:t>
                      </a:r>
                    </a:p>
                  </a:txBody>
                  <a:tcPr marL="68580" marR="68580" marT="0" marB="0" anchor="ctr"/>
                </a:tc>
                <a:extLst>
                  <a:ext uri="{0D108BD9-81ED-4DB2-BD59-A6C34878D82A}">
                    <a16:rowId xmlns:a16="http://schemas.microsoft.com/office/drawing/2014/main" val="428750545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Course relevance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Design and navigation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Ease of use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Recreational</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Installation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spTree>
    <p:extLst>
      <p:ext uri="{BB962C8B-B14F-4D97-AF65-F5344CB8AC3E}">
        <p14:creationId xmlns:p14="http://schemas.microsoft.com/office/powerpoint/2010/main" val="111187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995464127"/>
              </p:ext>
            </p:extLst>
          </p:nvPr>
        </p:nvGraphicFramePr>
        <p:xfrm>
          <a:off x="204476" y="154378"/>
          <a:ext cx="11552096" cy="5261485"/>
        </p:xfrm>
        <a:graphic>
          <a:graphicData uri="http://schemas.openxmlformats.org/drawingml/2006/table">
            <a:tbl>
              <a:tblPr firstRow="1" firstCol="1" bandRow="1">
                <a:tableStyleId>{5940675A-B579-460E-94D1-54222C63F5DA}</a:tableStyleId>
              </a:tblPr>
              <a:tblGrid>
                <a:gridCol w="1208688">
                  <a:extLst>
                    <a:ext uri="{9D8B030D-6E8A-4147-A177-3AD203B41FA5}">
                      <a16:colId xmlns:a16="http://schemas.microsoft.com/office/drawing/2014/main" val="3557805364"/>
                    </a:ext>
                  </a:extLst>
                </a:gridCol>
                <a:gridCol w="1270659">
                  <a:extLst>
                    <a:ext uri="{9D8B030D-6E8A-4147-A177-3AD203B41FA5}">
                      <a16:colId xmlns:a16="http://schemas.microsoft.com/office/drawing/2014/main" val="3524856799"/>
                    </a:ext>
                  </a:extLst>
                </a:gridCol>
                <a:gridCol w="463138">
                  <a:extLst>
                    <a:ext uri="{9D8B030D-6E8A-4147-A177-3AD203B41FA5}">
                      <a16:colId xmlns:a16="http://schemas.microsoft.com/office/drawing/2014/main" val="1805124618"/>
                    </a:ext>
                  </a:extLst>
                </a:gridCol>
                <a:gridCol w="3289465">
                  <a:extLst>
                    <a:ext uri="{9D8B030D-6E8A-4147-A177-3AD203B41FA5}">
                      <a16:colId xmlns:a16="http://schemas.microsoft.com/office/drawing/2014/main" val="1387593033"/>
                    </a:ext>
                  </a:extLst>
                </a:gridCol>
                <a:gridCol w="1816925">
                  <a:extLst>
                    <a:ext uri="{9D8B030D-6E8A-4147-A177-3AD203B41FA5}">
                      <a16:colId xmlns:a16="http://schemas.microsoft.com/office/drawing/2014/main" val="776739422"/>
                    </a:ext>
                  </a:extLst>
                </a:gridCol>
                <a:gridCol w="3503221">
                  <a:extLst>
                    <a:ext uri="{9D8B030D-6E8A-4147-A177-3AD203B41FA5}">
                      <a16:colId xmlns:a16="http://schemas.microsoft.com/office/drawing/2014/main" val="1361186130"/>
                    </a:ext>
                  </a:extLst>
                </a:gridCol>
              </a:tblGrid>
              <a:tr h="396931">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1340145">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RICAR_DO JAVIER RADEMA CHER MENA</a:t>
                      </a:r>
                    </a:p>
                  </a:txBody>
                  <a:tcPr marL="68580" marR="68580" marT="0" marB="0" anchor="ctr"/>
                </a:tc>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E/E Grid (EDU Grid &amp;ENT Grid) (2010)</a:t>
                      </a:r>
                    </a:p>
                  </a:txBody>
                  <a:tcPr marL="68580" marR="68580" marT="0" marB="0" anchor="ctr"/>
                </a:tc>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2D</a:t>
                      </a:r>
                    </a:p>
                  </a:txBody>
                  <a:tcPr marL="68580" marR="68580" marT="0" marB="0" anchor="ctr"/>
                </a:tc>
                <a:tc>
                  <a:txBody>
                    <a:bodyPr/>
                    <a:lstStyle/>
                    <a:p>
                      <a:pPr marL="0" marR="0" algn="just" defTabSz="914400" rtl="0" eaLnBrk="1" latinLnBrk="1"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Educational property (taking Gardner multi-intelligence and “knowledge” dimension in 2001 Anderson education goal classification as specific indicators) </a:t>
                      </a:r>
                    </a:p>
                  </a:txBody>
                  <a:tcPr marL="68580" marR="68580" marT="0" marB="0" anchor="ctr" anchorCtr="1"/>
                </a:tc>
                <a:tc rowSpan="2">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 designer</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Educator</a:t>
                      </a:r>
                    </a:p>
                  </a:txBody>
                  <a:tcPr marL="68580" marR="68580" marT="0" marB="0" anchor="ctr"/>
                </a:tc>
                <a:tc rowSpan="2">
                  <a:txBody>
                    <a:bodyPr/>
                    <a:lstStyle/>
                    <a:p>
                      <a:pPr marL="0" marR="0" lvl="0" indent="0" algn="just" defTabSz="914400" rtl="0" eaLnBrk="1" fontAlgn="auto" latinLnBrk="1"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full account of the balance between educational and gameplay, using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Caillois's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game type classification is not very suitable for the types of games in modern educational games, and it is a qualitative evaluation</a:t>
                      </a:r>
                    </a:p>
                  </a:txBody>
                  <a:tcPr marL="68580" marR="68580" marT="0" marB="0" anchor="ctr"/>
                </a:tc>
                <a:extLst>
                  <a:ext uri="{0D108BD9-81ED-4DB2-BD59-A6C34878D82A}">
                    <a16:rowId xmlns:a16="http://schemas.microsoft.com/office/drawing/2014/main" val="372984438"/>
                  </a:ext>
                </a:extLst>
              </a:tr>
              <a:tr h="113204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just" defTabSz="914400" rtl="0" eaLnBrk="1" fontAlgn="auto" latinLnBrk="1" hangingPunct="1">
                        <a:lnSpc>
                          <a:spcPct val="100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 property (taking Battle virtual world player and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Caillois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game category as specific indicators) </a:t>
                      </a:r>
                    </a:p>
                  </a:txBody>
                  <a:tcPr marL="68580" marR="68580" marT="0" marB="0" anchor="ctr" anchorCtr="1"/>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761592">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Wang Wei(2009)</a:t>
                      </a:r>
                    </a:p>
                  </a:txBody>
                  <a:tcPr marL="68580" marR="68580" marT="0" marB="0" anchor="ctr" anchorCtr="1"/>
                </a:tc>
                <a:tc rowSpan="3">
                  <a:txBody>
                    <a:bodyPr/>
                    <a:lstStyle/>
                    <a:p>
                      <a:pPr marL="0" marR="0" lvl="0" indent="0" algn="ctr" defTabSz="914400" rtl="0" eaLnBrk="1" fontAlgn="auto" latinLnBrk="1"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Multi-intelligence-based e-game education comprehensive evaluation index system</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3D</a:t>
                      </a:r>
                    </a:p>
                  </a:txBody>
                  <a:tcPr marL="68580" marR="68580" marT="0" marB="0" anchor="ctr" anchorCtr="1"/>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Tasks</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Educational game development companies</a:t>
                      </a:r>
                    </a:p>
                  </a:txBody>
                  <a:tcPr marL="68580" marR="68580" marT="0" marB="0" anchor="ctr" anchorCtr="1"/>
                </a:tc>
                <a:tc rowSpan="3">
                  <a:txBody>
                    <a:bodyPr/>
                    <a:lstStyle/>
                    <a:p>
                      <a:pPr marL="0" marR="0" lvl="0" indent="0" algn="just"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11 task boxes, 27 scene indicators and 25 interaction indicators. The classification of indicator is very refined with priority, which helps increase the preciseness of evaluation outcomes. It belongs to quantitative evaluation</a:t>
                      </a:r>
                    </a:p>
                  </a:txBody>
                  <a:tcPr marL="68580" marR="68580" marT="0" marB="0" anchor="ctr" anchorCtr="1"/>
                </a:tc>
                <a:extLst>
                  <a:ext uri="{0D108BD9-81ED-4DB2-BD59-A6C34878D82A}">
                    <a16:rowId xmlns:a16="http://schemas.microsoft.com/office/drawing/2014/main" val="3761455560"/>
                  </a:ext>
                </a:extLst>
              </a:tr>
              <a:tr h="761592">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Scenes</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57341974"/>
                  </a:ext>
                </a:extLst>
              </a:tr>
              <a:tr h="761592">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Interaction</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77747385"/>
                  </a:ext>
                </a:extLst>
              </a:tr>
            </a:tbl>
          </a:graphicData>
        </a:graphic>
      </p:graphicFrame>
    </p:spTree>
    <p:extLst>
      <p:ext uri="{BB962C8B-B14F-4D97-AF65-F5344CB8AC3E}">
        <p14:creationId xmlns:p14="http://schemas.microsoft.com/office/powerpoint/2010/main" val="427909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3355601141"/>
              </p:ext>
            </p:extLst>
          </p:nvPr>
        </p:nvGraphicFramePr>
        <p:xfrm>
          <a:off x="204476" y="154375"/>
          <a:ext cx="11552096" cy="5463436"/>
        </p:xfrm>
        <a:graphic>
          <a:graphicData uri="http://schemas.openxmlformats.org/drawingml/2006/table">
            <a:tbl>
              <a:tblPr firstRow="1" firstCol="1" bandRow="1">
                <a:tableStyleId>{5940675A-B579-460E-94D1-54222C63F5DA}</a:tableStyleId>
              </a:tblPr>
              <a:tblGrid>
                <a:gridCol w="1208688">
                  <a:extLst>
                    <a:ext uri="{9D8B030D-6E8A-4147-A177-3AD203B41FA5}">
                      <a16:colId xmlns:a16="http://schemas.microsoft.com/office/drawing/2014/main" val="3557805364"/>
                    </a:ext>
                  </a:extLst>
                </a:gridCol>
                <a:gridCol w="1258784">
                  <a:extLst>
                    <a:ext uri="{9D8B030D-6E8A-4147-A177-3AD203B41FA5}">
                      <a16:colId xmlns:a16="http://schemas.microsoft.com/office/drawing/2014/main" val="3524856799"/>
                    </a:ext>
                  </a:extLst>
                </a:gridCol>
                <a:gridCol w="510639">
                  <a:extLst>
                    <a:ext uri="{9D8B030D-6E8A-4147-A177-3AD203B41FA5}">
                      <a16:colId xmlns:a16="http://schemas.microsoft.com/office/drawing/2014/main" val="1805124618"/>
                    </a:ext>
                  </a:extLst>
                </a:gridCol>
                <a:gridCol w="3253839">
                  <a:extLst>
                    <a:ext uri="{9D8B030D-6E8A-4147-A177-3AD203B41FA5}">
                      <a16:colId xmlns:a16="http://schemas.microsoft.com/office/drawing/2014/main" val="1387593033"/>
                    </a:ext>
                  </a:extLst>
                </a:gridCol>
                <a:gridCol w="1805049">
                  <a:extLst>
                    <a:ext uri="{9D8B030D-6E8A-4147-A177-3AD203B41FA5}">
                      <a16:colId xmlns:a16="http://schemas.microsoft.com/office/drawing/2014/main" val="776739422"/>
                    </a:ext>
                  </a:extLst>
                </a:gridCol>
                <a:gridCol w="3515097">
                  <a:extLst>
                    <a:ext uri="{9D8B030D-6E8A-4147-A177-3AD203B41FA5}">
                      <a16:colId xmlns:a16="http://schemas.microsoft.com/office/drawing/2014/main" val="1361186130"/>
                    </a:ext>
                  </a:extLst>
                </a:gridCol>
              </a:tblGrid>
              <a:tr h="486672">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76630">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LEONAR D A. ANNET_TA, RICHAR DLAMB &amp;MAR_CUS STONE</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Serious Educational Game Rubric [SEGR] (2011)</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13D</a:t>
                      </a:r>
                    </a:p>
                  </a:txBody>
                  <a:tcPr marL="68580" marR="68580" marT="0" marB="0" anchor="ctr" anchorCtr="1"/>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Preface</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 developers, etc.</a:t>
                      </a:r>
                    </a:p>
                  </a:txBody>
                  <a:tcPr marL="68580" marR="68580" marT="0" marB="0" anchor="ctr" anchorCtr="1"/>
                </a:tc>
                <a:tc rowSpan="13">
                  <a:txBody>
                    <a:bodyPr/>
                    <a:lstStyle/>
                    <a:p>
                      <a:pPr marL="0" marR="0" lvl="0" indent="0" algn="just" defTabSz="914400" rtl="0" eaLnBrk="1" fontAlgn="auto" latinLnBrk="1"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It integrates educational property with game property. Kappa coefficient has been used to test every factor in the evaluation scale and accordingly improve reliability and validity. Through authentically combining education game with class teaching and students’ psychological characteristics, it comprehensively reflects teachers’ teaching demands. Every indicator (point 0, 1,2) belongs to quantitative evaluation</a:t>
                      </a:r>
                    </a:p>
                  </a:txBody>
                  <a:tcPr marL="68580" marR="68580" marT="0" marB="0" anchor="ctr" anchorCtr="1"/>
                </a:tc>
                <a:extLst>
                  <a:ext uri="{0D108BD9-81ED-4DB2-BD59-A6C34878D82A}">
                    <a16:rowId xmlns:a16="http://schemas.microsoft.com/office/drawing/2014/main" val="37298443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just">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Tutorial</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14857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just">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Interaction</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9751974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Feedback</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563018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Identity</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8876499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Happy / depressed</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7695427"/>
                  </a:ext>
                </a:extLst>
              </a:tr>
              <a:tr h="37663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Sense of control</a:t>
                      </a:r>
                    </a:p>
                  </a:txBody>
                  <a:tcPr marL="68580" marR="68580" marT="0" marB="0" anchor="ctr" anchorCtr="1"/>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76630">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Degree of difficulty</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8750545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Rules</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Learning Content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learning target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Teaching effect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Communication channel</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spTree>
    <p:extLst>
      <p:ext uri="{BB962C8B-B14F-4D97-AF65-F5344CB8AC3E}">
        <p14:creationId xmlns:p14="http://schemas.microsoft.com/office/powerpoint/2010/main" val="23030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连接符: 肘形 5">
            <a:extLst>
              <a:ext uri="{FF2B5EF4-FFF2-40B4-BE49-F238E27FC236}">
                <a16:creationId xmlns:a16="http://schemas.microsoft.com/office/drawing/2014/main" id="{1538B9A1-D01F-4B97-9590-06E5F428C9A5}"/>
              </a:ext>
            </a:extLst>
          </p:cNvPr>
          <p:cNvCxnSpPr>
            <a:cxnSpLocks/>
            <a:stCxn id="32" idx="0"/>
            <a:endCxn id="7" idx="1"/>
          </p:cNvCxnSpPr>
          <p:nvPr/>
        </p:nvCxnSpPr>
        <p:spPr>
          <a:xfrm rot="5400000" flipH="1" flipV="1">
            <a:off x="3454600" y="1988018"/>
            <a:ext cx="909204" cy="11058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20D9387-5601-4D37-8FE3-6B1D7CA394B9}"/>
              </a:ext>
            </a:extLst>
          </p:cNvPr>
          <p:cNvSpPr/>
          <p:nvPr/>
        </p:nvSpPr>
        <p:spPr>
          <a:xfrm>
            <a:off x="4462132" y="1285506"/>
            <a:ext cx="1809500" cy="1601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Identification picture turn green; Call delay function</a:t>
            </a:r>
          </a:p>
        </p:txBody>
      </p:sp>
      <p:cxnSp>
        <p:nvCxnSpPr>
          <p:cNvPr id="10" name="连接符: 肘形 9">
            <a:extLst>
              <a:ext uri="{FF2B5EF4-FFF2-40B4-BE49-F238E27FC236}">
                <a16:creationId xmlns:a16="http://schemas.microsoft.com/office/drawing/2014/main" id="{6DAA315A-0809-4EDD-930D-248E6CED8824}"/>
              </a:ext>
            </a:extLst>
          </p:cNvPr>
          <p:cNvCxnSpPr>
            <a:cxnSpLocks/>
            <a:stCxn id="32" idx="2"/>
            <a:endCxn id="11" idx="1"/>
          </p:cNvCxnSpPr>
          <p:nvPr/>
        </p:nvCxnSpPr>
        <p:spPr>
          <a:xfrm rot="16200000" flipH="1">
            <a:off x="3657051" y="4256377"/>
            <a:ext cx="715489" cy="1317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D884ABA-B61C-4175-AAA3-F7436699A92E}"/>
              </a:ext>
            </a:extLst>
          </p:cNvPr>
          <p:cNvSpPr/>
          <p:nvPr/>
        </p:nvSpPr>
        <p:spPr>
          <a:xfrm>
            <a:off x="4673318" y="4655129"/>
            <a:ext cx="1728839" cy="1235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Identification picture turn red</a:t>
            </a:r>
          </a:p>
        </p:txBody>
      </p:sp>
      <p:sp>
        <p:nvSpPr>
          <p:cNvPr id="13" name="文本框 12">
            <a:extLst>
              <a:ext uri="{FF2B5EF4-FFF2-40B4-BE49-F238E27FC236}">
                <a16:creationId xmlns:a16="http://schemas.microsoft.com/office/drawing/2014/main" id="{80644A3E-2439-4E47-B22B-0565490221E4}"/>
              </a:ext>
            </a:extLst>
          </p:cNvPr>
          <p:cNvSpPr txBox="1"/>
          <p:nvPr/>
        </p:nvSpPr>
        <p:spPr>
          <a:xfrm>
            <a:off x="2940764" y="2545770"/>
            <a:ext cx="37061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Y</a:t>
            </a:r>
          </a:p>
        </p:txBody>
      </p:sp>
      <p:sp>
        <p:nvSpPr>
          <p:cNvPr id="14" name="文本框 13">
            <a:extLst>
              <a:ext uri="{FF2B5EF4-FFF2-40B4-BE49-F238E27FC236}">
                <a16:creationId xmlns:a16="http://schemas.microsoft.com/office/drawing/2014/main" id="{E52AA9F5-15E7-4C9C-A2E3-390824605666}"/>
              </a:ext>
            </a:extLst>
          </p:cNvPr>
          <p:cNvSpPr txBox="1"/>
          <p:nvPr/>
        </p:nvSpPr>
        <p:spPr>
          <a:xfrm>
            <a:off x="2922329" y="4637603"/>
            <a:ext cx="37061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a:t>
            </a:r>
          </a:p>
        </p:txBody>
      </p:sp>
      <p:sp>
        <p:nvSpPr>
          <p:cNvPr id="19" name="矩形 18">
            <a:extLst>
              <a:ext uri="{FF2B5EF4-FFF2-40B4-BE49-F238E27FC236}">
                <a16:creationId xmlns:a16="http://schemas.microsoft.com/office/drawing/2014/main" id="{C590C424-5BAD-4D2C-AD91-9125E05AEFF0}"/>
              </a:ext>
            </a:extLst>
          </p:cNvPr>
          <p:cNvSpPr/>
          <p:nvPr/>
        </p:nvSpPr>
        <p:spPr>
          <a:xfrm>
            <a:off x="9790625" y="994906"/>
            <a:ext cx="2179658" cy="22444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latinLnBrk="1"/>
            <a:r>
              <a:rPr lang="en-US" sz="2000" dirty="0">
                <a:latin typeface="Times New Roman" panose="02020603050405020304" pitchFamily="18" charset="0"/>
                <a:cs typeface="Times New Roman" panose="02020603050405020304" pitchFamily="18" charset="0"/>
              </a:rPr>
              <a:t>Pass the screenshot to the material of the object as a texture; Pass the parameters to Shader</a:t>
            </a:r>
          </a:p>
        </p:txBody>
      </p:sp>
      <p:sp>
        <p:nvSpPr>
          <p:cNvPr id="20" name="矩形 19">
            <a:extLst>
              <a:ext uri="{FF2B5EF4-FFF2-40B4-BE49-F238E27FC236}">
                <a16:creationId xmlns:a16="http://schemas.microsoft.com/office/drawing/2014/main" id="{5A5AFBD5-32D2-4306-BB49-D154CC7CEE24}"/>
              </a:ext>
            </a:extLst>
          </p:cNvPr>
          <p:cNvSpPr/>
          <p:nvPr/>
        </p:nvSpPr>
        <p:spPr>
          <a:xfrm>
            <a:off x="7048995" y="3985652"/>
            <a:ext cx="1983179" cy="11029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Stop the delay function</a:t>
            </a:r>
          </a:p>
        </p:txBody>
      </p:sp>
      <p:cxnSp>
        <p:nvCxnSpPr>
          <p:cNvPr id="22" name="直接箭头连接符 21">
            <a:extLst>
              <a:ext uri="{FF2B5EF4-FFF2-40B4-BE49-F238E27FC236}">
                <a16:creationId xmlns:a16="http://schemas.microsoft.com/office/drawing/2014/main" id="{9700F34B-1C09-42F5-B798-85E0E605E065}"/>
              </a:ext>
            </a:extLst>
          </p:cNvPr>
          <p:cNvCxnSpPr>
            <a:cxnSpLocks/>
            <a:stCxn id="7" idx="3"/>
            <a:endCxn id="53" idx="1"/>
          </p:cNvCxnSpPr>
          <p:nvPr/>
        </p:nvCxnSpPr>
        <p:spPr>
          <a:xfrm>
            <a:off x="6271632" y="2086346"/>
            <a:ext cx="335751" cy="3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AB10E6E2-4FC0-4F89-9D9F-18E6412307F1}"/>
              </a:ext>
            </a:extLst>
          </p:cNvPr>
          <p:cNvCxnSpPr>
            <a:cxnSpLocks/>
            <a:stCxn id="53" idx="2"/>
            <a:endCxn id="20" idx="0"/>
          </p:cNvCxnSpPr>
          <p:nvPr/>
        </p:nvCxnSpPr>
        <p:spPr>
          <a:xfrm rot="5400000">
            <a:off x="7568345" y="3513412"/>
            <a:ext cx="944480"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60BE317A-7D40-48A1-86A6-58D380E04EB3}"/>
              </a:ext>
            </a:extLst>
          </p:cNvPr>
          <p:cNvCxnSpPr>
            <a:cxnSpLocks/>
            <a:stCxn id="20" idx="2"/>
            <a:endCxn id="11" idx="2"/>
          </p:cNvCxnSpPr>
          <p:nvPr/>
        </p:nvCxnSpPr>
        <p:spPr>
          <a:xfrm rot="5400000">
            <a:off x="6388369" y="4237944"/>
            <a:ext cx="801587" cy="2502847"/>
          </a:xfrm>
          <a:prstGeom prst="bentConnector3">
            <a:avLst>
              <a:gd name="adj1" fmla="val 128518"/>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流程图: 决策 31">
            <a:extLst>
              <a:ext uri="{FF2B5EF4-FFF2-40B4-BE49-F238E27FC236}">
                <a16:creationId xmlns:a16="http://schemas.microsoft.com/office/drawing/2014/main" id="{A8150B37-BF93-4770-BE74-6361FD6E7359}"/>
              </a:ext>
            </a:extLst>
          </p:cNvPr>
          <p:cNvSpPr/>
          <p:nvPr/>
        </p:nvSpPr>
        <p:spPr>
          <a:xfrm>
            <a:off x="1910944" y="2995550"/>
            <a:ext cx="2890655" cy="156160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latinLnBrk="1"/>
            <a:r>
              <a:rPr lang="en-US" sz="2000" dirty="0">
                <a:latin typeface="Times New Roman" panose="02020603050405020304" pitchFamily="18" charset="0"/>
                <a:cs typeface="Times New Roman" panose="02020603050405020304" pitchFamily="18" charset="0"/>
              </a:rPr>
              <a:t>Identification picture is in the scan box</a:t>
            </a:r>
          </a:p>
        </p:txBody>
      </p:sp>
      <p:sp>
        <p:nvSpPr>
          <p:cNvPr id="37" name="矩形 36">
            <a:extLst>
              <a:ext uri="{FF2B5EF4-FFF2-40B4-BE49-F238E27FC236}">
                <a16:creationId xmlns:a16="http://schemas.microsoft.com/office/drawing/2014/main" id="{7BE92F61-FE33-49BF-B30A-46435B6EDB52}"/>
              </a:ext>
            </a:extLst>
          </p:cNvPr>
          <p:cNvSpPr/>
          <p:nvPr/>
        </p:nvSpPr>
        <p:spPr>
          <a:xfrm>
            <a:off x="366051" y="3010394"/>
            <a:ext cx="1379520"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Scan the identification picture</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32" idx="1"/>
          </p:cNvCxnSpPr>
          <p:nvPr/>
        </p:nvCxnSpPr>
        <p:spPr>
          <a:xfrm>
            <a:off x="1745571" y="3776353"/>
            <a:ext cx="1653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流程图: 决策 52">
            <a:extLst>
              <a:ext uri="{FF2B5EF4-FFF2-40B4-BE49-F238E27FC236}">
                <a16:creationId xmlns:a16="http://schemas.microsoft.com/office/drawing/2014/main" id="{D7C10FE3-76BF-46CA-8D22-5873F717F2BE}"/>
              </a:ext>
            </a:extLst>
          </p:cNvPr>
          <p:cNvSpPr/>
          <p:nvPr/>
        </p:nvSpPr>
        <p:spPr>
          <a:xfrm>
            <a:off x="6607383" y="1193076"/>
            <a:ext cx="2866404" cy="184809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Identification picture is stable in the scan box</a:t>
            </a:r>
          </a:p>
        </p:txBody>
      </p:sp>
      <p:cxnSp>
        <p:nvCxnSpPr>
          <p:cNvPr id="65" name="直接箭头连接符 64">
            <a:extLst>
              <a:ext uri="{FF2B5EF4-FFF2-40B4-BE49-F238E27FC236}">
                <a16:creationId xmlns:a16="http://schemas.microsoft.com/office/drawing/2014/main" id="{1B194BA2-7381-40D9-BB8F-E0951B02F38C}"/>
              </a:ext>
            </a:extLst>
          </p:cNvPr>
          <p:cNvCxnSpPr>
            <a:cxnSpLocks/>
            <a:stCxn id="53" idx="3"/>
            <a:endCxn id="19" idx="1"/>
          </p:cNvCxnSpPr>
          <p:nvPr/>
        </p:nvCxnSpPr>
        <p:spPr>
          <a:xfrm>
            <a:off x="9473787" y="2117124"/>
            <a:ext cx="3168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E5B142CD-21FB-43FA-943F-FDF0E2E0F7D9}"/>
              </a:ext>
            </a:extLst>
          </p:cNvPr>
          <p:cNvSpPr txBox="1"/>
          <p:nvPr/>
        </p:nvSpPr>
        <p:spPr>
          <a:xfrm>
            <a:off x="9373827" y="1717014"/>
            <a:ext cx="37061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Y</a:t>
            </a:r>
          </a:p>
        </p:txBody>
      </p:sp>
      <p:sp>
        <p:nvSpPr>
          <p:cNvPr id="75" name="文本框 74">
            <a:extLst>
              <a:ext uri="{FF2B5EF4-FFF2-40B4-BE49-F238E27FC236}">
                <a16:creationId xmlns:a16="http://schemas.microsoft.com/office/drawing/2014/main" id="{4F2FC3E7-869C-4CBA-97D3-6F547F8DBEC9}"/>
              </a:ext>
            </a:extLst>
          </p:cNvPr>
          <p:cNvSpPr txBox="1"/>
          <p:nvPr/>
        </p:nvSpPr>
        <p:spPr>
          <a:xfrm>
            <a:off x="7663621" y="3041855"/>
            <a:ext cx="37061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N</a:t>
            </a:r>
          </a:p>
        </p:txBody>
      </p:sp>
      <p:cxnSp>
        <p:nvCxnSpPr>
          <p:cNvPr id="105" name="连接符: 肘形 104">
            <a:extLst>
              <a:ext uri="{FF2B5EF4-FFF2-40B4-BE49-F238E27FC236}">
                <a16:creationId xmlns:a16="http://schemas.microsoft.com/office/drawing/2014/main" id="{2233FF1D-C786-40F0-A1F0-387C4A85B280}"/>
              </a:ext>
            </a:extLst>
          </p:cNvPr>
          <p:cNvCxnSpPr>
            <a:cxnSpLocks/>
            <a:stCxn id="11" idx="0"/>
            <a:endCxn id="32" idx="3"/>
          </p:cNvCxnSpPr>
          <p:nvPr/>
        </p:nvCxnSpPr>
        <p:spPr>
          <a:xfrm rot="16200000" flipV="1">
            <a:off x="4730281" y="3847671"/>
            <a:ext cx="878776" cy="7361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63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连接符: 肘形 5">
            <a:extLst>
              <a:ext uri="{FF2B5EF4-FFF2-40B4-BE49-F238E27FC236}">
                <a16:creationId xmlns:a16="http://schemas.microsoft.com/office/drawing/2014/main" id="{1538B9A1-D01F-4B97-9590-06E5F428C9A5}"/>
              </a:ext>
            </a:extLst>
          </p:cNvPr>
          <p:cNvCxnSpPr>
            <a:cxnSpLocks/>
            <a:stCxn id="32" idx="0"/>
            <a:endCxn id="7" idx="1"/>
          </p:cNvCxnSpPr>
          <p:nvPr/>
        </p:nvCxnSpPr>
        <p:spPr>
          <a:xfrm rot="5400000" flipH="1" flipV="1">
            <a:off x="4105301" y="2147529"/>
            <a:ext cx="968524" cy="4803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20D9387-5601-4D37-8FE3-6B1D7CA394B9}"/>
              </a:ext>
            </a:extLst>
          </p:cNvPr>
          <p:cNvSpPr/>
          <p:nvPr/>
        </p:nvSpPr>
        <p:spPr>
          <a:xfrm>
            <a:off x="4829714" y="1167740"/>
            <a:ext cx="2377937" cy="14713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Identification map turn green</a:t>
            </a:r>
          </a:p>
        </p:txBody>
      </p:sp>
      <p:cxnSp>
        <p:nvCxnSpPr>
          <p:cNvPr id="10" name="连接符: 肘形 9">
            <a:extLst>
              <a:ext uri="{FF2B5EF4-FFF2-40B4-BE49-F238E27FC236}">
                <a16:creationId xmlns:a16="http://schemas.microsoft.com/office/drawing/2014/main" id="{6DAA315A-0809-4EDD-930D-248E6CED8824}"/>
              </a:ext>
            </a:extLst>
          </p:cNvPr>
          <p:cNvCxnSpPr>
            <a:cxnSpLocks/>
            <a:stCxn id="32" idx="2"/>
            <a:endCxn id="11" idx="1"/>
          </p:cNvCxnSpPr>
          <p:nvPr/>
        </p:nvCxnSpPr>
        <p:spPr>
          <a:xfrm rot="16200000" flipH="1">
            <a:off x="4716945" y="4313226"/>
            <a:ext cx="552528" cy="12875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D884ABA-B61C-4175-AAA3-F7436699A92E}"/>
              </a:ext>
            </a:extLst>
          </p:cNvPr>
          <p:cNvSpPr/>
          <p:nvPr/>
        </p:nvSpPr>
        <p:spPr>
          <a:xfrm>
            <a:off x="5637007" y="4615772"/>
            <a:ext cx="1728839" cy="1235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Identification map turn red</a:t>
            </a:r>
          </a:p>
        </p:txBody>
      </p:sp>
      <p:sp>
        <p:nvSpPr>
          <p:cNvPr id="13" name="文本框 12">
            <a:extLst>
              <a:ext uri="{FF2B5EF4-FFF2-40B4-BE49-F238E27FC236}">
                <a16:creationId xmlns:a16="http://schemas.microsoft.com/office/drawing/2014/main" id="{80644A3E-2439-4E47-B22B-0565490221E4}"/>
              </a:ext>
            </a:extLst>
          </p:cNvPr>
          <p:cNvSpPr txBox="1"/>
          <p:nvPr/>
        </p:nvSpPr>
        <p:spPr>
          <a:xfrm>
            <a:off x="3809307" y="2314528"/>
            <a:ext cx="444352"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Y</a:t>
            </a:r>
          </a:p>
        </p:txBody>
      </p:sp>
      <p:sp>
        <p:nvSpPr>
          <p:cNvPr id="14" name="文本框 13">
            <a:extLst>
              <a:ext uri="{FF2B5EF4-FFF2-40B4-BE49-F238E27FC236}">
                <a16:creationId xmlns:a16="http://schemas.microsoft.com/office/drawing/2014/main" id="{E52AA9F5-15E7-4C9C-A2E3-390824605666}"/>
              </a:ext>
            </a:extLst>
          </p:cNvPr>
          <p:cNvSpPr txBox="1"/>
          <p:nvPr/>
        </p:nvSpPr>
        <p:spPr>
          <a:xfrm>
            <a:off x="3857308" y="4650057"/>
            <a:ext cx="444352"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N</a:t>
            </a:r>
          </a:p>
        </p:txBody>
      </p:sp>
      <p:sp>
        <p:nvSpPr>
          <p:cNvPr id="19" name="矩形 18">
            <a:extLst>
              <a:ext uri="{FF2B5EF4-FFF2-40B4-BE49-F238E27FC236}">
                <a16:creationId xmlns:a16="http://schemas.microsoft.com/office/drawing/2014/main" id="{C590C424-5BAD-4D2C-AD91-9125E05AEFF0}"/>
              </a:ext>
            </a:extLst>
          </p:cNvPr>
          <p:cNvSpPr/>
          <p:nvPr/>
        </p:nvSpPr>
        <p:spPr>
          <a:xfrm>
            <a:off x="7842589" y="2825071"/>
            <a:ext cx="2216120"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The Earth model rotate</a:t>
            </a:r>
          </a:p>
        </p:txBody>
      </p:sp>
      <p:cxnSp>
        <p:nvCxnSpPr>
          <p:cNvPr id="22" name="直接箭头连接符 21">
            <a:extLst>
              <a:ext uri="{FF2B5EF4-FFF2-40B4-BE49-F238E27FC236}">
                <a16:creationId xmlns:a16="http://schemas.microsoft.com/office/drawing/2014/main" id="{9700F34B-1C09-42F5-B798-85E0E605E065}"/>
              </a:ext>
            </a:extLst>
          </p:cNvPr>
          <p:cNvCxnSpPr>
            <a:cxnSpLocks/>
            <a:stCxn id="7" idx="3"/>
            <a:endCxn id="44" idx="1"/>
          </p:cNvCxnSpPr>
          <p:nvPr/>
        </p:nvCxnSpPr>
        <p:spPr>
          <a:xfrm>
            <a:off x="7207651" y="1903418"/>
            <a:ext cx="635858" cy="3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流程图: 决策 31">
            <a:extLst>
              <a:ext uri="{FF2B5EF4-FFF2-40B4-BE49-F238E27FC236}">
                <a16:creationId xmlns:a16="http://schemas.microsoft.com/office/drawing/2014/main" id="{A8150B37-BF93-4770-BE74-6361FD6E7359}"/>
              </a:ext>
            </a:extLst>
          </p:cNvPr>
          <p:cNvSpPr/>
          <p:nvPr/>
        </p:nvSpPr>
        <p:spPr>
          <a:xfrm>
            <a:off x="2521961" y="2871942"/>
            <a:ext cx="3654902" cy="1808818"/>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Identification picture is in the scan box</a:t>
            </a:r>
          </a:p>
        </p:txBody>
      </p:sp>
      <p:sp>
        <p:nvSpPr>
          <p:cNvPr id="37" name="矩形 36">
            <a:extLst>
              <a:ext uri="{FF2B5EF4-FFF2-40B4-BE49-F238E27FC236}">
                <a16:creationId xmlns:a16="http://schemas.microsoft.com/office/drawing/2014/main" id="{7BE92F61-FE33-49BF-B30A-46435B6EDB52}"/>
              </a:ext>
            </a:extLst>
          </p:cNvPr>
          <p:cNvSpPr/>
          <p:nvPr/>
        </p:nvSpPr>
        <p:spPr>
          <a:xfrm>
            <a:off x="201077" y="3010393"/>
            <a:ext cx="2031484"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Scan the identification picture </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32" idx="1"/>
          </p:cNvCxnSpPr>
          <p:nvPr/>
        </p:nvCxnSpPr>
        <p:spPr>
          <a:xfrm flipV="1">
            <a:off x="2232561" y="3776351"/>
            <a:ext cx="2894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1B194BA2-7381-40D9-BB8F-E0951B02F38C}"/>
              </a:ext>
            </a:extLst>
          </p:cNvPr>
          <p:cNvCxnSpPr>
            <a:cxnSpLocks/>
            <a:stCxn id="44" idx="2"/>
            <a:endCxn id="19" idx="0"/>
          </p:cNvCxnSpPr>
          <p:nvPr/>
        </p:nvCxnSpPr>
        <p:spPr>
          <a:xfrm flipH="1">
            <a:off x="8950649" y="2331877"/>
            <a:ext cx="920" cy="493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连接符: 肘形 104">
            <a:extLst>
              <a:ext uri="{FF2B5EF4-FFF2-40B4-BE49-F238E27FC236}">
                <a16:creationId xmlns:a16="http://schemas.microsoft.com/office/drawing/2014/main" id="{2233FF1D-C786-40F0-A1F0-387C4A85B280}"/>
              </a:ext>
            </a:extLst>
          </p:cNvPr>
          <p:cNvCxnSpPr>
            <a:cxnSpLocks/>
            <a:stCxn id="11" idx="0"/>
            <a:endCxn id="32" idx="3"/>
          </p:cNvCxnSpPr>
          <p:nvPr/>
        </p:nvCxnSpPr>
        <p:spPr>
          <a:xfrm rot="16200000" flipV="1">
            <a:off x="5919435" y="4033780"/>
            <a:ext cx="839421" cy="3245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1F9A55EE-2AC1-46B9-BAC9-B50A5AAB8A1B}"/>
              </a:ext>
            </a:extLst>
          </p:cNvPr>
          <p:cNvSpPr/>
          <p:nvPr/>
        </p:nvSpPr>
        <p:spPr>
          <a:xfrm>
            <a:off x="7843509" y="1482050"/>
            <a:ext cx="2216120"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Click the Earth Model</a:t>
            </a:r>
          </a:p>
        </p:txBody>
      </p:sp>
      <p:sp>
        <p:nvSpPr>
          <p:cNvPr id="54" name="矩形 53">
            <a:extLst>
              <a:ext uri="{FF2B5EF4-FFF2-40B4-BE49-F238E27FC236}">
                <a16:creationId xmlns:a16="http://schemas.microsoft.com/office/drawing/2014/main" id="{ABAF350C-FC3E-4B93-A22E-6E684B826A45}"/>
              </a:ext>
            </a:extLst>
          </p:cNvPr>
          <p:cNvSpPr/>
          <p:nvPr/>
        </p:nvSpPr>
        <p:spPr>
          <a:xfrm>
            <a:off x="7996214" y="4064190"/>
            <a:ext cx="1953491" cy="7755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Click the Earth model</a:t>
            </a:r>
          </a:p>
        </p:txBody>
      </p:sp>
      <p:cxnSp>
        <p:nvCxnSpPr>
          <p:cNvPr id="48" name="直接箭头连接符 47">
            <a:extLst>
              <a:ext uri="{FF2B5EF4-FFF2-40B4-BE49-F238E27FC236}">
                <a16:creationId xmlns:a16="http://schemas.microsoft.com/office/drawing/2014/main" id="{C08A10AC-4F5C-4358-B4B6-56D9E1B95FE0}"/>
              </a:ext>
            </a:extLst>
          </p:cNvPr>
          <p:cNvCxnSpPr>
            <a:cxnSpLocks/>
            <a:stCxn id="19" idx="2"/>
            <a:endCxn id="54" idx="0"/>
          </p:cNvCxnSpPr>
          <p:nvPr/>
        </p:nvCxnSpPr>
        <p:spPr>
          <a:xfrm>
            <a:off x="8950649" y="3674898"/>
            <a:ext cx="22311" cy="389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938684AF-00BC-4873-91E5-CBFEE3F5D2C0}"/>
              </a:ext>
            </a:extLst>
          </p:cNvPr>
          <p:cNvSpPr/>
          <p:nvPr/>
        </p:nvSpPr>
        <p:spPr>
          <a:xfrm>
            <a:off x="7842589" y="5407211"/>
            <a:ext cx="2216120"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Show the Solar system </a:t>
            </a:r>
          </a:p>
        </p:txBody>
      </p:sp>
      <p:cxnSp>
        <p:nvCxnSpPr>
          <p:cNvPr id="52" name="直接箭头连接符 51">
            <a:extLst>
              <a:ext uri="{FF2B5EF4-FFF2-40B4-BE49-F238E27FC236}">
                <a16:creationId xmlns:a16="http://schemas.microsoft.com/office/drawing/2014/main" id="{DE7DAD6A-6062-4518-BAD4-2D0FF01EFFD1}"/>
              </a:ext>
            </a:extLst>
          </p:cNvPr>
          <p:cNvCxnSpPr>
            <a:cxnSpLocks/>
            <a:stCxn id="54" idx="2"/>
            <a:endCxn id="57" idx="0"/>
          </p:cNvCxnSpPr>
          <p:nvPr/>
        </p:nvCxnSpPr>
        <p:spPr>
          <a:xfrm flipH="1">
            <a:off x="8950649" y="4839716"/>
            <a:ext cx="22311" cy="567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95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6375645-0808-4637-A79A-C306E522D3B9}"/>
              </a:ext>
            </a:extLst>
          </p:cNvPr>
          <p:cNvSpPr/>
          <p:nvPr/>
        </p:nvSpPr>
        <p:spPr>
          <a:xfrm>
            <a:off x="923255" y="1607396"/>
            <a:ext cx="4857611" cy="364320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 name="矩形 6">
            <a:extLst>
              <a:ext uri="{FF2B5EF4-FFF2-40B4-BE49-F238E27FC236}">
                <a16:creationId xmlns:a16="http://schemas.microsoft.com/office/drawing/2014/main" id="{7520B95C-46C1-4E2E-9329-21D03313E255}"/>
              </a:ext>
            </a:extLst>
          </p:cNvPr>
          <p:cNvSpPr/>
          <p:nvPr/>
        </p:nvSpPr>
        <p:spPr>
          <a:xfrm>
            <a:off x="2098541" y="2488861"/>
            <a:ext cx="2507037" cy="188027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矩形 7">
            <a:extLst>
              <a:ext uri="{FF2B5EF4-FFF2-40B4-BE49-F238E27FC236}">
                <a16:creationId xmlns:a16="http://schemas.microsoft.com/office/drawing/2014/main" id="{529D1F49-F3F4-4BE9-AD3B-ADBB9B410D63}"/>
              </a:ext>
            </a:extLst>
          </p:cNvPr>
          <p:cNvSpPr/>
          <p:nvPr/>
        </p:nvSpPr>
        <p:spPr>
          <a:xfrm>
            <a:off x="6411136" y="1607396"/>
            <a:ext cx="4857611" cy="364320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9" name="矩形 8">
            <a:extLst>
              <a:ext uri="{FF2B5EF4-FFF2-40B4-BE49-F238E27FC236}">
                <a16:creationId xmlns:a16="http://schemas.microsoft.com/office/drawing/2014/main" id="{D8A63A11-FA1F-4EF6-85E0-5B6AC86B48CE}"/>
              </a:ext>
            </a:extLst>
          </p:cNvPr>
          <p:cNvSpPr/>
          <p:nvPr/>
        </p:nvSpPr>
        <p:spPr>
          <a:xfrm>
            <a:off x="7586422" y="2488861"/>
            <a:ext cx="2507037" cy="188027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3" name="直接箭头连接符 12">
            <a:extLst>
              <a:ext uri="{FF2B5EF4-FFF2-40B4-BE49-F238E27FC236}">
                <a16:creationId xmlns:a16="http://schemas.microsoft.com/office/drawing/2014/main" id="{03331E04-633D-418B-BAFD-C055C7EA48EE}"/>
              </a:ext>
            </a:extLst>
          </p:cNvPr>
          <p:cNvCxnSpPr/>
          <p:nvPr/>
        </p:nvCxnSpPr>
        <p:spPr>
          <a:xfrm>
            <a:off x="3735092" y="1332854"/>
            <a:ext cx="20457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FB93E377-BBA7-4538-8C4E-D1C0C76D8B1C}"/>
              </a:ext>
            </a:extLst>
          </p:cNvPr>
          <p:cNvCxnSpPr/>
          <p:nvPr/>
        </p:nvCxnSpPr>
        <p:spPr>
          <a:xfrm flipV="1">
            <a:off x="5780866" y="1084881"/>
            <a:ext cx="0" cy="522515"/>
          </a:xfrm>
          <a:prstGeom prst="line">
            <a:avLst/>
          </a:prstGeom>
        </p:spPr>
        <p:style>
          <a:lnRef idx="2">
            <a:schemeClr val="dk1"/>
          </a:lnRef>
          <a:fillRef idx="0">
            <a:schemeClr val="dk1"/>
          </a:fillRef>
          <a:effectRef idx="1">
            <a:schemeClr val="dk1"/>
          </a:effectRef>
          <a:fontRef idx="minor">
            <a:schemeClr val="tx1"/>
          </a:fontRef>
        </p:style>
      </p:cxnSp>
      <p:cxnSp>
        <p:nvCxnSpPr>
          <p:cNvPr id="17" name="直接箭头连接符 16">
            <a:extLst>
              <a:ext uri="{FF2B5EF4-FFF2-40B4-BE49-F238E27FC236}">
                <a16:creationId xmlns:a16="http://schemas.microsoft.com/office/drawing/2014/main" id="{6A441A8A-65FC-45BA-BD71-B5C4D1391114}"/>
              </a:ext>
            </a:extLst>
          </p:cNvPr>
          <p:cNvCxnSpPr>
            <a:cxnSpLocks/>
          </p:cNvCxnSpPr>
          <p:nvPr/>
        </p:nvCxnSpPr>
        <p:spPr>
          <a:xfrm flipH="1">
            <a:off x="923255" y="1317354"/>
            <a:ext cx="18664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直接连接符 17">
            <a:extLst>
              <a:ext uri="{FF2B5EF4-FFF2-40B4-BE49-F238E27FC236}">
                <a16:creationId xmlns:a16="http://schemas.microsoft.com/office/drawing/2014/main" id="{4EFF2A5A-B823-4CFE-984F-63398252656F}"/>
              </a:ext>
            </a:extLst>
          </p:cNvPr>
          <p:cNvCxnSpPr/>
          <p:nvPr/>
        </p:nvCxnSpPr>
        <p:spPr>
          <a:xfrm flipV="1">
            <a:off x="923255" y="1071596"/>
            <a:ext cx="0" cy="522515"/>
          </a:xfrm>
          <a:prstGeom prst="line">
            <a:avLst/>
          </a:prstGeom>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C5A40D84-3E98-4BAE-8EE9-DDDAE0443C01}"/>
              </a:ext>
            </a:extLst>
          </p:cNvPr>
          <p:cNvSpPr txBox="1"/>
          <p:nvPr/>
        </p:nvSpPr>
        <p:spPr>
          <a:xfrm>
            <a:off x="3072864" y="871032"/>
            <a:ext cx="429926" cy="707886"/>
          </a:xfrm>
          <a:prstGeom prst="rect">
            <a:avLst/>
          </a:prstGeom>
          <a:noFill/>
        </p:spPr>
        <p:txBody>
          <a:bodyPr wrap="none" rtlCol="0">
            <a:spAutoFit/>
          </a:bodyPr>
          <a:lstStyle/>
          <a:p>
            <a:r>
              <a:rPr lang="en-US" sz="4000" dirty="0"/>
              <a:t>a</a:t>
            </a:r>
          </a:p>
        </p:txBody>
      </p:sp>
      <p:cxnSp>
        <p:nvCxnSpPr>
          <p:cNvPr id="21" name="直接箭头连接符 20">
            <a:extLst>
              <a:ext uri="{FF2B5EF4-FFF2-40B4-BE49-F238E27FC236}">
                <a16:creationId xmlns:a16="http://schemas.microsoft.com/office/drawing/2014/main" id="{D784ACC2-73D4-4EA6-8398-38A5F7D14906}"/>
              </a:ext>
            </a:extLst>
          </p:cNvPr>
          <p:cNvCxnSpPr>
            <a:cxnSpLocks/>
          </p:cNvCxnSpPr>
          <p:nvPr/>
        </p:nvCxnSpPr>
        <p:spPr>
          <a:xfrm>
            <a:off x="8870572" y="2145105"/>
            <a:ext cx="12228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直接连接符 21">
            <a:extLst>
              <a:ext uri="{FF2B5EF4-FFF2-40B4-BE49-F238E27FC236}">
                <a16:creationId xmlns:a16="http://schemas.microsoft.com/office/drawing/2014/main" id="{42248FB6-F434-4137-8DB4-1A6FA8F35337}"/>
              </a:ext>
            </a:extLst>
          </p:cNvPr>
          <p:cNvCxnSpPr/>
          <p:nvPr/>
        </p:nvCxnSpPr>
        <p:spPr>
          <a:xfrm flipV="1">
            <a:off x="10093459" y="1966346"/>
            <a:ext cx="0" cy="522515"/>
          </a:xfrm>
          <a:prstGeom prst="line">
            <a:avLst/>
          </a:prstGeom>
        </p:spPr>
        <p:style>
          <a:lnRef idx="2">
            <a:schemeClr val="dk1"/>
          </a:lnRef>
          <a:fillRef idx="0">
            <a:schemeClr val="dk1"/>
          </a:fillRef>
          <a:effectRef idx="1">
            <a:schemeClr val="dk1"/>
          </a:effectRef>
          <a:fontRef idx="minor">
            <a:schemeClr val="tx1"/>
          </a:fontRef>
        </p:style>
      </p:cxnSp>
      <p:cxnSp>
        <p:nvCxnSpPr>
          <p:cNvPr id="23" name="直接箭头连接符 22">
            <a:extLst>
              <a:ext uri="{FF2B5EF4-FFF2-40B4-BE49-F238E27FC236}">
                <a16:creationId xmlns:a16="http://schemas.microsoft.com/office/drawing/2014/main" id="{F270F791-688B-437C-92B0-4058DAFA3ACE}"/>
              </a:ext>
            </a:extLst>
          </p:cNvPr>
          <p:cNvCxnSpPr>
            <a:cxnSpLocks/>
          </p:cNvCxnSpPr>
          <p:nvPr/>
        </p:nvCxnSpPr>
        <p:spPr>
          <a:xfrm flipH="1">
            <a:off x="6411134" y="2116321"/>
            <a:ext cx="16569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直接连接符 23">
            <a:extLst>
              <a:ext uri="{FF2B5EF4-FFF2-40B4-BE49-F238E27FC236}">
                <a16:creationId xmlns:a16="http://schemas.microsoft.com/office/drawing/2014/main" id="{E7084233-B027-47C7-9FAC-446CD106C92A}"/>
              </a:ext>
            </a:extLst>
          </p:cNvPr>
          <p:cNvCxnSpPr/>
          <p:nvPr/>
        </p:nvCxnSpPr>
        <p:spPr>
          <a:xfrm flipV="1">
            <a:off x="6411134" y="1870563"/>
            <a:ext cx="0" cy="522515"/>
          </a:xfrm>
          <a:prstGeom prst="line">
            <a:avLst/>
          </a:prstGeom>
        </p:spPr>
        <p:style>
          <a:lnRef idx="2">
            <a:schemeClr val="dk1"/>
          </a:lnRef>
          <a:fillRef idx="0">
            <a:schemeClr val="dk1"/>
          </a:fillRef>
          <a:effectRef idx="1">
            <a:schemeClr val="dk1"/>
          </a:effectRef>
          <a:fontRef idx="minor">
            <a:schemeClr val="tx1"/>
          </a:fontRef>
        </p:style>
      </p:cxnSp>
      <p:sp>
        <p:nvSpPr>
          <p:cNvPr id="25" name="文本框 24">
            <a:extLst>
              <a:ext uri="{FF2B5EF4-FFF2-40B4-BE49-F238E27FC236}">
                <a16:creationId xmlns:a16="http://schemas.microsoft.com/office/drawing/2014/main" id="{E6DBA2E1-CAE3-40CB-BF0D-C42454202261}"/>
              </a:ext>
            </a:extLst>
          </p:cNvPr>
          <p:cNvSpPr txBox="1"/>
          <p:nvPr/>
        </p:nvSpPr>
        <p:spPr>
          <a:xfrm>
            <a:off x="8240302" y="1752193"/>
            <a:ext cx="343443" cy="728255"/>
          </a:xfrm>
          <a:prstGeom prst="rect">
            <a:avLst/>
          </a:prstGeom>
          <a:noFill/>
        </p:spPr>
        <p:txBody>
          <a:bodyPr wrap="square" rtlCol="0">
            <a:spAutoFit/>
          </a:bodyPr>
          <a:lstStyle/>
          <a:p>
            <a:r>
              <a:rPr lang="en-US" sz="4000" dirty="0"/>
              <a:t>e</a:t>
            </a:r>
          </a:p>
        </p:txBody>
      </p:sp>
      <p:cxnSp>
        <p:nvCxnSpPr>
          <p:cNvPr id="29" name="直接箭头连接符 28">
            <a:extLst>
              <a:ext uri="{FF2B5EF4-FFF2-40B4-BE49-F238E27FC236}">
                <a16:creationId xmlns:a16="http://schemas.microsoft.com/office/drawing/2014/main" id="{E9E3FD97-E31D-4145-B71D-7FD2C11D35FB}"/>
              </a:ext>
            </a:extLst>
          </p:cNvPr>
          <p:cNvCxnSpPr>
            <a:cxnSpLocks/>
          </p:cNvCxnSpPr>
          <p:nvPr/>
        </p:nvCxnSpPr>
        <p:spPr>
          <a:xfrm>
            <a:off x="3735092" y="2216090"/>
            <a:ext cx="870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直接连接符 29">
            <a:extLst>
              <a:ext uri="{FF2B5EF4-FFF2-40B4-BE49-F238E27FC236}">
                <a16:creationId xmlns:a16="http://schemas.microsoft.com/office/drawing/2014/main" id="{289262B3-48DB-48B6-8A3E-96755126FF56}"/>
              </a:ext>
            </a:extLst>
          </p:cNvPr>
          <p:cNvCxnSpPr>
            <a:cxnSpLocks/>
          </p:cNvCxnSpPr>
          <p:nvPr/>
        </p:nvCxnSpPr>
        <p:spPr>
          <a:xfrm flipV="1">
            <a:off x="4626151" y="2048129"/>
            <a:ext cx="0" cy="522514"/>
          </a:xfrm>
          <a:prstGeom prst="line">
            <a:avLst/>
          </a:prstGeom>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06872EA8-0EDA-4A33-91D2-3EF86EDB8752}"/>
              </a:ext>
            </a:extLst>
          </p:cNvPr>
          <p:cNvCxnSpPr>
            <a:cxnSpLocks/>
          </p:cNvCxnSpPr>
          <p:nvPr/>
        </p:nvCxnSpPr>
        <p:spPr>
          <a:xfrm flipH="1">
            <a:off x="2075206" y="2216090"/>
            <a:ext cx="8539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接连接符 31">
            <a:extLst>
              <a:ext uri="{FF2B5EF4-FFF2-40B4-BE49-F238E27FC236}">
                <a16:creationId xmlns:a16="http://schemas.microsoft.com/office/drawing/2014/main" id="{72448C6A-6903-4FBE-86C1-8BB31C7D36F2}"/>
              </a:ext>
            </a:extLst>
          </p:cNvPr>
          <p:cNvCxnSpPr>
            <a:cxnSpLocks/>
          </p:cNvCxnSpPr>
          <p:nvPr/>
        </p:nvCxnSpPr>
        <p:spPr>
          <a:xfrm flipV="1">
            <a:off x="2075206" y="1970333"/>
            <a:ext cx="0" cy="522514"/>
          </a:xfrm>
          <a:prstGeom prst="line">
            <a:avLst/>
          </a:prstGeom>
        </p:spPr>
        <p:style>
          <a:lnRef idx="2">
            <a:schemeClr val="dk1"/>
          </a:lnRef>
          <a:fillRef idx="0">
            <a:schemeClr val="dk1"/>
          </a:fillRef>
          <a:effectRef idx="1">
            <a:schemeClr val="dk1"/>
          </a:effectRef>
          <a:fontRef idx="minor">
            <a:schemeClr val="tx1"/>
          </a:fontRef>
        </p:style>
      </p:cxnSp>
      <p:sp>
        <p:nvSpPr>
          <p:cNvPr id="33" name="文本框 32">
            <a:extLst>
              <a:ext uri="{FF2B5EF4-FFF2-40B4-BE49-F238E27FC236}">
                <a16:creationId xmlns:a16="http://schemas.microsoft.com/office/drawing/2014/main" id="{8D59D701-C47A-4832-86FC-5F4B7CB28EAB}"/>
              </a:ext>
            </a:extLst>
          </p:cNvPr>
          <p:cNvSpPr txBox="1"/>
          <p:nvPr/>
        </p:nvSpPr>
        <p:spPr>
          <a:xfrm>
            <a:off x="3129522" y="1774333"/>
            <a:ext cx="429926" cy="707886"/>
          </a:xfrm>
          <a:prstGeom prst="rect">
            <a:avLst/>
          </a:prstGeom>
          <a:noFill/>
        </p:spPr>
        <p:txBody>
          <a:bodyPr wrap="square" rtlCol="0">
            <a:spAutoFit/>
          </a:bodyPr>
          <a:lstStyle/>
          <a:p>
            <a:r>
              <a:rPr lang="en-US" sz="4000" dirty="0"/>
              <a:t>c</a:t>
            </a:r>
          </a:p>
        </p:txBody>
      </p:sp>
      <p:cxnSp>
        <p:nvCxnSpPr>
          <p:cNvPr id="49" name="直接连接符 48">
            <a:extLst>
              <a:ext uri="{FF2B5EF4-FFF2-40B4-BE49-F238E27FC236}">
                <a16:creationId xmlns:a16="http://schemas.microsoft.com/office/drawing/2014/main" id="{3D4C4800-AC39-4754-AA16-BE18E1EC2769}"/>
              </a:ext>
            </a:extLst>
          </p:cNvPr>
          <p:cNvCxnSpPr/>
          <p:nvPr/>
        </p:nvCxnSpPr>
        <p:spPr>
          <a:xfrm>
            <a:off x="340963" y="1594111"/>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0" name="直接连接符 49">
            <a:extLst>
              <a:ext uri="{FF2B5EF4-FFF2-40B4-BE49-F238E27FC236}">
                <a16:creationId xmlns:a16="http://schemas.microsoft.com/office/drawing/2014/main" id="{4B09FD59-C1CD-407D-8E08-27F6A2B386B8}"/>
              </a:ext>
            </a:extLst>
          </p:cNvPr>
          <p:cNvCxnSpPr/>
          <p:nvPr/>
        </p:nvCxnSpPr>
        <p:spPr>
          <a:xfrm>
            <a:off x="340963" y="5250604"/>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1" name="直接连接符 50">
            <a:extLst>
              <a:ext uri="{FF2B5EF4-FFF2-40B4-BE49-F238E27FC236}">
                <a16:creationId xmlns:a16="http://schemas.microsoft.com/office/drawing/2014/main" id="{62312A84-3CB7-4D09-85CD-DACC7A0120F8}"/>
              </a:ext>
            </a:extLst>
          </p:cNvPr>
          <p:cNvCxnSpPr/>
          <p:nvPr/>
        </p:nvCxnSpPr>
        <p:spPr>
          <a:xfrm>
            <a:off x="1516249" y="2519720"/>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2" name="直接连接符 51">
            <a:extLst>
              <a:ext uri="{FF2B5EF4-FFF2-40B4-BE49-F238E27FC236}">
                <a16:creationId xmlns:a16="http://schemas.microsoft.com/office/drawing/2014/main" id="{E46C2F7C-B57C-4860-9DEB-9912864DDB7E}"/>
              </a:ext>
            </a:extLst>
          </p:cNvPr>
          <p:cNvCxnSpPr/>
          <p:nvPr/>
        </p:nvCxnSpPr>
        <p:spPr>
          <a:xfrm>
            <a:off x="1516249" y="4369139"/>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3" name="直接连接符 52">
            <a:extLst>
              <a:ext uri="{FF2B5EF4-FFF2-40B4-BE49-F238E27FC236}">
                <a16:creationId xmlns:a16="http://schemas.microsoft.com/office/drawing/2014/main" id="{6358BB26-EA63-4737-BB19-AE56CA67679C}"/>
              </a:ext>
            </a:extLst>
          </p:cNvPr>
          <p:cNvCxnSpPr/>
          <p:nvPr/>
        </p:nvCxnSpPr>
        <p:spPr>
          <a:xfrm>
            <a:off x="10093459" y="2480836"/>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5" name="直接箭头连接符 54">
            <a:extLst>
              <a:ext uri="{FF2B5EF4-FFF2-40B4-BE49-F238E27FC236}">
                <a16:creationId xmlns:a16="http://schemas.microsoft.com/office/drawing/2014/main" id="{142B00D5-3626-46AC-BDC7-B176635DB7FE}"/>
              </a:ext>
            </a:extLst>
          </p:cNvPr>
          <p:cNvCxnSpPr/>
          <p:nvPr/>
        </p:nvCxnSpPr>
        <p:spPr>
          <a:xfrm>
            <a:off x="1807395" y="3820195"/>
            <a:ext cx="0" cy="5489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直接箭头连接符 55">
            <a:extLst>
              <a:ext uri="{FF2B5EF4-FFF2-40B4-BE49-F238E27FC236}">
                <a16:creationId xmlns:a16="http://schemas.microsoft.com/office/drawing/2014/main" id="{2CC1D1DF-DBAF-4219-ADAE-F83484F2C4E6}"/>
              </a:ext>
            </a:extLst>
          </p:cNvPr>
          <p:cNvCxnSpPr>
            <a:cxnSpLocks/>
          </p:cNvCxnSpPr>
          <p:nvPr/>
        </p:nvCxnSpPr>
        <p:spPr>
          <a:xfrm flipV="1">
            <a:off x="1807395" y="2570643"/>
            <a:ext cx="0" cy="543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文本框 57">
            <a:extLst>
              <a:ext uri="{FF2B5EF4-FFF2-40B4-BE49-F238E27FC236}">
                <a16:creationId xmlns:a16="http://schemas.microsoft.com/office/drawing/2014/main" id="{B1DCC263-B690-4FCC-B9D9-7C5264D6770D}"/>
              </a:ext>
            </a:extLst>
          </p:cNvPr>
          <p:cNvSpPr txBox="1"/>
          <p:nvPr/>
        </p:nvSpPr>
        <p:spPr>
          <a:xfrm>
            <a:off x="1592432" y="3090487"/>
            <a:ext cx="429926" cy="707886"/>
          </a:xfrm>
          <a:prstGeom prst="rect">
            <a:avLst/>
          </a:prstGeom>
          <a:noFill/>
        </p:spPr>
        <p:txBody>
          <a:bodyPr wrap="square" rtlCol="0">
            <a:spAutoFit/>
          </a:bodyPr>
          <a:lstStyle/>
          <a:p>
            <a:r>
              <a:rPr lang="en-US" sz="4000" dirty="0"/>
              <a:t>d</a:t>
            </a:r>
          </a:p>
        </p:txBody>
      </p:sp>
      <p:cxnSp>
        <p:nvCxnSpPr>
          <p:cNvPr id="61" name="直接箭头连接符 60">
            <a:extLst>
              <a:ext uri="{FF2B5EF4-FFF2-40B4-BE49-F238E27FC236}">
                <a16:creationId xmlns:a16="http://schemas.microsoft.com/office/drawing/2014/main" id="{183481DB-14A5-4B68-84A7-6DFF453FE4F6}"/>
              </a:ext>
            </a:extLst>
          </p:cNvPr>
          <p:cNvCxnSpPr>
            <a:cxnSpLocks/>
          </p:cNvCxnSpPr>
          <p:nvPr/>
        </p:nvCxnSpPr>
        <p:spPr>
          <a:xfrm>
            <a:off x="632107" y="3490003"/>
            <a:ext cx="0" cy="17606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直接箭头连接符 61">
            <a:extLst>
              <a:ext uri="{FF2B5EF4-FFF2-40B4-BE49-F238E27FC236}">
                <a16:creationId xmlns:a16="http://schemas.microsoft.com/office/drawing/2014/main" id="{1B1AD950-8963-4E31-B4A6-8B7E98BE7098}"/>
              </a:ext>
            </a:extLst>
          </p:cNvPr>
          <p:cNvCxnSpPr>
            <a:cxnSpLocks/>
          </p:cNvCxnSpPr>
          <p:nvPr/>
        </p:nvCxnSpPr>
        <p:spPr>
          <a:xfrm flipV="1">
            <a:off x="632107" y="1607396"/>
            <a:ext cx="0" cy="11766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3" name="文本框 62">
            <a:extLst>
              <a:ext uri="{FF2B5EF4-FFF2-40B4-BE49-F238E27FC236}">
                <a16:creationId xmlns:a16="http://schemas.microsoft.com/office/drawing/2014/main" id="{3E8B8841-FF39-43FB-BDDC-4FAB49A9794A}"/>
              </a:ext>
            </a:extLst>
          </p:cNvPr>
          <p:cNvSpPr txBox="1"/>
          <p:nvPr/>
        </p:nvSpPr>
        <p:spPr>
          <a:xfrm>
            <a:off x="417144" y="2760295"/>
            <a:ext cx="429926" cy="707886"/>
          </a:xfrm>
          <a:prstGeom prst="rect">
            <a:avLst/>
          </a:prstGeom>
          <a:noFill/>
        </p:spPr>
        <p:txBody>
          <a:bodyPr wrap="square" rtlCol="0">
            <a:spAutoFit/>
          </a:bodyPr>
          <a:lstStyle/>
          <a:p>
            <a:r>
              <a:rPr lang="en-US" sz="4000" dirty="0"/>
              <a:t>b</a:t>
            </a:r>
          </a:p>
        </p:txBody>
      </p:sp>
      <p:cxnSp>
        <p:nvCxnSpPr>
          <p:cNvPr id="73" name="直接箭头连接符 72">
            <a:extLst>
              <a:ext uri="{FF2B5EF4-FFF2-40B4-BE49-F238E27FC236}">
                <a16:creationId xmlns:a16="http://schemas.microsoft.com/office/drawing/2014/main" id="{263E1D1A-175F-463C-BBEF-388A95F59D5A}"/>
              </a:ext>
            </a:extLst>
          </p:cNvPr>
          <p:cNvCxnSpPr>
            <a:cxnSpLocks/>
          </p:cNvCxnSpPr>
          <p:nvPr/>
        </p:nvCxnSpPr>
        <p:spPr>
          <a:xfrm>
            <a:off x="10384605" y="4169392"/>
            <a:ext cx="0" cy="10812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a:extLst>
              <a:ext uri="{FF2B5EF4-FFF2-40B4-BE49-F238E27FC236}">
                <a16:creationId xmlns:a16="http://schemas.microsoft.com/office/drawing/2014/main" id="{279A3A54-C0A5-462C-AEF7-A740A4AE4B58}"/>
              </a:ext>
            </a:extLst>
          </p:cNvPr>
          <p:cNvCxnSpPr>
            <a:cxnSpLocks/>
          </p:cNvCxnSpPr>
          <p:nvPr/>
        </p:nvCxnSpPr>
        <p:spPr>
          <a:xfrm flipV="1">
            <a:off x="10384605" y="2519720"/>
            <a:ext cx="0" cy="9437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5" name="文本框 74">
            <a:extLst>
              <a:ext uri="{FF2B5EF4-FFF2-40B4-BE49-F238E27FC236}">
                <a16:creationId xmlns:a16="http://schemas.microsoft.com/office/drawing/2014/main" id="{B6709E43-2DC2-44F7-A5F2-DF155DB10AC3}"/>
              </a:ext>
            </a:extLst>
          </p:cNvPr>
          <p:cNvSpPr txBox="1"/>
          <p:nvPr/>
        </p:nvSpPr>
        <p:spPr>
          <a:xfrm>
            <a:off x="10169642" y="3439684"/>
            <a:ext cx="429926" cy="707886"/>
          </a:xfrm>
          <a:prstGeom prst="rect">
            <a:avLst/>
          </a:prstGeom>
          <a:noFill/>
        </p:spPr>
        <p:txBody>
          <a:bodyPr wrap="square" rtlCol="0">
            <a:spAutoFit/>
          </a:bodyPr>
          <a:lstStyle/>
          <a:p>
            <a:r>
              <a:rPr lang="en-US" sz="4000" dirty="0"/>
              <a:t>r</a:t>
            </a:r>
          </a:p>
        </p:txBody>
      </p:sp>
      <p:cxnSp>
        <p:nvCxnSpPr>
          <p:cNvPr id="79" name="直接箭头连接符 78">
            <a:extLst>
              <a:ext uri="{FF2B5EF4-FFF2-40B4-BE49-F238E27FC236}">
                <a16:creationId xmlns:a16="http://schemas.microsoft.com/office/drawing/2014/main" id="{0C250B0C-00D9-4C77-AF65-F8F7F3BE40F8}"/>
              </a:ext>
            </a:extLst>
          </p:cNvPr>
          <p:cNvCxnSpPr>
            <a:cxnSpLocks/>
          </p:cNvCxnSpPr>
          <p:nvPr/>
        </p:nvCxnSpPr>
        <p:spPr>
          <a:xfrm>
            <a:off x="7239632" y="4169392"/>
            <a:ext cx="34679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0" name="直接箭头连接符 79">
            <a:extLst>
              <a:ext uri="{FF2B5EF4-FFF2-40B4-BE49-F238E27FC236}">
                <a16:creationId xmlns:a16="http://schemas.microsoft.com/office/drawing/2014/main" id="{E9443A57-2823-4CBC-A02C-EB0AB5C54E2D}"/>
              </a:ext>
            </a:extLst>
          </p:cNvPr>
          <p:cNvCxnSpPr>
            <a:cxnSpLocks/>
          </p:cNvCxnSpPr>
          <p:nvPr/>
        </p:nvCxnSpPr>
        <p:spPr>
          <a:xfrm flipH="1">
            <a:off x="6411134" y="4169740"/>
            <a:ext cx="34612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4" name="文本框 83">
            <a:extLst>
              <a:ext uri="{FF2B5EF4-FFF2-40B4-BE49-F238E27FC236}">
                <a16:creationId xmlns:a16="http://schemas.microsoft.com/office/drawing/2014/main" id="{41AF290F-2CD3-4ADF-9FC6-8061A9C3FD72}"/>
              </a:ext>
            </a:extLst>
          </p:cNvPr>
          <p:cNvSpPr txBox="1"/>
          <p:nvPr/>
        </p:nvSpPr>
        <p:spPr>
          <a:xfrm>
            <a:off x="6784430" y="3730539"/>
            <a:ext cx="343443" cy="728255"/>
          </a:xfrm>
          <a:prstGeom prst="rect">
            <a:avLst/>
          </a:prstGeom>
          <a:noFill/>
        </p:spPr>
        <p:txBody>
          <a:bodyPr wrap="square" rtlCol="0">
            <a:spAutoFit/>
          </a:bodyPr>
          <a:lstStyle/>
          <a:p>
            <a:r>
              <a:rPr lang="en-US" sz="4000" dirty="0"/>
              <a:t>g</a:t>
            </a:r>
          </a:p>
        </p:txBody>
      </p:sp>
      <p:cxnSp>
        <p:nvCxnSpPr>
          <p:cNvPr id="86" name="直接箭头连接符 85">
            <a:extLst>
              <a:ext uri="{FF2B5EF4-FFF2-40B4-BE49-F238E27FC236}">
                <a16:creationId xmlns:a16="http://schemas.microsoft.com/office/drawing/2014/main" id="{50BF9AF8-1127-48B3-B7E4-35A49CDB37A4}"/>
              </a:ext>
            </a:extLst>
          </p:cNvPr>
          <p:cNvCxnSpPr>
            <a:cxnSpLocks/>
          </p:cNvCxnSpPr>
          <p:nvPr/>
        </p:nvCxnSpPr>
        <p:spPr>
          <a:xfrm flipV="1">
            <a:off x="7795647" y="4369140"/>
            <a:ext cx="0" cy="340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接箭头连接符 87">
            <a:extLst>
              <a:ext uri="{FF2B5EF4-FFF2-40B4-BE49-F238E27FC236}">
                <a16:creationId xmlns:a16="http://schemas.microsoft.com/office/drawing/2014/main" id="{C66FF153-C1FD-420E-B4DF-CE38A8A75D0A}"/>
              </a:ext>
            </a:extLst>
          </p:cNvPr>
          <p:cNvCxnSpPr>
            <a:cxnSpLocks/>
          </p:cNvCxnSpPr>
          <p:nvPr/>
        </p:nvCxnSpPr>
        <p:spPr>
          <a:xfrm>
            <a:off x="7795647" y="4974956"/>
            <a:ext cx="0" cy="2756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2" name="文本框 91">
            <a:extLst>
              <a:ext uri="{FF2B5EF4-FFF2-40B4-BE49-F238E27FC236}">
                <a16:creationId xmlns:a16="http://schemas.microsoft.com/office/drawing/2014/main" id="{2020F67E-5DFC-47A1-8065-953E6891F2FB}"/>
              </a:ext>
            </a:extLst>
          </p:cNvPr>
          <p:cNvSpPr txBox="1"/>
          <p:nvPr/>
        </p:nvSpPr>
        <p:spPr>
          <a:xfrm>
            <a:off x="7768465" y="4377550"/>
            <a:ext cx="343443" cy="728255"/>
          </a:xfrm>
          <a:prstGeom prst="rect">
            <a:avLst/>
          </a:prstGeom>
          <a:noFill/>
        </p:spPr>
        <p:txBody>
          <a:bodyPr wrap="square" rtlCol="0">
            <a:spAutoFit/>
          </a:bodyPr>
          <a:lstStyle/>
          <a:p>
            <a:r>
              <a:rPr lang="en-US" sz="4000" dirty="0"/>
              <a:t>h</a:t>
            </a:r>
          </a:p>
        </p:txBody>
      </p:sp>
    </p:spTree>
    <p:extLst>
      <p:ext uri="{BB962C8B-B14F-4D97-AF65-F5344CB8AC3E}">
        <p14:creationId xmlns:p14="http://schemas.microsoft.com/office/powerpoint/2010/main" val="20898478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4518</TotalTime>
  <Words>1025</Words>
  <Application>Microsoft Office PowerPoint</Application>
  <PresentationFormat>宽屏</PresentationFormat>
  <Paragraphs>232</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等线</vt:lpstr>
      <vt:lpstr>等线 Light</vt:lpstr>
      <vt:lpstr>SimSun</vt:lpstr>
      <vt:lpstr>맑은 고딕</vt:lpstr>
      <vt:lpstr>Algerian</vt:lpstr>
      <vt:lpstr>Arial</vt:lpstr>
      <vt:lpstr>Berlin Sans FB</vt:lpstr>
      <vt:lpstr>Calibri</vt:lpstr>
      <vt:lpstr>Calibri Light</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Experiment 1: Magnesium ribbon combustion</vt:lpstr>
      <vt:lpstr>Experiment steps</vt:lpstr>
      <vt:lpstr>Experiment phenomena </vt:lpstr>
      <vt:lpstr>Experimental theory</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xiaoyun750@126.com</dc:creator>
  <cp:lastModifiedBy>duan xiaoyun</cp:lastModifiedBy>
  <cp:revision>140</cp:revision>
  <dcterms:created xsi:type="dcterms:W3CDTF">2017-12-05T15:19:23Z</dcterms:created>
  <dcterms:modified xsi:type="dcterms:W3CDTF">2018-06-13T13:44:23Z</dcterms:modified>
</cp:coreProperties>
</file>