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2016-09-07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가상현실</a:t>
            </a:r>
            <a:r>
              <a:rPr lang="en-US" altLang="ko-KR" dirty="0" smtClean="0"/>
              <a:t>(VR)</a:t>
            </a:r>
            <a:r>
              <a:rPr lang="ko-KR" altLang="en-US" dirty="0" smtClean="0"/>
              <a:t>생태계 </a:t>
            </a:r>
            <a:r>
              <a:rPr lang="ko-KR" altLang="en-US" dirty="0"/>
              <a:t>현황 및 </a:t>
            </a:r>
            <a:r>
              <a:rPr lang="ko-KR" altLang="en-US" dirty="0" smtClean="0"/>
              <a:t>시사점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단 효 운</a:t>
            </a:r>
            <a:endParaRPr lang="en-US" altLang="ko-KR" dirty="0" smtClean="0"/>
          </a:p>
          <a:p>
            <a:r>
              <a:rPr lang="en-US" altLang="ko-KR" dirty="0" smtClean="0"/>
              <a:t>2016-09-08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02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가상현실의 </a:t>
            </a:r>
            <a:r>
              <a:rPr lang="ko-KR" altLang="en-US" dirty="0"/>
              <a:t>시장 </a:t>
            </a:r>
            <a:r>
              <a:rPr lang="ko-KR" altLang="en-US" dirty="0" smtClean="0"/>
              <a:t>현황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가상현실의 </a:t>
            </a:r>
            <a:r>
              <a:rPr lang="ko-KR" altLang="en-US" dirty="0"/>
              <a:t>개념 및 확산 </a:t>
            </a:r>
            <a:r>
              <a:rPr lang="ko-KR" altLang="en-US" dirty="0" smtClean="0"/>
              <a:t>요인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가상현실</a:t>
            </a:r>
            <a:r>
              <a:rPr lang="en-US" altLang="ko-KR" dirty="0" smtClean="0"/>
              <a:t> </a:t>
            </a:r>
            <a:r>
              <a:rPr lang="ko-KR" altLang="en-US" dirty="0"/>
              <a:t>시장 </a:t>
            </a:r>
            <a:r>
              <a:rPr lang="ko-KR" altLang="en-US" dirty="0" smtClean="0"/>
              <a:t>현황</a:t>
            </a:r>
            <a:endParaRPr lang="en-US" altLang="ko-KR" dirty="0" smtClean="0"/>
          </a:p>
          <a:p>
            <a:r>
              <a:rPr lang="ko-KR" altLang="en-US" dirty="0" smtClean="0"/>
              <a:t>가상현실의 </a:t>
            </a:r>
            <a:r>
              <a:rPr lang="ko-KR" altLang="en-US" dirty="0"/>
              <a:t>생태계 </a:t>
            </a:r>
            <a:r>
              <a:rPr lang="ko-KR" altLang="en-US" dirty="0" smtClean="0"/>
              <a:t>현황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en-US" altLang="ko-KR" dirty="0"/>
              <a:t>(</a:t>
            </a:r>
            <a:r>
              <a:rPr lang="ko-KR" altLang="en-US" dirty="0" err="1"/>
              <a:t>콘텐츠</a:t>
            </a:r>
            <a:r>
              <a:rPr lang="en-US" altLang="ko-KR" dirty="0"/>
              <a:t>)-P(</a:t>
            </a:r>
            <a:r>
              <a:rPr lang="ko-KR" altLang="en-US" dirty="0"/>
              <a:t>플랫폼</a:t>
            </a:r>
            <a:r>
              <a:rPr lang="en-US" altLang="ko-KR" dirty="0"/>
              <a:t>)-N(</a:t>
            </a:r>
            <a:r>
              <a:rPr lang="ko-KR" altLang="en-US" dirty="0"/>
              <a:t>네트워크</a:t>
            </a:r>
            <a:r>
              <a:rPr lang="en-US" altLang="ko-KR" dirty="0"/>
              <a:t>)-D(</a:t>
            </a:r>
            <a:r>
              <a:rPr lang="ko-KR" altLang="en-US" dirty="0"/>
              <a:t>디바이스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ko-KR" altLang="en-US" dirty="0" smtClean="0"/>
              <a:t>주요 </a:t>
            </a:r>
            <a:r>
              <a:rPr lang="en-US" altLang="ko-KR" dirty="0"/>
              <a:t>ICT</a:t>
            </a:r>
            <a:r>
              <a:rPr lang="ko-KR" altLang="en-US" dirty="0"/>
              <a:t>기업의 가상현실</a:t>
            </a:r>
            <a:r>
              <a:rPr lang="en-US" altLang="ko-KR" dirty="0"/>
              <a:t>(VR) </a:t>
            </a:r>
            <a:r>
              <a:rPr lang="ko-KR" altLang="en-US" dirty="0"/>
              <a:t>전략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페이스북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; </a:t>
            </a:r>
            <a:r>
              <a:rPr lang="ko-KR" altLang="en-US" dirty="0" smtClean="0"/>
              <a:t>소니</a:t>
            </a:r>
            <a:r>
              <a:rPr lang="en-US" altLang="ko-KR" dirty="0" smtClean="0"/>
              <a:t>; </a:t>
            </a:r>
            <a:r>
              <a:rPr lang="ko-KR" altLang="en-US" dirty="0" smtClean="0"/>
              <a:t>삼성전자</a:t>
            </a:r>
            <a:endParaRPr lang="en-US" altLang="ko-KR" dirty="0" smtClean="0"/>
          </a:p>
          <a:p>
            <a:r>
              <a:rPr lang="ko-KR" altLang="en-US" dirty="0" smtClean="0"/>
              <a:t>시사점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69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규모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77"/>
          <a:stretch/>
        </p:blipFill>
        <p:spPr bwMode="auto">
          <a:xfrm>
            <a:off x="395536" y="2420888"/>
            <a:ext cx="4104456" cy="279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751440" y="2420888"/>
            <a:ext cx="4213048" cy="279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01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ffectLst/>
              </a:rPr>
              <a:t>가상현실</a:t>
            </a:r>
            <a:r>
              <a:rPr lang="en-US" altLang="ko-KR" dirty="0">
                <a:effectLst/>
              </a:rPr>
              <a:t>(VR)</a:t>
            </a:r>
            <a:r>
              <a:rPr lang="ko-KR" altLang="en-US" dirty="0">
                <a:effectLst/>
              </a:rPr>
              <a:t>의 생태계 </a:t>
            </a:r>
            <a:r>
              <a:rPr lang="ko-KR" altLang="en-US" dirty="0" smtClean="0">
                <a:effectLst/>
              </a:rPr>
              <a:t>현황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687862" cy="269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47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게임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테마파크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/>
              <a:t>미디어 영상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부동산</a:t>
            </a:r>
            <a:r>
              <a:rPr lang="en-US" altLang="ko-KR" dirty="0"/>
              <a:t>, e-</a:t>
            </a:r>
            <a:r>
              <a:rPr lang="ko-KR" altLang="en-US" dirty="0" err="1"/>
              <a:t>커머스</a:t>
            </a:r>
            <a:r>
              <a:rPr lang="en-US" altLang="ko-KR" dirty="0"/>
              <a:t>, </a:t>
            </a:r>
            <a:r>
              <a:rPr lang="ko-KR" altLang="en-US" dirty="0" err="1"/>
              <a:t>헬스케어</a:t>
            </a:r>
            <a:r>
              <a:rPr lang="ko-KR" altLang="en-US" dirty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개인 </a:t>
            </a:r>
            <a:r>
              <a:rPr lang="en-US" altLang="ko-KR" dirty="0"/>
              <a:t>360</a:t>
            </a:r>
            <a:r>
              <a:rPr lang="ko-KR" altLang="en-US" dirty="0"/>
              <a:t>도 </a:t>
            </a:r>
            <a:r>
              <a:rPr lang="ko-KR" altLang="en-US" dirty="0" smtClean="0"/>
              <a:t>카메라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엔터테인먼트 </a:t>
            </a:r>
            <a:r>
              <a:rPr lang="ko-KR" altLang="en-US" dirty="0"/>
              <a:t>시장 외에도 가상모델하우스</a:t>
            </a:r>
            <a:r>
              <a:rPr lang="en-US" altLang="ko-KR" dirty="0"/>
              <a:t>, </a:t>
            </a:r>
            <a:r>
              <a:rPr lang="ko-KR" altLang="en-US" dirty="0"/>
              <a:t>부동산 영상 등의 가상현실 </a:t>
            </a:r>
            <a:r>
              <a:rPr lang="ko-KR" altLang="en-US" dirty="0" smtClean="0"/>
              <a:t>서비스가 대중화되고 </a:t>
            </a:r>
            <a:r>
              <a:rPr lang="ko-KR" altLang="en-US" dirty="0"/>
              <a:t>있고</a:t>
            </a:r>
            <a:r>
              <a:rPr lang="en-US" altLang="ko-KR" dirty="0"/>
              <a:t>, </a:t>
            </a:r>
            <a:r>
              <a:rPr lang="ko-KR" altLang="en-US" dirty="0"/>
              <a:t>교육용 전시관</a:t>
            </a:r>
            <a:r>
              <a:rPr lang="en-US" altLang="ko-KR" dirty="0"/>
              <a:t>, </a:t>
            </a:r>
            <a:r>
              <a:rPr lang="ko-KR" altLang="en-US" dirty="0"/>
              <a:t>모터쇼 등에서 </a:t>
            </a:r>
            <a:r>
              <a:rPr lang="ko-KR" altLang="en-US" dirty="0" smtClean="0"/>
              <a:t>가상현실을 </a:t>
            </a:r>
            <a:r>
              <a:rPr lang="ko-KR" altLang="en-US" dirty="0"/>
              <a:t>활용한 사례가 </a:t>
            </a:r>
            <a:r>
              <a:rPr lang="ko-KR" altLang="en-US" dirty="0" smtClean="0"/>
              <a:t>증가하고 있다</a:t>
            </a:r>
            <a:r>
              <a:rPr lang="en-US" altLang="ko-KR" dirty="0"/>
              <a:t>. </a:t>
            </a:r>
            <a:r>
              <a:rPr lang="ko-KR" altLang="en-US" dirty="0"/>
              <a:t>향후에는 </a:t>
            </a:r>
            <a:r>
              <a:rPr lang="en-US" altLang="ko-KR" dirty="0"/>
              <a:t>e-</a:t>
            </a:r>
            <a:r>
              <a:rPr lang="ko-KR" altLang="en-US" dirty="0" err="1"/>
              <a:t>커머스와</a:t>
            </a:r>
            <a:r>
              <a:rPr lang="ko-KR" altLang="en-US" dirty="0"/>
              <a:t> 원격의료</a:t>
            </a:r>
            <a:r>
              <a:rPr lang="en-US" altLang="ko-KR" dirty="0"/>
              <a:t>, </a:t>
            </a:r>
            <a:r>
              <a:rPr lang="ko-KR" altLang="en-US" dirty="0"/>
              <a:t>원격 피트니스 등의 </a:t>
            </a:r>
            <a:r>
              <a:rPr lang="ko-KR" altLang="en-US" dirty="0" err="1"/>
              <a:t>헬스케어</a:t>
            </a:r>
            <a:r>
              <a:rPr lang="ko-KR" altLang="en-US" dirty="0"/>
              <a:t> 분야가 </a:t>
            </a:r>
            <a:r>
              <a:rPr lang="ko-KR" altLang="en-US" dirty="0" smtClean="0"/>
              <a:t>유망한 가상현실 </a:t>
            </a:r>
            <a:r>
              <a:rPr lang="ko-KR" altLang="en-US" dirty="0" err="1"/>
              <a:t>콘텐츠</a:t>
            </a:r>
            <a:r>
              <a:rPr lang="ko-KR" altLang="en-US" dirty="0"/>
              <a:t> 영역이라고 </a:t>
            </a:r>
            <a:r>
              <a:rPr lang="ko-KR" altLang="en-US" dirty="0" smtClean="0"/>
              <a:t>예상된다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effectLst/>
              </a:rPr>
              <a:t>콘텐츠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08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페이스북</a:t>
            </a:r>
            <a:r>
              <a:rPr lang="en-US" altLang="ko-KR" dirty="0"/>
              <a:t>(Facebook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구글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소니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삼성전자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ffectLst/>
              </a:rPr>
              <a:t>주요 </a:t>
            </a:r>
            <a:r>
              <a:rPr lang="en-US" altLang="ko-KR" dirty="0">
                <a:effectLst/>
              </a:rPr>
              <a:t>ICT</a:t>
            </a:r>
            <a:r>
              <a:rPr lang="ko-KR" altLang="en-US" dirty="0">
                <a:effectLst/>
              </a:rPr>
              <a:t>기업의 </a:t>
            </a:r>
            <a:r>
              <a:rPr lang="en-US" altLang="ko-KR" dirty="0" smtClean="0">
                <a:effectLst/>
              </a:rPr>
              <a:t>VR </a:t>
            </a:r>
            <a:r>
              <a:rPr lang="ko-KR" altLang="en-US" dirty="0">
                <a:effectLst/>
              </a:rPr>
              <a:t>전략 </a:t>
            </a:r>
            <a:r>
              <a:rPr lang="ko-KR" altLang="en-US" dirty="0" smtClean="0">
                <a:effectLst/>
              </a:rPr>
              <a:t>분석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5"/>
          <a:stretch/>
        </p:blipFill>
        <p:spPr bwMode="auto">
          <a:xfrm>
            <a:off x="5580112" y="1196752"/>
            <a:ext cx="2592288" cy="144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4"/>
          <a:stretch/>
        </p:blipFill>
        <p:spPr bwMode="auto">
          <a:xfrm>
            <a:off x="2132248" y="2780928"/>
            <a:ext cx="4835895" cy="137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83" y="4437112"/>
            <a:ext cx="62103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445224"/>
            <a:ext cx="61626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87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아직까지 가상현실 시장은 성장 초기단계로 해결해야 할 문제점이 다수 </a:t>
            </a:r>
            <a:r>
              <a:rPr lang="ko-KR" altLang="en-US" dirty="0" smtClean="0"/>
              <a:t>존재한다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디바이스</a:t>
            </a:r>
            <a:endParaRPr lang="en-US" altLang="ko-KR" dirty="0" smtClean="0"/>
          </a:p>
          <a:p>
            <a:pPr lvl="2"/>
            <a:r>
              <a:rPr lang="ko-KR" altLang="en-US" dirty="0" err="1"/>
              <a:t>프리미엄급</a:t>
            </a:r>
            <a:r>
              <a:rPr lang="ko-KR" altLang="en-US" dirty="0"/>
              <a:t> 제품은 높은 </a:t>
            </a:r>
            <a:r>
              <a:rPr lang="ko-KR" altLang="en-US" dirty="0" smtClean="0"/>
              <a:t>가격</a:t>
            </a:r>
            <a:r>
              <a:rPr lang="en-US" altLang="ko-KR" dirty="0"/>
              <a:t>;</a:t>
            </a:r>
            <a:r>
              <a:rPr lang="en-US" altLang="ko-KR" dirty="0" smtClean="0"/>
              <a:t> </a:t>
            </a:r>
            <a:r>
              <a:rPr lang="ko-KR" altLang="en-US" dirty="0"/>
              <a:t>보급형 제품은 낮은 </a:t>
            </a:r>
            <a:r>
              <a:rPr lang="ko-KR" altLang="en-US" dirty="0" err="1" smtClean="0"/>
              <a:t>트래킹정밀도</a:t>
            </a:r>
            <a:r>
              <a:rPr lang="en-US" altLang="ko-KR" dirty="0" smtClean="0"/>
              <a:t>; </a:t>
            </a:r>
            <a:r>
              <a:rPr lang="ko-KR" altLang="en-US" dirty="0" smtClean="0"/>
              <a:t>무게</a:t>
            </a:r>
            <a:r>
              <a:rPr lang="en-US" altLang="ko-KR" dirty="0" smtClean="0"/>
              <a:t>; </a:t>
            </a:r>
            <a:r>
              <a:rPr lang="ko-KR" altLang="en-US" dirty="0"/>
              <a:t>표준화 </a:t>
            </a:r>
            <a:r>
              <a:rPr lang="ko-KR" altLang="en-US" dirty="0" smtClean="0"/>
              <a:t>부재</a:t>
            </a:r>
            <a:endParaRPr lang="en-US" altLang="ko-KR" dirty="0" smtClean="0"/>
          </a:p>
          <a:p>
            <a:pPr lvl="1"/>
            <a:r>
              <a:rPr lang="ko-KR" altLang="en-US" dirty="0"/>
              <a:t>네트워크 </a:t>
            </a:r>
            <a:endParaRPr lang="en-US" altLang="ko-KR" dirty="0" smtClean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세대 이동통신으로의 전환이 </a:t>
            </a:r>
            <a:r>
              <a:rPr lang="ko-KR" altLang="en-US" dirty="0" smtClean="0"/>
              <a:t>시급하다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플랫폼</a:t>
            </a:r>
            <a:endParaRPr lang="en-US" altLang="ko-KR" dirty="0" smtClean="0"/>
          </a:p>
          <a:p>
            <a:pPr lvl="2"/>
            <a:r>
              <a:rPr lang="ko-KR" altLang="en-US" dirty="0"/>
              <a:t>자체 플랫폼이 없는 기업들은 </a:t>
            </a:r>
            <a:r>
              <a:rPr lang="ko-KR" altLang="en-US" dirty="0" err="1"/>
              <a:t>구글과</a:t>
            </a:r>
            <a:r>
              <a:rPr lang="ko-KR" altLang="en-US" dirty="0"/>
              <a:t>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두기업에</a:t>
            </a:r>
            <a:r>
              <a:rPr lang="ko-KR" altLang="en-US" dirty="0" smtClean="0"/>
              <a:t> </a:t>
            </a:r>
            <a:r>
              <a:rPr lang="ko-KR" altLang="en-US" dirty="0"/>
              <a:t>대한 소프트웨어와 </a:t>
            </a:r>
            <a:r>
              <a:rPr lang="ko-KR" altLang="en-US" dirty="0" err="1"/>
              <a:t>콘텐츠</a:t>
            </a:r>
            <a:r>
              <a:rPr lang="ko-KR" altLang="en-US" dirty="0"/>
              <a:t> 의존도가 높아지고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콘텐츠</a:t>
            </a:r>
            <a:endParaRPr lang="en-US" altLang="ko-KR" dirty="0"/>
          </a:p>
          <a:p>
            <a:pPr lvl="2"/>
            <a:r>
              <a:rPr lang="ko-KR" altLang="en-US" dirty="0" err="1"/>
              <a:t>몰입감있게</a:t>
            </a:r>
            <a:r>
              <a:rPr lang="ko-KR" altLang="en-US" dirty="0"/>
              <a:t> 체험할 수 있는 </a:t>
            </a:r>
            <a:r>
              <a:rPr lang="ko-KR" altLang="en-US" dirty="0" err="1"/>
              <a:t>콘텐츠가</a:t>
            </a:r>
            <a:r>
              <a:rPr lang="ko-KR" altLang="en-US" dirty="0"/>
              <a:t> 매우 </a:t>
            </a:r>
            <a:r>
              <a:rPr lang="ko-KR" altLang="en-US" dirty="0" smtClean="0"/>
              <a:t>부족하다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/>
              </a:rPr>
              <a:t>시사점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252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257</TotalTime>
  <Words>199</Words>
  <Application>Microsoft Office PowerPoint</Application>
  <PresentationFormat>화면 슬라이드 쇼(4:3)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고구려 벽화</vt:lpstr>
      <vt:lpstr>가상현실(VR)생태계 현황 및 시사점</vt:lpstr>
      <vt:lpstr>내용</vt:lpstr>
      <vt:lpstr>규모</vt:lpstr>
      <vt:lpstr>가상현실(VR)의 생태계 현황</vt:lpstr>
      <vt:lpstr>콘텐츠</vt:lpstr>
      <vt:lpstr>주요 ICT기업의 VR 전략 분석</vt:lpstr>
      <vt:lpstr>시사점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Miaomiao</cp:lastModifiedBy>
  <cp:revision>10</cp:revision>
  <dcterms:created xsi:type="dcterms:W3CDTF">2006-10-05T04:04:58Z</dcterms:created>
  <dcterms:modified xsi:type="dcterms:W3CDTF">2016-09-07T11:03:39Z</dcterms:modified>
</cp:coreProperties>
</file>