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 VR-based Self-rehabilitation </a:t>
            </a:r>
            <a:r>
              <a:rPr lang="en-US" altLang="ko-KR" sz="4000" dirty="0" smtClean="0"/>
              <a:t>System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Shuxiang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Guo</a:t>
            </a:r>
            <a:r>
              <a:rPr lang="en-US" altLang="ko-KR" sz="2000" dirty="0"/>
              <a:t> *1*2, Yi Liu*3, Ying Zhang*3, </a:t>
            </a:r>
            <a:r>
              <a:rPr lang="en-US" altLang="ko-KR" sz="2000" dirty="0" err="1"/>
              <a:t>Songyuan</a:t>
            </a:r>
            <a:r>
              <a:rPr lang="en-US" altLang="ko-KR" sz="2000" dirty="0"/>
              <a:t> Zhang*3 and </a:t>
            </a:r>
            <a:r>
              <a:rPr lang="en-US" altLang="ko-KR" sz="2000" dirty="0" err="1"/>
              <a:t>Keiji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Yamamoto*3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88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 VR-based Self-rehabilitation System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VR-based Self-rehabilitation System</dc:title>
  <dc:creator>Microsoft Corporation</dc:creator>
  <cp:lastModifiedBy>Miaomiao</cp:lastModifiedBy>
  <cp:revision>2</cp:revision>
  <dcterms:created xsi:type="dcterms:W3CDTF">2006-10-05T04:04:58Z</dcterms:created>
  <dcterms:modified xsi:type="dcterms:W3CDTF">2016-09-21T07:36:05Z</dcterms:modified>
</cp:coreProperties>
</file>