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Bringing real objects, spaces, actions, and interactions into social </a:t>
            </a:r>
            <a:r>
              <a:rPr lang="en-US" altLang="ko-KR" sz="3200" dirty="0" smtClean="0"/>
              <a:t>VR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altLang="ko-KR" sz="2400" dirty="0"/>
              <a:t>MIT Media Lab, Cambridge, MA </a:t>
            </a:r>
            <a:r>
              <a:rPr lang="it-IT" altLang="ko-KR" sz="2400" dirty="0" smtClean="0"/>
              <a:t>USA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9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a novel multiuser virtual reality (VR) system where </a:t>
            </a:r>
            <a:r>
              <a:rPr lang="en-US" altLang="ko-KR" dirty="0" smtClean="0"/>
              <a:t>the physical </a:t>
            </a:r>
            <a:r>
              <a:rPr lang="en-US" altLang="ko-KR" dirty="0"/>
              <a:t>world is used as a template for the placement of walls, furniture, and objects in the virtual world so as to create a correspondence in scale, spatial layout, and object placement between </a:t>
            </a:r>
            <a:r>
              <a:rPr lang="en-US" altLang="ko-KR" dirty="0" smtClean="0"/>
              <a:t>the two spaces</a:t>
            </a:r>
            <a:endParaRPr lang="en-US" altLang="ko-KR" dirty="0"/>
          </a:p>
          <a:p>
            <a:r>
              <a:rPr lang="en-US" altLang="ko-KR" dirty="0"/>
              <a:t>In this paper, </a:t>
            </a:r>
            <a:r>
              <a:rPr lang="en-US" altLang="ko-KR" dirty="0" smtClean="0"/>
              <a:t>they describe a </a:t>
            </a:r>
            <a:r>
              <a:rPr lang="en-US" altLang="ko-KR" dirty="0"/>
              <a:t>approach to creating </a:t>
            </a:r>
            <a:r>
              <a:rPr lang="en-US" altLang="ko-KR" dirty="0" smtClean="0"/>
              <a:t>a VR </a:t>
            </a:r>
            <a:r>
              <a:rPr lang="en-US" altLang="ko-KR" dirty="0"/>
              <a:t>system that allows users with </a:t>
            </a:r>
            <a:r>
              <a:rPr lang="en-US" altLang="ko-KR" b="1" dirty="0"/>
              <a:t>full-body avatars </a:t>
            </a:r>
            <a:r>
              <a:rPr lang="en-US" altLang="ko-KR" dirty="0"/>
              <a:t>to walk in </a:t>
            </a:r>
            <a:r>
              <a:rPr lang="en-US" altLang="ko-KR" dirty="0" smtClean="0"/>
              <a:t>the real/virtual </a:t>
            </a:r>
            <a:r>
              <a:rPr lang="en-US" altLang="ko-KR" dirty="0"/>
              <a:t>spaces and interact with virtual objects through physical </a:t>
            </a:r>
            <a:r>
              <a:rPr lang="en-US" altLang="ko-KR" dirty="0" smtClean="0"/>
              <a:t>proxies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22024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83968" y="83671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LcParenR"/>
            </a:pPr>
            <a:r>
              <a:rPr lang="en-US" altLang="ko-KR" dirty="0" smtClean="0"/>
              <a:t>3D </a:t>
            </a:r>
            <a:r>
              <a:rPr lang="en-US" altLang="ko-KR" dirty="0"/>
              <a:t>scanning real world space using the Google </a:t>
            </a:r>
            <a:r>
              <a:rPr lang="en-US" altLang="ko-KR" dirty="0" smtClean="0"/>
              <a:t>Tango device</a:t>
            </a:r>
            <a:r>
              <a:rPr lang="en-US" altLang="ko-KR" dirty="0"/>
              <a:t>. A mesh is generated from the scanned point cloud data </a:t>
            </a:r>
            <a:r>
              <a:rPr lang="en-US" altLang="ko-KR" dirty="0" smtClean="0"/>
              <a:t>and used </a:t>
            </a:r>
            <a:r>
              <a:rPr lang="en-US" altLang="ko-KR" dirty="0"/>
              <a:t>to create the virtual scene. </a:t>
            </a:r>
            <a:endParaRPr lang="en-US" altLang="ko-KR" dirty="0" smtClean="0"/>
          </a:p>
          <a:p>
            <a:pPr marL="342900" indent="-342900">
              <a:buAutoNum type="alphaLcParenR"/>
            </a:pPr>
            <a:r>
              <a:rPr lang="en-US" altLang="ko-KR" dirty="0" smtClean="0"/>
              <a:t>Using </a:t>
            </a:r>
            <a:r>
              <a:rPr lang="en-US" altLang="ko-KR" dirty="0"/>
              <a:t>the mesh as a template,</a:t>
            </a:r>
            <a:br>
              <a:rPr lang="en-US" altLang="ko-KR" dirty="0"/>
            </a:br>
            <a:r>
              <a:rPr lang="en-US" altLang="ko-KR" dirty="0"/>
              <a:t>virtual objects like barrels and bridge (in blue) are created and </a:t>
            </a:r>
            <a:r>
              <a:rPr lang="en-US" altLang="ko-KR" dirty="0" smtClean="0"/>
              <a:t>placed in </a:t>
            </a:r>
            <a:r>
              <a:rPr lang="en-US" altLang="ko-KR" dirty="0"/>
              <a:t>the same position and orientation as the real world planters </a:t>
            </a:r>
            <a:r>
              <a:rPr lang="en-US" altLang="ko-KR" dirty="0" smtClean="0"/>
              <a:t>and hallway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buAutoNum type="alphaLcParenR"/>
            </a:pPr>
            <a:r>
              <a:rPr lang="en-US" altLang="ko-KR" dirty="0" smtClean="0"/>
              <a:t>User </a:t>
            </a:r>
            <a:r>
              <a:rPr lang="en-US" altLang="ko-KR" dirty="0"/>
              <a:t>wearing Oculus Rift lifting up their left foot to </a:t>
            </a:r>
            <a:r>
              <a:rPr lang="en-US" altLang="ko-KR" dirty="0" smtClean="0"/>
              <a:t>start walking </a:t>
            </a:r>
            <a:r>
              <a:rPr lang="en-US" altLang="ko-KR" dirty="0"/>
              <a:t>in the </a:t>
            </a:r>
            <a:r>
              <a:rPr lang="en-US" altLang="ko-KR" dirty="0" smtClean="0"/>
              <a:t>hallway</a:t>
            </a:r>
          </a:p>
          <a:p>
            <a:pPr marL="342900" indent="-342900">
              <a:buAutoNum type="alphaLcParenR"/>
            </a:pPr>
            <a:r>
              <a:rPr lang="en-US" altLang="ko-KR" dirty="0" smtClean="0"/>
              <a:t>User </a:t>
            </a:r>
            <a:r>
              <a:rPr lang="en-US" altLang="ko-KR" dirty="0"/>
              <a:t>seeing (first person </a:t>
            </a:r>
            <a:r>
              <a:rPr lang="en-US" altLang="ko-KR" dirty="0" smtClean="0"/>
              <a:t>view through the HMD</a:t>
            </a:r>
            <a:r>
              <a:rPr lang="en-US" altLang="ko-KR" dirty="0"/>
              <a:t>) </a:t>
            </a:r>
            <a:r>
              <a:rPr lang="en-US" altLang="ko-KR" dirty="0" smtClean="0"/>
              <a:t>their avatar’s </a:t>
            </a:r>
            <a:r>
              <a:rPr lang="en-US" altLang="ko-KR" dirty="0"/>
              <a:t>left foot lift up in sync with their real foot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8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3905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3717032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altLang="ko-KR" dirty="0" smtClean="0"/>
              <a:t>A </a:t>
            </a:r>
            <a:r>
              <a:rPr lang="en-US" altLang="ko-KR" dirty="0"/>
              <a:t>user grasping a physical box while </a:t>
            </a:r>
            <a:r>
              <a:rPr lang="en-US" altLang="ko-KR" dirty="0" smtClean="0"/>
              <a:t>simultaneously grasping </a:t>
            </a:r>
            <a:r>
              <a:rPr lang="en-US" altLang="ko-KR" dirty="0"/>
              <a:t>a virtual </a:t>
            </a:r>
            <a:r>
              <a:rPr lang="en-US" altLang="ko-KR" dirty="0" smtClean="0"/>
              <a:t>box</a:t>
            </a:r>
          </a:p>
          <a:p>
            <a:pPr marL="342900" indent="-342900">
              <a:buAutoNum type="alphaLcParenR"/>
            </a:pPr>
            <a:r>
              <a:rPr lang="en-US" altLang="ko-KR" dirty="0" smtClean="0"/>
              <a:t>View </a:t>
            </a:r>
            <a:r>
              <a:rPr lang="en-US" altLang="ko-KR" dirty="0"/>
              <a:t>through the user’s HMD showing </a:t>
            </a:r>
            <a:r>
              <a:rPr lang="en-US" altLang="ko-KR" dirty="0" smtClean="0"/>
              <a:t>their avatar </a:t>
            </a:r>
            <a:r>
              <a:rPr lang="en-US" altLang="ko-KR" dirty="0"/>
              <a:t>grasping a virtual box. Both user’s have full-body avatars </a:t>
            </a:r>
            <a:r>
              <a:rPr lang="en-US" altLang="ko-KR" dirty="0" smtClean="0"/>
              <a:t>that they </a:t>
            </a:r>
            <a:r>
              <a:rPr lang="en-US" altLang="ko-KR" dirty="0"/>
              <a:t>control through their body movements in the real </a:t>
            </a:r>
            <a:r>
              <a:rPr lang="en-US" altLang="ko-KR" dirty="0" smtClean="0"/>
              <a:t>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7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 </a:t>
            </a:r>
            <a:r>
              <a:rPr lang="en-US" altLang="ko-KR" dirty="0"/>
              <a:t>with a 3D reconstruction of the real world </a:t>
            </a:r>
            <a:r>
              <a:rPr lang="en-US" altLang="ko-KR" dirty="0" smtClean="0"/>
              <a:t>space </a:t>
            </a:r>
            <a:r>
              <a:rPr lang="en-US" altLang="ko-KR" dirty="0"/>
              <a:t>where we plan to situate the virtual environment, using </a:t>
            </a:r>
            <a:r>
              <a:rPr lang="en-US" altLang="ko-KR" dirty="0" smtClean="0"/>
              <a:t>the </a:t>
            </a:r>
            <a:r>
              <a:rPr lang="en-US" altLang="ko-KR" b="1" dirty="0" smtClean="0">
                <a:solidFill>
                  <a:srgbClr val="FF0000"/>
                </a:solidFill>
              </a:rPr>
              <a:t>Google </a:t>
            </a:r>
            <a:r>
              <a:rPr lang="en-US" altLang="ko-KR" b="1" dirty="0">
                <a:solidFill>
                  <a:srgbClr val="FF0000"/>
                </a:solidFill>
              </a:rPr>
              <a:t>Project Tango </a:t>
            </a:r>
            <a:r>
              <a:rPr lang="en-US" altLang="ko-KR" b="1" dirty="0" smtClean="0">
                <a:solidFill>
                  <a:srgbClr val="FF0000"/>
                </a:solidFill>
              </a:rPr>
              <a:t>device </a:t>
            </a:r>
            <a:r>
              <a:rPr lang="en-US" altLang="ko-KR" b="1" dirty="0"/>
              <a:t>and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Voxxlr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Tango </a:t>
            </a:r>
            <a:r>
              <a:rPr lang="en-US" altLang="ko-KR" dirty="0"/>
              <a:t>devices are equipped with integrated sensors that can measure </a:t>
            </a:r>
            <a:r>
              <a:rPr lang="en-US" altLang="ko-KR" dirty="0" smtClean="0"/>
              <a:t>the distance </a:t>
            </a:r>
            <a:r>
              <a:rPr lang="en-US" altLang="ko-KR" dirty="0"/>
              <a:t>from a device to objects in the real world </a:t>
            </a:r>
            <a:r>
              <a:rPr lang="en-US" altLang="ko-KR" dirty="0" smtClean="0"/>
              <a:t>and provide the position </a:t>
            </a:r>
            <a:r>
              <a:rPr lang="en-US" altLang="ko-KR" dirty="0"/>
              <a:t>and orientation of the device in six degrees of </a:t>
            </a:r>
            <a:r>
              <a:rPr lang="en-US" altLang="ko-KR" dirty="0" smtClean="0"/>
              <a:t>freedom,</a:t>
            </a:r>
            <a:r>
              <a:rPr lang="en-US" altLang="ko-KR" dirty="0"/>
              <a:t> </a:t>
            </a:r>
            <a:r>
              <a:rPr lang="en-US" altLang="ko-KR" dirty="0" smtClean="0"/>
              <a:t>it is a </a:t>
            </a:r>
            <a:r>
              <a:rPr lang="en-US" altLang="ko-KR" dirty="0"/>
              <a:t>self-contained </a:t>
            </a:r>
            <a:r>
              <a:rPr lang="en-US" altLang="ko-KR" dirty="0" smtClean="0"/>
              <a:t>device</a:t>
            </a:r>
          </a:p>
          <a:p>
            <a:r>
              <a:rPr lang="en-US" altLang="ko-KR" b="1" dirty="0" err="1"/>
              <a:t>Voxxlr</a:t>
            </a:r>
            <a:r>
              <a:rPr lang="en-US" altLang="ko-KR" b="1" dirty="0"/>
              <a:t> </a:t>
            </a:r>
            <a:r>
              <a:rPr lang="en-US" altLang="zh-CN" b="1" dirty="0" smtClean="0"/>
              <a:t>-</a:t>
            </a:r>
            <a:r>
              <a:rPr lang="nb-NO" altLang="ko-KR" dirty="0" smtClean="0"/>
              <a:t>3D </a:t>
            </a:r>
            <a:r>
              <a:rPr lang="nb-NO" altLang="ko-KR" dirty="0"/>
              <a:t>scanner for Tango APK</a:t>
            </a:r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Texturing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smtClean="0"/>
              <a:t>the position </a:t>
            </a:r>
            <a:r>
              <a:rPr lang="en-US" altLang="ko-KR" dirty="0"/>
              <a:t>and size of walls, furniture, and objects as a guide for </a:t>
            </a:r>
            <a:r>
              <a:rPr lang="en-US" altLang="ko-KR" dirty="0" smtClean="0"/>
              <a:t>the placement </a:t>
            </a:r>
            <a:r>
              <a:rPr lang="en-US" altLang="ko-KR" dirty="0"/>
              <a:t>of similar obstacles in the virtual world such that a correspondence between the two spaces </a:t>
            </a:r>
            <a:r>
              <a:rPr lang="en-US" altLang="ko-KR" dirty="0" smtClean="0"/>
              <a:t>exists</a:t>
            </a:r>
          </a:p>
          <a:p>
            <a:pPr lvl="2"/>
            <a:r>
              <a:rPr lang="en-US" altLang="ko-KR" dirty="0" smtClean="0"/>
              <a:t>E.g.: </a:t>
            </a:r>
            <a:r>
              <a:rPr lang="en-US" altLang="ko-KR" dirty="0"/>
              <a:t>an empty cardboard box feels light, non-slippery, a </a:t>
            </a:r>
            <a:r>
              <a:rPr lang="en-US" altLang="ko-KR" dirty="0" smtClean="0"/>
              <a:t>little rough</a:t>
            </a:r>
            <a:r>
              <a:rPr lang="en-US" altLang="ko-KR" dirty="0"/>
              <a:t>, and has a distinct sound when touched or moved. Our </a:t>
            </a:r>
            <a:r>
              <a:rPr lang="en-US" altLang="ko-KR" dirty="0" smtClean="0"/>
              <a:t>virtual box </a:t>
            </a:r>
            <a:r>
              <a:rPr lang="en-US" altLang="ko-KR" dirty="0"/>
              <a:t>therefore needs to match some of these tactile characteristics </a:t>
            </a:r>
            <a:r>
              <a:rPr lang="en-US" altLang="ko-KR" dirty="0" smtClean="0"/>
              <a:t>to maintain </a:t>
            </a:r>
            <a:r>
              <a:rPr lang="en-US" altLang="ko-KR" dirty="0"/>
              <a:t>coherence in sensory </a:t>
            </a:r>
            <a:r>
              <a:rPr lang="en-US" altLang="ko-KR" dirty="0" smtClean="0"/>
              <a:t>feedback</a:t>
            </a:r>
            <a:endParaRPr lang="en-US" altLang="ko-KR" b="1" dirty="0" smtClean="0"/>
          </a:p>
          <a:p>
            <a:r>
              <a:rPr lang="en-US" altLang="ko-KR" b="1" dirty="0" smtClean="0"/>
              <a:t>Body </a:t>
            </a:r>
            <a:r>
              <a:rPr lang="en-US" altLang="ko-KR" b="1" dirty="0"/>
              <a:t>and Object </a:t>
            </a:r>
            <a:r>
              <a:rPr lang="en-US" altLang="ko-KR" b="1" dirty="0" smtClean="0"/>
              <a:t>Tracking</a:t>
            </a:r>
          </a:p>
          <a:p>
            <a:pPr lvl="1"/>
            <a:r>
              <a:rPr lang="en-US" altLang="ko-KR" dirty="0"/>
              <a:t>used one or </a:t>
            </a:r>
            <a:r>
              <a:rPr lang="en-US" altLang="ko-KR" dirty="0" smtClean="0"/>
              <a:t>more Kinects </a:t>
            </a:r>
            <a:r>
              <a:rPr lang="en-US" altLang="ko-KR" dirty="0"/>
              <a:t>to track users and </a:t>
            </a:r>
            <a:r>
              <a:rPr lang="en-US" altLang="ko-KR" dirty="0" smtClean="0"/>
              <a:t>objects</a:t>
            </a:r>
          </a:p>
          <a:p>
            <a:pPr lvl="1"/>
            <a:r>
              <a:rPr lang="en-US" altLang="ko-KR" dirty="0"/>
              <a:t>By tracking up to 25 </a:t>
            </a:r>
            <a:r>
              <a:rPr lang="en-US" altLang="ko-KR" dirty="0" smtClean="0"/>
              <a:t>joints representing </a:t>
            </a:r>
            <a:r>
              <a:rPr lang="en-US" altLang="ko-KR" dirty="0"/>
              <a:t>body parts such as head, neck, shoulders, and </a:t>
            </a:r>
            <a:r>
              <a:rPr lang="en-US" altLang="ko-KR" dirty="0" smtClean="0"/>
              <a:t>arms the </a:t>
            </a:r>
            <a:r>
              <a:rPr lang="en-US" altLang="ko-KR" dirty="0"/>
              <a:t>user is able to realistically control the avatar body by </a:t>
            </a:r>
            <a:r>
              <a:rPr lang="en-US" altLang="ko-KR" dirty="0" smtClean="0"/>
              <a:t>mapping the </a:t>
            </a:r>
            <a:r>
              <a:rPr lang="en-US" altLang="ko-KR" dirty="0"/>
              <a:t>3D coordinates of each joint to the corresponding bones in </a:t>
            </a:r>
            <a:r>
              <a:rPr lang="en-US" altLang="ko-KR" dirty="0" smtClean="0"/>
              <a:t>a rigged </a:t>
            </a:r>
            <a:r>
              <a:rPr lang="en-US" altLang="ko-KR" dirty="0"/>
              <a:t>3D </a:t>
            </a:r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This approach </a:t>
            </a:r>
            <a:r>
              <a:rPr lang="en-US" altLang="ko-KR" dirty="0"/>
              <a:t>for interacting with physical objects builds on </a:t>
            </a:r>
            <a:r>
              <a:rPr lang="en-US" altLang="ko-KR" dirty="0" smtClean="0"/>
              <a:t>the concept </a:t>
            </a:r>
            <a:r>
              <a:rPr lang="en-US" altLang="ko-KR" dirty="0"/>
              <a:t>of </a:t>
            </a:r>
            <a:r>
              <a:rPr lang="en-US" altLang="ko-KR" i="1" dirty="0"/>
              <a:t>passive haptics </a:t>
            </a:r>
            <a:r>
              <a:rPr lang="en-US" altLang="ko-KR" dirty="0" smtClean="0"/>
              <a:t>, </a:t>
            </a:r>
            <a:r>
              <a:rPr lang="en-US" altLang="ko-KR" dirty="0"/>
              <a:t>i.e. receiving feedback from touching a physical object that is registered to a virtual </a:t>
            </a:r>
            <a:r>
              <a:rPr lang="en-US" altLang="ko-KR" dirty="0" smtClean="0"/>
              <a:t>object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5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User </a:t>
            </a:r>
            <a:r>
              <a:rPr lang="en-US" altLang="ko-KR" b="1" dirty="0" smtClean="0"/>
              <a:t>Experience</a:t>
            </a:r>
          </a:p>
          <a:p>
            <a:pPr lvl="1"/>
            <a:r>
              <a:rPr lang="en-US" altLang="ko-KR" dirty="0"/>
              <a:t>To receive initial feedback, we deployed an initial prototype of </a:t>
            </a:r>
            <a:r>
              <a:rPr lang="en-US" altLang="ko-KR" dirty="0" smtClean="0"/>
              <a:t>our system </a:t>
            </a:r>
            <a:r>
              <a:rPr lang="en-US" altLang="ko-KR" dirty="0"/>
              <a:t>in our lab space for few </a:t>
            </a:r>
            <a:r>
              <a:rPr lang="en-US" altLang="ko-KR" dirty="0" smtClean="0"/>
              <a:t>hours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total of 34 </a:t>
            </a:r>
            <a:r>
              <a:rPr lang="en-US" altLang="ko-KR" dirty="0" smtClean="0"/>
              <a:t>participants tried </a:t>
            </a:r>
            <a:r>
              <a:rPr lang="en-US" altLang="ko-KR" dirty="0"/>
              <a:t>our system, for approximately 8-10 minutes each with generally positive </a:t>
            </a:r>
            <a:r>
              <a:rPr lang="en-US" altLang="ko-KR" dirty="0" smtClean="0"/>
              <a:t>reactions</a:t>
            </a:r>
          </a:p>
          <a:p>
            <a:pPr lvl="1"/>
            <a:r>
              <a:rPr lang="en-US" altLang="ko-KR" dirty="0"/>
              <a:t>Most people appreciated being able to </a:t>
            </a:r>
            <a:r>
              <a:rPr lang="en-US" altLang="ko-KR" dirty="0" smtClean="0"/>
              <a:t>walk without </a:t>
            </a:r>
            <a:r>
              <a:rPr lang="en-US" altLang="ko-KR" dirty="0"/>
              <a:t>fear of colliding with things and seeing a full body </a:t>
            </a:r>
            <a:r>
              <a:rPr lang="en-US" altLang="ko-KR" dirty="0" smtClean="0"/>
              <a:t>avatar instead </a:t>
            </a:r>
            <a:r>
              <a:rPr lang="en-US" altLang="ko-KR" dirty="0"/>
              <a:t>of disembodied hands of </a:t>
            </a:r>
            <a:r>
              <a:rPr lang="en-US" altLang="ko-KR" dirty="0" smtClean="0"/>
              <a:t>their previous </a:t>
            </a:r>
            <a:r>
              <a:rPr lang="en-US" altLang="ko-KR" dirty="0"/>
              <a:t>VR </a:t>
            </a:r>
            <a:r>
              <a:rPr lang="en-US" altLang="ko-KR" dirty="0" smtClean="0"/>
              <a:t>experiences</a:t>
            </a:r>
          </a:p>
          <a:p>
            <a:pPr lvl="2"/>
            <a:r>
              <a:rPr lang="en-US" altLang="ko-KR" dirty="0"/>
              <a:t>In the setup for the hallway/bridge scenario, two users start </a:t>
            </a:r>
            <a:r>
              <a:rPr lang="en-US" altLang="ko-KR" dirty="0" smtClean="0"/>
              <a:t>at opposite </a:t>
            </a:r>
            <a:r>
              <a:rPr lang="en-US" altLang="ko-KR" dirty="0"/>
              <a:t>ends of the hallway/bridge and walk towards one </a:t>
            </a:r>
            <a:r>
              <a:rPr lang="en-US" altLang="ko-KR" dirty="0" smtClean="0"/>
              <a:t>another, they </a:t>
            </a:r>
            <a:r>
              <a:rPr lang="en-US" altLang="ko-KR" dirty="0"/>
              <a:t>end with a high five in the real world which corresponds to </a:t>
            </a:r>
            <a:r>
              <a:rPr lang="en-US" altLang="ko-KR" dirty="0" smtClean="0"/>
              <a:t>a high </a:t>
            </a:r>
            <a:r>
              <a:rPr lang="en-US" altLang="ko-KR" dirty="0"/>
              <a:t>five by their avatars in the virtual </a:t>
            </a:r>
            <a:r>
              <a:rPr lang="en-US" altLang="ko-KR" dirty="0" smtClean="0"/>
              <a:t>world</a:t>
            </a:r>
          </a:p>
          <a:p>
            <a:pPr lvl="2"/>
            <a:r>
              <a:rPr lang="en-US" altLang="ko-KR" dirty="0"/>
              <a:t>In the open space/floating island scenario, both users are </a:t>
            </a:r>
            <a:r>
              <a:rPr lang="en-US" altLang="ko-KR" dirty="0" smtClean="0"/>
              <a:t>tracked by </a:t>
            </a:r>
            <a:r>
              <a:rPr lang="en-US" altLang="ko-KR" dirty="0"/>
              <a:t>a single Kinect placed in front of them and the RGB camera </a:t>
            </a:r>
            <a:r>
              <a:rPr lang="en-US" altLang="ko-KR" dirty="0" smtClean="0"/>
              <a:t>of the </a:t>
            </a:r>
            <a:r>
              <a:rPr lang="en-US" altLang="ko-KR" dirty="0"/>
              <a:t>Kinect is used for tracking the </a:t>
            </a:r>
            <a:r>
              <a:rPr lang="en-US" altLang="ko-KR" dirty="0" smtClean="0"/>
              <a:t>boxes, </a:t>
            </a:r>
            <a:r>
              <a:rPr lang="en-US" altLang="ko-KR" dirty="0"/>
              <a:t>Each user was then </a:t>
            </a:r>
            <a:r>
              <a:rPr lang="en-US" altLang="ko-KR" dirty="0" smtClean="0"/>
              <a:t>asked to </a:t>
            </a:r>
            <a:r>
              <a:rPr lang="en-US" altLang="ko-KR" dirty="0"/>
              <a:t>walk up to the virtual box on the pillar a few feet in front of </a:t>
            </a:r>
            <a:r>
              <a:rPr lang="en-US" altLang="ko-KR" dirty="0" smtClean="0"/>
              <a:t>them, to </a:t>
            </a:r>
            <a:r>
              <a:rPr lang="en-US" altLang="ko-KR" dirty="0"/>
              <a:t>pick it up and put it on top of the other </a:t>
            </a:r>
            <a:r>
              <a:rPr lang="en-US" altLang="ko-KR" dirty="0" smtClean="0"/>
              <a:t>box</a:t>
            </a:r>
          </a:p>
          <a:p>
            <a:pPr lvl="1"/>
            <a:r>
              <a:rPr lang="en-US" altLang="ko-KR" dirty="0" smtClean="0"/>
              <a:t>Based on </a:t>
            </a:r>
            <a:r>
              <a:rPr lang="en-US" altLang="ko-KR" dirty="0"/>
              <a:t>initial feedback from users, that physical movement, </a:t>
            </a:r>
            <a:r>
              <a:rPr lang="en-US" altLang="ko-KR" dirty="0" smtClean="0"/>
              <a:t>full-body avatar</a:t>
            </a:r>
            <a:r>
              <a:rPr lang="en-US" altLang="ko-KR" dirty="0"/>
              <a:t>, and interaction with other people and objects helped </a:t>
            </a:r>
            <a:r>
              <a:rPr lang="en-US" altLang="ko-KR" dirty="0" smtClean="0"/>
              <a:t>create a </a:t>
            </a:r>
            <a:r>
              <a:rPr lang="en-US" altLang="ko-KR" dirty="0"/>
              <a:t>natural and immersive VR experience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690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642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Bringing real objects, spaces, actions, and interactions into social VR</vt:lpstr>
      <vt:lpstr>INTRODUCTION</vt:lpstr>
      <vt:lpstr>PowerPoint 프레젠테이션</vt:lpstr>
      <vt:lpstr>PowerPoint 프레젠테이션</vt:lpstr>
      <vt:lpstr>SYSTEM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real objects, spaces, actions, and interactions into social VR</dc:title>
  <dc:creator>Microsoft Corporation</dc:creator>
  <cp:lastModifiedBy>Miaomiao</cp:lastModifiedBy>
  <cp:revision>13</cp:revision>
  <dcterms:created xsi:type="dcterms:W3CDTF">2006-10-05T04:04:58Z</dcterms:created>
  <dcterms:modified xsi:type="dcterms:W3CDTF">2016-09-21T07:27:47Z</dcterms:modified>
</cp:coreProperties>
</file>