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F3FA-A751-4570-8FB6-4B690BA30EB0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98C5-E517-4925-8CF9-4EB48478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0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F3FA-A751-4570-8FB6-4B690BA30EB0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98C5-E517-4925-8CF9-4EB48478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F3FA-A751-4570-8FB6-4B690BA30EB0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98C5-E517-4925-8CF9-4EB48478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32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F3FA-A751-4570-8FB6-4B690BA30EB0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98C5-E517-4925-8CF9-4EB4847817F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8722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F3FA-A751-4570-8FB6-4B690BA30EB0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98C5-E517-4925-8CF9-4EB48478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4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F3FA-A751-4570-8FB6-4B690BA30EB0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98C5-E517-4925-8CF9-4EB48478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51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F3FA-A751-4570-8FB6-4B690BA30EB0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98C5-E517-4925-8CF9-4EB48478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25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F3FA-A751-4570-8FB6-4B690BA30EB0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98C5-E517-4925-8CF9-4EB48478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37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F3FA-A751-4570-8FB6-4B690BA30EB0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98C5-E517-4925-8CF9-4EB48478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756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F3FA-A751-4570-8FB6-4B690BA30EB0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98C5-E517-4925-8CF9-4EB48478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5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F3FA-A751-4570-8FB6-4B690BA30EB0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98C5-E517-4925-8CF9-4EB48478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0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F3FA-A751-4570-8FB6-4B690BA30EB0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98C5-E517-4925-8CF9-4EB48478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5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F3FA-A751-4570-8FB6-4B690BA30EB0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98C5-E517-4925-8CF9-4EB48478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9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F3FA-A751-4570-8FB6-4B690BA30EB0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98C5-E517-4925-8CF9-4EB48478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4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F3FA-A751-4570-8FB6-4B690BA30EB0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98C5-E517-4925-8CF9-4EB48478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16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F3FA-A751-4570-8FB6-4B690BA30EB0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98C5-E517-4925-8CF9-4EB48478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5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F3FA-A751-4570-8FB6-4B690BA30EB0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98C5-E517-4925-8CF9-4EB48478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9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F3FA-A751-4570-8FB6-4B690BA30EB0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98C5-E517-4925-8CF9-4EB48478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99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FCBF3FA-A751-4570-8FB6-4B690BA30EB0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3C198C5-E517-4925-8CF9-4EB48478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5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92098-330C-4B40-8186-B4B9A6A0A7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Development and Evaluation of Mixed Reality Educational Applications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E88A54-0B82-411A-8148-A272D8BE3A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Duan xiaoyun</a:t>
            </a:r>
          </a:p>
        </p:txBody>
      </p:sp>
    </p:spTree>
    <p:extLst>
      <p:ext uri="{BB962C8B-B14F-4D97-AF65-F5344CB8AC3E}">
        <p14:creationId xmlns:p14="http://schemas.microsoft.com/office/powerpoint/2010/main" val="927727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A2496-D2CB-477B-AF00-B6DB3FFEA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D18BA9-B5EB-4518-844E-6DF90DD5E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63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3F835-EF4D-4052-A8EF-C84C912A4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4615F9-19B2-48B6-9036-5694AD45C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62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0F6CB-0C9F-47CF-B882-0B82269DC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0F1443-FD0C-4614-9870-4D33396C2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23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A1BFA-66F6-448C-A1C8-1F7CAC32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5BE86-8919-40BD-8FCA-7091CCF7C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Reality </a:t>
            </a:r>
          </a:p>
        </p:txBody>
      </p:sp>
    </p:spTree>
    <p:extLst>
      <p:ext uri="{BB962C8B-B14F-4D97-AF65-F5344CB8AC3E}">
        <p14:creationId xmlns:p14="http://schemas.microsoft.com/office/powerpoint/2010/main" val="2477321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17BDA-0620-46BA-9869-45A5068BD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C7A36E-6F78-49B0-B696-F5B059135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73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D5671-181A-4625-9D8D-EA836866C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09A763-DDE0-4441-AB69-C865292AA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86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A2496-D2CB-477B-AF00-B6DB3FFEA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D18BA9-B5EB-4518-844E-6DF90DD5E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56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3F835-EF4D-4052-A8EF-C84C912A4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4615F9-19B2-48B6-9036-5694AD45C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02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17BDA-0620-46BA-9869-45A5068BD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C7A36E-6F78-49B0-B696-F5B059135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22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D5671-181A-4625-9D8D-EA836866C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09A763-DDE0-4441-AB69-C865292AA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59085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653</TotalTime>
  <Words>14</Words>
  <Application>Microsoft Office PowerPoint</Application>
  <PresentationFormat>宽屏</PresentationFormat>
  <Paragraphs>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宋体</vt:lpstr>
      <vt:lpstr>Arial</vt:lpstr>
      <vt:lpstr>Tw Cen MT</vt:lpstr>
      <vt:lpstr>水滴</vt:lpstr>
      <vt:lpstr>Development and Evaluation of Mixed Reality Educational Applications</vt:lpstr>
      <vt:lpstr>Introduction</vt:lpstr>
      <vt:lpstr>Concepts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and Evaluation of Mixed Reality Educational Applications</dc:title>
  <dc:creator>duan xiaoyun</dc:creator>
  <cp:lastModifiedBy>duan xiaoyun</cp:lastModifiedBy>
  <cp:revision>6</cp:revision>
  <dcterms:created xsi:type="dcterms:W3CDTF">2018-05-18T13:27:47Z</dcterms:created>
  <dcterms:modified xsi:type="dcterms:W3CDTF">2018-05-19T13:23:46Z</dcterms:modified>
</cp:coreProperties>
</file>