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DE3C-1E61-4DF2-9C0E-5EAB0498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37CB9-9121-466B-B99E-E953EF26C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0B487-52C7-42C8-BA1E-B2EE372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46CD5-3C3E-40E0-B85E-D5DA5C5C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8D38E-09EF-49F4-8D2D-D1107183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68C82-C57E-47CF-92CF-C8F6213E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0FD0F-5140-44CE-A61F-0AA79DD4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CEFDF-A9AF-4D4B-BE45-BD6E3A7E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42441-9903-4093-9177-52F6B24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D2591-95B6-4A6E-821E-8427FFD3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54889-9061-457A-A93C-3F990B040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FCE7A-BD06-48FB-B1C8-70306A4B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3A49-A03C-4557-90DE-9965E4E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A2C27-CC10-4BC9-862C-4A971FA0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D1E1-1A97-46FF-BDDD-1318E8FD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B532-36CA-4DAB-8FFA-7D9A5644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A9D25-C351-49FD-9261-600DE0F8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E4C85-DDAC-4951-9309-A0D2818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1D2A8-ECA3-49C5-9577-21CC7AE0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03DBD-C6E7-4339-803B-0BE2EF91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DBF7C-722E-47C7-AA38-6AE367A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038FB-1E6B-4619-8CF6-1426A141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00074-84B7-484C-8733-46667338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4C36F-54A3-4258-899C-E3370CB8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EF853-D464-4F1D-A68A-C43AD49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589C-016F-47DA-91C8-8F40C4F9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ED519-9719-4F9A-A387-152992865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7A3E43-E755-4B54-82FB-4A670E2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70BA2-5AC3-42CC-A925-A320FB6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9AA12-132E-4EC0-B4FD-AB2CF215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C1DD6-38ED-4496-9B15-F82A6187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E8FA2-36E3-45DA-9DB8-488A21D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6C9FD-9DF3-4870-BA67-1B2E3EB0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577F8-A56B-4527-8041-C8D85A2D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8AF06-6B56-4C4F-9AC0-B0D818BC3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CE5EF8-A406-41C1-994D-A6D168A15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849E69-24F1-41A1-B992-7847399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E094C-866E-4E74-8786-5B4BAAED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C12EC-1015-4F4D-A7D6-71C9C7CE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A8F7-1FAD-48F4-89F7-1561F47B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CD3773-B5A6-4231-8D7D-E1A785C3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4FAC5-8F51-4145-BE41-B15967B8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5556F-0222-45FE-AACA-2770AE47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9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7528E2-3F48-49CC-A669-9160CCD7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2C3C6-1286-46B0-B0E8-1D130C69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A3265-5FDA-4978-8FDA-9966CC49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2BC41-F32D-48DD-85FF-08AAEDE0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33CEE-F521-43F1-AB4E-DE761D67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859C7-0F9A-4911-8EDA-EFA849B2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B4CB5-58D7-4B69-979C-5E7CB3CE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0694C-8AA3-49FC-A2D3-D027A14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3EFB2-F288-4C8C-8765-F9CF5C23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1328-FCC0-4FB1-937A-7D231A44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D54BFB-9A04-42CF-A212-C88C7079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C00A3-0C62-46BB-B22A-8839E678D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0C978-6222-4714-BEC5-55A1B22D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5CEB5-8B36-4A89-9B71-4C0CB68E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B1C7E-3C2F-48B6-A21B-C8F58339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0CB391-29A0-40DB-A7D8-D7D3D4CD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20DBC-0140-4DBA-A881-50D283A0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AB0B-156B-4D19-A333-DFBE76E8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0408-622A-4071-A052-F5E03FFF4B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5C06F-D116-49DB-BF43-4E97677FB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1CF88-7362-42A2-B8A8-1CEFA75C8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98414-79B4-44DC-A403-C02D6FFA3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DC1FE-B7B4-45BC-A411-0905EBA4A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4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521E6DD-A1FF-42AA-9C7D-081E6CC67FB1}"/>
              </a:ext>
            </a:extLst>
          </p:cNvPr>
          <p:cNvSpPr/>
          <p:nvPr/>
        </p:nvSpPr>
        <p:spPr>
          <a:xfrm>
            <a:off x="4911185" y="2073319"/>
            <a:ext cx="2128649" cy="26165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Educational Applications  Evaluation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4F1EF7-B23B-435D-9DC6-93957B3DF375}"/>
              </a:ext>
            </a:extLst>
          </p:cNvPr>
          <p:cNvSpPr/>
          <p:nvPr/>
        </p:nvSpPr>
        <p:spPr>
          <a:xfrm>
            <a:off x="343399" y="1995290"/>
            <a:ext cx="1089560" cy="101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VR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05950E-4A5A-4C5C-A65E-D2871CF52CE3}"/>
              </a:ext>
            </a:extLst>
          </p:cNvPr>
          <p:cNvSpPr/>
          <p:nvPr/>
        </p:nvSpPr>
        <p:spPr>
          <a:xfrm>
            <a:off x="7880261" y="2189776"/>
            <a:ext cx="2997531" cy="2216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dirty="0"/>
              <a:t>Principles of the MR(AR,VR) Applications Design for Education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AB2299-17EB-4FA2-A0D6-BC93C62FF6B3}"/>
              </a:ext>
            </a:extLst>
          </p:cNvPr>
          <p:cNvSpPr/>
          <p:nvPr/>
        </p:nvSpPr>
        <p:spPr>
          <a:xfrm>
            <a:off x="343399" y="3683374"/>
            <a:ext cx="1089560" cy="101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F9AA1E-A744-47DC-9695-5E00C4B894C3}"/>
              </a:ext>
            </a:extLst>
          </p:cNvPr>
          <p:cNvSpPr/>
          <p:nvPr/>
        </p:nvSpPr>
        <p:spPr>
          <a:xfrm>
            <a:off x="2247895" y="1531433"/>
            <a:ext cx="1822861" cy="706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VR </a:t>
            </a:r>
            <a:r>
              <a:rPr lang="en-US" altLang="zh-CN" dirty="0"/>
              <a:t>art </a:t>
            </a:r>
            <a:r>
              <a:rPr lang="en-US" dirty="0"/>
              <a:t>exhibition 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6CD597-EAF6-4C3D-9111-722899DDDA8E}"/>
              </a:ext>
            </a:extLst>
          </p:cNvPr>
          <p:cNvSpPr/>
          <p:nvPr/>
        </p:nvSpPr>
        <p:spPr>
          <a:xfrm>
            <a:off x="2247895" y="2656202"/>
            <a:ext cx="1822861" cy="641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Ludo  game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2779B0-0A1D-4F3F-8813-651E969D1916}"/>
              </a:ext>
            </a:extLst>
          </p:cNvPr>
          <p:cNvSpPr/>
          <p:nvPr/>
        </p:nvSpPr>
        <p:spPr>
          <a:xfrm>
            <a:off x="2247896" y="4429786"/>
            <a:ext cx="1822861" cy="641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Color game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F42479-53EC-4D55-8D64-8DFA9B8FAC3C}"/>
              </a:ext>
            </a:extLst>
          </p:cNvPr>
          <p:cNvSpPr/>
          <p:nvPr/>
        </p:nvSpPr>
        <p:spPr>
          <a:xfrm>
            <a:off x="1432959" y="2134115"/>
            <a:ext cx="6447307" cy="64174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3B144EB-84D9-4212-8B25-E2916A00A34B}"/>
              </a:ext>
            </a:extLst>
          </p:cNvPr>
          <p:cNvSpPr/>
          <p:nvPr/>
        </p:nvSpPr>
        <p:spPr>
          <a:xfrm>
            <a:off x="1432959" y="3870468"/>
            <a:ext cx="6447307" cy="64174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4E6BDB-2A23-4CAA-A41A-D02051A40703}"/>
              </a:ext>
            </a:extLst>
          </p:cNvPr>
          <p:cNvSpPr/>
          <p:nvPr/>
        </p:nvSpPr>
        <p:spPr>
          <a:xfrm>
            <a:off x="2247895" y="3332964"/>
            <a:ext cx="1822861" cy="641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MR(AR &amp; VR) Chemistry Lab </a:t>
            </a:r>
          </a:p>
        </p:txBody>
      </p:sp>
    </p:spTree>
    <p:extLst>
      <p:ext uri="{BB962C8B-B14F-4D97-AF65-F5344CB8AC3E}">
        <p14:creationId xmlns:p14="http://schemas.microsoft.com/office/powerpoint/2010/main" val="129615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8EFE3EB-1118-4B9F-8105-0252A67CA4FA}"/>
              </a:ext>
            </a:extLst>
          </p:cNvPr>
          <p:cNvSpPr/>
          <p:nvPr/>
        </p:nvSpPr>
        <p:spPr>
          <a:xfrm>
            <a:off x="320634" y="2683823"/>
            <a:ext cx="11297901" cy="3455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DD16AE-B63D-4FA1-B16A-548099E2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030B25D8-DC72-4294-A410-04D5160B7F39}"/>
              </a:ext>
            </a:extLst>
          </p:cNvPr>
          <p:cNvSpPr/>
          <p:nvPr/>
        </p:nvSpPr>
        <p:spPr>
          <a:xfrm>
            <a:off x="1639784" y="3716976"/>
            <a:ext cx="8912431" cy="47501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32F3831-F23B-4B7B-99D9-6CD80BE0C8BE}"/>
              </a:ext>
            </a:extLst>
          </p:cNvPr>
          <p:cNvCxnSpPr>
            <a:cxnSpLocks/>
          </p:cNvCxnSpPr>
          <p:nvPr/>
        </p:nvCxnSpPr>
        <p:spPr>
          <a:xfrm>
            <a:off x="2624446" y="3201412"/>
            <a:ext cx="2006930" cy="1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DE7931-EB33-48A9-9E8A-0A80B0D71E1D}"/>
              </a:ext>
            </a:extLst>
          </p:cNvPr>
          <p:cNvCxnSpPr/>
          <p:nvPr/>
        </p:nvCxnSpPr>
        <p:spPr>
          <a:xfrm>
            <a:off x="7230093" y="3230088"/>
            <a:ext cx="1971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F95B74E-B684-467B-BEB5-6E64ED5E4EDC}"/>
              </a:ext>
            </a:extLst>
          </p:cNvPr>
          <p:cNvSpPr txBox="1"/>
          <p:nvPr/>
        </p:nvSpPr>
        <p:spPr>
          <a:xfrm>
            <a:off x="4874073" y="3013233"/>
            <a:ext cx="228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(MR)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E74EF6-5BD8-4974-A6C1-186982C1D0DC}"/>
              </a:ext>
            </a:extLst>
          </p:cNvPr>
          <p:cNvCxnSpPr/>
          <p:nvPr/>
        </p:nvCxnSpPr>
        <p:spPr>
          <a:xfrm>
            <a:off x="2624446" y="3201412"/>
            <a:ext cx="0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04A334-A17E-4496-8D63-DCCD8D1F1C48}"/>
              </a:ext>
            </a:extLst>
          </p:cNvPr>
          <p:cNvCxnSpPr/>
          <p:nvPr/>
        </p:nvCxnSpPr>
        <p:spPr>
          <a:xfrm>
            <a:off x="9201397" y="3230088"/>
            <a:ext cx="0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EBC8049-F01B-4435-A45D-6D865BE26B9C}"/>
              </a:ext>
            </a:extLst>
          </p:cNvPr>
          <p:cNvSpPr txBox="1"/>
          <p:nvPr/>
        </p:nvSpPr>
        <p:spPr>
          <a:xfrm>
            <a:off x="9791430" y="4375989"/>
            <a:ext cx="152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7C8D57-02C5-4F9C-A908-353F9EB584C8}"/>
              </a:ext>
            </a:extLst>
          </p:cNvPr>
          <p:cNvSpPr txBox="1"/>
          <p:nvPr/>
        </p:nvSpPr>
        <p:spPr>
          <a:xfrm>
            <a:off x="6757696" y="4376192"/>
            <a:ext cx="1735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Virtuality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(AV)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B3022A-B0E4-4BC4-A074-843E55C92C5D}"/>
              </a:ext>
            </a:extLst>
          </p:cNvPr>
          <p:cNvSpPr txBox="1"/>
          <p:nvPr/>
        </p:nvSpPr>
        <p:spPr>
          <a:xfrm>
            <a:off x="3606478" y="4375989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F2D43E-E4F0-4F2F-8545-DBCC4516DDFD}"/>
              </a:ext>
            </a:extLst>
          </p:cNvPr>
          <p:cNvSpPr txBox="1"/>
          <p:nvPr/>
        </p:nvSpPr>
        <p:spPr>
          <a:xfrm>
            <a:off x="573465" y="4375989"/>
            <a:ext cx="152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254B6B-AE8C-40A3-A42C-535A1162F821}"/>
              </a:ext>
            </a:extLst>
          </p:cNvPr>
          <p:cNvSpPr txBox="1"/>
          <p:nvPr/>
        </p:nvSpPr>
        <p:spPr>
          <a:xfrm>
            <a:off x="4219834" y="5378309"/>
            <a:ext cx="4487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Virtuality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Continuum (VC)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59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xiaoyun750@126.com</dc:creator>
  <cp:lastModifiedBy>duan cloud</cp:lastModifiedBy>
  <cp:revision>29</cp:revision>
  <dcterms:created xsi:type="dcterms:W3CDTF">2017-12-05T15:19:23Z</dcterms:created>
  <dcterms:modified xsi:type="dcterms:W3CDTF">2018-04-21T12:47:05Z</dcterms:modified>
</cp:coreProperties>
</file>