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6CD35-2A8A-426D-9BC3-C2A915A1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9A77A8-F62E-4BD5-8864-6D4AD083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E2682-0E61-494B-9960-D59AB275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84797-D1B7-4DE9-8237-05929C8C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B0D87-E37C-46DC-980B-C8AE812A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7650-6FE8-4BE4-89DF-EC6A3D84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B7502-C2D3-4765-9DDB-0C6A5C0C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7D5AA-5FAA-4152-9B5E-826BE4E6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9FC0B-3E4C-4FB5-ADE8-6C42B5E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BE793-A8A5-45F9-9E4C-8A5960D1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D8DDB3-59DA-423E-8E17-E9A337A1D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03810-3B73-4F58-8089-71FB7D74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3BFFF-2B71-46EE-AA9A-2D66CD3F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D32A2-3B57-4292-B3E8-ABCE92FF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D9D18-EDAB-4594-89D7-905A328F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5D59-5C83-4AFD-A415-6B504688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87543-5F8E-4180-B488-6A1B823A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CC25C-D3CE-4E78-910A-EC56E35E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FDBE0-3CB6-40B9-B3FB-F931B2A9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281E8-226D-41FB-8143-BA8D4F1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7F4E8-50A4-40C2-920C-7599F72A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95FCD-CA5A-4DEC-945F-BE62E584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1217B-D3BF-498D-AD69-5BBE576C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9DBEB-7B86-4020-8BA4-4B6420ED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8D3FB-C3B4-4F86-9C00-792C3567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21561-8D7B-44C0-A7DA-42213904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AC40C-D0CE-4A94-BB61-E1B46259D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9947A-F081-43BC-BCEE-736FD06C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093B9-000C-4B6D-9D37-BF26F02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90076-3314-43DA-BD2F-E10CC172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DC585-210B-4D7E-B9D8-5BBCC516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ACC76-5C84-4EEC-8E82-499E21C7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36E93-8241-47A0-AEF8-C06099D2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6F513-B190-4371-BB69-7CA25B4B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CDFF94-6BE2-4728-989B-D730F90FD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89500-9CD7-4F6B-923A-26CF8769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26229C-88C8-4B81-94A0-E2E358E7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EA5A14-E37B-418D-90BA-512EE9A2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45B8B6-E699-4222-9267-6BA09D2E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CEBB2-9763-44BE-9A32-BF161582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74558C-795F-4855-8087-6CCD9B07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B575C-8C1E-4A0D-8B5E-5D1B71CD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B80B25-12EC-412D-BDE6-7FA4116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FDAAB1-8902-47E1-9AB1-E1E0D716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D75232-8930-4EAF-8D31-1CEDB480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C05EC-2844-41B6-ADD5-852A8603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142FA-7564-4444-A503-B03AC461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4FF8A-D578-4974-815E-26F948BB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BD4B1-E239-4A64-AE79-F5C87B028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456CB-FFF8-48AC-AEEE-6DB299FF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CFFA8-ECB2-4D7E-8015-77924840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7208-3A3E-48D0-AA65-6FB75196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D1738-D8B0-4436-8DEF-E4B6D1E3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DD8DE-F212-4931-BBA5-97BDFB26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BE3DB-D1E9-4E50-954B-2910130B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CC250-0E1C-4902-9A86-09621F19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E411C-50DC-45A5-95D8-1F3E5696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506C8-8DB7-475B-8A09-9BBCB84D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A8FB92-F5CF-4F61-862B-518290B3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FF9B0-0162-4D95-93CE-F574FFFE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FEC03-2D91-4C4E-8946-A3FE0F7C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ECA7-E81A-4F52-BFE3-BC3B37E28937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D202B-CF17-4761-ACF9-7ED8709FB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2EAF8-E3D1-4AB0-A10E-5A482E35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1D77-BE83-473A-89C6-EBD8E96C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1C5B4-E763-4763-A99B-852C39A64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3A50F7-F2FC-4575-9880-4A3937571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9EF78F-F89D-436E-957D-17A09A176C84}"/>
              </a:ext>
            </a:extLst>
          </p:cNvPr>
          <p:cNvSpPr/>
          <p:nvPr/>
        </p:nvSpPr>
        <p:spPr>
          <a:xfrm>
            <a:off x="6096000" y="2291938"/>
            <a:ext cx="4081153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C83C7AA-C2C5-43CD-A807-791EC21940A6}"/>
              </a:ext>
            </a:extLst>
          </p:cNvPr>
          <p:cNvSpPr/>
          <p:nvPr/>
        </p:nvSpPr>
        <p:spPr>
          <a:xfrm>
            <a:off x="251365" y="2291938"/>
            <a:ext cx="3304311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9CEABB-0F55-4EFF-BA19-1AD0CFF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DB9256-7649-478F-B6F0-3D24D4E72EB3}"/>
              </a:ext>
            </a:extLst>
          </p:cNvPr>
          <p:cNvSpPr/>
          <p:nvPr/>
        </p:nvSpPr>
        <p:spPr>
          <a:xfrm>
            <a:off x="512622" y="2621478"/>
            <a:ext cx="1117768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识别图制作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9C5A0E-FF93-40E7-A78F-BD6DADC9AC98}"/>
              </a:ext>
            </a:extLst>
          </p:cNvPr>
          <p:cNvSpPr/>
          <p:nvPr/>
        </p:nvSpPr>
        <p:spPr>
          <a:xfrm>
            <a:off x="512623" y="3645725"/>
            <a:ext cx="1117768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显示模型制作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6C7161-025D-4C80-A7AE-719A8F7B74D3}"/>
              </a:ext>
            </a:extLst>
          </p:cNvPr>
          <p:cNvSpPr/>
          <p:nvPr/>
        </p:nvSpPr>
        <p:spPr>
          <a:xfrm>
            <a:off x="4070268" y="2744685"/>
            <a:ext cx="1496291" cy="1534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Vuforia</a:t>
            </a:r>
            <a:r>
              <a:rPr lang="en-US" altLang="zh-CN" dirty="0"/>
              <a:t> </a:t>
            </a:r>
            <a:r>
              <a:rPr lang="zh-CN" altLang="en-US" dirty="0"/>
              <a:t>网站上传识别图，然后下载包导入</a:t>
            </a:r>
            <a:r>
              <a:rPr lang="en-US" altLang="zh-CN" dirty="0"/>
              <a:t>Unity3d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3E7B1-C055-4B5F-B5CA-16361E3E65EF}"/>
              </a:ext>
            </a:extLst>
          </p:cNvPr>
          <p:cNvSpPr/>
          <p:nvPr/>
        </p:nvSpPr>
        <p:spPr>
          <a:xfrm>
            <a:off x="8260277" y="3977492"/>
            <a:ext cx="1655619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zh-CN" altLang="en-US" dirty="0"/>
              <a:t>值传递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ECBC49-3031-4725-95A9-A7FFF065F2A3}"/>
              </a:ext>
            </a:extLst>
          </p:cNvPr>
          <p:cNvSpPr/>
          <p:nvPr/>
        </p:nvSpPr>
        <p:spPr>
          <a:xfrm>
            <a:off x="6349838" y="2490850"/>
            <a:ext cx="1496291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获取屏幕截图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0FF501-27C5-44C0-9107-3AB964A7941A}"/>
              </a:ext>
            </a:extLst>
          </p:cNvPr>
          <p:cNvSpPr/>
          <p:nvPr/>
        </p:nvSpPr>
        <p:spPr>
          <a:xfrm>
            <a:off x="2280065" y="3108367"/>
            <a:ext cx="1117768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UV </a:t>
            </a:r>
            <a:r>
              <a:rPr lang="zh-CN" altLang="en-US" dirty="0"/>
              <a:t>拆分和匹配</a:t>
            </a:r>
            <a:endParaRPr 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E3621F9-61A9-494A-818D-9D9365CDC39B}"/>
              </a:ext>
            </a:extLst>
          </p:cNvPr>
          <p:cNvSpPr/>
          <p:nvPr/>
        </p:nvSpPr>
        <p:spPr>
          <a:xfrm>
            <a:off x="3578436" y="3108367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1CF3B80-B7E2-4E46-83BE-FBD831FBC765}"/>
              </a:ext>
            </a:extLst>
          </p:cNvPr>
          <p:cNvSpPr/>
          <p:nvPr/>
        </p:nvSpPr>
        <p:spPr>
          <a:xfrm>
            <a:off x="1775368" y="3298372"/>
            <a:ext cx="422562" cy="6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9199A4-1627-413F-9C4C-A485D3496999}"/>
              </a:ext>
            </a:extLst>
          </p:cNvPr>
          <p:cNvSpPr/>
          <p:nvPr/>
        </p:nvSpPr>
        <p:spPr>
          <a:xfrm>
            <a:off x="251364" y="5269676"/>
            <a:ext cx="3304311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hotoshop </a:t>
            </a:r>
          </a:p>
          <a:p>
            <a:pPr algn="ctr"/>
            <a:r>
              <a:rPr lang="en-US" dirty="0"/>
              <a:t>Maya/3D max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AAD77A9-7234-48CC-B3D1-19DA40CE3A01}"/>
              </a:ext>
            </a:extLst>
          </p:cNvPr>
          <p:cNvSpPr/>
          <p:nvPr/>
        </p:nvSpPr>
        <p:spPr>
          <a:xfrm>
            <a:off x="6096000" y="5413664"/>
            <a:ext cx="4081153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 3D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DC0078-5D78-44E0-914F-918150EECAC5}"/>
              </a:ext>
            </a:extLst>
          </p:cNvPr>
          <p:cNvSpPr/>
          <p:nvPr/>
        </p:nvSpPr>
        <p:spPr>
          <a:xfrm>
            <a:off x="10640291" y="2291939"/>
            <a:ext cx="1202377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 </a:t>
            </a:r>
            <a:r>
              <a:rPr lang="zh-CN" altLang="en-US" dirty="0"/>
              <a:t>显示</a:t>
            </a:r>
            <a:endParaRPr 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B5128DF-12EE-4483-8B23-186DFC143258}"/>
              </a:ext>
            </a:extLst>
          </p:cNvPr>
          <p:cNvSpPr/>
          <p:nvPr/>
        </p:nvSpPr>
        <p:spPr>
          <a:xfrm>
            <a:off x="10640291" y="5413663"/>
            <a:ext cx="1202377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altLang="zh-CN" dirty="0"/>
              <a:t>obile Devices</a:t>
            </a:r>
            <a:endParaRPr 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E78A70B-7676-4A73-9270-76577CFBA6B8}"/>
              </a:ext>
            </a:extLst>
          </p:cNvPr>
          <p:cNvSpPr/>
          <p:nvPr/>
        </p:nvSpPr>
        <p:spPr>
          <a:xfrm>
            <a:off x="5632622" y="3138055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4ABD0B-93A4-45CE-9FD3-E0480EB8C706}"/>
              </a:ext>
            </a:extLst>
          </p:cNvPr>
          <p:cNvSpPr/>
          <p:nvPr/>
        </p:nvSpPr>
        <p:spPr>
          <a:xfrm>
            <a:off x="8256316" y="2490850"/>
            <a:ext cx="1655619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将获取的贴图贴到模型上</a:t>
            </a:r>
            <a:endParaRPr 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CC7F993-EAC4-4FB1-A5A4-8E2A8E72161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073481" y="3298372"/>
            <a:ext cx="24503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FDA9FA3-B853-452A-8370-F4F9DD296F0D}"/>
              </a:ext>
            </a:extLst>
          </p:cNvPr>
          <p:cNvCxnSpPr>
            <a:cxnSpLocks/>
          </p:cNvCxnSpPr>
          <p:nvPr/>
        </p:nvCxnSpPr>
        <p:spPr>
          <a:xfrm>
            <a:off x="7791701" y="4391644"/>
            <a:ext cx="45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7C1C87E-4BA4-4833-A7BE-DC1D7A65AC01}"/>
              </a:ext>
            </a:extLst>
          </p:cNvPr>
          <p:cNvSpPr/>
          <p:nvPr/>
        </p:nvSpPr>
        <p:spPr>
          <a:xfrm>
            <a:off x="10190761" y="3138055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329189-1E44-4034-9B6E-2A7AC8F07B4F}"/>
              </a:ext>
            </a:extLst>
          </p:cNvPr>
          <p:cNvSpPr/>
          <p:nvPr/>
        </p:nvSpPr>
        <p:spPr>
          <a:xfrm>
            <a:off x="6349838" y="3942609"/>
            <a:ext cx="1496291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贴图坐标计算</a:t>
            </a:r>
            <a:endParaRPr 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FEE5F16-4586-4039-AA85-74C7DB4AABA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9084125" y="3298372"/>
            <a:ext cx="1" cy="64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4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9EF78F-F89D-436E-957D-17A09A176C84}"/>
              </a:ext>
            </a:extLst>
          </p:cNvPr>
          <p:cNvSpPr/>
          <p:nvPr/>
        </p:nvSpPr>
        <p:spPr>
          <a:xfrm>
            <a:off x="6096000" y="2291938"/>
            <a:ext cx="4081153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C83C7AA-C2C5-43CD-A807-791EC21940A6}"/>
              </a:ext>
            </a:extLst>
          </p:cNvPr>
          <p:cNvSpPr/>
          <p:nvPr/>
        </p:nvSpPr>
        <p:spPr>
          <a:xfrm>
            <a:off x="251365" y="2291938"/>
            <a:ext cx="3304311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9CEABB-0F55-4EFF-BA19-1AD0CFF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DB9256-7649-478F-B6F0-3D24D4E72EB3}"/>
              </a:ext>
            </a:extLst>
          </p:cNvPr>
          <p:cNvSpPr/>
          <p:nvPr/>
        </p:nvSpPr>
        <p:spPr>
          <a:xfrm>
            <a:off x="512622" y="2621478"/>
            <a:ext cx="1249138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 pic production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9C5A0E-FF93-40E7-A78F-BD6DADC9AC98}"/>
              </a:ext>
            </a:extLst>
          </p:cNvPr>
          <p:cNvSpPr/>
          <p:nvPr/>
        </p:nvSpPr>
        <p:spPr>
          <a:xfrm>
            <a:off x="512622" y="3645725"/>
            <a:ext cx="1238001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</a:t>
            </a:r>
            <a:r>
              <a:rPr lang="en-US" altLang="zh-CN" dirty="0" err="1"/>
              <a:t>producion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6C7161-025D-4C80-A7AE-719A8F7B74D3}"/>
              </a:ext>
            </a:extLst>
          </p:cNvPr>
          <p:cNvSpPr/>
          <p:nvPr/>
        </p:nvSpPr>
        <p:spPr>
          <a:xfrm>
            <a:off x="4070268" y="2314946"/>
            <a:ext cx="1496291" cy="2524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Upload the target pics to </a:t>
            </a:r>
            <a:r>
              <a:rPr lang="en-US" altLang="zh-CN" dirty="0" err="1"/>
              <a:t>Vuforia</a:t>
            </a:r>
            <a:r>
              <a:rPr lang="en-US" altLang="zh-CN" dirty="0"/>
              <a:t> site and download  and import the Unity package to  Unity3d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53E7B1-C055-4B5F-B5CA-16361E3E65EF}"/>
              </a:ext>
            </a:extLst>
          </p:cNvPr>
          <p:cNvSpPr/>
          <p:nvPr/>
        </p:nvSpPr>
        <p:spPr>
          <a:xfrm>
            <a:off x="8260277" y="3977492"/>
            <a:ext cx="1655619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 the </a:t>
            </a:r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ECBC49-3031-4725-95A9-A7FFF065F2A3}"/>
              </a:ext>
            </a:extLst>
          </p:cNvPr>
          <p:cNvSpPr/>
          <p:nvPr/>
        </p:nvSpPr>
        <p:spPr>
          <a:xfrm>
            <a:off x="6337963" y="2490850"/>
            <a:ext cx="1496291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the Screen capture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0FF501-27C5-44C0-9107-3AB964A7941A}"/>
              </a:ext>
            </a:extLst>
          </p:cNvPr>
          <p:cNvSpPr/>
          <p:nvPr/>
        </p:nvSpPr>
        <p:spPr>
          <a:xfrm>
            <a:off x="2291201" y="3108367"/>
            <a:ext cx="1106632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UV Split and match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E3621F9-61A9-494A-818D-9D9365CDC39B}"/>
              </a:ext>
            </a:extLst>
          </p:cNvPr>
          <p:cNvSpPr/>
          <p:nvPr/>
        </p:nvSpPr>
        <p:spPr>
          <a:xfrm>
            <a:off x="3578436" y="3108367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1CF3B80-B7E2-4E46-83BE-FBD831FBC765}"/>
              </a:ext>
            </a:extLst>
          </p:cNvPr>
          <p:cNvSpPr/>
          <p:nvPr/>
        </p:nvSpPr>
        <p:spPr>
          <a:xfrm>
            <a:off x="1775368" y="3298372"/>
            <a:ext cx="422562" cy="617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9199A4-1627-413F-9C4C-A485D3496999}"/>
              </a:ext>
            </a:extLst>
          </p:cNvPr>
          <p:cNvSpPr/>
          <p:nvPr/>
        </p:nvSpPr>
        <p:spPr>
          <a:xfrm>
            <a:off x="251364" y="5269676"/>
            <a:ext cx="3304311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hotoshop </a:t>
            </a:r>
          </a:p>
          <a:p>
            <a:pPr algn="ctr"/>
            <a:r>
              <a:rPr lang="en-US" dirty="0"/>
              <a:t>Maya/3D max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AAD77A9-7234-48CC-B3D1-19DA40CE3A01}"/>
              </a:ext>
            </a:extLst>
          </p:cNvPr>
          <p:cNvSpPr/>
          <p:nvPr/>
        </p:nvSpPr>
        <p:spPr>
          <a:xfrm>
            <a:off x="6095999" y="5269675"/>
            <a:ext cx="4081153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 3D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DC0078-5D78-44E0-914F-918150EECAC5}"/>
              </a:ext>
            </a:extLst>
          </p:cNvPr>
          <p:cNvSpPr/>
          <p:nvPr/>
        </p:nvSpPr>
        <p:spPr>
          <a:xfrm>
            <a:off x="10640291" y="2291939"/>
            <a:ext cx="1202377" cy="27075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 </a:t>
            </a:r>
            <a:r>
              <a:rPr lang="en-US" altLang="zh-CN" dirty="0"/>
              <a:t>display</a:t>
            </a:r>
            <a:endParaRPr 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B5128DF-12EE-4483-8B23-186DFC143258}"/>
              </a:ext>
            </a:extLst>
          </p:cNvPr>
          <p:cNvSpPr/>
          <p:nvPr/>
        </p:nvSpPr>
        <p:spPr>
          <a:xfrm>
            <a:off x="10640291" y="5271903"/>
            <a:ext cx="1202377" cy="8164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altLang="zh-CN" dirty="0"/>
              <a:t>obile Devices</a:t>
            </a:r>
            <a:endParaRPr 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E78A70B-7676-4A73-9270-76577CFBA6B8}"/>
              </a:ext>
            </a:extLst>
          </p:cNvPr>
          <p:cNvSpPr/>
          <p:nvPr/>
        </p:nvSpPr>
        <p:spPr>
          <a:xfrm>
            <a:off x="5632622" y="3138055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4ABD0B-93A4-45CE-9FD3-E0480EB8C706}"/>
              </a:ext>
            </a:extLst>
          </p:cNvPr>
          <p:cNvSpPr/>
          <p:nvPr/>
        </p:nvSpPr>
        <p:spPr>
          <a:xfrm>
            <a:off x="8256316" y="2490850"/>
            <a:ext cx="1655619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Attach the captured map to the model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CC7F993-EAC4-4FB1-A5A4-8E2A8E72161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061606" y="3298372"/>
            <a:ext cx="24503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FDA9FA3-B853-452A-8370-F4F9DD296F0D}"/>
              </a:ext>
            </a:extLst>
          </p:cNvPr>
          <p:cNvCxnSpPr>
            <a:cxnSpLocks/>
          </p:cNvCxnSpPr>
          <p:nvPr/>
        </p:nvCxnSpPr>
        <p:spPr>
          <a:xfrm>
            <a:off x="7791701" y="4391644"/>
            <a:ext cx="45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7C1C87E-4BA4-4833-A7BE-DC1D7A65AC01}"/>
              </a:ext>
            </a:extLst>
          </p:cNvPr>
          <p:cNvSpPr/>
          <p:nvPr/>
        </p:nvSpPr>
        <p:spPr>
          <a:xfrm>
            <a:off x="10190761" y="3138055"/>
            <a:ext cx="469072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329189-1E44-4034-9B6E-2A7AC8F07B4F}"/>
              </a:ext>
            </a:extLst>
          </p:cNvPr>
          <p:cNvSpPr/>
          <p:nvPr/>
        </p:nvSpPr>
        <p:spPr>
          <a:xfrm>
            <a:off x="6349838" y="3942609"/>
            <a:ext cx="1496291" cy="80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Mapping coordinates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FEE5F16-4586-4039-AA85-74C7DB4AABA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9084125" y="3298372"/>
            <a:ext cx="1" cy="64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9163-C780-4C8E-975D-310C16D5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226A99-CBC2-400A-86DC-A4DBFC91A1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563" y="1825625"/>
            <a:ext cx="704887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FD1E1C-4992-40C0-A69B-A5E3AF9359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57" y="2347282"/>
            <a:ext cx="3949774" cy="3949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76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105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xiaoyun750@126.com</dc:creator>
  <cp:lastModifiedBy>xiaoyun750@126.com</cp:lastModifiedBy>
  <cp:revision>40</cp:revision>
  <dcterms:created xsi:type="dcterms:W3CDTF">2018-01-01T13:43:10Z</dcterms:created>
  <dcterms:modified xsi:type="dcterms:W3CDTF">2018-01-14T15:42:14Z</dcterms:modified>
</cp:coreProperties>
</file>