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1" r:id="rId4"/>
    <p:sldId id="264" r:id="rId5"/>
    <p:sldId id="259" r:id="rId6"/>
    <p:sldId id="257" r:id="rId7"/>
    <p:sldId id="258" r:id="rId8"/>
    <p:sldId id="260" r:id="rId9"/>
    <p:sldId id="262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虚拟现实</a:t>
            </a:r>
            <a:r>
              <a:rPr lang="en-US" altLang="zh-CN"/>
              <a:t>-</a:t>
            </a:r>
            <a:r>
              <a:rPr lang="zh-CN" altLang="en-US"/>
              <a:t>化学实验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运用</a:t>
            </a:r>
            <a:r>
              <a:rPr lang="en-US" altLang="zh-CN"/>
              <a:t>leapmotion</a:t>
            </a:r>
            <a:r>
              <a:rPr lang="zh-CN" altLang="en-US"/>
              <a:t>模拟化学实验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本应用利用</a:t>
            </a:r>
            <a:r>
              <a:rPr lang="en-US" altLang="zh-CN"/>
              <a:t>HTC Vive HMD /leapmotion </a:t>
            </a:r>
            <a:r>
              <a:rPr lang="zh-CN" altLang="en-US"/>
              <a:t>在虚拟空间模拟</a:t>
            </a:r>
            <a:r>
              <a:rPr lang="zh-CN" altLang="en-US"/>
              <a:t>的化学实验室。</a:t>
            </a:r>
            <a:endParaRPr lang="zh-CN" altLang="en-US"/>
          </a:p>
          <a:p>
            <a:r>
              <a:rPr lang="en-US" altLang="zh-CN"/>
              <a:t>VR model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HTC Vive/Oculus HMD </a:t>
            </a:r>
            <a:endParaRPr lang="en-US" altLang="zh-CN">
              <a:sym typeface="+mn-ea"/>
            </a:endParaRPr>
          </a:p>
          <a:p>
            <a:pPr lvl="1"/>
            <a:endParaRPr lang="en-US" altLang="zh-CN">
              <a:sym typeface="+mn-ea"/>
            </a:endParaRPr>
          </a:p>
          <a:p>
            <a:pPr lvl="0"/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实现功能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sym typeface="+mn-ea"/>
              </a:rPr>
              <a:t>实例实验内容和流程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镁条的燃烧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点燃酒精灯，点燃</a:t>
            </a:r>
            <a:r>
              <a:rPr lang="zh-CN" altLang="en-US" sz="2800">
                <a:sym typeface="+mn-ea"/>
              </a:rPr>
              <a:t>镁条，燃烧后放入烧杯，盖上烧杯盖，盖上酒精灯盖子关闭火焰。</a:t>
            </a:r>
            <a:endParaRPr lang="zh-CN" altLang="en-US" sz="2800">
              <a:sym typeface="+mn-ea"/>
            </a:endParaRPr>
          </a:p>
          <a:p>
            <a:pPr lvl="0"/>
            <a:r>
              <a:rPr lang="zh-CN" altLang="en-US" sz="2800">
                <a:sym typeface="+mn-ea"/>
              </a:rPr>
              <a:t>实验的效果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观察镁条燃烧后发出耀眼的白光，并且帮助实验者熟悉实验流程</a:t>
            </a:r>
            <a:endParaRPr lang="zh-CN" altLang="en-US" sz="2800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645" y="172720"/>
            <a:ext cx="5401310" cy="3641725"/>
          </a:xfrm>
          <a:prstGeom prst="rect">
            <a:avLst/>
          </a:prstGeom>
        </p:spPr>
      </p:pic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2705" y="2033270"/>
            <a:ext cx="5052060" cy="4351655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V="1">
            <a:off x="4884420" y="1253490"/>
            <a:ext cx="2628019" cy="864006"/>
          </a:xfrm>
          <a:prstGeom prst="straightConnector1">
            <a:avLst/>
          </a:prstGeom>
          <a:ln w="38100">
            <a:solidFill>
              <a:schemeClr val="accent1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520940" y="812165"/>
            <a:ext cx="2555875" cy="983615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实验台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659880" y="3527425"/>
            <a:ext cx="1231265" cy="737235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酒精灯盖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328535" y="5427345"/>
            <a:ext cx="1231265" cy="737235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镁条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372475" y="3279140"/>
            <a:ext cx="1231265" cy="737235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酒精灯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0172065" y="3212465"/>
            <a:ext cx="1231265" cy="737235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烧杯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leapmotion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64460" y="1838960"/>
            <a:ext cx="634428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点火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46760" y="1534795"/>
            <a:ext cx="5078095" cy="43516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505" y="2508250"/>
            <a:ext cx="3944620" cy="2482215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V="1">
            <a:off x="5981700" y="3595370"/>
            <a:ext cx="1927225" cy="30797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96290" y="1420495"/>
            <a:ext cx="5121275" cy="43516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235" y="1227455"/>
            <a:ext cx="5481320" cy="47377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61430" y="1798320"/>
            <a:ext cx="5219700" cy="45116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15" y="1691640"/>
            <a:ext cx="5390515" cy="46589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9" name="内容占位符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18885" y="1393190"/>
            <a:ext cx="5542915" cy="47910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85" y="1393190"/>
            <a:ext cx="5543550" cy="47910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</Words>
  <Application>WPS 演示</Application>
  <PresentationFormat>宽屏</PresentationFormat>
  <Paragraphs>35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虚拟现实-化学实验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mypc</cp:lastModifiedBy>
  <cp:revision>5</cp:revision>
  <dcterms:created xsi:type="dcterms:W3CDTF">2015-05-05T08:02:00Z</dcterms:created>
  <dcterms:modified xsi:type="dcterms:W3CDTF">2017-09-02T18:45:56Z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2052-10.1.0.6747</vt:lpwstr>
  </property>
</Properties>
</file>