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21"/>
  </p:handoutMasterIdLst>
  <p:sldIdLst>
    <p:sldId id="256" r:id="rId2"/>
    <p:sldId id="257" r:id="rId3"/>
    <p:sldId id="272" r:id="rId4"/>
    <p:sldId id="261" r:id="rId5"/>
    <p:sldId id="258" r:id="rId6"/>
    <p:sldId id="265" r:id="rId7"/>
    <p:sldId id="264" r:id="rId8"/>
    <p:sldId id="259" r:id="rId9"/>
    <p:sldId id="270" r:id="rId10"/>
    <p:sldId id="273" r:id="rId11"/>
    <p:sldId id="271" r:id="rId12"/>
    <p:sldId id="260" r:id="rId13"/>
    <p:sldId id="266" r:id="rId14"/>
    <p:sldId id="267" r:id="rId15"/>
    <p:sldId id="269" r:id="rId16"/>
    <p:sldId id="268" r:id="rId17"/>
    <p:sldId id="274" r:id="rId18"/>
    <p:sldId id="275" r:id="rId19"/>
    <p:sldId id="276" r:id="rId20"/>
  </p:sldIdLst>
  <p:sldSz cx="9144000" cy="6858000" type="screen4x3"/>
  <p:notesSz cx="9926638"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3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F9E5E4-321C-4D53-9981-A18D9D68D261}" type="doc">
      <dgm:prSet loTypeId="urn:microsoft.com/office/officeart/2005/8/layout/vList3" loCatId="picture" qsTypeId="urn:microsoft.com/office/officeart/2005/8/quickstyle/simple5" qsCatId="simple" csTypeId="urn:microsoft.com/office/officeart/2005/8/colors/colorful2" csCatId="colorful" phldr="1"/>
      <dgm:spPr/>
      <dgm:t>
        <a:bodyPr/>
        <a:lstStyle/>
        <a:p>
          <a:endParaRPr lang="zh-CN" altLang="en-US"/>
        </a:p>
      </dgm:t>
    </dgm:pt>
    <dgm:pt modelId="{CCF708CD-7B7F-47E3-B4DF-4C15FA80CF7B}">
      <dgm:prSet phldrT="[文本]"/>
      <dgm:spPr/>
      <dgm:t>
        <a:bodyPr/>
        <a:lstStyle/>
        <a:p>
          <a:r>
            <a:rPr lang="en-US" altLang="ko-KR" b="0" dirty="0" smtClean="0"/>
            <a:t>PC + VR</a:t>
          </a:r>
          <a:endParaRPr lang="zh-CN" altLang="en-US" dirty="0"/>
        </a:p>
      </dgm:t>
    </dgm:pt>
    <dgm:pt modelId="{57E1F49A-1093-42AB-AD6B-E151B280B145}" type="parTrans" cxnId="{95262ACF-CF37-4111-BCE6-27BD5F6A9D33}">
      <dgm:prSet/>
      <dgm:spPr/>
      <dgm:t>
        <a:bodyPr/>
        <a:lstStyle/>
        <a:p>
          <a:endParaRPr lang="zh-CN" altLang="en-US"/>
        </a:p>
      </dgm:t>
    </dgm:pt>
    <dgm:pt modelId="{85BE300E-E545-4426-B1BA-A4D11B43C837}" type="sibTrans" cxnId="{95262ACF-CF37-4111-BCE6-27BD5F6A9D33}">
      <dgm:prSet/>
      <dgm:spPr/>
      <dgm:t>
        <a:bodyPr/>
        <a:lstStyle/>
        <a:p>
          <a:endParaRPr lang="zh-CN" altLang="en-US"/>
        </a:p>
      </dgm:t>
    </dgm:pt>
    <dgm:pt modelId="{91DC2CF7-42BA-4716-BCDA-C6C702C63EBF}">
      <dgm:prSet phldrT="[文本]"/>
      <dgm:spPr/>
      <dgm:t>
        <a:bodyPr/>
        <a:lstStyle/>
        <a:p>
          <a:r>
            <a:rPr lang="en-US" altLang="ko-KR" dirty="0" smtClean="0"/>
            <a:t>Mobile + VR</a:t>
          </a:r>
          <a:endParaRPr lang="zh-CN" altLang="en-US" dirty="0"/>
        </a:p>
      </dgm:t>
    </dgm:pt>
    <dgm:pt modelId="{82228CC7-BC7F-4228-9C51-9F907080FC0A}" type="parTrans" cxnId="{7C65B0C7-8876-4E5B-8749-C37748E497E3}">
      <dgm:prSet/>
      <dgm:spPr/>
      <dgm:t>
        <a:bodyPr/>
        <a:lstStyle/>
        <a:p>
          <a:endParaRPr lang="zh-CN" altLang="en-US"/>
        </a:p>
      </dgm:t>
    </dgm:pt>
    <dgm:pt modelId="{61EEFB30-D068-452D-B438-41468C7724AA}" type="sibTrans" cxnId="{7C65B0C7-8876-4E5B-8749-C37748E497E3}">
      <dgm:prSet/>
      <dgm:spPr/>
      <dgm:t>
        <a:bodyPr/>
        <a:lstStyle/>
        <a:p>
          <a:endParaRPr lang="zh-CN" altLang="en-US"/>
        </a:p>
      </dgm:t>
    </dgm:pt>
    <dgm:pt modelId="{111D9D3A-27E2-4D63-A335-7752A2F02907}">
      <dgm:prSet phldrT="[文本]"/>
      <dgm:spPr/>
      <dgm:t>
        <a:bodyPr/>
        <a:lstStyle/>
        <a:p>
          <a:r>
            <a:rPr lang="en-US" altLang="ko-KR" dirty="0" smtClean="0"/>
            <a:t>Cardboard, </a:t>
          </a:r>
          <a:r>
            <a:rPr kumimoji="0" lang="en-US" altLang="ko-KR" dirty="0" smtClean="0">
              <a:effectLst/>
            </a:rPr>
            <a:t>Gear VR</a:t>
          </a:r>
          <a:endParaRPr lang="zh-CN" altLang="en-US" dirty="0"/>
        </a:p>
      </dgm:t>
    </dgm:pt>
    <dgm:pt modelId="{21F5ED79-85E6-4F07-9B4D-241AECEA40A3}" type="parTrans" cxnId="{BF2B6F3D-90B0-4F38-9509-B2A8E17CA717}">
      <dgm:prSet/>
      <dgm:spPr/>
      <dgm:t>
        <a:bodyPr/>
        <a:lstStyle/>
        <a:p>
          <a:endParaRPr lang="zh-CN" altLang="en-US"/>
        </a:p>
      </dgm:t>
    </dgm:pt>
    <dgm:pt modelId="{E06E7596-586A-4A00-A9A6-464ECD03B35D}" type="sibTrans" cxnId="{BF2B6F3D-90B0-4F38-9509-B2A8E17CA717}">
      <dgm:prSet/>
      <dgm:spPr/>
      <dgm:t>
        <a:bodyPr/>
        <a:lstStyle/>
        <a:p>
          <a:endParaRPr lang="zh-CN" altLang="en-US"/>
        </a:p>
      </dgm:t>
    </dgm:pt>
    <dgm:pt modelId="{E1DEAE19-CE67-411A-89DE-F029D07326DA}">
      <dgm:prSet phldrT="[文本]"/>
      <dgm:spPr/>
      <dgm:t>
        <a:bodyPr/>
        <a:lstStyle/>
        <a:p>
          <a:r>
            <a:rPr lang="en-US" altLang="ko-KR" dirty="0" smtClean="0"/>
            <a:t>VR All in One </a:t>
          </a:r>
          <a:endParaRPr lang="zh-CN" altLang="en-US" dirty="0"/>
        </a:p>
      </dgm:t>
    </dgm:pt>
    <dgm:pt modelId="{464FE540-0C8E-4684-A85C-0E8E9085D51C}" type="parTrans" cxnId="{08B441D9-23BE-401A-9F01-CD549ADE49C1}">
      <dgm:prSet/>
      <dgm:spPr/>
      <dgm:t>
        <a:bodyPr/>
        <a:lstStyle/>
        <a:p>
          <a:endParaRPr lang="zh-CN" altLang="en-US"/>
        </a:p>
      </dgm:t>
    </dgm:pt>
    <dgm:pt modelId="{AE23C3A9-1760-4CF0-A1A4-22BFA1969D4A}" type="sibTrans" cxnId="{08B441D9-23BE-401A-9F01-CD549ADE49C1}">
      <dgm:prSet/>
      <dgm:spPr/>
      <dgm:t>
        <a:bodyPr/>
        <a:lstStyle/>
        <a:p>
          <a:endParaRPr lang="zh-CN" altLang="en-US"/>
        </a:p>
      </dgm:t>
    </dgm:pt>
    <dgm:pt modelId="{8BDB52BA-D3EE-4F5E-A492-5F073D4BBA80}">
      <dgm:prSet phldrT="[文本]"/>
      <dgm:spPr/>
      <dgm:t>
        <a:bodyPr/>
        <a:lstStyle/>
        <a:p>
          <a:r>
            <a:rPr lang="en-US" altLang="ko-KR" dirty="0" smtClean="0"/>
            <a:t>Ling VR , </a:t>
          </a:r>
          <a:r>
            <a:rPr lang="en-US" altLang="ko-KR" dirty="0" err="1" smtClean="0"/>
            <a:t>Sulon</a:t>
          </a:r>
          <a:r>
            <a:rPr lang="en-US" altLang="ko-KR" dirty="0" smtClean="0"/>
            <a:t> Q</a:t>
          </a:r>
          <a:endParaRPr lang="zh-CN" altLang="en-US" dirty="0"/>
        </a:p>
      </dgm:t>
    </dgm:pt>
    <dgm:pt modelId="{B1282B16-B532-4C9B-9C8D-811B7109EA72}" type="parTrans" cxnId="{34861E71-AF3E-4BFA-B2D6-4FCA006F0A2C}">
      <dgm:prSet/>
      <dgm:spPr/>
      <dgm:t>
        <a:bodyPr/>
        <a:lstStyle/>
        <a:p>
          <a:endParaRPr lang="zh-CN" altLang="en-US"/>
        </a:p>
      </dgm:t>
    </dgm:pt>
    <dgm:pt modelId="{CA271D0C-E383-47A2-919B-B75A4E933539}" type="sibTrans" cxnId="{34861E71-AF3E-4BFA-B2D6-4FCA006F0A2C}">
      <dgm:prSet/>
      <dgm:spPr/>
      <dgm:t>
        <a:bodyPr/>
        <a:lstStyle/>
        <a:p>
          <a:endParaRPr lang="zh-CN" altLang="en-US"/>
        </a:p>
      </dgm:t>
    </dgm:pt>
    <dgm:pt modelId="{E8617B16-FEDB-43C1-85EE-EC5D5B3D966E}">
      <dgm:prSet phldrT="[文本]"/>
      <dgm:spPr/>
      <dgm:t>
        <a:bodyPr/>
        <a:lstStyle/>
        <a:p>
          <a:r>
            <a:rPr lang="en-US" altLang="ko-KR" b="0" dirty="0" smtClean="0"/>
            <a:t>Oculus, </a:t>
          </a:r>
          <a:r>
            <a:rPr lang="en-US" altLang="ko-KR" dirty="0" smtClean="0"/>
            <a:t>HTC</a:t>
          </a:r>
          <a:r>
            <a:rPr lang="en-US" altLang="ko-KR" baseline="0" dirty="0" smtClean="0"/>
            <a:t> Vive</a:t>
          </a:r>
          <a:endParaRPr lang="zh-CN" altLang="en-US" dirty="0"/>
        </a:p>
      </dgm:t>
    </dgm:pt>
    <dgm:pt modelId="{F1058C0B-2A36-44CA-AEBD-B87DE15826C6}" type="sibTrans" cxnId="{50EACAD9-4750-4BEE-BE63-948B3500C040}">
      <dgm:prSet/>
      <dgm:spPr/>
      <dgm:t>
        <a:bodyPr/>
        <a:lstStyle/>
        <a:p>
          <a:endParaRPr lang="zh-CN" altLang="en-US"/>
        </a:p>
      </dgm:t>
    </dgm:pt>
    <dgm:pt modelId="{DC31896D-1EF9-4B8B-8D00-00B8D4786D8B}" type="parTrans" cxnId="{50EACAD9-4750-4BEE-BE63-948B3500C040}">
      <dgm:prSet/>
      <dgm:spPr/>
      <dgm:t>
        <a:bodyPr/>
        <a:lstStyle/>
        <a:p>
          <a:endParaRPr lang="zh-CN" altLang="en-US"/>
        </a:p>
      </dgm:t>
    </dgm:pt>
    <dgm:pt modelId="{5DD92F0A-DC01-4191-B916-DEB633EC26B8}" type="pres">
      <dgm:prSet presAssocID="{25F9E5E4-321C-4D53-9981-A18D9D68D261}" presName="linearFlow" presStyleCnt="0">
        <dgm:presLayoutVars>
          <dgm:dir/>
          <dgm:resizeHandles val="exact"/>
        </dgm:presLayoutVars>
      </dgm:prSet>
      <dgm:spPr/>
      <dgm:t>
        <a:bodyPr/>
        <a:lstStyle/>
        <a:p>
          <a:pPr latinLnBrk="1"/>
          <a:endParaRPr lang="ko-KR" altLang="en-US"/>
        </a:p>
      </dgm:t>
    </dgm:pt>
    <dgm:pt modelId="{4720082E-10B3-4B6E-95AD-BDAF12E8E325}" type="pres">
      <dgm:prSet presAssocID="{CCF708CD-7B7F-47E3-B4DF-4C15FA80CF7B}" presName="composite" presStyleCnt="0"/>
      <dgm:spPr/>
    </dgm:pt>
    <dgm:pt modelId="{513A62BE-9B5B-4BE5-AC52-70C227AEDB38}" type="pres">
      <dgm:prSet presAssocID="{CCF708CD-7B7F-47E3-B4DF-4C15FA80CF7B}" presName="imgShp" presStyleLbl="fgImgPlace1" presStyleIdx="0" presStyleCnt="3" custScaleX="181618" custLinFactNeighborX="-31668" custLinFactNeighborY="-19"/>
      <dgm:spPr>
        <a:blipFill rotWithShape="1">
          <a:blip xmlns:r="http://schemas.openxmlformats.org/officeDocument/2006/relationships" r:embed="rId1"/>
          <a:stretch>
            <a:fillRect/>
          </a:stretch>
        </a:blipFill>
      </dgm:spPr>
    </dgm:pt>
    <dgm:pt modelId="{FD4F57FE-7956-4159-84CD-CBEECB6AAEE0}" type="pres">
      <dgm:prSet presAssocID="{CCF708CD-7B7F-47E3-B4DF-4C15FA80CF7B}" presName="txShp" presStyleLbl="node1" presStyleIdx="0" presStyleCnt="3">
        <dgm:presLayoutVars>
          <dgm:bulletEnabled val="1"/>
        </dgm:presLayoutVars>
      </dgm:prSet>
      <dgm:spPr/>
      <dgm:t>
        <a:bodyPr/>
        <a:lstStyle/>
        <a:p>
          <a:endParaRPr lang="zh-CN" altLang="en-US"/>
        </a:p>
      </dgm:t>
    </dgm:pt>
    <dgm:pt modelId="{ABA7B266-9E1A-4F71-8087-95B0D424B3D1}" type="pres">
      <dgm:prSet presAssocID="{85BE300E-E545-4426-B1BA-A4D11B43C837}" presName="spacing" presStyleCnt="0"/>
      <dgm:spPr/>
    </dgm:pt>
    <dgm:pt modelId="{3A8F13D8-925F-4ECB-BD09-E3245D418060}" type="pres">
      <dgm:prSet presAssocID="{91DC2CF7-42BA-4716-BCDA-C6C702C63EBF}" presName="composite" presStyleCnt="0"/>
      <dgm:spPr/>
    </dgm:pt>
    <dgm:pt modelId="{E87C07C6-A8BA-4DF3-897D-272CE703D20B}" type="pres">
      <dgm:prSet presAssocID="{91DC2CF7-42BA-4716-BCDA-C6C702C63EBF}" presName="imgShp" presStyleLbl="fgImgPlace1" presStyleIdx="1" presStyleCnt="3" custScaleX="181618" custLinFactNeighborX="-26036" custLinFactNeighborY="-336"/>
      <dgm:spPr>
        <a:blipFill rotWithShape="1">
          <a:blip xmlns:r="http://schemas.openxmlformats.org/officeDocument/2006/relationships" r:embed="rId2"/>
          <a:stretch>
            <a:fillRect/>
          </a:stretch>
        </a:blipFill>
      </dgm:spPr>
    </dgm:pt>
    <dgm:pt modelId="{5F83ACD1-7B78-48A7-99EB-71E286818A64}" type="pres">
      <dgm:prSet presAssocID="{91DC2CF7-42BA-4716-BCDA-C6C702C63EBF}" presName="txShp" presStyleLbl="node1" presStyleIdx="1" presStyleCnt="3">
        <dgm:presLayoutVars>
          <dgm:bulletEnabled val="1"/>
        </dgm:presLayoutVars>
      </dgm:prSet>
      <dgm:spPr/>
      <dgm:t>
        <a:bodyPr/>
        <a:lstStyle/>
        <a:p>
          <a:endParaRPr lang="zh-CN" altLang="en-US"/>
        </a:p>
      </dgm:t>
    </dgm:pt>
    <dgm:pt modelId="{8CE0E6A4-A0B8-4830-B2EC-485A78ED091F}" type="pres">
      <dgm:prSet presAssocID="{61EEFB30-D068-452D-B438-41468C7724AA}" presName="spacing" presStyleCnt="0"/>
      <dgm:spPr/>
    </dgm:pt>
    <dgm:pt modelId="{C0EB5AC1-75C0-4E1F-AE58-1EE863E3DFE1}" type="pres">
      <dgm:prSet presAssocID="{E1DEAE19-CE67-411A-89DE-F029D07326DA}" presName="composite" presStyleCnt="0"/>
      <dgm:spPr/>
    </dgm:pt>
    <dgm:pt modelId="{06071848-B490-4076-BE4F-9A0B98AC8099}" type="pres">
      <dgm:prSet presAssocID="{E1DEAE19-CE67-411A-89DE-F029D07326DA}" presName="imgShp" presStyleLbl="fgImgPlace1" presStyleIdx="2" presStyleCnt="3" custScaleX="170354" custLinFactNeighborX="-28852" custLinFactNeighborY="-653"/>
      <dgm:spPr>
        <a:blipFill rotWithShape="1">
          <a:blip xmlns:r="http://schemas.openxmlformats.org/officeDocument/2006/relationships" r:embed="rId3"/>
          <a:stretch>
            <a:fillRect/>
          </a:stretch>
        </a:blipFill>
      </dgm:spPr>
    </dgm:pt>
    <dgm:pt modelId="{4A1A920E-CB0D-4F42-838B-BBEDBD2E162C}" type="pres">
      <dgm:prSet presAssocID="{E1DEAE19-CE67-411A-89DE-F029D07326DA}" presName="txShp" presStyleLbl="node1" presStyleIdx="2" presStyleCnt="3">
        <dgm:presLayoutVars>
          <dgm:bulletEnabled val="1"/>
        </dgm:presLayoutVars>
      </dgm:prSet>
      <dgm:spPr/>
      <dgm:t>
        <a:bodyPr/>
        <a:lstStyle/>
        <a:p>
          <a:endParaRPr lang="zh-CN" altLang="en-US"/>
        </a:p>
      </dgm:t>
    </dgm:pt>
  </dgm:ptLst>
  <dgm:cxnLst>
    <dgm:cxn modelId="{34861E71-AF3E-4BFA-B2D6-4FCA006F0A2C}" srcId="{E1DEAE19-CE67-411A-89DE-F029D07326DA}" destId="{8BDB52BA-D3EE-4F5E-A492-5F073D4BBA80}" srcOrd="0" destOrd="0" parTransId="{B1282B16-B532-4C9B-9C8D-811B7109EA72}" sibTransId="{CA271D0C-E383-47A2-919B-B75A4E933539}"/>
    <dgm:cxn modelId="{B5EB6FE0-6F57-4F76-932C-B9FD9C54B567}" type="presOf" srcId="{8BDB52BA-D3EE-4F5E-A492-5F073D4BBA80}" destId="{4A1A920E-CB0D-4F42-838B-BBEDBD2E162C}" srcOrd="0" destOrd="1" presId="urn:microsoft.com/office/officeart/2005/8/layout/vList3"/>
    <dgm:cxn modelId="{08B441D9-23BE-401A-9F01-CD549ADE49C1}" srcId="{25F9E5E4-321C-4D53-9981-A18D9D68D261}" destId="{E1DEAE19-CE67-411A-89DE-F029D07326DA}" srcOrd="2" destOrd="0" parTransId="{464FE540-0C8E-4684-A85C-0E8E9085D51C}" sibTransId="{AE23C3A9-1760-4CF0-A1A4-22BFA1969D4A}"/>
    <dgm:cxn modelId="{804ED9B4-C857-4D0E-906D-D6C4B5BEAB38}" type="presOf" srcId="{E1DEAE19-CE67-411A-89DE-F029D07326DA}" destId="{4A1A920E-CB0D-4F42-838B-BBEDBD2E162C}" srcOrd="0" destOrd="0" presId="urn:microsoft.com/office/officeart/2005/8/layout/vList3"/>
    <dgm:cxn modelId="{50EACAD9-4750-4BEE-BE63-948B3500C040}" srcId="{CCF708CD-7B7F-47E3-B4DF-4C15FA80CF7B}" destId="{E8617B16-FEDB-43C1-85EE-EC5D5B3D966E}" srcOrd="0" destOrd="0" parTransId="{DC31896D-1EF9-4B8B-8D00-00B8D4786D8B}" sibTransId="{F1058C0B-2A36-44CA-AEBD-B87DE15826C6}"/>
    <dgm:cxn modelId="{1D4010A2-2876-48E1-A095-74FDE6C42625}" type="presOf" srcId="{111D9D3A-27E2-4D63-A335-7752A2F02907}" destId="{5F83ACD1-7B78-48A7-99EB-71E286818A64}" srcOrd="0" destOrd="1" presId="urn:microsoft.com/office/officeart/2005/8/layout/vList3"/>
    <dgm:cxn modelId="{C085DE8E-94F5-469A-9E06-6CFB477603E7}" type="presOf" srcId="{91DC2CF7-42BA-4716-BCDA-C6C702C63EBF}" destId="{5F83ACD1-7B78-48A7-99EB-71E286818A64}" srcOrd="0" destOrd="0" presId="urn:microsoft.com/office/officeart/2005/8/layout/vList3"/>
    <dgm:cxn modelId="{95262ACF-CF37-4111-BCE6-27BD5F6A9D33}" srcId="{25F9E5E4-321C-4D53-9981-A18D9D68D261}" destId="{CCF708CD-7B7F-47E3-B4DF-4C15FA80CF7B}" srcOrd="0" destOrd="0" parTransId="{57E1F49A-1093-42AB-AD6B-E151B280B145}" sibTransId="{85BE300E-E545-4426-B1BA-A4D11B43C837}"/>
    <dgm:cxn modelId="{BF2B6F3D-90B0-4F38-9509-B2A8E17CA717}" srcId="{91DC2CF7-42BA-4716-BCDA-C6C702C63EBF}" destId="{111D9D3A-27E2-4D63-A335-7752A2F02907}" srcOrd="0" destOrd="0" parTransId="{21F5ED79-85E6-4F07-9B4D-241AECEA40A3}" sibTransId="{E06E7596-586A-4A00-A9A6-464ECD03B35D}"/>
    <dgm:cxn modelId="{DFA49629-DC9F-4A5D-910A-4A1593E4D9D7}" type="presOf" srcId="{25F9E5E4-321C-4D53-9981-A18D9D68D261}" destId="{5DD92F0A-DC01-4191-B916-DEB633EC26B8}" srcOrd="0" destOrd="0" presId="urn:microsoft.com/office/officeart/2005/8/layout/vList3"/>
    <dgm:cxn modelId="{7C65B0C7-8876-4E5B-8749-C37748E497E3}" srcId="{25F9E5E4-321C-4D53-9981-A18D9D68D261}" destId="{91DC2CF7-42BA-4716-BCDA-C6C702C63EBF}" srcOrd="1" destOrd="0" parTransId="{82228CC7-BC7F-4228-9C51-9F907080FC0A}" sibTransId="{61EEFB30-D068-452D-B438-41468C7724AA}"/>
    <dgm:cxn modelId="{7E7D2461-41BE-4BB6-90F0-1D396F7F9B4F}" type="presOf" srcId="{CCF708CD-7B7F-47E3-B4DF-4C15FA80CF7B}" destId="{FD4F57FE-7956-4159-84CD-CBEECB6AAEE0}" srcOrd="0" destOrd="0" presId="urn:microsoft.com/office/officeart/2005/8/layout/vList3"/>
    <dgm:cxn modelId="{4F5FBB39-CE23-4D60-8223-F6D74802F4C2}" type="presOf" srcId="{E8617B16-FEDB-43C1-85EE-EC5D5B3D966E}" destId="{FD4F57FE-7956-4159-84CD-CBEECB6AAEE0}" srcOrd="0" destOrd="1" presId="urn:microsoft.com/office/officeart/2005/8/layout/vList3"/>
    <dgm:cxn modelId="{E475A8EC-93C8-4D32-8910-38018E8F6D65}" type="presParOf" srcId="{5DD92F0A-DC01-4191-B916-DEB633EC26B8}" destId="{4720082E-10B3-4B6E-95AD-BDAF12E8E325}" srcOrd="0" destOrd="0" presId="urn:microsoft.com/office/officeart/2005/8/layout/vList3"/>
    <dgm:cxn modelId="{F935A399-2B10-478A-9493-71EFE0BEE23F}" type="presParOf" srcId="{4720082E-10B3-4B6E-95AD-BDAF12E8E325}" destId="{513A62BE-9B5B-4BE5-AC52-70C227AEDB38}" srcOrd="0" destOrd="0" presId="urn:microsoft.com/office/officeart/2005/8/layout/vList3"/>
    <dgm:cxn modelId="{E133AC98-5F90-4020-B3C1-3FA1CD40E2A6}" type="presParOf" srcId="{4720082E-10B3-4B6E-95AD-BDAF12E8E325}" destId="{FD4F57FE-7956-4159-84CD-CBEECB6AAEE0}" srcOrd="1" destOrd="0" presId="urn:microsoft.com/office/officeart/2005/8/layout/vList3"/>
    <dgm:cxn modelId="{39EA1FA3-06F1-48D3-8220-3785CB590C71}" type="presParOf" srcId="{5DD92F0A-DC01-4191-B916-DEB633EC26B8}" destId="{ABA7B266-9E1A-4F71-8087-95B0D424B3D1}" srcOrd="1" destOrd="0" presId="urn:microsoft.com/office/officeart/2005/8/layout/vList3"/>
    <dgm:cxn modelId="{E920CD7D-47A5-49CB-B136-93C2C93D39C2}" type="presParOf" srcId="{5DD92F0A-DC01-4191-B916-DEB633EC26B8}" destId="{3A8F13D8-925F-4ECB-BD09-E3245D418060}" srcOrd="2" destOrd="0" presId="urn:microsoft.com/office/officeart/2005/8/layout/vList3"/>
    <dgm:cxn modelId="{8F6C3AAB-4A86-4183-B213-EB7172E425EB}" type="presParOf" srcId="{3A8F13D8-925F-4ECB-BD09-E3245D418060}" destId="{E87C07C6-A8BA-4DF3-897D-272CE703D20B}" srcOrd="0" destOrd="0" presId="urn:microsoft.com/office/officeart/2005/8/layout/vList3"/>
    <dgm:cxn modelId="{A0567744-5F1D-4646-9638-6C63D54D0D21}" type="presParOf" srcId="{3A8F13D8-925F-4ECB-BD09-E3245D418060}" destId="{5F83ACD1-7B78-48A7-99EB-71E286818A64}" srcOrd="1" destOrd="0" presId="urn:microsoft.com/office/officeart/2005/8/layout/vList3"/>
    <dgm:cxn modelId="{208F5127-E7A9-44FD-98EE-FBC5D5365714}" type="presParOf" srcId="{5DD92F0A-DC01-4191-B916-DEB633EC26B8}" destId="{8CE0E6A4-A0B8-4830-B2EC-485A78ED091F}" srcOrd="3" destOrd="0" presId="urn:microsoft.com/office/officeart/2005/8/layout/vList3"/>
    <dgm:cxn modelId="{44A18E4C-E8E6-44AB-8AC1-CABB02982FE7}" type="presParOf" srcId="{5DD92F0A-DC01-4191-B916-DEB633EC26B8}" destId="{C0EB5AC1-75C0-4E1F-AE58-1EE863E3DFE1}" srcOrd="4" destOrd="0" presId="urn:microsoft.com/office/officeart/2005/8/layout/vList3"/>
    <dgm:cxn modelId="{FD0694D7-1AAE-4E64-A9A5-56CBC6CFE38E}" type="presParOf" srcId="{C0EB5AC1-75C0-4E1F-AE58-1EE863E3DFE1}" destId="{06071848-B490-4076-BE4F-9A0B98AC8099}" srcOrd="0" destOrd="0" presId="urn:microsoft.com/office/officeart/2005/8/layout/vList3"/>
    <dgm:cxn modelId="{5F60B7FC-5D5E-4B7D-BC04-F7A093DFCE3D}" type="presParOf" srcId="{C0EB5AC1-75C0-4E1F-AE58-1EE863E3DFE1}" destId="{4A1A920E-CB0D-4F42-838B-BBEDBD2E162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622A33-4F8E-4E18-BED3-CDB23E9F1F74}" type="doc">
      <dgm:prSet loTypeId="urn:microsoft.com/office/officeart/2005/8/layout/radial6" loCatId="relationship" qsTypeId="urn:microsoft.com/office/officeart/2005/8/quickstyle/simple1" qsCatId="simple" csTypeId="urn:microsoft.com/office/officeart/2005/8/colors/accent0_1" csCatId="mainScheme" phldr="1"/>
      <dgm:spPr/>
      <dgm:t>
        <a:bodyPr/>
        <a:lstStyle/>
        <a:p>
          <a:pPr latinLnBrk="1"/>
          <a:endParaRPr lang="ko-KR" altLang="en-US"/>
        </a:p>
      </dgm:t>
    </dgm:pt>
    <dgm:pt modelId="{4C90306A-66F9-4E70-8A80-D781C45E9FA7}">
      <dgm:prSet phldrT="[텍스트]" custT="1"/>
      <dgm:spPr/>
      <dgm:t>
        <a:bodyPr/>
        <a:lstStyle/>
        <a:p>
          <a:pPr latinLnBrk="1"/>
          <a:r>
            <a:rPr lang="en-US" altLang="ko-KR" sz="2000" dirty="0" smtClean="0"/>
            <a:t>Display device</a:t>
          </a:r>
          <a:endParaRPr lang="ko-KR" altLang="en-US" sz="2000" dirty="0"/>
        </a:p>
      </dgm:t>
    </dgm:pt>
    <dgm:pt modelId="{A6A1C00D-84BB-4B2C-8750-8C1E47E84552}" type="parTrans" cxnId="{B4B848D4-5DB7-4F87-B0CE-584DE5BE0518}">
      <dgm:prSet/>
      <dgm:spPr/>
      <dgm:t>
        <a:bodyPr/>
        <a:lstStyle/>
        <a:p>
          <a:pPr latinLnBrk="1"/>
          <a:endParaRPr lang="ko-KR" altLang="en-US"/>
        </a:p>
      </dgm:t>
    </dgm:pt>
    <dgm:pt modelId="{4D555E6D-3FB7-407D-A158-431F597D369B}" type="sibTrans" cxnId="{B4B848D4-5DB7-4F87-B0CE-584DE5BE0518}">
      <dgm:prSet/>
      <dgm:spPr/>
      <dgm:t>
        <a:bodyPr/>
        <a:lstStyle/>
        <a:p>
          <a:pPr latinLnBrk="1"/>
          <a:endParaRPr lang="ko-KR" altLang="en-US"/>
        </a:p>
      </dgm:t>
    </dgm:pt>
    <dgm:pt modelId="{18C609D4-4CF2-424D-A714-5F79AF643A70}">
      <dgm:prSet phldrT="[텍스트]" custT="1"/>
      <dgm:spPr/>
      <dgm:t>
        <a:bodyPr/>
        <a:lstStyle/>
        <a:p>
          <a:pPr latinLnBrk="1"/>
          <a:r>
            <a:rPr lang="en-US" altLang="ko-KR" sz="2000" dirty="0" smtClean="0"/>
            <a:t>Interaction device</a:t>
          </a:r>
          <a:endParaRPr lang="ko-KR" altLang="en-US" sz="2000" dirty="0"/>
        </a:p>
      </dgm:t>
    </dgm:pt>
    <dgm:pt modelId="{C30D33FA-BFCD-4EB2-BF82-3D94FD86595A}" type="parTrans" cxnId="{39AA3CA0-DFC2-410D-8CD1-EBBEFD3847F0}">
      <dgm:prSet/>
      <dgm:spPr/>
      <dgm:t>
        <a:bodyPr/>
        <a:lstStyle/>
        <a:p>
          <a:pPr latinLnBrk="1"/>
          <a:endParaRPr lang="ko-KR" altLang="en-US"/>
        </a:p>
      </dgm:t>
    </dgm:pt>
    <dgm:pt modelId="{E00BBFF2-8650-4B54-9B8D-1933A87EB553}" type="sibTrans" cxnId="{39AA3CA0-DFC2-410D-8CD1-EBBEFD3847F0}">
      <dgm:prSet/>
      <dgm:spPr/>
      <dgm:t>
        <a:bodyPr/>
        <a:lstStyle/>
        <a:p>
          <a:pPr latinLnBrk="1"/>
          <a:endParaRPr lang="ko-KR" altLang="en-US"/>
        </a:p>
      </dgm:t>
    </dgm:pt>
    <dgm:pt modelId="{B8F051F5-EAAD-4622-A136-8C820FBD76FE}">
      <dgm:prSet phldrT="[텍스트]"/>
      <dgm:spPr/>
      <dgm:t>
        <a:bodyPr/>
        <a:lstStyle/>
        <a:p>
          <a:pPr latinLnBrk="1"/>
          <a:r>
            <a:rPr lang="en-US" altLang="ko-KR" dirty="0" smtClean="0"/>
            <a:t>Tracking device</a:t>
          </a:r>
          <a:endParaRPr lang="ko-KR" altLang="en-US" dirty="0"/>
        </a:p>
      </dgm:t>
    </dgm:pt>
    <dgm:pt modelId="{8453AAA3-30BD-4D19-B616-6793726C5309}" type="parTrans" cxnId="{B058292B-8A03-4AF6-BD80-7592AE118EEA}">
      <dgm:prSet/>
      <dgm:spPr/>
      <dgm:t>
        <a:bodyPr/>
        <a:lstStyle/>
        <a:p>
          <a:pPr latinLnBrk="1"/>
          <a:endParaRPr lang="ko-KR" altLang="en-US"/>
        </a:p>
      </dgm:t>
    </dgm:pt>
    <dgm:pt modelId="{4F87B209-B382-44BE-9A50-52192F108F4A}" type="sibTrans" cxnId="{B058292B-8A03-4AF6-BD80-7592AE118EEA}">
      <dgm:prSet/>
      <dgm:spPr/>
      <dgm:t>
        <a:bodyPr/>
        <a:lstStyle/>
        <a:p>
          <a:pPr latinLnBrk="1"/>
          <a:endParaRPr lang="ko-KR" altLang="en-US"/>
        </a:p>
      </dgm:t>
    </dgm:pt>
    <dgm:pt modelId="{196F6C62-BBD7-4089-9FB0-26070427C473}">
      <dgm:prSet phldrT="[텍스트]" custT="1"/>
      <dgm:spPr/>
      <dgm:t>
        <a:bodyPr/>
        <a:lstStyle/>
        <a:p>
          <a:pPr latinLnBrk="1"/>
          <a:r>
            <a:rPr lang="en-US" sz="2000" b="0" i="0" dirty="0" smtClean="0"/>
            <a:t>Sensing </a:t>
          </a:r>
        </a:p>
        <a:p>
          <a:pPr latinLnBrk="1"/>
          <a:r>
            <a:rPr lang="en-US" sz="2000" b="0" i="0" dirty="0" smtClean="0"/>
            <a:t>device</a:t>
          </a:r>
          <a:endParaRPr lang="ko-KR" altLang="en-US" sz="2000" dirty="0"/>
        </a:p>
      </dgm:t>
    </dgm:pt>
    <dgm:pt modelId="{1FF90AF8-AA97-48A6-8BE3-AD8EC35E80A5}" type="parTrans" cxnId="{418BEC3D-1F0D-4235-84BB-7D0E8ACED05F}">
      <dgm:prSet/>
      <dgm:spPr/>
      <dgm:t>
        <a:bodyPr/>
        <a:lstStyle/>
        <a:p>
          <a:pPr latinLnBrk="1"/>
          <a:endParaRPr lang="ko-KR" altLang="en-US"/>
        </a:p>
      </dgm:t>
    </dgm:pt>
    <dgm:pt modelId="{2D2FB100-0AEB-4D88-BE6B-F7BFA4ED9CE1}" type="sibTrans" cxnId="{418BEC3D-1F0D-4235-84BB-7D0E8ACED05F}">
      <dgm:prSet/>
      <dgm:spPr/>
      <dgm:t>
        <a:bodyPr/>
        <a:lstStyle/>
        <a:p>
          <a:pPr latinLnBrk="1"/>
          <a:endParaRPr lang="ko-KR" altLang="en-US"/>
        </a:p>
      </dgm:t>
    </dgm:pt>
    <dgm:pt modelId="{1716F052-B7F3-497F-BFE8-F3E8B95662E6}">
      <dgm:prSet phldrT="[텍스트]" custT="1"/>
      <dgm:spPr>
        <a:blipFill rotWithShape="0">
          <a:blip xmlns:r="http://schemas.openxmlformats.org/officeDocument/2006/relationships" r:embed="rId1"/>
          <a:stretch>
            <a:fillRect/>
          </a:stretch>
        </a:blipFill>
        <a:ln>
          <a:noFill/>
        </a:ln>
      </dgm:spPr>
      <dgm:t>
        <a:bodyPr/>
        <a:lstStyle/>
        <a:p>
          <a:pPr latinLnBrk="1"/>
          <a:endParaRPr lang="en-US" altLang="ko-KR" sz="2000" dirty="0" smtClean="0"/>
        </a:p>
        <a:p>
          <a:pPr latinLnBrk="1"/>
          <a:endParaRPr lang="en-US" altLang="ko-KR" sz="2000" dirty="0" smtClean="0"/>
        </a:p>
        <a:p>
          <a:pPr latinLnBrk="1"/>
          <a:endParaRPr lang="en-US" altLang="ko-KR" sz="2000" dirty="0" smtClean="0"/>
        </a:p>
        <a:p>
          <a:pPr latinLnBrk="1"/>
          <a:r>
            <a:rPr lang="en-US" altLang="ko-KR" sz="2000" dirty="0" smtClean="0"/>
            <a:t>VR System</a:t>
          </a:r>
          <a:endParaRPr lang="ko-KR" altLang="en-US" sz="2000" dirty="0"/>
        </a:p>
      </dgm:t>
    </dgm:pt>
    <dgm:pt modelId="{976D450A-4EB8-43CB-9278-D9CD5C91BEFC}" type="sibTrans" cxnId="{E1DF158E-7BB3-46D9-825E-CED59B890494}">
      <dgm:prSet/>
      <dgm:spPr/>
      <dgm:t>
        <a:bodyPr/>
        <a:lstStyle/>
        <a:p>
          <a:pPr latinLnBrk="1"/>
          <a:endParaRPr lang="ko-KR" altLang="en-US"/>
        </a:p>
      </dgm:t>
    </dgm:pt>
    <dgm:pt modelId="{3A8E8678-79F4-4C3B-B303-11114607EB87}" type="parTrans" cxnId="{E1DF158E-7BB3-46D9-825E-CED59B890494}">
      <dgm:prSet/>
      <dgm:spPr/>
      <dgm:t>
        <a:bodyPr/>
        <a:lstStyle/>
        <a:p>
          <a:pPr latinLnBrk="1"/>
          <a:endParaRPr lang="ko-KR" altLang="en-US"/>
        </a:p>
      </dgm:t>
    </dgm:pt>
    <dgm:pt modelId="{7C038AEB-6B77-42F7-AC98-7FF4978FDBFE}" type="pres">
      <dgm:prSet presAssocID="{D9622A33-4F8E-4E18-BED3-CDB23E9F1F74}" presName="Name0" presStyleCnt="0">
        <dgm:presLayoutVars>
          <dgm:chMax val="1"/>
          <dgm:dir/>
          <dgm:animLvl val="ctr"/>
          <dgm:resizeHandles val="exact"/>
        </dgm:presLayoutVars>
      </dgm:prSet>
      <dgm:spPr/>
    </dgm:pt>
    <dgm:pt modelId="{5E92DBF2-31B2-486F-9985-72303E2D50FF}" type="pres">
      <dgm:prSet presAssocID="{1716F052-B7F3-497F-BFE8-F3E8B95662E6}" presName="centerShape" presStyleLbl="node0" presStyleIdx="0" presStyleCnt="1" custLinFactNeighborX="3092" custLinFactNeighborY="19"/>
      <dgm:spPr/>
      <dgm:t>
        <a:bodyPr/>
        <a:lstStyle/>
        <a:p>
          <a:pPr latinLnBrk="1"/>
          <a:endParaRPr lang="ko-KR" altLang="en-US"/>
        </a:p>
      </dgm:t>
    </dgm:pt>
    <dgm:pt modelId="{D224C899-85E5-4D98-9D23-927F894F840B}" type="pres">
      <dgm:prSet presAssocID="{4C90306A-66F9-4E70-8A80-D781C45E9FA7}" presName="node" presStyleLbl="node1" presStyleIdx="0" presStyleCnt="4" custScaleX="132000">
        <dgm:presLayoutVars>
          <dgm:bulletEnabled val="1"/>
        </dgm:presLayoutVars>
      </dgm:prSet>
      <dgm:spPr/>
      <dgm:t>
        <a:bodyPr/>
        <a:lstStyle/>
        <a:p>
          <a:pPr latinLnBrk="1"/>
          <a:endParaRPr lang="ko-KR" altLang="en-US"/>
        </a:p>
      </dgm:t>
    </dgm:pt>
    <dgm:pt modelId="{70833BF9-F337-493E-B255-BCB2FE88D9EE}" type="pres">
      <dgm:prSet presAssocID="{4C90306A-66F9-4E70-8A80-D781C45E9FA7}" presName="dummy" presStyleCnt="0"/>
      <dgm:spPr/>
    </dgm:pt>
    <dgm:pt modelId="{F00EFBDB-E8C2-420D-8C70-1DC56CC1CF56}" type="pres">
      <dgm:prSet presAssocID="{4D555E6D-3FB7-407D-A158-431F597D369B}" presName="sibTrans" presStyleLbl="sibTrans2D1" presStyleIdx="0" presStyleCnt="4"/>
      <dgm:spPr/>
    </dgm:pt>
    <dgm:pt modelId="{6F19C557-BC9D-4EB4-894C-8752649BFC26}" type="pres">
      <dgm:prSet presAssocID="{18C609D4-4CF2-424D-A714-5F79AF643A70}" presName="node" presStyleLbl="node1" presStyleIdx="1" presStyleCnt="4" custScaleX="156328">
        <dgm:presLayoutVars>
          <dgm:bulletEnabled val="1"/>
        </dgm:presLayoutVars>
      </dgm:prSet>
      <dgm:spPr/>
      <dgm:t>
        <a:bodyPr/>
        <a:lstStyle/>
        <a:p>
          <a:pPr latinLnBrk="1"/>
          <a:endParaRPr lang="ko-KR" altLang="en-US"/>
        </a:p>
      </dgm:t>
    </dgm:pt>
    <dgm:pt modelId="{201D3602-115E-433A-99AC-54D41D6DCB42}" type="pres">
      <dgm:prSet presAssocID="{18C609D4-4CF2-424D-A714-5F79AF643A70}" presName="dummy" presStyleCnt="0"/>
      <dgm:spPr/>
    </dgm:pt>
    <dgm:pt modelId="{80AEF842-DB07-4CFD-8024-E05A28A3475B}" type="pres">
      <dgm:prSet presAssocID="{E00BBFF2-8650-4B54-9B8D-1933A87EB553}" presName="sibTrans" presStyleLbl="sibTrans2D1" presStyleIdx="1" presStyleCnt="4"/>
      <dgm:spPr/>
    </dgm:pt>
    <dgm:pt modelId="{119D6557-EE36-4699-877A-B8250490414A}" type="pres">
      <dgm:prSet presAssocID="{B8F051F5-EAAD-4622-A136-8C820FBD76FE}" presName="node" presStyleLbl="node1" presStyleIdx="2" presStyleCnt="4" custScaleX="132000">
        <dgm:presLayoutVars>
          <dgm:bulletEnabled val="1"/>
        </dgm:presLayoutVars>
      </dgm:prSet>
      <dgm:spPr/>
    </dgm:pt>
    <dgm:pt modelId="{5279D9EB-4ECF-47B2-9040-378D09B7DC7E}" type="pres">
      <dgm:prSet presAssocID="{B8F051F5-EAAD-4622-A136-8C820FBD76FE}" presName="dummy" presStyleCnt="0"/>
      <dgm:spPr/>
    </dgm:pt>
    <dgm:pt modelId="{4B76F73A-8C63-4C27-8358-C31737A8A864}" type="pres">
      <dgm:prSet presAssocID="{4F87B209-B382-44BE-9A50-52192F108F4A}" presName="sibTrans" presStyleLbl="sibTrans2D1" presStyleIdx="2" presStyleCnt="4"/>
      <dgm:spPr/>
    </dgm:pt>
    <dgm:pt modelId="{63CF3C8F-5246-4F4F-B0E3-360AB3A4E67D}" type="pres">
      <dgm:prSet presAssocID="{196F6C62-BBD7-4089-9FB0-26070427C473}" presName="node" presStyleLbl="node1" presStyleIdx="3" presStyleCnt="4" custScaleX="160864">
        <dgm:presLayoutVars>
          <dgm:bulletEnabled val="1"/>
        </dgm:presLayoutVars>
      </dgm:prSet>
      <dgm:spPr/>
      <dgm:t>
        <a:bodyPr/>
        <a:lstStyle/>
        <a:p>
          <a:pPr latinLnBrk="1"/>
          <a:endParaRPr lang="ko-KR" altLang="en-US"/>
        </a:p>
      </dgm:t>
    </dgm:pt>
    <dgm:pt modelId="{F24D7D5F-9DBF-4219-8EBD-E41758A5858F}" type="pres">
      <dgm:prSet presAssocID="{196F6C62-BBD7-4089-9FB0-26070427C473}" presName="dummy" presStyleCnt="0"/>
      <dgm:spPr/>
    </dgm:pt>
    <dgm:pt modelId="{EFA32799-375A-4961-BA86-F576E1B389BF}" type="pres">
      <dgm:prSet presAssocID="{2D2FB100-0AEB-4D88-BE6B-F7BFA4ED9CE1}" presName="sibTrans" presStyleLbl="sibTrans2D1" presStyleIdx="3" presStyleCnt="4"/>
      <dgm:spPr/>
    </dgm:pt>
  </dgm:ptLst>
  <dgm:cxnLst>
    <dgm:cxn modelId="{A4D131FA-95E0-4B5E-9603-5A867F7BDAAF}" type="presOf" srcId="{B8F051F5-EAAD-4622-A136-8C820FBD76FE}" destId="{119D6557-EE36-4699-877A-B8250490414A}" srcOrd="0" destOrd="0" presId="urn:microsoft.com/office/officeart/2005/8/layout/radial6"/>
    <dgm:cxn modelId="{E1DF158E-7BB3-46D9-825E-CED59B890494}" srcId="{D9622A33-4F8E-4E18-BED3-CDB23E9F1F74}" destId="{1716F052-B7F3-497F-BFE8-F3E8B95662E6}" srcOrd="0" destOrd="0" parTransId="{3A8E8678-79F4-4C3B-B303-11114607EB87}" sibTransId="{976D450A-4EB8-43CB-9278-D9CD5C91BEFC}"/>
    <dgm:cxn modelId="{B4B848D4-5DB7-4F87-B0CE-584DE5BE0518}" srcId="{1716F052-B7F3-497F-BFE8-F3E8B95662E6}" destId="{4C90306A-66F9-4E70-8A80-D781C45E9FA7}" srcOrd="0" destOrd="0" parTransId="{A6A1C00D-84BB-4B2C-8750-8C1E47E84552}" sibTransId="{4D555E6D-3FB7-407D-A158-431F597D369B}"/>
    <dgm:cxn modelId="{CA3F2A4E-B362-49D0-8A35-26D1827FC2DB}" type="presOf" srcId="{18C609D4-4CF2-424D-A714-5F79AF643A70}" destId="{6F19C557-BC9D-4EB4-894C-8752649BFC26}" srcOrd="0" destOrd="0" presId="urn:microsoft.com/office/officeart/2005/8/layout/radial6"/>
    <dgm:cxn modelId="{C4EBF165-3184-4489-9412-0489CD05FCCE}" type="presOf" srcId="{D9622A33-4F8E-4E18-BED3-CDB23E9F1F74}" destId="{7C038AEB-6B77-42F7-AC98-7FF4978FDBFE}" srcOrd="0" destOrd="0" presId="urn:microsoft.com/office/officeart/2005/8/layout/radial6"/>
    <dgm:cxn modelId="{6BAA6DCC-C870-4160-B1A4-50686EB410A2}" type="presOf" srcId="{2D2FB100-0AEB-4D88-BE6B-F7BFA4ED9CE1}" destId="{EFA32799-375A-4961-BA86-F576E1B389BF}" srcOrd="0" destOrd="0" presId="urn:microsoft.com/office/officeart/2005/8/layout/radial6"/>
    <dgm:cxn modelId="{418BEC3D-1F0D-4235-84BB-7D0E8ACED05F}" srcId="{1716F052-B7F3-497F-BFE8-F3E8B95662E6}" destId="{196F6C62-BBD7-4089-9FB0-26070427C473}" srcOrd="3" destOrd="0" parTransId="{1FF90AF8-AA97-48A6-8BE3-AD8EC35E80A5}" sibTransId="{2D2FB100-0AEB-4D88-BE6B-F7BFA4ED9CE1}"/>
    <dgm:cxn modelId="{B058292B-8A03-4AF6-BD80-7592AE118EEA}" srcId="{1716F052-B7F3-497F-BFE8-F3E8B95662E6}" destId="{B8F051F5-EAAD-4622-A136-8C820FBD76FE}" srcOrd="2" destOrd="0" parTransId="{8453AAA3-30BD-4D19-B616-6793726C5309}" sibTransId="{4F87B209-B382-44BE-9A50-52192F108F4A}"/>
    <dgm:cxn modelId="{536D8F62-87EF-415B-9EC2-586C713980F3}" type="presOf" srcId="{4F87B209-B382-44BE-9A50-52192F108F4A}" destId="{4B76F73A-8C63-4C27-8358-C31737A8A864}" srcOrd="0" destOrd="0" presId="urn:microsoft.com/office/officeart/2005/8/layout/radial6"/>
    <dgm:cxn modelId="{39AA3CA0-DFC2-410D-8CD1-EBBEFD3847F0}" srcId="{1716F052-B7F3-497F-BFE8-F3E8B95662E6}" destId="{18C609D4-4CF2-424D-A714-5F79AF643A70}" srcOrd="1" destOrd="0" parTransId="{C30D33FA-BFCD-4EB2-BF82-3D94FD86595A}" sibTransId="{E00BBFF2-8650-4B54-9B8D-1933A87EB553}"/>
    <dgm:cxn modelId="{5DF50336-12B1-4504-A298-5CB24731065F}" type="presOf" srcId="{4C90306A-66F9-4E70-8A80-D781C45E9FA7}" destId="{D224C899-85E5-4D98-9D23-927F894F840B}" srcOrd="0" destOrd="0" presId="urn:microsoft.com/office/officeart/2005/8/layout/radial6"/>
    <dgm:cxn modelId="{D99CA32B-F6D1-4352-976D-8DCD9449DE8B}" type="presOf" srcId="{E00BBFF2-8650-4B54-9B8D-1933A87EB553}" destId="{80AEF842-DB07-4CFD-8024-E05A28A3475B}" srcOrd="0" destOrd="0" presId="urn:microsoft.com/office/officeart/2005/8/layout/radial6"/>
    <dgm:cxn modelId="{D0D6BA44-DB13-4AE7-8E2A-C9F17908A173}" type="presOf" srcId="{196F6C62-BBD7-4089-9FB0-26070427C473}" destId="{63CF3C8F-5246-4F4F-B0E3-360AB3A4E67D}" srcOrd="0" destOrd="0" presId="urn:microsoft.com/office/officeart/2005/8/layout/radial6"/>
    <dgm:cxn modelId="{8FD50E22-C34A-4AB2-9ACA-5E7380AED055}" type="presOf" srcId="{1716F052-B7F3-497F-BFE8-F3E8B95662E6}" destId="{5E92DBF2-31B2-486F-9985-72303E2D50FF}" srcOrd="0" destOrd="0" presId="urn:microsoft.com/office/officeart/2005/8/layout/radial6"/>
    <dgm:cxn modelId="{F9482FCB-10AB-4EDD-B617-1A70CCFF89D6}" type="presOf" srcId="{4D555E6D-3FB7-407D-A158-431F597D369B}" destId="{F00EFBDB-E8C2-420D-8C70-1DC56CC1CF56}" srcOrd="0" destOrd="0" presId="urn:microsoft.com/office/officeart/2005/8/layout/radial6"/>
    <dgm:cxn modelId="{49C01026-A27F-4687-B564-450FFDB63D8C}" type="presParOf" srcId="{7C038AEB-6B77-42F7-AC98-7FF4978FDBFE}" destId="{5E92DBF2-31B2-486F-9985-72303E2D50FF}" srcOrd="0" destOrd="0" presId="urn:microsoft.com/office/officeart/2005/8/layout/radial6"/>
    <dgm:cxn modelId="{1F0248FD-646A-454E-93E3-0C311E28D2BC}" type="presParOf" srcId="{7C038AEB-6B77-42F7-AC98-7FF4978FDBFE}" destId="{D224C899-85E5-4D98-9D23-927F894F840B}" srcOrd="1" destOrd="0" presId="urn:microsoft.com/office/officeart/2005/8/layout/radial6"/>
    <dgm:cxn modelId="{621583C8-DB31-4F2D-A95B-DA122DE56D88}" type="presParOf" srcId="{7C038AEB-6B77-42F7-AC98-7FF4978FDBFE}" destId="{70833BF9-F337-493E-B255-BCB2FE88D9EE}" srcOrd="2" destOrd="0" presId="urn:microsoft.com/office/officeart/2005/8/layout/radial6"/>
    <dgm:cxn modelId="{387020B5-FC10-4995-9FCD-21F4CBB8BD7E}" type="presParOf" srcId="{7C038AEB-6B77-42F7-AC98-7FF4978FDBFE}" destId="{F00EFBDB-E8C2-420D-8C70-1DC56CC1CF56}" srcOrd="3" destOrd="0" presId="urn:microsoft.com/office/officeart/2005/8/layout/radial6"/>
    <dgm:cxn modelId="{F4859A6E-FCB7-43EB-B5DB-3D78B43EBF71}" type="presParOf" srcId="{7C038AEB-6B77-42F7-AC98-7FF4978FDBFE}" destId="{6F19C557-BC9D-4EB4-894C-8752649BFC26}" srcOrd="4" destOrd="0" presId="urn:microsoft.com/office/officeart/2005/8/layout/radial6"/>
    <dgm:cxn modelId="{47958470-2690-4CAF-A69D-F710DC0858D1}" type="presParOf" srcId="{7C038AEB-6B77-42F7-AC98-7FF4978FDBFE}" destId="{201D3602-115E-433A-99AC-54D41D6DCB42}" srcOrd="5" destOrd="0" presId="urn:microsoft.com/office/officeart/2005/8/layout/radial6"/>
    <dgm:cxn modelId="{75F1CB9B-12F6-47DA-AC24-B86675F4C083}" type="presParOf" srcId="{7C038AEB-6B77-42F7-AC98-7FF4978FDBFE}" destId="{80AEF842-DB07-4CFD-8024-E05A28A3475B}" srcOrd="6" destOrd="0" presId="urn:microsoft.com/office/officeart/2005/8/layout/radial6"/>
    <dgm:cxn modelId="{71DFFCF1-03FB-4735-BEC2-1FDF0BB5054C}" type="presParOf" srcId="{7C038AEB-6B77-42F7-AC98-7FF4978FDBFE}" destId="{119D6557-EE36-4699-877A-B8250490414A}" srcOrd="7" destOrd="0" presId="urn:microsoft.com/office/officeart/2005/8/layout/radial6"/>
    <dgm:cxn modelId="{F006DBC1-6022-4F8C-B979-1A49BB3E4D5A}" type="presParOf" srcId="{7C038AEB-6B77-42F7-AC98-7FF4978FDBFE}" destId="{5279D9EB-4ECF-47B2-9040-378D09B7DC7E}" srcOrd="8" destOrd="0" presId="urn:microsoft.com/office/officeart/2005/8/layout/radial6"/>
    <dgm:cxn modelId="{EEC0C683-35FD-4ABF-A6AC-985AE1FE4ACC}" type="presParOf" srcId="{7C038AEB-6B77-42F7-AC98-7FF4978FDBFE}" destId="{4B76F73A-8C63-4C27-8358-C31737A8A864}" srcOrd="9" destOrd="0" presId="urn:microsoft.com/office/officeart/2005/8/layout/radial6"/>
    <dgm:cxn modelId="{47C282C5-83C6-4D9D-94B4-580F9E3D6188}" type="presParOf" srcId="{7C038AEB-6B77-42F7-AC98-7FF4978FDBFE}" destId="{63CF3C8F-5246-4F4F-B0E3-360AB3A4E67D}" srcOrd="10" destOrd="0" presId="urn:microsoft.com/office/officeart/2005/8/layout/radial6"/>
    <dgm:cxn modelId="{A618D709-600B-4016-9ABD-8FD1A99E46AC}" type="presParOf" srcId="{7C038AEB-6B77-42F7-AC98-7FF4978FDBFE}" destId="{F24D7D5F-9DBF-4219-8EBD-E41758A5858F}" srcOrd="11" destOrd="0" presId="urn:microsoft.com/office/officeart/2005/8/layout/radial6"/>
    <dgm:cxn modelId="{C93A5445-50C2-45DC-9D3F-6CBCCFBAD8D2}" type="presParOf" srcId="{7C038AEB-6B77-42F7-AC98-7FF4978FDBFE}" destId="{EFA32799-375A-4961-BA86-F576E1B389BF}"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F57FE-7956-4159-84CD-CBEECB6AAEE0}">
      <dsp:nvSpPr>
        <dsp:cNvPr id="0" name=""/>
        <dsp:cNvSpPr/>
      </dsp:nvSpPr>
      <dsp:spPr>
        <a:xfrm rot="10800000">
          <a:off x="2070021" y="237"/>
          <a:ext cx="5913499" cy="1278576"/>
        </a:xfrm>
        <a:prstGeom prst="homePlate">
          <a:avLst/>
        </a:prstGeom>
        <a:gradFill rotWithShape="0">
          <a:gsLst>
            <a:gs pos="0">
              <a:schemeClr val="accent2">
                <a:hueOff val="0"/>
                <a:satOff val="0"/>
                <a:lumOff val="0"/>
                <a:alphaOff val="0"/>
                <a:shade val="63000"/>
              </a:schemeClr>
            </a:gs>
            <a:gs pos="30000">
              <a:schemeClr val="accent2">
                <a:hueOff val="0"/>
                <a:satOff val="0"/>
                <a:lumOff val="0"/>
                <a:alphaOff val="0"/>
                <a:shade val="90000"/>
                <a:satMod val="110000"/>
              </a:schemeClr>
            </a:gs>
            <a:gs pos="45000">
              <a:schemeClr val="accent2">
                <a:hueOff val="0"/>
                <a:satOff val="0"/>
                <a:lumOff val="0"/>
                <a:alphaOff val="0"/>
                <a:shade val="100000"/>
                <a:satMod val="118000"/>
              </a:schemeClr>
            </a:gs>
            <a:gs pos="55000">
              <a:schemeClr val="accent2">
                <a:hueOff val="0"/>
                <a:satOff val="0"/>
                <a:lumOff val="0"/>
                <a:alphaOff val="0"/>
                <a:shade val="100000"/>
                <a:satMod val="118000"/>
              </a:schemeClr>
            </a:gs>
            <a:gs pos="73000">
              <a:schemeClr val="accent2">
                <a:hueOff val="0"/>
                <a:satOff val="0"/>
                <a:lumOff val="0"/>
                <a:alphaOff val="0"/>
                <a:shade val="90000"/>
                <a:satMod val="110000"/>
              </a:schemeClr>
            </a:gs>
            <a:gs pos="100000">
              <a:schemeClr val="accent2">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63817" tIns="133350" rIns="248920" bIns="133350" numCol="1" spcCol="1270" anchor="t" anchorCtr="0">
          <a:noAutofit/>
        </a:bodyPr>
        <a:lstStyle/>
        <a:p>
          <a:pPr lvl="0" algn="l" defTabSz="1555750">
            <a:lnSpc>
              <a:spcPct val="90000"/>
            </a:lnSpc>
            <a:spcBef>
              <a:spcPct val="0"/>
            </a:spcBef>
            <a:spcAft>
              <a:spcPct val="35000"/>
            </a:spcAft>
          </a:pPr>
          <a:r>
            <a:rPr lang="en-US" altLang="ko-KR" sz="3500" b="0" kern="1200" dirty="0" smtClean="0"/>
            <a:t>PC + VR</a:t>
          </a:r>
          <a:endParaRPr lang="zh-CN" altLang="en-US" sz="3500" kern="1200" dirty="0"/>
        </a:p>
        <a:p>
          <a:pPr marL="228600" lvl="1" indent="-228600" algn="l" defTabSz="1200150">
            <a:lnSpc>
              <a:spcPct val="90000"/>
            </a:lnSpc>
            <a:spcBef>
              <a:spcPct val="0"/>
            </a:spcBef>
            <a:spcAft>
              <a:spcPct val="15000"/>
            </a:spcAft>
            <a:buChar char="••"/>
          </a:pPr>
          <a:r>
            <a:rPr lang="en-US" altLang="ko-KR" sz="2700" b="0" kern="1200" dirty="0" smtClean="0"/>
            <a:t>Oculus, </a:t>
          </a:r>
          <a:r>
            <a:rPr lang="en-US" altLang="ko-KR" sz="2700" kern="1200" dirty="0" smtClean="0"/>
            <a:t>HTC</a:t>
          </a:r>
          <a:r>
            <a:rPr lang="en-US" altLang="ko-KR" sz="2700" kern="1200" baseline="0" dirty="0" smtClean="0"/>
            <a:t> Vive</a:t>
          </a:r>
          <a:endParaRPr lang="zh-CN" altLang="en-US" sz="2700" kern="1200" dirty="0"/>
        </a:p>
      </dsp:txBody>
      <dsp:txXfrm rot="10800000">
        <a:off x="2389665" y="237"/>
        <a:ext cx="5593855" cy="1278576"/>
      </dsp:txXfrm>
    </dsp:sp>
    <dsp:sp modelId="{513A62BE-9B5B-4BE5-AC52-70C227AEDB38}">
      <dsp:nvSpPr>
        <dsp:cNvPr id="0" name=""/>
        <dsp:cNvSpPr/>
      </dsp:nvSpPr>
      <dsp:spPr>
        <a:xfrm>
          <a:off x="504059" y="0"/>
          <a:ext cx="2322124" cy="1278576"/>
        </a:xfrm>
        <a:prstGeom prst="ellipse">
          <a:avLst/>
        </a:prstGeom>
        <a:blipFill rotWithShape="1">
          <a:blip xmlns:r="http://schemas.openxmlformats.org/officeDocument/2006/relationships" r:embed="rId1"/>
          <a:stretch>
            <a:fillRect/>
          </a:stretch>
        </a:blip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tint val="50000"/>
              <a:hueOff val="0"/>
              <a:satOff val="0"/>
              <a:lumOff val="0"/>
              <a:alphaOff val="0"/>
            </a:schemeClr>
          </a:contourClr>
        </a:sp3d>
      </dsp:spPr>
      <dsp:style>
        <a:lnRef idx="0">
          <a:scrgbClr r="0" g="0" b="0"/>
        </a:lnRef>
        <a:fillRef idx="1">
          <a:scrgbClr r="0" g="0" b="0"/>
        </a:fillRef>
        <a:effectRef idx="3">
          <a:scrgbClr r="0" g="0" b="0"/>
        </a:effectRef>
        <a:fontRef idx="minor"/>
      </dsp:style>
    </dsp:sp>
    <dsp:sp modelId="{5F83ACD1-7B78-48A7-99EB-71E286818A64}">
      <dsp:nvSpPr>
        <dsp:cNvPr id="0" name=""/>
        <dsp:cNvSpPr/>
      </dsp:nvSpPr>
      <dsp:spPr>
        <a:xfrm rot="10800000">
          <a:off x="2070021" y="1660478"/>
          <a:ext cx="5913499" cy="1278576"/>
        </a:xfrm>
        <a:prstGeom prst="homePlate">
          <a:avLst/>
        </a:prstGeom>
        <a:gradFill rotWithShape="0">
          <a:gsLst>
            <a:gs pos="0">
              <a:schemeClr val="accent2">
                <a:hueOff val="-4271743"/>
                <a:satOff val="12481"/>
                <a:lumOff val="-2353"/>
                <a:alphaOff val="0"/>
                <a:shade val="63000"/>
              </a:schemeClr>
            </a:gs>
            <a:gs pos="30000">
              <a:schemeClr val="accent2">
                <a:hueOff val="-4271743"/>
                <a:satOff val="12481"/>
                <a:lumOff val="-2353"/>
                <a:alphaOff val="0"/>
                <a:shade val="90000"/>
                <a:satMod val="110000"/>
              </a:schemeClr>
            </a:gs>
            <a:gs pos="45000">
              <a:schemeClr val="accent2">
                <a:hueOff val="-4271743"/>
                <a:satOff val="12481"/>
                <a:lumOff val="-2353"/>
                <a:alphaOff val="0"/>
                <a:shade val="100000"/>
                <a:satMod val="118000"/>
              </a:schemeClr>
            </a:gs>
            <a:gs pos="55000">
              <a:schemeClr val="accent2">
                <a:hueOff val="-4271743"/>
                <a:satOff val="12481"/>
                <a:lumOff val="-2353"/>
                <a:alphaOff val="0"/>
                <a:shade val="100000"/>
                <a:satMod val="118000"/>
              </a:schemeClr>
            </a:gs>
            <a:gs pos="73000">
              <a:schemeClr val="accent2">
                <a:hueOff val="-4271743"/>
                <a:satOff val="12481"/>
                <a:lumOff val="-2353"/>
                <a:alphaOff val="0"/>
                <a:shade val="90000"/>
                <a:satMod val="110000"/>
              </a:schemeClr>
            </a:gs>
            <a:gs pos="100000">
              <a:schemeClr val="accent2">
                <a:hueOff val="-4271743"/>
                <a:satOff val="12481"/>
                <a:lumOff val="-2353"/>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hueOff val="-4271743"/>
              <a:satOff val="12481"/>
              <a:lumOff val="-2353"/>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63817" tIns="133350" rIns="248920" bIns="133350" numCol="1" spcCol="1270" anchor="t" anchorCtr="0">
          <a:noAutofit/>
        </a:bodyPr>
        <a:lstStyle/>
        <a:p>
          <a:pPr lvl="0" algn="l" defTabSz="1555750">
            <a:lnSpc>
              <a:spcPct val="90000"/>
            </a:lnSpc>
            <a:spcBef>
              <a:spcPct val="0"/>
            </a:spcBef>
            <a:spcAft>
              <a:spcPct val="35000"/>
            </a:spcAft>
          </a:pPr>
          <a:r>
            <a:rPr lang="en-US" altLang="ko-KR" sz="3500" kern="1200" dirty="0" smtClean="0"/>
            <a:t>Mobile + VR</a:t>
          </a:r>
          <a:endParaRPr lang="zh-CN" altLang="en-US" sz="3500" kern="1200" dirty="0"/>
        </a:p>
        <a:p>
          <a:pPr marL="228600" lvl="1" indent="-228600" algn="l" defTabSz="1200150">
            <a:lnSpc>
              <a:spcPct val="90000"/>
            </a:lnSpc>
            <a:spcBef>
              <a:spcPct val="0"/>
            </a:spcBef>
            <a:spcAft>
              <a:spcPct val="15000"/>
            </a:spcAft>
            <a:buChar char="••"/>
          </a:pPr>
          <a:r>
            <a:rPr lang="en-US" altLang="ko-KR" sz="2700" kern="1200" dirty="0" smtClean="0"/>
            <a:t>Cardboard, </a:t>
          </a:r>
          <a:r>
            <a:rPr kumimoji="0" lang="en-US" altLang="ko-KR" sz="2700" kern="1200" dirty="0" smtClean="0">
              <a:effectLst/>
            </a:rPr>
            <a:t>Gear VR</a:t>
          </a:r>
          <a:endParaRPr lang="zh-CN" altLang="en-US" sz="2700" kern="1200" dirty="0"/>
        </a:p>
      </dsp:txBody>
      <dsp:txXfrm rot="10800000">
        <a:off x="2389665" y="1660478"/>
        <a:ext cx="5593855" cy="1278576"/>
      </dsp:txXfrm>
    </dsp:sp>
    <dsp:sp modelId="{E87C07C6-A8BA-4DF3-897D-272CE703D20B}">
      <dsp:nvSpPr>
        <dsp:cNvPr id="0" name=""/>
        <dsp:cNvSpPr/>
      </dsp:nvSpPr>
      <dsp:spPr>
        <a:xfrm>
          <a:off x="576069" y="1656182"/>
          <a:ext cx="2322124" cy="1278576"/>
        </a:xfrm>
        <a:prstGeom prst="ellipse">
          <a:avLst/>
        </a:prstGeom>
        <a:blipFill rotWithShape="1">
          <a:blip xmlns:r="http://schemas.openxmlformats.org/officeDocument/2006/relationships" r:embed="rId2"/>
          <a:stretch>
            <a:fillRect/>
          </a:stretch>
        </a:blip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tint val="50000"/>
              <a:hueOff val="-4287546"/>
              <a:satOff val="10990"/>
              <a:lumOff val="-534"/>
              <a:alphaOff val="0"/>
            </a:schemeClr>
          </a:contourClr>
        </a:sp3d>
      </dsp:spPr>
      <dsp:style>
        <a:lnRef idx="0">
          <a:scrgbClr r="0" g="0" b="0"/>
        </a:lnRef>
        <a:fillRef idx="1">
          <a:scrgbClr r="0" g="0" b="0"/>
        </a:fillRef>
        <a:effectRef idx="3">
          <a:scrgbClr r="0" g="0" b="0"/>
        </a:effectRef>
        <a:fontRef idx="minor"/>
      </dsp:style>
    </dsp:sp>
    <dsp:sp modelId="{4A1A920E-CB0D-4F42-838B-BBEDBD2E162C}">
      <dsp:nvSpPr>
        <dsp:cNvPr id="0" name=""/>
        <dsp:cNvSpPr/>
      </dsp:nvSpPr>
      <dsp:spPr>
        <a:xfrm rot="10800000">
          <a:off x="2034016" y="3320719"/>
          <a:ext cx="5913499" cy="1278576"/>
        </a:xfrm>
        <a:prstGeom prst="homePlate">
          <a:avLst/>
        </a:prstGeom>
        <a:gradFill rotWithShape="0">
          <a:gsLst>
            <a:gs pos="0">
              <a:schemeClr val="accent2">
                <a:hueOff val="-8543487"/>
                <a:satOff val="24962"/>
                <a:lumOff val="-4706"/>
                <a:alphaOff val="0"/>
                <a:shade val="63000"/>
              </a:schemeClr>
            </a:gs>
            <a:gs pos="30000">
              <a:schemeClr val="accent2">
                <a:hueOff val="-8543487"/>
                <a:satOff val="24962"/>
                <a:lumOff val="-4706"/>
                <a:alphaOff val="0"/>
                <a:shade val="90000"/>
                <a:satMod val="110000"/>
              </a:schemeClr>
            </a:gs>
            <a:gs pos="45000">
              <a:schemeClr val="accent2">
                <a:hueOff val="-8543487"/>
                <a:satOff val="24962"/>
                <a:lumOff val="-4706"/>
                <a:alphaOff val="0"/>
                <a:shade val="100000"/>
                <a:satMod val="118000"/>
              </a:schemeClr>
            </a:gs>
            <a:gs pos="55000">
              <a:schemeClr val="accent2">
                <a:hueOff val="-8543487"/>
                <a:satOff val="24962"/>
                <a:lumOff val="-4706"/>
                <a:alphaOff val="0"/>
                <a:shade val="100000"/>
                <a:satMod val="118000"/>
              </a:schemeClr>
            </a:gs>
            <a:gs pos="73000">
              <a:schemeClr val="accent2">
                <a:hueOff val="-8543487"/>
                <a:satOff val="24962"/>
                <a:lumOff val="-4706"/>
                <a:alphaOff val="0"/>
                <a:shade val="90000"/>
                <a:satMod val="110000"/>
              </a:schemeClr>
            </a:gs>
            <a:gs pos="100000">
              <a:schemeClr val="accent2">
                <a:hueOff val="-8543487"/>
                <a:satOff val="24962"/>
                <a:lumOff val="-4706"/>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hueOff val="-8543487"/>
              <a:satOff val="24962"/>
              <a:lumOff val="-4706"/>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63817" tIns="133350" rIns="248920" bIns="133350" numCol="1" spcCol="1270" anchor="t" anchorCtr="0">
          <a:noAutofit/>
        </a:bodyPr>
        <a:lstStyle/>
        <a:p>
          <a:pPr lvl="0" algn="l" defTabSz="1555750">
            <a:lnSpc>
              <a:spcPct val="90000"/>
            </a:lnSpc>
            <a:spcBef>
              <a:spcPct val="0"/>
            </a:spcBef>
            <a:spcAft>
              <a:spcPct val="35000"/>
            </a:spcAft>
          </a:pPr>
          <a:r>
            <a:rPr lang="en-US" altLang="ko-KR" sz="3500" kern="1200" dirty="0" smtClean="0"/>
            <a:t>VR All in One </a:t>
          </a:r>
          <a:endParaRPr lang="zh-CN" altLang="en-US" sz="3500" kern="1200" dirty="0"/>
        </a:p>
        <a:p>
          <a:pPr marL="228600" lvl="1" indent="-228600" algn="l" defTabSz="1200150">
            <a:lnSpc>
              <a:spcPct val="90000"/>
            </a:lnSpc>
            <a:spcBef>
              <a:spcPct val="0"/>
            </a:spcBef>
            <a:spcAft>
              <a:spcPct val="15000"/>
            </a:spcAft>
            <a:buChar char="••"/>
          </a:pPr>
          <a:r>
            <a:rPr lang="en-US" altLang="ko-KR" sz="2700" kern="1200" dirty="0" smtClean="0"/>
            <a:t>Ling VR , </a:t>
          </a:r>
          <a:r>
            <a:rPr lang="en-US" altLang="ko-KR" sz="2700" kern="1200" dirty="0" err="1" smtClean="0"/>
            <a:t>Sulon</a:t>
          </a:r>
          <a:r>
            <a:rPr lang="en-US" altLang="ko-KR" sz="2700" kern="1200" dirty="0" smtClean="0"/>
            <a:t> Q</a:t>
          </a:r>
          <a:endParaRPr lang="zh-CN" altLang="en-US" sz="2700" kern="1200" dirty="0"/>
        </a:p>
      </dsp:txBody>
      <dsp:txXfrm rot="10800000">
        <a:off x="2353660" y="3320719"/>
        <a:ext cx="5593855" cy="1278576"/>
      </dsp:txXfrm>
    </dsp:sp>
    <dsp:sp modelId="{06071848-B490-4076-BE4F-9A0B98AC8099}">
      <dsp:nvSpPr>
        <dsp:cNvPr id="0" name=""/>
        <dsp:cNvSpPr/>
      </dsp:nvSpPr>
      <dsp:spPr>
        <a:xfrm>
          <a:off x="576069" y="3312370"/>
          <a:ext cx="2178105" cy="1278576"/>
        </a:xfrm>
        <a:prstGeom prst="ellipse">
          <a:avLst/>
        </a:prstGeom>
        <a:blipFill rotWithShape="1">
          <a:blip xmlns:r="http://schemas.openxmlformats.org/officeDocument/2006/relationships" r:embed="rId3"/>
          <a:stretch>
            <a:fillRect/>
          </a:stretch>
        </a:blip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2">
              <a:tint val="50000"/>
              <a:hueOff val="-8575092"/>
              <a:satOff val="21979"/>
              <a:lumOff val="-1067"/>
              <a:alphaOff val="0"/>
            </a:schemeClr>
          </a:contourClr>
        </a:sp3d>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32799-375A-4961-BA86-F576E1B389BF}">
      <dsp:nvSpPr>
        <dsp:cNvPr id="0" name=""/>
        <dsp:cNvSpPr/>
      </dsp:nvSpPr>
      <dsp:spPr>
        <a:xfrm>
          <a:off x="2102429" y="541099"/>
          <a:ext cx="3598320" cy="3598320"/>
        </a:xfrm>
        <a:prstGeom prst="blockArc">
          <a:avLst>
            <a:gd name="adj1" fmla="val 10800000"/>
            <a:gd name="adj2" fmla="val 16200000"/>
            <a:gd name="adj3" fmla="val 464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76F73A-8C63-4C27-8358-C31737A8A864}">
      <dsp:nvSpPr>
        <dsp:cNvPr id="0" name=""/>
        <dsp:cNvSpPr/>
      </dsp:nvSpPr>
      <dsp:spPr>
        <a:xfrm>
          <a:off x="2102429" y="541099"/>
          <a:ext cx="3598320" cy="3598320"/>
        </a:xfrm>
        <a:prstGeom prst="blockArc">
          <a:avLst>
            <a:gd name="adj1" fmla="val 5400000"/>
            <a:gd name="adj2" fmla="val 10800000"/>
            <a:gd name="adj3" fmla="val 464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AEF842-DB07-4CFD-8024-E05A28A3475B}">
      <dsp:nvSpPr>
        <dsp:cNvPr id="0" name=""/>
        <dsp:cNvSpPr/>
      </dsp:nvSpPr>
      <dsp:spPr>
        <a:xfrm>
          <a:off x="2102429" y="541099"/>
          <a:ext cx="3598320" cy="3598320"/>
        </a:xfrm>
        <a:prstGeom prst="blockArc">
          <a:avLst>
            <a:gd name="adj1" fmla="val 0"/>
            <a:gd name="adj2" fmla="val 5400000"/>
            <a:gd name="adj3" fmla="val 464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0EFBDB-E8C2-420D-8C70-1DC56CC1CF56}">
      <dsp:nvSpPr>
        <dsp:cNvPr id="0" name=""/>
        <dsp:cNvSpPr/>
      </dsp:nvSpPr>
      <dsp:spPr>
        <a:xfrm>
          <a:off x="2102429" y="541099"/>
          <a:ext cx="3598320" cy="3598320"/>
        </a:xfrm>
        <a:prstGeom prst="blockArc">
          <a:avLst>
            <a:gd name="adj1" fmla="val 16200000"/>
            <a:gd name="adj2" fmla="val 0"/>
            <a:gd name="adj3" fmla="val 464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92DBF2-31B2-486F-9985-72303E2D50FF}">
      <dsp:nvSpPr>
        <dsp:cNvPr id="0" name=""/>
        <dsp:cNvSpPr/>
      </dsp:nvSpPr>
      <dsp:spPr>
        <a:xfrm>
          <a:off x="3181506" y="1512167"/>
          <a:ext cx="1657520" cy="1657520"/>
        </a:xfrm>
        <a:prstGeom prst="ellipse">
          <a:avLst/>
        </a:prstGeom>
        <a:blipFill rotWithShape="0">
          <a:blip xmlns:r="http://schemas.openxmlformats.org/officeDocument/2006/relationships" r:embed="rId1"/>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latinLnBrk="1">
            <a:lnSpc>
              <a:spcPct val="90000"/>
            </a:lnSpc>
            <a:spcBef>
              <a:spcPct val="0"/>
            </a:spcBef>
            <a:spcAft>
              <a:spcPct val="35000"/>
            </a:spcAft>
          </a:pPr>
          <a:endParaRPr lang="en-US" altLang="ko-KR" sz="2000" kern="1200" dirty="0" smtClean="0"/>
        </a:p>
        <a:p>
          <a:pPr lvl="0" algn="ctr" defTabSz="889000" latinLnBrk="1">
            <a:lnSpc>
              <a:spcPct val="90000"/>
            </a:lnSpc>
            <a:spcBef>
              <a:spcPct val="0"/>
            </a:spcBef>
            <a:spcAft>
              <a:spcPct val="35000"/>
            </a:spcAft>
          </a:pPr>
          <a:endParaRPr lang="en-US" altLang="ko-KR" sz="2000" kern="1200" dirty="0" smtClean="0"/>
        </a:p>
        <a:p>
          <a:pPr lvl="0" algn="ctr" defTabSz="889000" latinLnBrk="1">
            <a:lnSpc>
              <a:spcPct val="90000"/>
            </a:lnSpc>
            <a:spcBef>
              <a:spcPct val="0"/>
            </a:spcBef>
            <a:spcAft>
              <a:spcPct val="35000"/>
            </a:spcAft>
          </a:pPr>
          <a:endParaRPr lang="en-US" altLang="ko-KR" sz="2000" kern="1200" dirty="0" smtClean="0"/>
        </a:p>
        <a:p>
          <a:pPr lvl="0" algn="ctr" defTabSz="889000" latinLnBrk="1">
            <a:lnSpc>
              <a:spcPct val="90000"/>
            </a:lnSpc>
            <a:spcBef>
              <a:spcPct val="0"/>
            </a:spcBef>
            <a:spcAft>
              <a:spcPct val="35000"/>
            </a:spcAft>
          </a:pPr>
          <a:r>
            <a:rPr lang="en-US" altLang="ko-KR" sz="2000" kern="1200" dirty="0" smtClean="0"/>
            <a:t>VR System</a:t>
          </a:r>
          <a:endParaRPr lang="ko-KR" altLang="en-US" sz="2000" kern="1200" dirty="0"/>
        </a:p>
      </dsp:txBody>
      <dsp:txXfrm>
        <a:off x="3424244" y="1754905"/>
        <a:ext cx="1172044" cy="1172044"/>
      </dsp:txXfrm>
    </dsp:sp>
    <dsp:sp modelId="{D224C899-85E5-4D98-9D23-927F894F840B}">
      <dsp:nvSpPr>
        <dsp:cNvPr id="0" name=""/>
        <dsp:cNvSpPr/>
      </dsp:nvSpPr>
      <dsp:spPr>
        <a:xfrm>
          <a:off x="3135815" y="2737"/>
          <a:ext cx="1531548" cy="1160264"/>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latinLnBrk="1">
            <a:lnSpc>
              <a:spcPct val="90000"/>
            </a:lnSpc>
            <a:spcBef>
              <a:spcPct val="0"/>
            </a:spcBef>
            <a:spcAft>
              <a:spcPct val="35000"/>
            </a:spcAft>
          </a:pPr>
          <a:r>
            <a:rPr lang="en-US" altLang="ko-KR" sz="2000" kern="1200" dirty="0" smtClean="0"/>
            <a:t>Display device</a:t>
          </a:r>
          <a:endParaRPr lang="ko-KR" altLang="en-US" sz="2000" kern="1200" dirty="0"/>
        </a:p>
      </dsp:txBody>
      <dsp:txXfrm>
        <a:off x="3360105" y="172654"/>
        <a:ext cx="1082968" cy="820430"/>
      </dsp:txXfrm>
    </dsp:sp>
    <dsp:sp modelId="{6F19C557-BC9D-4EB4-894C-8752649BFC26}">
      <dsp:nvSpPr>
        <dsp:cNvPr id="0" name=""/>
        <dsp:cNvSpPr/>
      </dsp:nvSpPr>
      <dsp:spPr>
        <a:xfrm>
          <a:off x="4752071" y="1760127"/>
          <a:ext cx="1813817" cy="1160264"/>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latinLnBrk="1">
            <a:lnSpc>
              <a:spcPct val="90000"/>
            </a:lnSpc>
            <a:spcBef>
              <a:spcPct val="0"/>
            </a:spcBef>
            <a:spcAft>
              <a:spcPct val="35000"/>
            </a:spcAft>
          </a:pPr>
          <a:r>
            <a:rPr lang="en-US" altLang="ko-KR" sz="2000" kern="1200" dirty="0" smtClean="0"/>
            <a:t>Interaction device</a:t>
          </a:r>
          <a:endParaRPr lang="ko-KR" altLang="en-US" sz="2000" kern="1200" dirty="0"/>
        </a:p>
      </dsp:txBody>
      <dsp:txXfrm>
        <a:off x="5017698" y="1930044"/>
        <a:ext cx="1282563" cy="820430"/>
      </dsp:txXfrm>
    </dsp:sp>
    <dsp:sp modelId="{119D6557-EE36-4699-877A-B8250490414A}">
      <dsp:nvSpPr>
        <dsp:cNvPr id="0" name=""/>
        <dsp:cNvSpPr/>
      </dsp:nvSpPr>
      <dsp:spPr>
        <a:xfrm>
          <a:off x="3135815" y="3517518"/>
          <a:ext cx="1531548" cy="1160264"/>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latinLnBrk="1">
            <a:lnSpc>
              <a:spcPct val="90000"/>
            </a:lnSpc>
            <a:spcBef>
              <a:spcPct val="0"/>
            </a:spcBef>
            <a:spcAft>
              <a:spcPct val="35000"/>
            </a:spcAft>
          </a:pPr>
          <a:r>
            <a:rPr lang="en-US" altLang="ko-KR" sz="2300" kern="1200" dirty="0" smtClean="0"/>
            <a:t>Tracking device</a:t>
          </a:r>
          <a:endParaRPr lang="ko-KR" altLang="en-US" sz="2300" kern="1200" dirty="0"/>
        </a:p>
      </dsp:txBody>
      <dsp:txXfrm>
        <a:off x="3360105" y="3687435"/>
        <a:ext cx="1082968" cy="820430"/>
      </dsp:txXfrm>
    </dsp:sp>
    <dsp:sp modelId="{63CF3C8F-5246-4F4F-B0E3-360AB3A4E67D}">
      <dsp:nvSpPr>
        <dsp:cNvPr id="0" name=""/>
        <dsp:cNvSpPr/>
      </dsp:nvSpPr>
      <dsp:spPr>
        <a:xfrm>
          <a:off x="1210975" y="1760127"/>
          <a:ext cx="1866447" cy="1160264"/>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latinLnBrk="1">
            <a:lnSpc>
              <a:spcPct val="90000"/>
            </a:lnSpc>
            <a:spcBef>
              <a:spcPct val="0"/>
            </a:spcBef>
            <a:spcAft>
              <a:spcPct val="35000"/>
            </a:spcAft>
          </a:pPr>
          <a:r>
            <a:rPr lang="en-US" sz="2000" b="0" i="0" kern="1200" dirty="0" smtClean="0"/>
            <a:t>Sensing </a:t>
          </a:r>
        </a:p>
        <a:p>
          <a:pPr lvl="0" algn="ctr" defTabSz="889000" latinLnBrk="1">
            <a:lnSpc>
              <a:spcPct val="90000"/>
            </a:lnSpc>
            <a:spcBef>
              <a:spcPct val="0"/>
            </a:spcBef>
            <a:spcAft>
              <a:spcPct val="35000"/>
            </a:spcAft>
          </a:pPr>
          <a:r>
            <a:rPr lang="en-US" sz="2000" b="0" i="0" kern="1200" dirty="0" smtClean="0"/>
            <a:t>device</a:t>
          </a:r>
          <a:endParaRPr lang="ko-KR" altLang="en-US" sz="2000" kern="1200" dirty="0"/>
        </a:p>
      </dsp:txBody>
      <dsp:txXfrm>
        <a:off x="1484310" y="1930044"/>
        <a:ext cx="1319777" cy="82043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622798" y="0"/>
            <a:ext cx="4301543" cy="339884"/>
          </a:xfrm>
          <a:prstGeom prst="rect">
            <a:avLst/>
          </a:prstGeom>
        </p:spPr>
        <p:txBody>
          <a:bodyPr vert="horz" lIns="91440" tIns="45720" rIns="91440" bIns="45720" rtlCol="0"/>
          <a:lstStyle>
            <a:lvl1pPr algn="r">
              <a:defRPr sz="1200"/>
            </a:lvl1pPr>
          </a:lstStyle>
          <a:p>
            <a:fld id="{812848CF-76C4-466B-BD1C-4363544F9EDD}" type="datetimeFigureOut">
              <a:rPr lang="ko-KR" altLang="en-US" smtClean="0"/>
              <a:t>2016-10-04</a:t>
            </a:fld>
            <a:endParaRPr lang="ko-KR" altLang="en-US"/>
          </a:p>
        </p:txBody>
      </p:sp>
      <p:sp>
        <p:nvSpPr>
          <p:cNvPr id="4" name="바닥글 개체 틀 3"/>
          <p:cNvSpPr>
            <a:spLocks noGrp="1"/>
          </p:cNvSpPr>
          <p:nvPr>
            <p:ph type="ftr" sz="quarter" idx="2"/>
          </p:nvPr>
        </p:nvSpPr>
        <p:spPr>
          <a:xfrm>
            <a:off x="0" y="6456612"/>
            <a:ext cx="4301543"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622798" y="6456612"/>
            <a:ext cx="4301543" cy="339884"/>
          </a:xfrm>
          <a:prstGeom prst="rect">
            <a:avLst/>
          </a:prstGeom>
        </p:spPr>
        <p:txBody>
          <a:bodyPr vert="horz" lIns="91440" tIns="45720" rIns="91440" bIns="45720" rtlCol="0" anchor="b"/>
          <a:lstStyle>
            <a:lvl1pPr algn="r">
              <a:defRPr sz="1200"/>
            </a:lvl1pPr>
          </a:lstStyle>
          <a:p>
            <a:fld id="{EEB99309-B69B-45BE-8D79-C09DFBE7FCA9}" type="slidenum">
              <a:rPr lang="ko-KR" altLang="en-US" smtClean="0"/>
              <a:t>‹#›</a:t>
            </a:fld>
            <a:endParaRPr lang="ko-KR" altLang="en-US"/>
          </a:p>
        </p:txBody>
      </p:sp>
    </p:spTree>
    <p:extLst>
      <p:ext uri="{BB962C8B-B14F-4D97-AF65-F5344CB8AC3E}">
        <p14:creationId xmlns:p14="http://schemas.microsoft.com/office/powerpoint/2010/main" val="12960128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8" name="제목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ko-KR" altLang="en-US" smtClean="0"/>
              <a:t>마스터 제목 스타일 편집</a:t>
            </a:r>
            <a:endParaRPr kumimoji="0" lang="en-US"/>
          </a:p>
        </p:txBody>
      </p:sp>
      <p:sp>
        <p:nvSpPr>
          <p:cNvPr id="9" name="부제목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smtClean="0"/>
              <a:t>마스터 부제목 스타일 편집</a:t>
            </a:r>
            <a:endParaRPr kumimoji="0" lang="en-US"/>
          </a:p>
        </p:txBody>
      </p:sp>
      <p:sp>
        <p:nvSpPr>
          <p:cNvPr id="28" name="날짜 개체 틀 27"/>
          <p:cNvSpPr>
            <a:spLocks noGrp="1"/>
          </p:cNvSpPr>
          <p:nvPr>
            <p:ph type="dt" sz="half" idx="10"/>
          </p:nvPr>
        </p:nvSpPr>
        <p:spPr>
          <a:xfrm>
            <a:off x="6400800" y="6355080"/>
            <a:ext cx="2286000" cy="365760"/>
          </a:xfrm>
        </p:spPr>
        <p:txBody>
          <a:bodyPr/>
          <a:lstStyle>
            <a:lvl1pPr>
              <a:defRPr sz="1400"/>
            </a:lvl1pPr>
          </a:lstStyle>
          <a:p>
            <a:fld id="{FB30EDBD-1C2D-4C1E-B459-B60219FAB484}" type="datetimeFigureOut">
              <a:rPr lang="ko-KR" altLang="en-US" smtClean="0"/>
              <a:t>2016-10-04</a:t>
            </a:fld>
            <a:endParaRPr lang="ko-KR" altLang="en-US"/>
          </a:p>
        </p:txBody>
      </p:sp>
      <p:sp>
        <p:nvSpPr>
          <p:cNvPr id="17" name="바닥글 개체 틀 16"/>
          <p:cNvSpPr>
            <a:spLocks noGrp="1"/>
          </p:cNvSpPr>
          <p:nvPr>
            <p:ph type="ftr" sz="quarter" idx="11"/>
          </p:nvPr>
        </p:nvSpPr>
        <p:spPr>
          <a:xfrm>
            <a:off x="2898648" y="6355080"/>
            <a:ext cx="3474720" cy="365760"/>
          </a:xfrm>
        </p:spPr>
        <p:txBody>
          <a:bodyPr/>
          <a:lstStyle/>
          <a:p>
            <a:endParaRPr lang="ko-KR" altLang="en-US"/>
          </a:p>
        </p:txBody>
      </p:sp>
      <p:sp>
        <p:nvSpPr>
          <p:cNvPr id="29" name="슬라이드 번호 개체 틀 28"/>
          <p:cNvSpPr>
            <a:spLocks noGrp="1"/>
          </p:cNvSpPr>
          <p:nvPr>
            <p:ph type="sldNum" sz="quarter" idx="12"/>
          </p:nvPr>
        </p:nvSpPr>
        <p:spPr>
          <a:xfrm>
            <a:off x="1216152" y="6355080"/>
            <a:ext cx="1219200" cy="365760"/>
          </a:xfrm>
        </p:spPr>
        <p:txBody>
          <a:bodyPr/>
          <a:lstStyle/>
          <a:p>
            <a:fld id="{4BEDD84E-25D4-4983-8AA1-2863C96F08D9}" type="slidenum">
              <a:rPr lang="ko-KR" altLang="en-US" smtClean="0"/>
              <a:t>‹#›</a:t>
            </a:fld>
            <a:endParaRPr lang="ko-KR" altLang="en-US"/>
          </a:p>
        </p:txBody>
      </p:sp>
      <p:sp>
        <p:nvSpPr>
          <p:cNvPr id="21" name="직사각형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직사각형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직사각형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직사각형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2016-10-04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2016-10-04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7" name="직선 연결선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이등변 삼각형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선 연결선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2016-10-04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8" name="내용 개체 틀 7"/>
          <p:cNvSpPr>
            <a:spLocks noGrp="1"/>
          </p:cNvSpPr>
          <p:nvPr>
            <p:ph sz="quarter" idx="1"/>
          </p:nvPr>
        </p:nvSpPr>
        <p:spPr>
          <a:xfrm>
            <a:off x="457200" y="1219200"/>
            <a:ext cx="8229600" cy="493776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a:xfrm>
            <a:off x="6400800" y="6355080"/>
            <a:ext cx="2286000" cy="365760"/>
          </a:xfrm>
        </p:spPr>
        <p:txBody>
          <a:bodyPr/>
          <a:lstStyle/>
          <a:p>
            <a:fld id="{FB30EDBD-1C2D-4C1E-B459-B60219FAB484}" type="datetimeFigureOut">
              <a:rPr lang="ko-KR" altLang="en-US" smtClean="0"/>
              <a:t>2016-10-04</a:t>
            </a:fld>
            <a:endParaRPr lang="ko-KR" altLang="en-US"/>
          </a:p>
        </p:txBody>
      </p:sp>
      <p:sp>
        <p:nvSpPr>
          <p:cNvPr id="5" name="바닥글 개체 틀 4"/>
          <p:cNvSpPr>
            <a:spLocks noGrp="1"/>
          </p:cNvSpPr>
          <p:nvPr>
            <p:ph type="ftr" sz="quarter" idx="11"/>
          </p:nvPr>
        </p:nvSpPr>
        <p:spPr>
          <a:xfrm>
            <a:off x="2898648" y="6355080"/>
            <a:ext cx="3474720" cy="365760"/>
          </a:xfrm>
        </p:spPr>
        <p:txBody>
          <a:bodyPr/>
          <a:lstStyle/>
          <a:p>
            <a:endParaRPr lang="ko-KR" altLang="en-US"/>
          </a:p>
        </p:txBody>
      </p:sp>
      <p:sp>
        <p:nvSpPr>
          <p:cNvPr id="6" name="슬라이드 번호 개체 틀 5"/>
          <p:cNvSpPr>
            <a:spLocks noGrp="1"/>
          </p:cNvSpPr>
          <p:nvPr>
            <p:ph type="sldNum" sz="quarter" idx="12"/>
          </p:nvPr>
        </p:nvSpPr>
        <p:spPr>
          <a:xfrm>
            <a:off x="1069848" y="6355080"/>
            <a:ext cx="1520952" cy="365760"/>
          </a:xfrm>
        </p:spPr>
        <p:txBody>
          <a:bodyPr/>
          <a:lstStyle/>
          <a:p>
            <a:fld id="{4BEDD84E-25D4-4983-8AA1-2863C96F08D9}" type="slidenum">
              <a:rPr lang="ko-KR" altLang="en-US" smtClean="0"/>
              <a:t>‹#›</a:t>
            </a:fld>
            <a:endParaRPr lang="ko-KR" altLang="en-US"/>
          </a:p>
        </p:txBody>
      </p:sp>
      <p:sp>
        <p:nvSpPr>
          <p:cNvPr id="7" name="직사각형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8229600" cy="914400"/>
          </a:xfrm>
        </p:spPr>
        <p:txBody>
          <a:bodyPr/>
          <a:lstStyle/>
          <a:p>
            <a:r>
              <a:rPr kumimoji="0" lang="ko-KR" altLang="en-US" smtClean="0"/>
              <a:t>마스터 제목 스타일 편집</a:t>
            </a:r>
            <a:endParaRPr kumimoji="0" 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t>2016-10-04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9" name="내용 개체 틀 8"/>
          <p:cNvSpPr>
            <a:spLocks noGrp="1"/>
          </p:cNvSpPr>
          <p:nvPr>
            <p:ph sz="quarter" idx="1"/>
          </p:nvPr>
        </p:nvSpPr>
        <p:spPr>
          <a:xfrm>
            <a:off x="457200" y="1219200"/>
            <a:ext cx="4041648" cy="493776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1" name="내용 개체 틀 10"/>
          <p:cNvSpPr>
            <a:spLocks noGrp="1"/>
          </p:cNvSpPr>
          <p:nvPr>
            <p:ph sz="quarter" idx="2"/>
          </p:nvPr>
        </p:nvSpPr>
        <p:spPr>
          <a:xfrm>
            <a:off x="4632198" y="1216152"/>
            <a:ext cx="4041648" cy="493776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8229600" cy="914400"/>
          </a:xfrm>
        </p:spPr>
        <p:txBody>
          <a:bodyPr anchor="ctr"/>
          <a:lstStyle>
            <a:lvl1pPr>
              <a:defRPr/>
            </a:lvl1pPr>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sp>
        <p:nvSpPr>
          <p:cNvPr id="7" name="날짜 개체 틀 6"/>
          <p:cNvSpPr>
            <a:spLocks noGrp="1"/>
          </p:cNvSpPr>
          <p:nvPr>
            <p:ph type="dt" sz="half" idx="10"/>
          </p:nvPr>
        </p:nvSpPr>
        <p:spPr/>
        <p:txBody>
          <a:bodyPr/>
          <a:lstStyle/>
          <a:p>
            <a:fld id="{FB30EDBD-1C2D-4C1E-B459-B60219FAB484}" type="datetimeFigureOut">
              <a:rPr lang="ko-KR" altLang="en-US" smtClean="0"/>
              <a:t>2016-10-04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11" name="내용 개체 틀 10"/>
          <p:cNvSpPr>
            <a:spLocks noGrp="1"/>
          </p:cNvSpPr>
          <p:nvPr>
            <p:ph sz="quarter" idx="2"/>
          </p:nvPr>
        </p:nvSpPr>
        <p:spPr>
          <a:xfrm>
            <a:off x="457200" y="2133600"/>
            <a:ext cx="4038600" cy="40386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3" name="내용 개체 틀 12"/>
          <p:cNvSpPr>
            <a:spLocks noGrp="1"/>
          </p:cNvSpPr>
          <p:nvPr>
            <p:ph sz="quarter" idx="4"/>
          </p:nvPr>
        </p:nvSpPr>
        <p:spPr>
          <a:xfrm>
            <a:off x="4648200" y="2133600"/>
            <a:ext cx="4038600" cy="40386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8229600" cy="914400"/>
          </a:xfrm>
        </p:spPr>
        <p:txBody>
          <a:bodyPr/>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t>2016-10-04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6" name="이등변 삼각형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2016-10-04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5" name="직선 연결선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이등변 삼각형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2016-10-04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8" name="직선 연결선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직선 연결선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이등변 삼각형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내용 개체 틀 11"/>
          <p:cNvSpPr>
            <a:spLocks noGrp="1"/>
          </p:cNvSpPr>
          <p:nvPr>
            <p:ph sz="quarter" idx="1"/>
          </p:nvPr>
        </p:nvSpPr>
        <p:spPr>
          <a:xfrm>
            <a:off x="304800" y="304800"/>
            <a:ext cx="5715000" cy="5715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1">
        <a:schemeClr val="bg2"/>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ko-KR" altLang="en-US" smtClean="0"/>
              <a:t>마스터 제목 스타일 편집</a:t>
            </a:r>
            <a:endParaRPr kumimoji="0" lang="en-US"/>
          </a:p>
        </p:txBody>
      </p:sp>
      <p:sp>
        <p:nvSpPr>
          <p:cNvPr id="3" name="그림 개체 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ko-KR" altLang="en-US" smtClean="0"/>
              <a:t>그림을 추가하려면 아이콘을 클릭하십시오</a:t>
            </a:r>
            <a:endParaRPr kumimoji="0" lang="en-US" dirty="0"/>
          </a:p>
        </p:txBody>
      </p:sp>
      <p:sp>
        <p:nvSpPr>
          <p:cNvPr id="4" name="텍스트 개체 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2016-10-04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8" name="직선 연결선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이등변 삼각형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457200" y="152400"/>
            <a:ext cx="8229600" cy="990600"/>
          </a:xfrm>
          <a:prstGeom prst="rect">
            <a:avLst/>
          </a:prstGeom>
        </p:spPr>
        <p:txBody>
          <a:bodyPr vert="horz" anchor="b" anchorCtr="0">
            <a:normAutofit/>
          </a:bodyPr>
          <a:lstStyle/>
          <a:p>
            <a:r>
              <a:rPr kumimoji="0" lang="ko-KR" altLang="en-US" smtClean="0"/>
              <a:t>마스터 제목 스타일 편집</a:t>
            </a:r>
            <a:endParaRPr kumimoji="0" lang="en-US"/>
          </a:p>
        </p:txBody>
      </p:sp>
      <p:sp>
        <p:nvSpPr>
          <p:cNvPr id="13" name="텍스트 개체 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4" name="날짜 개체 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B30EDBD-1C2D-4C1E-B459-B60219FAB484}" type="datetimeFigureOut">
              <a:rPr lang="ko-KR" altLang="en-US" smtClean="0"/>
              <a:t>2016-10-04</a:t>
            </a:fld>
            <a:endParaRPr lang="ko-KR" altLang="en-US"/>
          </a:p>
        </p:txBody>
      </p:sp>
      <p:sp>
        <p:nvSpPr>
          <p:cNvPr id="3" name="바닥글 개체 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ko-KR" altLang="en-US"/>
          </a:p>
        </p:txBody>
      </p:sp>
      <p:sp>
        <p:nvSpPr>
          <p:cNvPr id="23" name="슬라이드 번호 개체 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BEDD84E-25D4-4983-8AA1-2863C96F08D9}" type="slidenum">
              <a:rPr lang="ko-KR" altLang="en-US" smtClean="0"/>
              <a:t>‹#›</a:t>
            </a:fld>
            <a:endParaRPr lang="ko-KR" altLang="en-US"/>
          </a:p>
        </p:txBody>
      </p:sp>
      <p:sp>
        <p:nvSpPr>
          <p:cNvPr id="28" name="직선 연결선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직선 연결선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이등변 삼각형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1"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1"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1"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www.youtube.com/watch?v=-W18BylZk6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watch?v=8F_PeHVSVC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360安全浏览器下载\c769203cf2c44634a97e65d97c9bed58_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082" y="908720"/>
            <a:ext cx="3344786" cy="186629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8" y="914214"/>
            <a:ext cx="3263085" cy="1878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D:\360安全浏览器下载\Mobile-Marketing-Coming-to-Virtual-Real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799" y="908720"/>
            <a:ext cx="3006954" cy="1876556"/>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ctrTitle"/>
          </p:nvPr>
        </p:nvSpPr>
        <p:spPr/>
        <p:txBody>
          <a:bodyPr>
            <a:normAutofit/>
          </a:bodyPr>
          <a:lstStyle/>
          <a:p>
            <a:r>
              <a:rPr lang="en-US" altLang="ko-KR" sz="2700" b="1" dirty="0" smtClean="0"/>
              <a:t>The </a:t>
            </a:r>
            <a:r>
              <a:rPr lang="en-US" altLang="zh-CN" sz="2700" b="1" dirty="0" smtClean="0"/>
              <a:t>interactions of </a:t>
            </a:r>
            <a:r>
              <a:rPr lang="en-US" altLang="ko-KR" sz="2800" b="1" dirty="0"/>
              <a:t>Virtual Reality</a:t>
            </a:r>
            <a:br>
              <a:rPr lang="en-US" altLang="ko-KR" sz="2800" b="1" dirty="0"/>
            </a:br>
            <a:r>
              <a:rPr lang="en-US" altLang="ko-KR" sz="2700" b="1" dirty="0" smtClean="0"/>
              <a:t> In education game </a:t>
            </a:r>
            <a:endParaRPr lang="ko-KR" altLang="en-US" b="1" dirty="0"/>
          </a:p>
        </p:txBody>
      </p:sp>
      <p:sp>
        <p:nvSpPr>
          <p:cNvPr id="3" name="부제목 2"/>
          <p:cNvSpPr>
            <a:spLocks noGrp="1"/>
          </p:cNvSpPr>
          <p:nvPr>
            <p:ph type="subTitle" idx="1"/>
          </p:nvPr>
        </p:nvSpPr>
        <p:spPr/>
        <p:txBody>
          <a:bodyPr>
            <a:normAutofit fontScale="70000" lnSpcReduction="20000"/>
          </a:bodyPr>
          <a:lstStyle/>
          <a:p>
            <a:r>
              <a:rPr lang="en-US" altLang="ko-KR" dirty="0" smtClean="0"/>
              <a:t>DUAN XIAOYUN</a:t>
            </a:r>
          </a:p>
          <a:p>
            <a:r>
              <a:rPr lang="en-US" altLang="ko-KR" dirty="0" smtClean="0"/>
              <a:t>20160707</a:t>
            </a:r>
            <a:endParaRPr lang="ko-KR" altLang="en-US" dirty="0"/>
          </a:p>
        </p:txBody>
      </p:sp>
    </p:spTree>
    <p:extLst>
      <p:ext uri="{BB962C8B-B14F-4D97-AF65-F5344CB8AC3E}">
        <p14:creationId xmlns:p14="http://schemas.microsoft.com/office/powerpoint/2010/main" val="230959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sz="quarter" idx="1"/>
          </p:nvPr>
        </p:nvSpPr>
        <p:spPr/>
        <p:txBody>
          <a:bodyPr/>
          <a:lstStyle/>
          <a:p>
            <a:pPr marL="274320" lvl="4" indent="-274320">
              <a:spcBef>
                <a:spcPts val="600"/>
              </a:spcBef>
              <a:buClr>
                <a:schemeClr val="accent1"/>
              </a:buClr>
              <a:buSzPct val="76000"/>
              <a:buFont typeface="Wingdings 3"/>
              <a:buChar char=""/>
            </a:pPr>
            <a:r>
              <a:rPr lang="en-US" altLang="ko-KR" sz="2600" dirty="0" smtClean="0"/>
              <a:t>Head tracking; body tracking; hand tracking</a:t>
            </a:r>
          </a:p>
          <a:p>
            <a:pPr marL="274320" lvl="4" indent="-274320">
              <a:spcBef>
                <a:spcPts val="600"/>
              </a:spcBef>
              <a:buClr>
                <a:schemeClr val="accent1"/>
              </a:buClr>
              <a:buSzPct val="76000"/>
              <a:buFont typeface="Wingdings 3"/>
              <a:buChar char=""/>
            </a:pPr>
            <a:r>
              <a:rPr lang="en-US" altLang="ko-KR" sz="2600" dirty="0" smtClean="0"/>
              <a:t>gesture </a:t>
            </a:r>
            <a:r>
              <a:rPr lang="en-US" altLang="ko-KR" sz="2600" dirty="0"/>
              <a:t>– posture </a:t>
            </a:r>
          </a:p>
          <a:p>
            <a:pPr marL="274320" lvl="4" indent="-274320">
              <a:spcBef>
                <a:spcPts val="600"/>
              </a:spcBef>
              <a:buClr>
                <a:schemeClr val="accent1"/>
              </a:buClr>
              <a:buSzPct val="76000"/>
              <a:buFont typeface="Wingdings 3"/>
              <a:buChar char=""/>
            </a:pPr>
            <a:r>
              <a:rPr lang="en-US" altLang="ko-KR" sz="2600" dirty="0"/>
              <a:t>voice </a:t>
            </a:r>
          </a:p>
          <a:p>
            <a:pPr marL="274320" lvl="4" indent="-274320">
              <a:spcBef>
                <a:spcPts val="600"/>
              </a:spcBef>
              <a:buClr>
                <a:schemeClr val="accent1"/>
              </a:buClr>
              <a:buSzPct val="76000"/>
              <a:buFont typeface="Wingdings 3"/>
              <a:buChar char=""/>
            </a:pPr>
            <a:r>
              <a:rPr lang="en-US" altLang="ko-KR" sz="2600" dirty="0" smtClean="0"/>
              <a:t>eye </a:t>
            </a:r>
            <a:r>
              <a:rPr lang="en-US" altLang="ko-KR" sz="2600" dirty="0"/>
              <a:t>gaze </a:t>
            </a:r>
            <a:endParaRPr lang="en-US" altLang="ko-KR" sz="2600" dirty="0" smtClean="0"/>
          </a:p>
          <a:p>
            <a:pPr marL="274320" lvl="4" indent="-274320">
              <a:spcBef>
                <a:spcPts val="600"/>
              </a:spcBef>
              <a:buClr>
                <a:schemeClr val="accent1"/>
              </a:buClr>
              <a:buSzPct val="76000"/>
              <a:buFont typeface="Wingdings 3"/>
              <a:buChar char=""/>
            </a:pPr>
            <a:r>
              <a:rPr lang="en-US" altLang="ko-KR" sz="2600" dirty="0" smtClean="0"/>
              <a:t>breathing </a:t>
            </a:r>
            <a:r>
              <a:rPr lang="en-US" altLang="ko-KR" sz="2600" dirty="0"/>
              <a:t>– </a:t>
            </a:r>
            <a:r>
              <a:rPr lang="en-US" altLang="ko-KR" sz="2600" dirty="0" smtClean="0"/>
              <a:t>pulse </a:t>
            </a:r>
            <a:r>
              <a:rPr lang="en-US" altLang="ko-KR" sz="2600" dirty="0"/>
              <a:t>&amp; blood pressure – electrical activity of muscles – skin conductance…</a:t>
            </a:r>
          </a:p>
          <a:p>
            <a:endParaRPr lang="ko-KR" altLang="en-US" dirty="0"/>
          </a:p>
        </p:txBody>
      </p:sp>
      <p:sp>
        <p:nvSpPr>
          <p:cNvPr id="4" name="제목 1"/>
          <p:cNvSpPr>
            <a:spLocks noGrp="1"/>
          </p:cNvSpPr>
          <p:nvPr>
            <p:ph type="title"/>
          </p:nvPr>
        </p:nvSpPr>
        <p:spPr/>
        <p:txBody>
          <a:bodyPr>
            <a:normAutofit/>
          </a:bodyPr>
          <a:lstStyle/>
          <a:p>
            <a:pPr lvl="1" algn="l" rtl="0" latinLnBrk="1">
              <a:spcBef>
                <a:spcPct val="0"/>
              </a:spcBef>
            </a:pPr>
            <a:r>
              <a:rPr lang="en-US" altLang="ko-KR" sz="3200" kern="1200" dirty="0">
                <a:solidFill>
                  <a:schemeClr val="tx2"/>
                </a:solidFill>
                <a:latin typeface="+mj-lt"/>
                <a:ea typeface="+mj-ea"/>
                <a:cs typeface="+mj-cs"/>
              </a:rPr>
              <a:t>Input &amp; feedback (interactive) </a:t>
            </a:r>
            <a:r>
              <a:rPr lang="en-US" altLang="ko-KR" sz="3200" kern="1200" dirty="0" smtClean="0">
                <a:solidFill>
                  <a:schemeClr val="tx2"/>
                </a:solidFill>
                <a:latin typeface="+mj-lt"/>
                <a:ea typeface="+mj-ea"/>
                <a:cs typeface="+mj-cs"/>
              </a:rPr>
              <a:t>terms</a:t>
            </a:r>
            <a:endParaRPr lang="ko-KR" altLang="en-US" sz="3200" kern="1200" dirty="0">
              <a:solidFill>
                <a:schemeClr val="tx2"/>
              </a:solidFill>
              <a:latin typeface="+mj-lt"/>
              <a:ea typeface="+mj-ea"/>
              <a:cs typeface="+mj-cs"/>
            </a:endParaRPr>
          </a:p>
        </p:txBody>
      </p:sp>
    </p:spTree>
    <p:extLst>
      <p:ext uri="{BB962C8B-B14F-4D97-AF65-F5344CB8AC3E}">
        <p14:creationId xmlns:p14="http://schemas.microsoft.com/office/powerpoint/2010/main" val="277040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Interactive Tracking devices</a:t>
            </a:r>
            <a:endParaRPr lang="ko-KR" altLang="en-US" dirty="0"/>
          </a:p>
        </p:txBody>
      </p:sp>
      <p:sp>
        <p:nvSpPr>
          <p:cNvPr id="3" name="내용 개체 틀 2"/>
          <p:cNvSpPr>
            <a:spLocks noGrp="1"/>
          </p:cNvSpPr>
          <p:nvPr>
            <p:ph sz="quarter" idx="1"/>
          </p:nvPr>
        </p:nvSpPr>
        <p:spPr/>
        <p:txBody>
          <a:bodyPr/>
          <a:lstStyle/>
          <a:p>
            <a:r>
              <a:rPr lang="en-US" altLang="ko-KR" dirty="0"/>
              <a:t>Leap motion</a:t>
            </a:r>
            <a:r>
              <a:rPr lang="ko-KR" altLang="en-US" dirty="0"/>
              <a:t>、</a:t>
            </a:r>
            <a:r>
              <a:rPr lang="en-US" altLang="ko-KR" dirty="0"/>
              <a:t>Nimble </a:t>
            </a:r>
            <a:r>
              <a:rPr lang="en-US" altLang="ko-KR" dirty="0" smtClean="0"/>
              <a:t>sense</a:t>
            </a:r>
            <a:r>
              <a:rPr lang="ko-KR" altLang="en-US" dirty="0" smtClean="0"/>
              <a:t> 、</a:t>
            </a:r>
            <a:r>
              <a:rPr lang="ko-KR" altLang="en-US" dirty="0" err="1" smtClean="0"/>
              <a:t>诺亦腾</a:t>
            </a:r>
            <a:r>
              <a:rPr lang="en-US" altLang="ko-KR" dirty="0" err="1"/>
              <a:t>N</a:t>
            </a:r>
            <a:r>
              <a:rPr lang="en-US" altLang="ko-KR" dirty="0" err="1" smtClean="0"/>
              <a:t>oitom</a:t>
            </a:r>
            <a:r>
              <a:rPr lang="ko-KR" altLang="en-US" dirty="0" smtClean="0"/>
              <a:t>、</a:t>
            </a:r>
            <a:r>
              <a:rPr lang="en-US" altLang="ko-KR" dirty="0" err="1"/>
              <a:t>Priovr</a:t>
            </a:r>
            <a:r>
              <a:rPr lang="ko-KR" altLang="en-US" dirty="0"/>
              <a:t>、</a:t>
            </a:r>
            <a:r>
              <a:rPr lang="en-US" altLang="ko-KR" dirty="0"/>
              <a:t>Control VR</a:t>
            </a:r>
            <a:r>
              <a:rPr lang="ko-KR" altLang="en-US" dirty="0"/>
              <a:t>、</a:t>
            </a:r>
            <a:r>
              <a:rPr lang="en-US" altLang="ko-KR" dirty="0" err="1"/>
              <a:t>Dexmo</a:t>
            </a:r>
            <a:r>
              <a:rPr lang="ko-KR" altLang="en-US" dirty="0"/>
              <a:t>、</a:t>
            </a:r>
            <a:r>
              <a:rPr lang="en-US" altLang="ko-KR" dirty="0"/>
              <a:t>Kinect</a:t>
            </a:r>
            <a:r>
              <a:rPr lang="ko-KR" altLang="en-US" dirty="0"/>
              <a:t>、</a:t>
            </a:r>
            <a:r>
              <a:rPr lang="en-US" altLang="ko-KR" dirty="0"/>
              <a:t>Omni</a:t>
            </a:r>
            <a:endParaRPr lang="ko-KR"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348880"/>
            <a:ext cx="2070612" cy="177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ww.51touch.com/uploads/allimg/130910/3_0910141132M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779" y="2187351"/>
            <a:ext cx="2667000" cy="2095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atic.leiphone.com/uploads/new/article/600_600/201504/5522923eaa252.jpg?imageMogr2/format/jpg/quality/8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417114"/>
            <a:ext cx="2453965" cy="16359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tatic.leiphone.com/uploads/new/article/600_600/201504/5522927edeff8.jpg?imageMogr2/format/jpg/quality/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4437112"/>
            <a:ext cx="2857500" cy="143351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1240345" y="5870625"/>
            <a:ext cx="655949" cy="369332"/>
          </a:xfrm>
          <a:prstGeom prst="rect">
            <a:avLst/>
          </a:prstGeom>
        </p:spPr>
        <p:txBody>
          <a:bodyPr wrap="none">
            <a:spAutoFit/>
          </a:bodyPr>
          <a:lstStyle/>
          <a:p>
            <a:r>
              <a:rPr lang="en-US" altLang="ko-KR" dirty="0" smtClean="0"/>
              <a:t>Stem</a:t>
            </a:r>
            <a:endParaRPr lang="ko-KR" altLang="en-US" dirty="0"/>
          </a:p>
        </p:txBody>
      </p:sp>
      <p:sp>
        <p:nvSpPr>
          <p:cNvPr id="5" name="직사각형 4"/>
          <p:cNvSpPr/>
          <p:nvPr/>
        </p:nvSpPr>
        <p:spPr>
          <a:xfrm>
            <a:off x="6660232" y="4082603"/>
            <a:ext cx="888385" cy="369332"/>
          </a:xfrm>
          <a:prstGeom prst="rect">
            <a:avLst/>
          </a:prstGeom>
        </p:spPr>
        <p:txBody>
          <a:bodyPr wrap="none">
            <a:spAutoFit/>
          </a:bodyPr>
          <a:lstStyle/>
          <a:p>
            <a:r>
              <a:rPr lang="en-US" altLang="ko-KR" dirty="0" err="1" smtClean="0"/>
              <a:t>Dexmo</a:t>
            </a:r>
            <a:endParaRPr lang="ko-KR" altLang="en-US" dirty="0"/>
          </a:p>
        </p:txBody>
      </p:sp>
      <p:sp>
        <p:nvSpPr>
          <p:cNvPr id="6" name="직사각형 5"/>
          <p:cNvSpPr/>
          <p:nvPr/>
        </p:nvSpPr>
        <p:spPr>
          <a:xfrm>
            <a:off x="3923928" y="3936658"/>
            <a:ext cx="849913" cy="369332"/>
          </a:xfrm>
          <a:prstGeom prst="rect">
            <a:avLst/>
          </a:prstGeom>
        </p:spPr>
        <p:txBody>
          <a:bodyPr wrap="none">
            <a:spAutoFit/>
          </a:bodyPr>
          <a:lstStyle/>
          <a:p>
            <a:r>
              <a:rPr lang="en-US" altLang="ko-KR" dirty="0" err="1"/>
              <a:t>PrioVR</a:t>
            </a:r>
            <a:endParaRPr lang="ko-KR" altLang="en-US" dirty="0"/>
          </a:p>
        </p:txBody>
      </p:sp>
      <p:sp>
        <p:nvSpPr>
          <p:cNvPr id="7" name="직사각형 6"/>
          <p:cNvSpPr/>
          <p:nvPr/>
        </p:nvSpPr>
        <p:spPr>
          <a:xfrm>
            <a:off x="888806" y="4098186"/>
            <a:ext cx="1359026" cy="369332"/>
          </a:xfrm>
          <a:prstGeom prst="rect">
            <a:avLst/>
          </a:prstGeom>
        </p:spPr>
        <p:txBody>
          <a:bodyPr wrap="none">
            <a:spAutoFit/>
          </a:bodyPr>
          <a:lstStyle/>
          <a:p>
            <a:r>
              <a:rPr lang="en-US" altLang="ko-KR" dirty="0"/>
              <a:t>Leap motion</a:t>
            </a:r>
            <a:endParaRPr lang="ko-KR" altLang="en-US" dirty="0"/>
          </a:p>
        </p:txBody>
      </p:sp>
      <p:pic>
        <p:nvPicPr>
          <p:cNvPr id="2058" name="Picture 10" descr="http://static.leiphone.com/uploads/new/article/600_600/201504/552292555f12b.jpg?imageMogr2/format/jpg/quality/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4374" y="4437112"/>
            <a:ext cx="2728615" cy="1537120"/>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p:cNvSpPr/>
          <p:nvPr/>
        </p:nvSpPr>
        <p:spPr>
          <a:xfrm>
            <a:off x="4749508" y="5971783"/>
            <a:ext cx="854721" cy="369332"/>
          </a:xfrm>
          <a:prstGeom prst="rect">
            <a:avLst/>
          </a:prstGeom>
        </p:spPr>
        <p:txBody>
          <a:bodyPr wrap="none">
            <a:spAutoFit/>
          </a:bodyPr>
          <a:lstStyle/>
          <a:p>
            <a:r>
              <a:rPr lang="en-US" altLang="ko-KR" dirty="0"/>
              <a:t>Kinect</a:t>
            </a:r>
            <a:r>
              <a:rPr lang="ko-KR" altLang="en-US" dirty="0"/>
              <a:t> </a:t>
            </a:r>
          </a:p>
        </p:txBody>
      </p:sp>
    </p:spTree>
    <p:extLst>
      <p:ext uri="{BB962C8B-B14F-4D97-AF65-F5344CB8AC3E}">
        <p14:creationId xmlns:p14="http://schemas.microsoft.com/office/powerpoint/2010/main" val="111296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lvl="1"/>
            <a:r>
              <a:rPr lang="en-US" altLang="ko-KR" sz="3200" kern="1200" dirty="0" smtClean="0">
                <a:solidFill>
                  <a:schemeClr val="tx2"/>
                </a:solidFill>
                <a:latin typeface="+mj-lt"/>
                <a:ea typeface="+mj-ea"/>
                <a:cs typeface="+mj-cs"/>
              </a:rPr>
              <a:t>Applications</a:t>
            </a:r>
            <a:endParaRPr lang="en-US" altLang="ko-KR" sz="3200" kern="1200" dirty="0">
              <a:solidFill>
                <a:schemeClr val="tx2"/>
              </a:solidFill>
              <a:latin typeface="+mj-lt"/>
              <a:ea typeface="+mj-ea"/>
              <a:cs typeface="+mj-cs"/>
            </a:endParaRPr>
          </a:p>
        </p:txBody>
      </p:sp>
      <p:sp>
        <p:nvSpPr>
          <p:cNvPr id="3" name="내용 개체 틀 2"/>
          <p:cNvSpPr>
            <a:spLocks noGrp="1"/>
          </p:cNvSpPr>
          <p:nvPr>
            <p:ph sz="quarter" idx="1"/>
          </p:nvPr>
        </p:nvSpPr>
        <p:spPr/>
        <p:txBody>
          <a:bodyPr>
            <a:normAutofit fontScale="92500" lnSpcReduction="10000"/>
          </a:bodyPr>
          <a:lstStyle/>
          <a:p>
            <a:pPr lvl="1"/>
            <a:r>
              <a:rPr lang="en-US" altLang="zh-CN" sz="2400" dirty="0"/>
              <a:t>VR is applied in </a:t>
            </a:r>
            <a:r>
              <a:rPr lang="en-US" altLang="zh-CN" sz="2400" dirty="0" smtClean="0"/>
              <a:t>video game , </a:t>
            </a:r>
            <a:r>
              <a:rPr lang="en-US" altLang="zh-CN" sz="2400" dirty="0"/>
              <a:t>film and television, </a:t>
            </a:r>
            <a:r>
              <a:rPr lang="en-US" altLang="zh-CN" sz="2400" dirty="0" smtClean="0"/>
              <a:t> Art </a:t>
            </a:r>
            <a:r>
              <a:rPr lang="en-US" altLang="zh-CN" sz="2400" dirty="0"/>
              <a:t>Performance, live show, social contact, education, Tourism, </a:t>
            </a:r>
            <a:r>
              <a:rPr lang="en-US" altLang="zh-CN" sz="2400" dirty="0" smtClean="0"/>
              <a:t>...</a:t>
            </a:r>
            <a:endParaRPr lang="en-US" altLang="ko-KR" sz="2400" dirty="0" smtClean="0"/>
          </a:p>
          <a:p>
            <a:pPr lvl="1"/>
            <a:r>
              <a:rPr lang="en-US" altLang="ko-KR" sz="2400" dirty="0" smtClean="0"/>
              <a:t>Educational application</a:t>
            </a:r>
            <a:endParaRPr lang="en-US" altLang="ko-KR" sz="2400" dirty="0"/>
          </a:p>
          <a:p>
            <a:pPr lvl="2"/>
            <a:r>
              <a:rPr lang="en-US" altLang="zh-CN" sz="2200" dirty="0"/>
              <a:t>VR in School education </a:t>
            </a:r>
            <a:endParaRPr lang="en-US" altLang="zh-CN" sz="2200" dirty="0" smtClean="0"/>
          </a:p>
          <a:p>
            <a:pPr lvl="3"/>
            <a:r>
              <a:rPr lang="en-US" altLang="zh-CN" dirty="0" smtClean="0"/>
              <a:t>compared </a:t>
            </a:r>
            <a:r>
              <a:rPr lang="en-US" altLang="zh-CN" dirty="0"/>
              <a:t>to traditional teaching mode more interesting and </a:t>
            </a:r>
            <a:r>
              <a:rPr lang="en-US" altLang="zh-CN" dirty="0" smtClean="0"/>
              <a:t>intuitional</a:t>
            </a:r>
          </a:p>
          <a:p>
            <a:pPr lvl="3"/>
            <a:r>
              <a:rPr lang="en-US" altLang="ko-KR" dirty="0"/>
              <a:t>access to some type of mobile VR device is affordable for many more individual users and, in turn, many more </a:t>
            </a:r>
            <a:r>
              <a:rPr lang="en-US" altLang="ko-KR" dirty="0" smtClean="0"/>
              <a:t>schools</a:t>
            </a:r>
            <a:endParaRPr lang="zh-CN" altLang="zh-CN" dirty="0"/>
          </a:p>
          <a:p>
            <a:pPr lvl="2"/>
            <a:r>
              <a:rPr lang="en-US" altLang="zh-CN" sz="2200" dirty="0"/>
              <a:t>VR in Professional training </a:t>
            </a:r>
            <a:r>
              <a:rPr lang="en-US" altLang="ko-KR" sz="2400" dirty="0"/>
              <a:t>and scientific research</a:t>
            </a:r>
            <a:endParaRPr lang="en-US" altLang="zh-CN" sz="2200" dirty="0"/>
          </a:p>
          <a:p>
            <a:pPr lvl="3"/>
            <a:r>
              <a:rPr lang="en-US" altLang="zh-CN" dirty="0" smtClean="0"/>
              <a:t>training </a:t>
            </a:r>
            <a:r>
              <a:rPr lang="en-US" altLang="zh-CN" dirty="0"/>
              <a:t>skills in a way low cost, more safety, more freely.</a:t>
            </a:r>
            <a:endParaRPr lang="zh-CN" altLang="zh-CN" sz="1200" dirty="0"/>
          </a:p>
          <a:p>
            <a:pPr lvl="2"/>
            <a:r>
              <a:rPr lang="en-US" altLang="zh-CN" sz="2200" dirty="0"/>
              <a:t>VR in Online </a:t>
            </a:r>
            <a:r>
              <a:rPr lang="en-US" altLang="zh-CN" sz="2200" dirty="0" smtClean="0"/>
              <a:t>Education</a:t>
            </a:r>
          </a:p>
          <a:p>
            <a:pPr lvl="3"/>
            <a:r>
              <a:rPr lang="en-US" altLang="zh-CN" dirty="0"/>
              <a:t>with the support of internet, people can learn wherever and whenever they want. Just think, learn skills that necessary hardware are require, students in remote mountainous areas may don’t have equal conditions with ones live in big </a:t>
            </a:r>
            <a:r>
              <a:rPr lang="en-US" altLang="zh-CN" dirty="0" smtClean="0"/>
              <a:t>city</a:t>
            </a:r>
          </a:p>
          <a:p>
            <a:pPr lvl="2"/>
            <a:r>
              <a:rPr lang="en-US" altLang="zh-CN" dirty="0"/>
              <a:t>The natural sciences, humanities history, language, and physical, chemical fields.</a:t>
            </a:r>
            <a:endParaRPr lang="ko-KR" altLang="en-US" dirty="0"/>
          </a:p>
        </p:txBody>
      </p:sp>
    </p:spTree>
    <p:extLst>
      <p:ext uri="{BB962C8B-B14F-4D97-AF65-F5344CB8AC3E}">
        <p14:creationId xmlns:p14="http://schemas.microsoft.com/office/powerpoint/2010/main" val="160334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http://vrscout.com/wp-content/uploads/2016/04/vr-entrace-ceremony-japan-gearvr7-810x540.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624736" cy="4001021"/>
          </a:xfrm>
          <a:prstGeom prst="rect">
            <a:avLst/>
          </a:prstGeom>
          <a:noFill/>
          <a:ln>
            <a:noFill/>
          </a:ln>
        </p:spPr>
      </p:pic>
      <p:sp>
        <p:nvSpPr>
          <p:cNvPr id="5" name="矩形 4"/>
          <p:cNvSpPr/>
          <p:nvPr/>
        </p:nvSpPr>
        <p:spPr>
          <a:xfrm>
            <a:off x="1619672" y="5661248"/>
            <a:ext cx="5688632" cy="369332"/>
          </a:xfrm>
          <a:prstGeom prst="rect">
            <a:avLst/>
          </a:prstGeom>
        </p:spPr>
        <p:txBody>
          <a:bodyPr wrap="square">
            <a:spAutoFit/>
          </a:bodyPr>
          <a:lstStyle/>
          <a:p>
            <a:r>
              <a:rPr lang="en-US" altLang="zh-CN" dirty="0"/>
              <a:t>In Japan, Online Students Attend First Day of School in VR</a:t>
            </a:r>
            <a:endParaRPr lang="zh-CN" altLang="en-US" dirty="0"/>
          </a:p>
        </p:txBody>
      </p:sp>
    </p:spTree>
    <p:extLst>
      <p:ext uri="{BB962C8B-B14F-4D97-AF65-F5344CB8AC3E}">
        <p14:creationId xmlns:p14="http://schemas.microsoft.com/office/powerpoint/2010/main" val="259819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692696"/>
            <a:ext cx="8229600" cy="5464264"/>
          </a:xfrm>
        </p:spPr>
        <p:txBody>
          <a:bodyPr/>
          <a:lstStyle/>
          <a:p>
            <a:r>
              <a:rPr lang="en-US" altLang="zh-CN" dirty="0"/>
              <a:t>World of Comenius - </a:t>
            </a:r>
            <a:r>
              <a:rPr lang="en-US" altLang="zh-CN" dirty="0" err="1"/>
              <a:t>Opava</a:t>
            </a:r>
            <a:r>
              <a:rPr lang="en-US" altLang="zh-CN" dirty="0"/>
              <a:t> Pilot - Sneak Preview </a:t>
            </a:r>
            <a:endParaRPr lang="en-US" altLang="zh-CN" dirty="0" smtClean="0"/>
          </a:p>
          <a:p>
            <a:pPr lvl="1"/>
            <a:r>
              <a:rPr lang="en-US" altLang="zh-CN" dirty="0" smtClean="0">
                <a:hlinkClick r:id="rId2"/>
              </a:rPr>
              <a:t>https</a:t>
            </a:r>
            <a:r>
              <a:rPr lang="en-US" altLang="zh-CN" dirty="0">
                <a:hlinkClick r:id="rId2"/>
              </a:rPr>
              <a:t>://www.youtube.com/watch?v=-</a:t>
            </a:r>
            <a:r>
              <a:rPr lang="en-US" altLang="zh-CN" dirty="0" smtClean="0">
                <a:hlinkClick r:id="rId2"/>
              </a:rPr>
              <a:t>W18BylZk6o</a:t>
            </a:r>
            <a:endParaRPr lang="en-US" altLang="zh-CN" dirty="0" smtClean="0"/>
          </a:p>
          <a:p>
            <a:pPr lvl="1"/>
            <a:r>
              <a:rPr lang="en-US" altLang="zh-CN" dirty="0"/>
              <a:t>a biology lesson at a school in the Czech Republic that employed a Leap Motion controller and specially ­adapted Oculus Rift DK2 headsets, stands as an exemplary model of innovative scientific </a:t>
            </a:r>
            <a:r>
              <a:rPr lang="en-US" altLang="zh-CN" dirty="0" smtClean="0"/>
              <a:t>learning</a:t>
            </a:r>
            <a:endParaRPr lang="en-US" altLang="zh-CN" dirty="0"/>
          </a:p>
          <a:p>
            <a:pPr lvl="1"/>
            <a:endParaRPr lang="zh-CN" altLang="en-US" dirty="0"/>
          </a:p>
        </p:txBody>
      </p:sp>
      <p:pic>
        <p:nvPicPr>
          <p:cNvPr id="4" name="图片 3" descr="https://i.ytimg.com/vi/-W18BylZk6o/maxresdefaul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3356993"/>
            <a:ext cx="5400600" cy="2807074"/>
          </a:xfrm>
          <a:prstGeom prst="rect">
            <a:avLst/>
          </a:prstGeom>
          <a:noFill/>
          <a:ln>
            <a:noFill/>
          </a:ln>
        </p:spPr>
      </p:pic>
    </p:spTree>
    <p:extLst>
      <p:ext uri="{BB962C8B-B14F-4D97-AF65-F5344CB8AC3E}">
        <p14:creationId xmlns:p14="http://schemas.microsoft.com/office/powerpoint/2010/main" val="118341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692696"/>
            <a:ext cx="8229600" cy="5464264"/>
          </a:xfrm>
        </p:spPr>
        <p:txBody>
          <a:bodyPr/>
          <a:lstStyle/>
          <a:p>
            <a:r>
              <a:rPr lang="en-US" altLang="zh-CN" dirty="0"/>
              <a:t>Lecture VR </a:t>
            </a:r>
            <a:endParaRPr lang="en-US" altLang="zh-CN" dirty="0" smtClean="0"/>
          </a:p>
          <a:p>
            <a:r>
              <a:rPr lang="en-US" altLang="zh-CN" dirty="0" smtClean="0"/>
              <a:t>Imagine </a:t>
            </a:r>
            <a:r>
              <a:rPr lang="en-US" altLang="zh-CN" dirty="0"/>
              <a:t>sitting in a lecture room with Einstein as he talks about the Theory of </a:t>
            </a:r>
            <a:r>
              <a:rPr lang="en-US" altLang="zh-CN" dirty="0" smtClean="0"/>
              <a:t>Relativity</a:t>
            </a:r>
          </a:p>
          <a:p>
            <a:endParaRPr lang="en-US" altLang="zh-CN" dirty="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55" y="2348880"/>
            <a:ext cx="76200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787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en-US" altLang="zh-CN" dirty="0"/>
              <a:t>ER VR </a:t>
            </a:r>
            <a:r>
              <a:rPr lang="en-US" altLang="zh-CN" dirty="0" smtClean="0"/>
              <a:t>Trailer</a:t>
            </a:r>
          </a:p>
          <a:p>
            <a:r>
              <a:rPr lang="en-US" altLang="zh-CN" dirty="0" smtClean="0">
                <a:hlinkClick r:id="rId2"/>
              </a:rPr>
              <a:t>https</a:t>
            </a:r>
            <a:r>
              <a:rPr lang="en-US" altLang="zh-CN" dirty="0">
                <a:hlinkClick r:id="rId2"/>
              </a:rPr>
              <a:t>://</a:t>
            </a:r>
            <a:r>
              <a:rPr lang="en-US" altLang="zh-CN" dirty="0" smtClean="0">
                <a:hlinkClick r:id="rId2"/>
              </a:rPr>
              <a:t>www.youtube.com/watch?v=8F_PeHVSVCo</a:t>
            </a:r>
            <a:endParaRPr lang="en-US" altLang="zh-CN" dirty="0" smtClean="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36209"/>
            <a:ext cx="6791400" cy="3820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56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anus-vr.com/media/Manus_product_ph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340768"/>
            <a:ext cx="3836276" cy="34766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3851920" y="5301208"/>
            <a:ext cx="2160240"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2195736" y="5301208"/>
            <a:ext cx="1080120"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5143196" y="1313758"/>
            <a:ext cx="792088" cy="387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solidFill>
                  <a:schemeClr val="tx1"/>
                </a:solidFill>
              </a:rPr>
              <a:t>HMD</a:t>
            </a:r>
            <a:r>
              <a:rPr lang="en-US" altLang="ko-KR" dirty="0" smtClean="0"/>
              <a:t> </a:t>
            </a:r>
          </a:p>
        </p:txBody>
      </p:sp>
      <p:cxnSp>
        <p:nvCxnSpPr>
          <p:cNvPr id="10" name="직선 화살표 연결선 9"/>
          <p:cNvCxnSpPr/>
          <p:nvPr/>
        </p:nvCxnSpPr>
        <p:spPr>
          <a:xfrm flipV="1">
            <a:off x="4644008" y="1507284"/>
            <a:ext cx="499188" cy="193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직사각형 12"/>
          <p:cNvSpPr/>
          <p:nvPr/>
        </p:nvSpPr>
        <p:spPr>
          <a:xfrm>
            <a:off x="6047454" y="1313758"/>
            <a:ext cx="1445028" cy="5288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solidFill>
                  <a:schemeClr val="tx1"/>
                </a:solidFill>
              </a:rPr>
              <a:t>Ear Phone</a:t>
            </a:r>
            <a:r>
              <a:rPr lang="en-US" altLang="ko-KR" dirty="0">
                <a:solidFill>
                  <a:schemeClr val="tx1"/>
                </a:solidFill>
              </a:rPr>
              <a:t>, </a:t>
            </a:r>
            <a:r>
              <a:rPr lang="en-US" altLang="ko-KR" dirty="0" smtClean="0">
                <a:solidFill>
                  <a:schemeClr val="tx1"/>
                </a:solidFill>
              </a:rPr>
              <a:t>Microphone </a:t>
            </a:r>
            <a:r>
              <a:rPr lang="en-US" altLang="ko-KR" dirty="0" smtClean="0"/>
              <a:t> </a:t>
            </a:r>
          </a:p>
        </p:txBody>
      </p:sp>
      <p:sp>
        <p:nvSpPr>
          <p:cNvPr id="17" name="직사각형 16"/>
          <p:cNvSpPr/>
          <p:nvPr/>
        </p:nvSpPr>
        <p:spPr>
          <a:xfrm>
            <a:off x="6660232" y="5481228"/>
            <a:ext cx="95922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GPU</a:t>
            </a:r>
            <a:endParaRPr lang="ko-KR" altLang="en-US" dirty="0">
              <a:solidFill>
                <a:schemeClr val="tx1"/>
              </a:solidFill>
            </a:endParaRPr>
          </a:p>
        </p:txBody>
      </p:sp>
      <p:sp>
        <p:nvSpPr>
          <p:cNvPr id="16" name="직사각형 15"/>
          <p:cNvSpPr/>
          <p:nvPr/>
        </p:nvSpPr>
        <p:spPr>
          <a:xfrm>
            <a:off x="5495799" y="2564904"/>
            <a:ext cx="124861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dirty="0"/>
              <a:t>Data Glove</a:t>
            </a:r>
            <a:endParaRPr lang="ko-KR" altLang="en-US" dirty="0"/>
          </a:p>
        </p:txBody>
      </p:sp>
      <p:cxnSp>
        <p:nvCxnSpPr>
          <p:cNvPr id="19" name="직선 화살표 연결선 18"/>
          <p:cNvCxnSpPr/>
          <p:nvPr/>
        </p:nvCxnSpPr>
        <p:spPr>
          <a:xfrm flipV="1">
            <a:off x="5143196" y="2852936"/>
            <a:ext cx="292900" cy="8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직선 화살표 연결선 20"/>
          <p:cNvCxnSpPr/>
          <p:nvPr/>
        </p:nvCxnSpPr>
        <p:spPr>
          <a:xfrm flipV="1">
            <a:off x="5569903" y="2992298"/>
            <a:ext cx="292900" cy="2379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직사각형 21"/>
          <p:cNvSpPr/>
          <p:nvPr/>
        </p:nvSpPr>
        <p:spPr>
          <a:xfrm>
            <a:off x="6876256" y="2564904"/>
            <a:ext cx="104387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dirty="0"/>
              <a:t>Data Suit</a:t>
            </a:r>
            <a:endParaRPr lang="ko-KR" altLang="en-US" dirty="0"/>
          </a:p>
        </p:txBody>
      </p:sp>
    </p:spTree>
    <p:extLst>
      <p:ext uri="{BB962C8B-B14F-4D97-AF65-F5344CB8AC3E}">
        <p14:creationId xmlns:p14="http://schemas.microsoft.com/office/powerpoint/2010/main" val="259433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Picture 2" descr="https://manus-vr.com/media/Manus_product_pho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276872"/>
            <a:ext cx="3168352" cy="287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549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내용 개체 틀 3"/>
          <p:cNvGraphicFramePr>
            <a:graphicFrameLocks noGrp="1"/>
          </p:cNvGraphicFramePr>
          <p:nvPr>
            <p:ph sz="quarter" idx="1"/>
            <p:extLst>
              <p:ext uri="{D42A27DB-BD31-4B8C-83A1-F6EECF244321}">
                <p14:modId xmlns:p14="http://schemas.microsoft.com/office/powerpoint/2010/main" val="56505670"/>
              </p:ext>
            </p:extLst>
          </p:nvPr>
        </p:nvGraphicFramePr>
        <p:xfrm>
          <a:off x="395536" y="1268760"/>
          <a:ext cx="7776864"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7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Virtual Reality </a:t>
            </a:r>
            <a:endParaRPr lang="ko-KR" altLang="en-US" dirty="0"/>
          </a:p>
        </p:txBody>
      </p:sp>
      <p:sp>
        <p:nvSpPr>
          <p:cNvPr id="3" name="내용 개체 틀 2"/>
          <p:cNvSpPr>
            <a:spLocks noGrp="1"/>
          </p:cNvSpPr>
          <p:nvPr>
            <p:ph sz="quarter" idx="1"/>
          </p:nvPr>
        </p:nvSpPr>
        <p:spPr/>
        <p:txBody>
          <a:bodyPr>
            <a:normAutofit fontScale="85000" lnSpcReduction="20000"/>
          </a:bodyPr>
          <a:lstStyle/>
          <a:p>
            <a:r>
              <a:rPr lang="en-US" altLang="ko-KR" dirty="0" smtClean="0"/>
              <a:t>What is Virtual Reality? </a:t>
            </a:r>
          </a:p>
          <a:p>
            <a:pPr lvl="1"/>
            <a:r>
              <a:rPr lang="en-US" altLang="ko-KR" dirty="0" smtClean="0"/>
              <a:t>Definition</a:t>
            </a:r>
          </a:p>
          <a:p>
            <a:pPr lvl="1"/>
            <a:r>
              <a:rPr lang="en-US" altLang="ko-KR" dirty="0" smtClean="0"/>
              <a:t>History </a:t>
            </a:r>
          </a:p>
          <a:p>
            <a:r>
              <a:rPr lang="en-US" altLang="ko-KR" dirty="0" smtClean="0"/>
              <a:t>Devices </a:t>
            </a:r>
          </a:p>
          <a:p>
            <a:pPr marL="548640" lvl="2">
              <a:spcBef>
                <a:spcPts val="600"/>
              </a:spcBef>
              <a:buClr>
                <a:schemeClr val="accent1"/>
              </a:buClr>
            </a:pPr>
            <a:r>
              <a:rPr lang="en-US" altLang="ko-KR" sz="2400" dirty="0">
                <a:solidFill>
                  <a:schemeClr val="tx2"/>
                </a:solidFill>
              </a:rPr>
              <a:t>VR Devices Classification </a:t>
            </a:r>
          </a:p>
          <a:p>
            <a:r>
              <a:rPr lang="en-US" altLang="ko-KR" dirty="0" smtClean="0"/>
              <a:t>Applications</a:t>
            </a:r>
          </a:p>
          <a:p>
            <a:pPr lvl="1"/>
            <a:r>
              <a:rPr lang="en-US" altLang="ko-KR" dirty="0" smtClean="0"/>
              <a:t>Application Fields</a:t>
            </a:r>
          </a:p>
          <a:p>
            <a:pPr lvl="2"/>
            <a:r>
              <a:rPr lang="en-US" altLang="ko-KR" dirty="0" smtClean="0"/>
              <a:t>Entertainment</a:t>
            </a:r>
          </a:p>
          <a:p>
            <a:pPr lvl="3"/>
            <a:r>
              <a:rPr lang="en-US" altLang="ko-KR" dirty="0" smtClean="0"/>
              <a:t>Game</a:t>
            </a:r>
          </a:p>
          <a:p>
            <a:pPr lvl="3"/>
            <a:r>
              <a:rPr lang="en-US" altLang="ko-KR" dirty="0" smtClean="0"/>
              <a:t>film </a:t>
            </a:r>
            <a:r>
              <a:rPr lang="en-US" altLang="ko-KR" dirty="0"/>
              <a:t>and </a:t>
            </a:r>
            <a:r>
              <a:rPr lang="en-US" altLang="ko-KR" dirty="0" smtClean="0"/>
              <a:t>television</a:t>
            </a:r>
          </a:p>
          <a:p>
            <a:pPr lvl="3"/>
            <a:r>
              <a:rPr lang="en-US" altLang="ko-KR" dirty="0" smtClean="0"/>
              <a:t>live show</a:t>
            </a:r>
          </a:p>
          <a:p>
            <a:pPr lvl="3"/>
            <a:r>
              <a:rPr lang="en-US" altLang="ko-KR" dirty="0" smtClean="0"/>
              <a:t>…</a:t>
            </a:r>
          </a:p>
          <a:p>
            <a:pPr lvl="2"/>
            <a:r>
              <a:rPr lang="en-US" altLang="ko-KR" dirty="0" smtClean="0"/>
              <a:t>Educational application</a:t>
            </a:r>
          </a:p>
          <a:p>
            <a:pPr lvl="3"/>
            <a:r>
              <a:rPr lang="en-US" altLang="ko-KR" dirty="0" smtClean="0"/>
              <a:t>VR educational game</a:t>
            </a:r>
          </a:p>
          <a:p>
            <a:pPr lvl="4"/>
            <a:r>
              <a:rPr lang="en-US" altLang="ko-KR" dirty="0"/>
              <a:t>S</a:t>
            </a:r>
            <a:r>
              <a:rPr lang="en-US" altLang="ko-KR" dirty="0" smtClean="0"/>
              <a:t>chool education</a:t>
            </a:r>
          </a:p>
          <a:p>
            <a:pPr lvl="4"/>
            <a:r>
              <a:rPr lang="en-US" altLang="ko-KR" dirty="0" smtClean="0"/>
              <a:t>Professional </a:t>
            </a:r>
            <a:r>
              <a:rPr lang="en-US" altLang="ko-KR" dirty="0"/>
              <a:t>skills training </a:t>
            </a:r>
          </a:p>
          <a:p>
            <a:pPr lvl="4"/>
            <a:r>
              <a:rPr lang="en-US" altLang="ko-KR" dirty="0" smtClean="0"/>
              <a:t>scientific research</a:t>
            </a:r>
          </a:p>
        </p:txBody>
      </p:sp>
    </p:spTree>
    <p:extLst>
      <p:ext uri="{BB962C8B-B14F-4D97-AF65-F5344CB8AC3E}">
        <p14:creationId xmlns:p14="http://schemas.microsoft.com/office/powerpoint/2010/main" val="409574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p:txBody>
          <a:bodyPr>
            <a:normAutofit fontScale="92500" lnSpcReduction="10000"/>
          </a:bodyPr>
          <a:lstStyle/>
          <a:p>
            <a:pPr lvl="1"/>
            <a:r>
              <a:rPr lang="en-US" altLang="ko-KR" dirty="0"/>
              <a:t>Interactive mode of  VR </a:t>
            </a:r>
            <a:r>
              <a:rPr lang="en-US" altLang="ko-KR" dirty="0" smtClean="0"/>
              <a:t>(games)</a:t>
            </a:r>
            <a:endParaRPr lang="en-US" altLang="ko-KR" dirty="0"/>
          </a:p>
          <a:p>
            <a:pPr lvl="2"/>
            <a:r>
              <a:rPr lang="en-US" altLang="ko-KR" dirty="0"/>
              <a:t>Reference frames</a:t>
            </a:r>
          </a:p>
          <a:p>
            <a:pPr lvl="2"/>
            <a:r>
              <a:rPr lang="en-US" altLang="ko-KR" dirty="0"/>
              <a:t>Modes</a:t>
            </a:r>
          </a:p>
          <a:p>
            <a:pPr lvl="2"/>
            <a:r>
              <a:rPr lang="en-US" altLang="ko-KR" dirty="0" smtClean="0"/>
              <a:t>Input </a:t>
            </a:r>
          </a:p>
          <a:p>
            <a:pPr lvl="3"/>
            <a:r>
              <a:rPr lang="en-US" altLang="ko-KR" dirty="0" smtClean="0"/>
              <a:t>Tracking</a:t>
            </a:r>
          </a:p>
          <a:p>
            <a:pPr lvl="4"/>
            <a:r>
              <a:rPr lang="en-US" altLang="ko-KR" dirty="0" smtClean="0"/>
              <a:t>Body ; head; hand…</a:t>
            </a:r>
            <a:endParaRPr lang="en-US" altLang="ko-KR" dirty="0"/>
          </a:p>
          <a:p>
            <a:pPr lvl="3"/>
            <a:r>
              <a:rPr lang="en-US" altLang="ko-KR" dirty="0" smtClean="0"/>
              <a:t>Affective Computing</a:t>
            </a:r>
          </a:p>
          <a:p>
            <a:pPr lvl="4"/>
            <a:r>
              <a:rPr lang="en-US" altLang="ko-KR" dirty="0"/>
              <a:t>gesture – posture – voice – eye gaze – breathing – pulse &amp; blood pressure – electrical activity of muscles – skin </a:t>
            </a:r>
            <a:r>
              <a:rPr lang="en-US" altLang="ko-KR" dirty="0" smtClean="0"/>
              <a:t>conductance…</a:t>
            </a:r>
          </a:p>
          <a:p>
            <a:pPr lvl="2"/>
            <a:r>
              <a:rPr lang="en-US" altLang="ko-KR" dirty="0" smtClean="0"/>
              <a:t>Feedback(output)</a:t>
            </a:r>
          </a:p>
          <a:p>
            <a:pPr lvl="3"/>
            <a:r>
              <a:rPr lang="en-US" altLang="ko-KR" dirty="0" smtClean="0"/>
              <a:t>Display</a:t>
            </a:r>
          </a:p>
          <a:p>
            <a:pPr lvl="2"/>
            <a:r>
              <a:rPr lang="en-US" altLang="ko-KR" dirty="0"/>
              <a:t>Input and </a:t>
            </a:r>
            <a:r>
              <a:rPr lang="en-US" altLang="ko-KR" dirty="0" smtClean="0"/>
              <a:t>Output</a:t>
            </a:r>
          </a:p>
          <a:p>
            <a:pPr lvl="3"/>
            <a:r>
              <a:rPr lang="en-US" altLang="ko-KR" dirty="0" smtClean="0"/>
              <a:t>Haptics </a:t>
            </a:r>
          </a:p>
          <a:p>
            <a:pPr lvl="1"/>
            <a:r>
              <a:rPr lang="en-US" altLang="ko-KR" dirty="0" smtClean="0"/>
              <a:t>Compare of different interaction mode</a:t>
            </a:r>
          </a:p>
          <a:p>
            <a:pPr lvl="2"/>
            <a:r>
              <a:rPr lang="en-US" altLang="ko-KR" dirty="0" smtClean="0"/>
              <a:t>Leap motion, </a:t>
            </a:r>
            <a:r>
              <a:rPr lang="en-US" altLang="ko-KR" dirty="0"/>
              <a:t>Nimble sense</a:t>
            </a:r>
            <a:r>
              <a:rPr lang="ko-KR" altLang="en-US" dirty="0"/>
              <a:t> </a:t>
            </a:r>
            <a:r>
              <a:rPr lang="en-US" altLang="ko-KR" dirty="0" smtClean="0"/>
              <a:t>,</a:t>
            </a:r>
            <a:r>
              <a:rPr lang="ko-KR" altLang="en-US" dirty="0" err="1" smtClean="0"/>
              <a:t>诺亦腾</a:t>
            </a:r>
            <a:r>
              <a:rPr lang="en-US" altLang="ko-KR" dirty="0" err="1" smtClean="0"/>
              <a:t>Noitom</a:t>
            </a:r>
            <a:r>
              <a:rPr lang="en-US" altLang="ko-KR" dirty="0" smtClean="0"/>
              <a:t>, </a:t>
            </a:r>
            <a:r>
              <a:rPr lang="en-US" altLang="ko-KR" dirty="0" err="1" smtClean="0"/>
              <a:t>Priovr</a:t>
            </a:r>
            <a:r>
              <a:rPr lang="en-US" altLang="ko-KR" dirty="0" smtClean="0"/>
              <a:t>, Control</a:t>
            </a:r>
            <a:r>
              <a:rPr lang="en-US" altLang="ko-KR" dirty="0"/>
              <a:t> </a:t>
            </a:r>
            <a:r>
              <a:rPr lang="en-US" altLang="ko-KR" dirty="0" smtClean="0"/>
              <a:t>VR, </a:t>
            </a:r>
            <a:r>
              <a:rPr lang="en-US" altLang="ko-KR" dirty="0" err="1" smtClean="0"/>
              <a:t>Dexmo</a:t>
            </a:r>
            <a:r>
              <a:rPr lang="ko-KR" altLang="en-US" dirty="0"/>
              <a:t>、</a:t>
            </a:r>
            <a:r>
              <a:rPr lang="en-US" altLang="ko-KR" dirty="0" smtClean="0"/>
              <a:t>Kinect, Omni …</a:t>
            </a:r>
            <a:endParaRPr lang="en-US" altLang="ko-KR" dirty="0"/>
          </a:p>
          <a:p>
            <a:endParaRPr lang="ko-KR" altLang="en-US" dirty="0"/>
          </a:p>
        </p:txBody>
      </p:sp>
    </p:spTree>
    <p:extLst>
      <p:ext uri="{BB962C8B-B14F-4D97-AF65-F5344CB8AC3E}">
        <p14:creationId xmlns:p14="http://schemas.microsoft.com/office/powerpoint/2010/main" val="16655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What is Virtual Reality? </a:t>
            </a:r>
            <a:endParaRPr lang="zh-CN" altLang="en-US" dirty="0"/>
          </a:p>
        </p:txBody>
      </p:sp>
      <p:sp>
        <p:nvSpPr>
          <p:cNvPr id="3" name="内容占位符 2"/>
          <p:cNvSpPr>
            <a:spLocks noGrp="1"/>
          </p:cNvSpPr>
          <p:nvPr>
            <p:ph sz="quarter" idx="1"/>
          </p:nvPr>
        </p:nvSpPr>
        <p:spPr/>
        <p:txBody>
          <a:bodyPr/>
          <a:lstStyle/>
          <a:p>
            <a:r>
              <a:rPr lang="en-US" altLang="ko-KR" dirty="0" smtClean="0"/>
              <a:t>Definition</a:t>
            </a:r>
          </a:p>
          <a:p>
            <a:pPr lvl="1"/>
            <a:r>
              <a:rPr lang="en-US" altLang="ko-KR" dirty="0"/>
              <a:t>Virtual Reality </a:t>
            </a:r>
            <a:r>
              <a:rPr lang="en-US" altLang="ko-KR" dirty="0" smtClean="0"/>
              <a:t>, </a:t>
            </a:r>
            <a:r>
              <a:rPr lang="en-US" altLang="zh-CN" dirty="0" smtClean="0"/>
              <a:t>VR </a:t>
            </a:r>
            <a:r>
              <a:rPr lang="en-US" altLang="zh-CN" dirty="0"/>
              <a:t>for short, is commonly used by the popular media to describe imaginary worlds that only exist in computers and minds</a:t>
            </a:r>
            <a:endParaRPr lang="en-US" altLang="zh-CN" dirty="0" smtClean="0"/>
          </a:p>
          <a:p>
            <a:pPr lvl="1"/>
            <a:r>
              <a:rPr lang="en-US" altLang="zh-CN" dirty="0" smtClean="0"/>
              <a:t>A </a:t>
            </a:r>
            <a:r>
              <a:rPr lang="en-US" altLang="zh-CN" dirty="0"/>
              <a:t>computer-generated digital environment that can be experienced and interacted with as if that environment were real, </a:t>
            </a:r>
            <a:r>
              <a:rPr lang="en-US" altLang="zh-CN" dirty="0" smtClean="0"/>
              <a:t>VR </a:t>
            </a:r>
            <a:r>
              <a:rPr lang="en-US" altLang="zh-CN" dirty="0"/>
              <a:t>is </a:t>
            </a:r>
            <a:r>
              <a:rPr lang="en-US" altLang="zh-CN" dirty="0" smtClean="0"/>
              <a:t>Communication</a:t>
            </a:r>
            <a:r>
              <a:rPr lang="en-US" altLang="zh-CN" dirty="0"/>
              <a:t> </a:t>
            </a:r>
            <a:r>
              <a:rPr lang="en-US" altLang="zh-CN" dirty="0" smtClean="0"/>
              <a:t>--&lt;the VR book&gt;</a:t>
            </a:r>
          </a:p>
          <a:p>
            <a:pPr lvl="1"/>
            <a:r>
              <a:rPr lang="en-US" altLang="zh-CN" dirty="0"/>
              <a:t>Virtual realities artificially create sensory experience, which can include sight, touch, hearing, and </a:t>
            </a:r>
            <a:r>
              <a:rPr lang="en-US" altLang="zh-CN" dirty="0" smtClean="0"/>
              <a:t>smell—[</a:t>
            </a:r>
            <a:r>
              <a:rPr lang="en-US" altLang="zh-CN" b="1" dirty="0"/>
              <a:t>Joseph Isaac</a:t>
            </a:r>
            <a:r>
              <a:rPr lang="en-US" altLang="zh-CN" dirty="0" smtClean="0"/>
              <a:t>]</a:t>
            </a:r>
          </a:p>
          <a:p>
            <a:pPr lvl="1"/>
            <a:r>
              <a:rPr lang="en-US" altLang="ko-KR" dirty="0"/>
              <a:t> </a:t>
            </a:r>
            <a:r>
              <a:rPr lang="en-US" altLang="ko-KR" dirty="0" smtClean="0"/>
              <a:t>In </a:t>
            </a:r>
            <a:r>
              <a:rPr lang="en-US" altLang="ko-KR" dirty="0"/>
              <a:t>a nutshell </a:t>
            </a:r>
            <a:r>
              <a:rPr lang="en-US" altLang="ko-KR" dirty="0" smtClean="0"/>
              <a:t>– VR is </a:t>
            </a:r>
            <a:r>
              <a:rPr lang="en-US" altLang="ko-KR" dirty="0"/>
              <a:t>an immersive interactive system</a:t>
            </a:r>
          </a:p>
        </p:txBody>
      </p:sp>
    </p:spTree>
    <p:extLst>
      <p:ext uri="{BB962C8B-B14F-4D97-AF65-F5344CB8AC3E}">
        <p14:creationId xmlns:p14="http://schemas.microsoft.com/office/powerpoint/2010/main" val="127245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VR Devices</a:t>
            </a:r>
            <a:endParaRPr lang="en-US" altLang="ko-KR" dirty="0"/>
          </a:p>
        </p:txBody>
      </p:sp>
      <p:sp>
        <p:nvSpPr>
          <p:cNvPr id="3" name="내용 개체 틀 2"/>
          <p:cNvSpPr>
            <a:spLocks noGrp="1"/>
          </p:cNvSpPr>
          <p:nvPr>
            <p:ph sz="quarter" idx="1"/>
          </p:nvPr>
        </p:nvSpPr>
        <p:spPr/>
        <p:txBody>
          <a:bodyPr>
            <a:normAutofit/>
          </a:bodyPr>
          <a:lstStyle/>
          <a:p>
            <a:r>
              <a:rPr lang="en-US" altLang="ko-KR" dirty="0" smtClean="0"/>
              <a:t>Composition </a:t>
            </a:r>
            <a:r>
              <a:rPr lang="en-US" altLang="zh-CN" dirty="0"/>
              <a:t>of the VR devices</a:t>
            </a:r>
            <a:endParaRPr lang="en-US" altLang="ko-KR" dirty="0" smtClean="0"/>
          </a:p>
          <a:p>
            <a:pPr lvl="1"/>
            <a:r>
              <a:rPr lang="en-US" altLang="ko-KR" dirty="0"/>
              <a:t>Display </a:t>
            </a:r>
            <a:r>
              <a:rPr lang="en-US" altLang="ko-KR" dirty="0" smtClean="0"/>
              <a:t>device</a:t>
            </a:r>
          </a:p>
          <a:p>
            <a:pPr lvl="2"/>
            <a:r>
              <a:rPr lang="en-US" altLang="ko-KR" dirty="0" smtClean="0"/>
              <a:t>PC + VR</a:t>
            </a:r>
          </a:p>
          <a:p>
            <a:pPr lvl="2"/>
            <a:r>
              <a:rPr lang="en-US" altLang="ko-KR" dirty="0" smtClean="0"/>
              <a:t>Mobile + VR</a:t>
            </a:r>
          </a:p>
          <a:p>
            <a:pPr lvl="2"/>
            <a:r>
              <a:rPr lang="en-US" altLang="ko-KR" dirty="0"/>
              <a:t>VR All in </a:t>
            </a:r>
            <a:r>
              <a:rPr lang="en-US" altLang="ko-KR" dirty="0" smtClean="0"/>
              <a:t>One - Virtual </a:t>
            </a:r>
            <a:r>
              <a:rPr lang="en-US" altLang="ko-KR" dirty="0"/>
              <a:t>Reality All-in-one </a:t>
            </a:r>
            <a:r>
              <a:rPr lang="en-US" altLang="ko-KR" dirty="0" smtClean="0"/>
              <a:t>Headset</a:t>
            </a:r>
          </a:p>
          <a:p>
            <a:pPr lvl="1"/>
            <a:r>
              <a:rPr lang="en-US" altLang="ko-KR" dirty="0" smtClean="0"/>
              <a:t>Input </a:t>
            </a:r>
            <a:r>
              <a:rPr lang="en-US" altLang="ko-KR" dirty="0"/>
              <a:t>&amp; feedback (interactive) </a:t>
            </a:r>
            <a:r>
              <a:rPr lang="en-US" altLang="ko-KR" dirty="0" smtClean="0"/>
              <a:t>devices</a:t>
            </a:r>
          </a:p>
          <a:p>
            <a:pPr lvl="2"/>
            <a:r>
              <a:rPr lang="en-US" altLang="zh-CN" dirty="0"/>
              <a:t>O</a:t>
            </a:r>
            <a:r>
              <a:rPr lang="en-US" altLang="zh-CN" dirty="0" smtClean="0"/>
              <a:t>perating equipment(Gamepad, joystick)</a:t>
            </a:r>
          </a:p>
          <a:p>
            <a:pPr lvl="2"/>
            <a:r>
              <a:rPr lang="en-US" altLang="zh-CN" dirty="0"/>
              <a:t>Detection </a:t>
            </a:r>
            <a:r>
              <a:rPr lang="en-US" altLang="zh-CN" dirty="0" smtClean="0"/>
              <a:t>equipment(</a:t>
            </a:r>
            <a:r>
              <a:rPr lang="en-US" altLang="zh-CN" dirty="0"/>
              <a:t> capture gestures</a:t>
            </a:r>
            <a:r>
              <a:rPr lang="en-US" altLang="zh-CN" dirty="0" smtClean="0"/>
              <a:t>)</a:t>
            </a:r>
          </a:p>
          <a:p>
            <a:pPr lvl="2"/>
            <a:r>
              <a:rPr lang="en-US" altLang="ko-KR" dirty="0" smtClean="0"/>
              <a:t>Other </a:t>
            </a:r>
            <a:r>
              <a:rPr lang="en-US" altLang="zh-CN" dirty="0" smtClean="0"/>
              <a:t>equipment(ear phone, etc.)</a:t>
            </a:r>
            <a:endParaRPr lang="en-US" altLang="ko-KR" dirty="0" smtClean="0"/>
          </a:p>
          <a:p>
            <a:pPr lvl="1"/>
            <a:r>
              <a:rPr lang="en-US" altLang="ko-KR" dirty="0" smtClean="0"/>
              <a:t>The </a:t>
            </a:r>
            <a:r>
              <a:rPr lang="en-US" altLang="ko-KR" dirty="0"/>
              <a:t>filming </a:t>
            </a:r>
            <a:r>
              <a:rPr lang="en-US" altLang="ko-KR" dirty="0" smtClean="0"/>
              <a:t>equipment</a:t>
            </a:r>
          </a:p>
          <a:p>
            <a:pPr lvl="1"/>
            <a:endParaRPr lang="en-US" altLang="ko-KR" dirty="0" smtClean="0"/>
          </a:p>
          <a:p>
            <a:pPr lvl="1"/>
            <a:endParaRPr lang="ko-KR" altLang="en-US" dirty="0"/>
          </a:p>
        </p:txBody>
      </p:sp>
    </p:spTree>
    <p:extLst>
      <p:ext uri="{BB962C8B-B14F-4D97-AF65-F5344CB8AC3E}">
        <p14:creationId xmlns:p14="http://schemas.microsoft.com/office/powerpoint/2010/main" val="24329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2" algn="l" rtl="0" latinLnBrk="1">
              <a:spcBef>
                <a:spcPct val="0"/>
              </a:spcBef>
            </a:pPr>
            <a:r>
              <a:rPr lang="en-US" altLang="ko-KR" sz="3200" kern="1200" dirty="0">
                <a:solidFill>
                  <a:schemeClr val="tx2"/>
                </a:solidFill>
                <a:latin typeface="+mj-lt"/>
                <a:ea typeface="+mj-ea"/>
                <a:cs typeface="+mj-cs"/>
              </a:rPr>
              <a:t>* VR All in One</a:t>
            </a:r>
            <a:endParaRPr lang="zh-CN" altLang="en-US" sz="3200" kern="1200" dirty="0">
              <a:solidFill>
                <a:schemeClr val="tx2"/>
              </a:solidFill>
              <a:latin typeface="+mj-lt"/>
              <a:ea typeface="+mj-ea"/>
              <a:cs typeface="+mj-cs"/>
            </a:endParaRPr>
          </a:p>
        </p:txBody>
      </p:sp>
      <p:sp>
        <p:nvSpPr>
          <p:cNvPr id="3" name="内容占位符 2"/>
          <p:cNvSpPr>
            <a:spLocks noGrp="1"/>
          </p:cNvSpPr>
          <p:nvPr>
            <p:ph sz="quarter" idx="1"/>
          </p:nvPr>
        </p:nvSpPr>
        <p:spPr/>
        <p:txBody>
          <a:bodyPr/>
          <a:lstStyle/>
          <a:p>
            <a:pPr lvl="1"/>
            <a:r>
              <a:rPr lang="en-US" altLang="ko-KR" dirty="0"/>
              <a:t>Wireless ;  real-time processing ;  light volume</a:t>
            </a:r>
          </a:p>
          <a:p>
            <a:pPr lvl="1"/>
            <a:r>
              <a:rPr lang="en-US" altLang="ko-KR" dirty="0"/>
              <a:t>Make VR devices universal standard</a:t>
            </a:r>
          </a:p>
          <a:p>
            <a:pPr lvl="2"/>
            <a:r>
              <a:rPr lang="en-US" altLang="ko-KR" dirty="0" err="1"/>
              <a:t>Sulon</a:t>
            </a:r>
            <a:r>
              <a:rPr lang="en-US" altLang="ko-KR" dirty="0"/>
              <a:t> Q VR/AR headset powered by AMD</a:t>
            </a:r>
          </a:p>
          <a:p>
            <a:pPr lvl="2"/>
            <a:r>
              <a:rPr lang="en-US" altLang="zh-CN" dirty="0" err="1"/>
              <a:t>LingVR</a:t>
            </a:r>
            <a:r>
              <a:rPr lang="en-US" altLang="zh-CN" dirty="0"/>
              <a:t>(DS1)</a:t>
            </a:r>
            <a:endParaRPr lang="en-US" altLang="ko-KR" dirty="0"/>
          </a:p>
          <a:p>
            <a:endParaRPr lang="zh-CN" altLang="en-US" dirty="0"/>
          </a:p>
        </p:txBody>
      </p:sp>
    </p:spTree>
    <p:extLst>
      <p:ext uri="{BB962C8B-B14F-4D97-AF65-F5344CB8AC3E}">
        <p14:creationId xmlns:p14="http://schemas.microsoft.com/office/powerpoint/2010/main" val="68266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sz="quarter" idx="1"/>
            <p:extLst>
              <p:ext uri="{D42A27DB-BD31-4B8C-83A1-F6EECF244321}">
                <p14:modId xmlns:p14="http://schemas.microsoft.com/office/powerpoint/2010/main" val="4067157513"/>
              </p:ext>
            </p:extLst>
          </p:nvPr>
        </p:nvGraphicFramePr>
        <p:xfrm>
          <a:off x="107504" y="1484784"/>
          <a:ext cx="8892480" cy="459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제목 1"/>
          <p:cNvSpPr>
            <a:spLocks noGrp="1"/>
          </p:cNvSpPr>
          <p:nvPr>
            <p:ph type="title"/>
          </p:nvPr>
        </p:nvSpPr>
        <p:spPr>
          <a:xfrm>
            <a:off x="457200" y="152400"/>
            <a:ext cx="8229600" cy="990600"/>
          </a:xfrm>
        </p:spPr>
        <p:txBody>
          <a:bodyPr>
            <a:normAutofit/>
          </a:bodyPr>
          <a:lstStyle/>
          <a:p>
            <a:pPr lvl="1"/>
            <a:r>
              <a:rPr lang="en-US" altLang="ko-KR" sz="3200" kern="1200" dirty="0">
                <a:solidFill>
                  <a:schemeClr val="tx2"/>
                </a:solidFill>
                <a:latin typeface="+mj-lt"/>
                <a:ea typeface="+mj-ea"/>
                <a:cs typeface="+mj-cs"/>
              </a:rPr>
              <a:t>Display </a:t>
            </a:r>
            <a:r>
              <a:rPr lang="en-US" altLang="ko-KR" sz="3200" kern="1200" dirty="0" smtClean="0">
                <a:solidFill>
                  <a:schemeClr val="tx2"/>
                </a:solidFill>
                <a:latin typeface="+mj-lt"/>
                <a:ea typeface="+mj-ea"/>
                <a:cs typeface="+mj-cs"/>
              </a:rPr>
              <a:t>devices</a:t>
            </a:r>
            <a:endParaRPr lang="en-US" altLang="ko-KR" sz="3200" kern="1200" dirty="0">
              <a:solidFill>
                <a:schemeClr val="tx2"/>
              </a:solidFill>
              <a:latin typeface="+mj-lt"/>
              <a:ea typeface="+mj-ea"/>
              <a:cs typeface="+mj-cs"/>
            </a:endParaRPr>
          </a:p>
        </p:txBody>
      </p:sp>
    </p:spTree>
    <p:extLst>
      <p:ext uri="{BB962C8B-B14F-4D97-AF65-F5344CB8AC3E}">
        <p14:creationId xmlns:p14="http://schemas.microsoft.com/office/powerpoint/2010/main" val="267150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http://www.wareable.com/media/images/2015/06/rift-1434103169-HeuX-column-width-inlin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380" y="1200021"/>
            <a:ext cx="2175817" cy="998824"/>
          </a:xfrm>
          <a:prstGeom prst="rect">
            <a:avLst/>
          </a:prstGeom>
          <a:noFill/>
          <a:ln>
            <a:noFill/>
          </a:ln>
        </p:spPr>
      </p:pic>
      <p:pic>
        <p:nvPicPr>
          <p:cNvPr id="14" name="그림 13" descr="http://www.wareable.com/media/images/2014/08/google-cardboard-upload-1407163045-Z2Oa-column-width-inline.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4476" y="1194948"/>
            <a:ext cx="2239981" cy="998824"/>
          </a:xfrm>
          <a:prstGeom prst="rect">
            <a:avLst/>
          </a:prstGeom>
          <a:noFill/>
          <a:ln>
            <a:noFill/>
          </a:ln>
        </p:spPr>
      </p:pic>
      <p:pic>
        <p:nvPicPr>
          <p:cNvPr id="15" name="그림 14" descr="http://www.wareable.com/media/images/2016/04/vive-1-1460470510-5ylD-column-width-inlin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0543" y="1200021"/>
            <a:ext cx="2035128" cy="998824"/>
          </a:xfrm>
          <a:prstGeom prst="rect">
            <a:avLst/>
          </a:prstGeom>
          <a:noFill/>
          <a:ln>
            <a:noFill/>
          </a:ln>
        </p:spPr>
      </p:pic>
      <p:pic>
        <p:nvPicPr>
          <p:cNvPr id="16" name="그림 15" descr="http://www.wareable.com/media/images/2016/04/vive-1-1460470510-5ylD-column-width-inline.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212" y="2662960"/>
            <a:ext cx="1983207" cy="913325"/>
          </a:xfrm>
          <a:prstGeom prst="rect">
            <a:avLst/>
          </a:prstGeom>
          <a:noFill/>
          <a:ln>
            <a:noFill/>
          </a:ln>
        </p:spPr>
      </p:pic>
      <p:pic>
        <p:nvPicPr>
          <p:cNvPr id="17" name="그림 16" descr="http://www.wareable.com/media/images/2016/07/gear-vr-press-1467761886-krBb-column-width-inline.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0063" y="2662960"/>
            <a:ext cx="1821597" cy="913325"/>
          </a:xfrm>
          <a:prstGeom prst="rect">
            <a:avLst/>
          </a:prstGeom>
          <a:noFill/>
          <a:ln>
            <a:noFill/>
          </a:ln>
        </p:spPr>
      </p:pic>
      <p:pic>
        <p:nvPicPr>
          <p:cNvPr id="18" name="그림 17" descr="http://images.ofweek.com/Upload/News/2016-1/vr_headset_ap.jpg"/>
          <p:cNvPicPr/>
          <p:nvPr/>
        </p:nvPicPr>
        <p:blipFill rotWithShape="1">
          <a:blip r:embed="rId7" cstate="print">
            <a:extLst>
              <a:ext uri="{28A0092B-C50C-407E-A947-70E740481C1C}">
                <a14:useLocalDpi xmlns:a14="http://schemas.microsoft.com/office/drawing/2010/main" val="0"/>
              </a:ext>
            </a:extLst>
          </a:blip>
          <a:srcRect t="5028" b="14117"/>
          <a:stretch/>
        </p:blipFill>
        <p:spPr bwMode="auto">
          <a:xfrm>
            <a:off x="6803966" y="2651533"/>
            <a:ext cx="1505073" cy="891080"/>
          </a:xfrm>
          <a:prstGeom prst="rect">
            <a:avLst/>
          </a:prstGeom>
          <a:noFill/>
          <a:ln>
            <a:noFill/>
          </a:ln>
        </p:spPr>
      </p:pic>
      <p:pic>
        <p:nvPicPr>
          <p:cNvPr id="19" name="그림 18" descr="http://www.wareable.com/media/images/2015/02/2328-f2aa9f5179baca55e00d9194b35cbc79-1422901631-sJ7a-column-width-inline.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6747" y="4081639"/>
            <a:ext cx="2147526" cy="983722"/>
          </a:xfrm>
          <a:prstGeom prst="rect">
            <a:avLst/>
          </a:prstGeom>
          <a:noFill/>
          <a:ln>
            <a:noFill/>
          </a:ln>
        </p:spPr>
      </p:pic>
      <p:pic>
        <p:nvPicPr>
          <p:cNvPr id="20" name="그림 19" descr="http://www.wareable.com/media/images/2015/06/fove-8-1432041517-xlsf-column-width-inline-1434105857-L8xb-column-width-inline.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26790" y="4083300"/>
            <a:ext cx="2174949" cy="969189"/>
          </a:xfrm>
          <a:prstGeom prst="rect">
            <a:avLst/>
          </a:prstGeom>
          <a:noFill/>
          <a:ln>
            <a:noFill/>
          </a:ln>
        </p:spPr>
      </p:pic>
      <p:pic>
        <p:nvPicPr>
          <p:cNvPr id="21" name="그림 20" descr="http://www.wareable.com/media/images/2016/07/zeiss-one-plus-1467761723-m95t-column-width-inline.jp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21519" y="4081638"/>
            <a:ext cx="2216525" cy="983722"/>
          </a:xfrm>
          <a:prstGeom prst="rect">
            <a:avLst/>
          </a:prstGeom>
          <a:noFill/>
          <a:ln>
            <a:noFill/>
          </a:ln>
        </p:spPr>
      </p:pic>
      <p:pic>
        <p:nvPicPr>
          <p:cNvPr id="22" name="그림 21" descr="http://coolmaterial.com/wp-content/uploads/2015/01/avegant-glyph-5.jpg"/>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90863" y="2636912"/>
            <a:ext cx="1458239" cy="921523"/>
          </a:xfrm>
          <a:prstGeom prst="rect">
            <a:avLst/>
          </a:prstGeom>
          <a:noFill/>
          <a:ln>
            <a:noFill/>
          </a:ln>
        </p:spPr>
      </p:pic>
      <p:graphicFrame>
        <p:nvGraphicFramePr>
          <p:cNvPr id="24" name="표 23"/>
          <p:cNvGraphicFramePr>
            <a:graphicFrameLocks noGrp="1"/>
          </p:cNvGraphicFramePr>
          <p:nvPr>
            <p:extLst>
              <p:ext uri="{D42A27DB-BD31-4B8C-83A1-F6EECF244321}">
                <p14:modId xmlns:p14="http://schemas.microsoft.com/office/powerpoint/2010/main" val="2655164452"/>
              </p:ext>
            </p:extLst>
          </p:nvPr>
        </p:nvGraphicFramePr>
        <p:xfrm>
          <a:off x="1434384" y="5157192"/>
          <a:ext cx="6540163" cy="1112520"/>
        </p:xfrm>
        <a:graphic>
          <a:graphicData uri="http://schemas.openxmlformats.org/drawingml/2006/table">
            <a:tbl>
              <a:tblPr firstRow="1" bandRow="1">
                <a:tableStyleId>{0E3FDE45-AF77-4B5C-9715-49D594BDF05E}</a:tableStyleId>
              </a:tblPr>
              <a:tblGrid>
                <a:gridCol w="1635041"/>
                <a:gridCol w="1635041"/>
                <a:gridCol w="1269991"/>
                <a:gridCol w="2000090"/>
              </a:tblGrid>
              <a:tr h="370840">
                <a:tc>
                  <a:txBody>
                    <a:bodyPr/>
                    <a:lstStyle/>
                    <a:p>
                      <a:pPr algn="ctr" latinLnBrk="1"/>
                      <a:r>
                        <a:rPr lang="en-US" altLang="ko-KR" b="0" dirty="0" smtClean="0"/>
                        <a:t>Oculus</a:t>
                      </a:r>
                      <a:endParaRPr lang="ko-KR" altLang="en-US" b="0" dirty="0"/>
                    </a:p>
                  </a:txBody>
                  <a:tcPr/>
                </a:tc>
                <a:tc>
                  <a:txBody>
                    <a:bodyPr/>
                    <a:lstStyle/>
                    <a:p>
                      <a:pPr algn="ctr" latinLnBrk="1"/>
                      <a:r>
                        <a:rPr lang="en-US" altLang="ko-KR" b="0" dirty="0" smtClean="0"/>
                        <a:t>Cardboard</a:t>
                      </a:r>
                      <a:endParaRPr lang="ko-KR" altLang="en-US" b="0" dirty="0"/>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b="0" dirty="0" smtClean="0"/>
                        <a:t>HTC Vive</a:t>
                      </a:r>
                      <a:endParaRPr lang="ko-KR" altLang="ko-KR" b="0" dirty="0" smtClean="0"/>
                    </a:p>
                  </a:txBody>
                  <a:tcPr/>
                </a:tc>
                <a:tc hMerge="1">
                  <a:txBody>
                    <a:bodyPr/>
                    <a:lstStyle/>
                    <a:p>
                      <a:pPr latinLnBrk="1"/>
                      <a:endParaRPr lang="ko-KR" altLang="en-US" dirty="0"/>
                    </a:p>
                  </a:txBody>
                  <a:tcPr/>
                </a:tc>
              </a:tr>
              <a:tr h="370840">
                <a:tc>
                  <a:txBody>
                    <a:bodyPr/>
                    <a:lstStyle/>
                    <a:p>
                      <a:pPr latinLnBrk="1"/>
                      <a:r>
                        <a:rPr lang="en-US" altLang="ko-KR" dirty="0" smtClean="0"/>
                        <a:t>HTC</a:t>
                      </a:r>
                      <a:r>
                        <a:rPr lang="en-US" altLang="ko-KR" baseline="0" dirty="0" smtClean="0"/>
                        <a:t> Vive</a:t>
                      </a:r>
                      <a:endParaRPr lang="ko-KR" altLang="en-US" dirty="0"/>
                    </a:p>
                  </a:txBody>
                  <a:tcPr/>
                </a:tc>
                <a:tc>
                  <a:txBody>
                    <a:bodyPr/>
                    <a:lstStyle/>
                    <a:p>
                      <a:pPr latinLnBrk="1"/>
                      <a:r>
                        <a:rPr kumimoji="0" lang="en-US" altLang="ko-KR" sz="1800" kern="1200" dirty="0" smtClean="0">
                          <a:effectLst/>
                        </a:rPr>
                        <a:t>Gear VR</a:t>
                      </a:r>
                      <a:endParaRPr lang="ko-KR" altLang="en-US" dirty="0"/>
                    </a:p>
                  </a:txBody>
                  <a:tcPr/>
                </a:tc>
                <a:tc>
                  <a:txBody>
                    <a:bodyPr/>
                    <a:lstStyle/>
                    <a:p>
                      <a:pPr latinLnBrk="1"/>
                      <a:r>
                        <a:rPr kumimoji="0" lang="en-US" altLang="ko-KR" sz="1800" kern="1200" dirty="0" smtClean="0">
                          <a:effectLst/>
                        </a:rPr>
                        <a:t>Glyph</a:t>
                      </a:r>
                      <a:endParaRPr lang="ko-KR" altLang="en-US" dirty="0"/>
                    </a:p>
                  </a:txBody>
                  <a:tcPr/>
                </a:tc>
                <a:tc>
                  <a:txBody>
                    <a:bodyPr/>
                    <a:lstStyle/>
                    <a:p>
                      <a:pPr latinLnBrk="1"/>
                      <a:r>
                        <a:rPr kumimoji="0" lang="en-US" altLang="ko-KR" sz="1800" kern="1200" dirty="0" smtClean="0">
                          <a:effectLst/>
                        </a:rPr>
                        <a:t>Play station </a:t>
                      </a:r>
                      <a:r>
                        <a:rPr kumimoji="0" lang="en-US" altLang="ko-KR" sz="1800" kern="1200" dirty="0" err="1" smtClean="0">
                          <a:effectLst/>
                        </a:rPr>
                        <a:t>vr</a:t>
                      </a:r>
                      <a:endParaRPr lang="ko-KR" altLang="en-US" dirty="0"/>
                    </a:p>
                  </a:txBody>
                  <a:tcPr/>
                </a:tc>
              </a:tr>
              <a:tr h="370840">
                <a:tc>
                  <a:txBody>
                    <a:bodyPr/>
                    <a:lstStyle/>
                    <a:p>
                      <a:pPr latinLnBrk="1"/>
                      <a:r>
                        <a:rPr kumimoji="0" lang="en-US" altLang="ko-KR" sz="1800" kern="1200" dirty="0" smtClean="0">
                          <a:effectLst/>
                        </a:rPr>
                        <a:t>OSVR</a:t>
                      </a:r>
                      <a:endParaRPr lang="ko-KR" altLang="en-US" dirty="0"/>
                    </a:p>
                  </a:txBody>
                  <a:tcPr/>
                </a:tc>
                <a:tc>
                  <a:txBody>
                    <a:bodyPr/>
                    <a:lstStyle/>
                    <a:p>
                      <a:pPr latinLnBrk="1"/>
                      <a:r>
                        <a:rPr kumimoji="0" lang="en-US" altLang="ko-KR" sz="1800" kern="1200" dirty="0" smtClean="0">
                          <a:effectLst/>
                        </a:rPr>
                        <a:t>FOVE VR </a:t>
                      </a:r>
                      <a:endParaRPr lang="ko-KR" altLang="en-US" dirty="0"/>
                    </a:p>
                  </a:txBody>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1800" kern="1200" dirty="0" smtClean="0">
                          <a:effectLst/>
                        </a:rPr>
                        <a:t>Zeiss VR One Plus</a:t>
                      </a:r>
                      <a:endParaRPr kumimoji="0" lang="ko-KR" altLang="ko-KR" sz="1800" b="1" kern="1200" dirty="0" smtClean="0">
                        <a:solidFill>
                          <a:schemeClr val="dk1"/>
                        </a:solidFill>
                        <a:effectLst/>
                        <a:latin typeface="+mn-lt"/>
                        <a:ea typeface="+mn-ea"/>
                        <a:cs typeface="+mn-cs"/>
                      </a:endParaRPr>
                    </a:p>
                  </a:txBody>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kumimoji="0" lang="ko-KR" altLang="ko-KR" sz="1800" b="1" kern="1200" dirty="0" smtClean="0">
                        <a:solidFill>
                          <a:schemeClr val="dk1"/>
                        </a:solidFill>
                        <a:effectLst/>
                        <a:latin typeface="+mn-lt"/>
                        <a:ea typeface="+mn-ea"/>
                        <a:cs typeface="+mn-cs"/>
                      </a:endParaRPr>
                    </a:p>
                  </a:txBody>
                  <a:tcPr/>
                </a:tc>
              </a:tr>
            </a:tbl>
          </a:graphicData>
        </a:graphic>
      </p:graphicFrame>
      <p:sp>
        <p:nvSpPr>
          <p:cNvPr id="2" name="TextBox 1"/>
          <p:cNvSpPr txBox="1"/>
          <p:nvPr/>
        </p:nvSpPr>
        <p:spPr>
          <a:xfrm>
            <a:off x="467544" y="404664"/>
            <a:ext cx="3903633" cy="584775"/>
          </a:xfrm>
          <a:prstGeom prst="rect">
            <a:avLst/>
          </a:prstGeom>
          <a:noFill/>
        </p:spPr>
        <p:txBody>
          <a:bodyPr wrap="none" rtlCol="0">
            <a:spAutoFit/>
          </a:bodyPr>
          <a:lstStyle/>
          <a:p>
            <a:pPr marL="0" lvl="1"/>
            <a:r>
              <a:rPr lang="en-US" altLang="ko-KR" sz="3200" dirty="0">
                <a:solidFill>
                  <a:schemeClr val="tx2"/>
                </a:solidFill>
                <a:latin typeface="+mj-lt"/>
                <a:ea typeface="+mj-ea"/>
                <a:cs typeface="+mj-cs"/>
              </a:rPr>
              <a:t>VR display devices</a:t>
            </a:r>
          </a:p>
        </p:txBody>
      </p:sp>
    </p:spTree>
    <p:extLst>
      <p:ext uri="{BB962C8B-B14F-4D97-AF65-F5344CB8AC3E}">
        <p14:creationId xmlns:p14="http://schemas.microsoft.com/office/powerpoint/2010/main" val="115620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lvl="1" algn="l" rtl="0" latinLnBrk="1">
              <a:spcBef>
                <a:spcPct val="0"/>
              </a:spcBef>
            </a:pPr>
            <a:r>
              <a:rPr lang="en-US" altLang="ko-KR" sz="3200" kern="1200" dirty="0">
                <a:solidFill>
                  <a:schemeClr val="tx2"/>
                </a:solidFill>
                <a:latin typeface="+mj-lt"/>
                <a:ea typeface="+mj-ea"/>
                <a:cs typeface="+mj-cs"/>
              </a:rPr>
              <a:t>Input &amp; feedback (interactive) devices</a:t>
            </a:r>
            <a:endParaRPr lang="ko-KR" altLang="en-US" sz="3200" kern="1200" dirty="0">
              <a:solidFill>
                <a:schemeClr val="tx2"/>
              </a:solidFill>
              <a:latin typeface="+mj-lt"/>
              <a:ea typeface="+mj-ea"/>
              <a:cs typeface="+mj-cs"/>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2608510" cy="164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1340768"/>
            <a:ext cx="5452336" cy="1597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284984"/>
            <a:ext cx="2160240" cy="1750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3285660"/>
            <a:ext cx="47339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653074" y="5805264"/>
            <a:ext cx="5641031" cy="369332"/>
          </a:xfrm>
          <a:prstGeom prst="rect">
            <a:avLst/>
          </a:prstGeom>
        </p:spPr>
        <p:txBody>
          <a:bodyPr wrap="none">
            <a:spAutoFit/>
          </a:bodyPr>
          <a:lstStyle/>
          <a:p>
            <a:r>
              <a:rPr lang="en-US" altLang="ko-KR" dirty="0" smtClean="0"/>
              <a:t>Each feasibility study in </a:t>
            </a:r>
            <a:r>
              <a:rPr lang="en-US" altLang="ko-KR" dirty="0"/>
              <a:t>education situation (</a:t>
            </a:r>
            <a:r>
              <a:rPr lang="ko-KR" altLang="en-US" dirty="0"/>
              <a:t>실행 가능성</a:t>
            </a:r>
            <a:r>
              <a:rPr lang="en-US" altLang="ko-KR" dirty="0" smtClean="0"/>
              <a:t>)</a:t>
            </a:r>
            <a:endParaRPr lang="ko-KR" altLang="en-US" dirty="0"/>
          </a:p>
        </p:txBody>
      </p:sp>
    </p:spTree>
    <p:extLst>
      <p:ext uri="{BB962C8B-B14F-4D97-AF65-F5344CB8AC3E}">
        <p14:creationId xmlns:p14="http://schemas.microsoft.com/office/powerpoint/2010/main" val="1962297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원본">
  <a:themeElements>
    <a:clrScheme name="원본">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원본">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원본">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2660</TotalTime>
  <Words>494</Words>
  <Application>Microsoft Office PowerPoint</Application>
  <PresentationFormat>화면 슬라이드 쇼(4:3)</PresentationFormat>
  <Paragraphs>123</Paragraphs>
  <Slides>19</Slides>
  <Notes>0</Notes>
  <HiddenSlides>0</HiddenSlides>
  <MMClips>0</MMClips>
  <ScaleCrop>false</ScaleCrop>
  <HeadingPairs>
    <vt:vector size="4" baseType="variant">
      <vt:variant>
        <vt:lpstr>테마</vt:lpstr>
      </vt:variant>
      <vt:variant>
        <vt:i4>1</vt:i4>
      </vt:variant>
      <vt:variant>
        <vt:lpstr>슬라이드 제목</vt:lpstr>
      </vt:variant>
      <vt:variant>
        <vt:i4>19</vt:i4>
      </vt:variant>
    </vt:vector>
  </HeadingPairs>
  <TitlesOfParts>
    <vt:vector size="20" baseType="lpstr">
      <vt:lpstr>원본</vt:lpstr>
      <vt:lpstr>The interactions of Virtual Reality  In education game </vt:lpstr>
      <vt:lpstr>Virtual Reality </vt:lpstr>
      <vt:lpstr>PowerPoint 프레젠테이션</vt:lpstr>
      <vt:lpstr>What is Virtual Reality? </vt:lpstr>
      <vt:lpstr>VR Devices</vt:lpstr>
      <vt:lpstr>* VR All in One</vt:lpstr>
      <vt:lpstr>Display devices</vt:lpstr>
      <vt:lpstr>PowerPoint 프레젠테이션</vt:lpstr>
      <vt:lpstr>Input &amp; feedback (interactive) devices</vt:lpstr>
      <vt:lpstr>Input &amp; feedback (interactive) terms</vt:lpstr>
      <vt:lpstr>Interactive Tracking devices</vt:lpstr>
      <vt:lpstr>Applications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Corporation</dc:creator>
  <cp:lastModifiedBy>Miaomiao</cp:lastModifiedBy>
  <cp:revision>175</cp:revision>
  <cp:lastPrinted>2016-07-11T04:05:36Z</cp:lastPrinted>
  <dcterms:created xsi:type="dcterms:W3CDTF">2006-10-05T04:04:58Z</dcterms:created>
  <dcterms:modified xsi:type="dcterms:W3CDTF">2016-10-04T14:35:36Z</dcterms:modified>
</cp:coreProperties>
</file>