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0" r:id="rId2"/>
    <p:sldId id="257" r:id="rId3"/>
    <p:sldId id="258" r:id="rId4"/>
    <p:sldId id="259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E89C86-57B7-450B-B4E3-1583F12EF4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5F5C9E-22E3-48AB-A33E-D65D3FE9DE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740F-E7E9-4D99-9911-3F561E13B73F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D4108-23C2-4E51-9EB8-1321C97537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1E4A7-2E81-45DD-BE28-6961078D8E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0086-9B9B-4527-8FFA-292ABF46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1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7D8BF-0E23-492D-8886-94A8C61E8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E607F-3727-4ABA-BB71-DC615252B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16DB-D9B0-4E9A-8288-31C4EA2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01F49-5AC5-4AA6-9858-5FF21E1D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E11A8-ED03-4045-BC19-E34E5514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CD0D6-7F5D-4125-AC2B-58C76606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EE91C-6A81-4FFF-ADC1-BAEF2FF6C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D0442-8D55-4FE5-AF0B-53928572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6A75D-125B-429A-92BE-CC20E1BF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2558E-9954-49FA-825C-BAB15D01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C6587-0CF4-4D99-A367-ADFBF55F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14BD3-CE64-4B4D-A23F-E2B50B5D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BAD1-3E5E-4596-B92C-D6FD0C85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93B33-A637-4DF6-A662-F3579E3E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98AF5-914A-4629-A796-3E04D846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6D52-95E0-4947-8258-1E02BFA2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B5D3E-6151-4AEC-9D60-02F6460B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9D30F-0174-48F7-A1BF-A7D49343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5B4F9-28B6-4095-8931-BED94E5E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0B643-A845-4E6B-B1A6-4E4580C0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63890-914F-433F-A86E-C29E584A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5296-8DE9-47C8-BBF3-E012782C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89F1E-BCE0-40CA-938E-EC3854B8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327FB-2761-425F-913A-F4C6EE4F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5EEE5-170A-4043-AD79-C6B84D98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DBB0-BEFA-4E79-9F6D-2ED3BBDE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9C220-F7DD-4653-B9F2-E23713A7F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3B816-A9FC-41AE-B0EF-4D2D85C4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49114-7868-4AD3-834D-AE74F303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21828-F73E-4CDA-8297-D4FDFF4D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AA5CC-90F2-4B0D-957C-50076E95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2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DEE17-21A5-4E4E-9FC0-AD8C0122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057B2-F91D-4C48-BC9C-E871C207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5D99F-90FC-42D9-82F2-2CEEDE34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FFCE2-F154-4333-ACAF-01F5A5453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BA9EB-F15A-4B6F-9E1B-C93CFB559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A857A-2290-44FE-B87E-28BF8027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717042-1E49-488C-A33E-240DB422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3F1266-644E-43E2-A8EB-EDCE9C5F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60378-CA6F-4BB0-9700-C26DD1B1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BD598-CD76-42FF-B3B4-47424808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0E3E74-9AE8-41D3-B505-8F076EA6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5222A-DCC3-4967-BF8C-338DB9A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F1922A-47A1-46CB-988B-25ECB0C3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5CF26C-36FE-4DD5-A3FA-BB6E228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FD89F-B567-4CEA-B7D8-71F512A9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3F13-3956-492D-A9C6-F603CD15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858E8-887D-49EF-9AF3-4BBD7DA1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CFC78-FDDE-4CC1-960C-63FDC52EE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948C4-33D8-4C6A-81E7-059E0F65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655A6-AA28-4CAB-A46B-91385B12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8DBCF-73C8-4EB1-8730-F903A3DF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5741-7484-42B1-B0A9-4FE653BD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00886D-6BB5-4620-B1E8-4AE2961E3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CE4E1-0897-48C7-B8EE-BAF6C034A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52A2F-10F6-4593-9B78-113580B5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0DB6C-487F-478D-9DB2-F82D3D83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D5819-AF63-4F0E-B461-BD521923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87FAD-6BB8-48DD-AADF-2F5872B9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DE99D-086E-4393-967E-E263473B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DA4B1-3C9C-49D2-86FE-E74C932B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57E9-0785-4221-8DB3-9FDB2795D7E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FD978-8E3C-4EEF-AC16-F9DA3C7E2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66D0C-2DC5-45D0-AFC9-149FF0BA6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2FDB08-2F55-427E-833B-6EF13615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5" y="190164"/>
            <a:ext cx="4195836" cy="6477672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083D2D97-B2F6-4CA4-8B95-9FA011FC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13" y="380328"/>
            <a:ext cx="4195836" cy="64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3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CF5EFF-E407-4E12-851B-EF6174139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7" y="56408"/>
            <a:ext cx="4274173" cy="6678396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A5B29456-15DB-4E42-924B-55F9B51F3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18" y="0"/>
            <a:ext cx="4274173" cy="66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6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15EAE9-FC32-4C36-8D68-6BEB97DA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3" y="-1"/>
            <a:ext cx="4345425" cy="6789727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22D1232E-122C-4BBC-A497-F1F5E133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65" y="68273"/>
            <a:ext cx="4345425" cy="67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5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1A074E-98A6-41B1-A033-F6FF0F247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" y="620587"/>
            <a:ext cx="3792074" cy="5854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2AC5E7-7BF6-42FB-8494-2C8764EAC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23" y="371440"/>
            <a:ext cx="3792074" cy="5925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099713-0AE5-446B-9C47-9C8C598FD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32" y="0"/>
            <a:ext cx="438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5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xiaoyun750@126.com</dc:creator>
  <cp:lastModifiedBy>xiaoyun750@126.com</cp:lastModifiedBy>
  <cp:revision>2</cp:revision>
  <cp:lastPrinted>2017-12-23T10:07:00Z</cp:lastPrinted>
  <dcterms:created xsi:type="dcterms:W3CDTF">2017-12-23T10:05:00Z</dcterms:created>
  <dcterms:modified xsi:type="dcterms:W3CDTF">2017-12-23T10:13:50Z</dcterms:modified>
</cp:coreProperties>
</file>