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73" r:id="rId13"/>
    <p:sldId id="272" r:id="rId14"/>
    <p:sldId id="266" r:id="rId15"/>
    <p:sldId id="264" r:id="rId16"/>
    <p:sldId id="257"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5/24/2018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5/24/2018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6C8A62D-3D70-4488-81E6-87BDCFD397E0}"/>
              </a:ext>
            </a:extLst>
          </p:cNvPr>
          <p:cNvPicPr>
            <a:picLocks noGrp="1"/>
          </p:cNvPicPr>
          <p:nvPr>
            <p:ph idx="1"/>
          </p:nvPr>
        </p:nvPicPr>
        <p:blipFill>
          <a:blip r:embed="rId2"/>
          <a:stretch>
            <a:fillRect/>
          </a:stretch>
        </p:blipFill>
        <p:spPr>
          <a:xfrm>
            <a:off x="315685" y="738858"/>
            <a:ext cx="3200400" cy="2962275"/>
          </a:xfrm>
          <a:prstGeom prst="rect">
            <a:avLst/>
          </a:prstGeom>
          <a:ln w="3175">
            <a:solidFill>
              <a:schemeClr val="tx1"/>
            </a:solidFill>
          </a:ln>
        </p:spPr>
      </p:pic>
      <p:sp>
        <p:nvSpPr>
          <p:cNvPr id="5" name="矩形 4">
            <a:extLst>
              <a:ext uri="{FF2B5EF4-FFF2-40B4-BE49-F238E27FC236}">
                <a16:creationId xmlns:a16="http://schemas.microsoft.com/office/drawing/2014/main" id="{592F61EF-102D-46A9-8358-B506D7B15BFE}"/>
              </a:ext>
            </a:extLst>
          </p:cNvPr>
          <p:cNvSpPr/>
          <p:nvPr/>
        </p:nvSpPr>
        <p:spPr>
          <a:xfrm>
            <a:off x="6008914" y="2184369"/>
            <a:ext cx="2719449" cy="27194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a:p>
        </p:txBody>
      </p:sp>
      <p:cxnSp>
        <p:nvCxnSpPr>
          <p:cNvPr id="7" name="直接箭头连接符 6">
            <a:extLst>
              <a:ext uri="{FF2B5EF4-FFF2-40B4-BE49-F238E27FC236}">
                <a16:creationId xmlns:a16="http://schemas.microsoft.com/office/drawing/2014/main" id="{A5052F7A-2B46-4517-A1AF-3546B48EF73D}"/>
              </a:ext>
            </a:extLst>
          </p:cNvPr>
          <p:cNvCxnSpPr>
            <a:cxnSpLocks/>
          </p:cNvCxnSpPr>
          <p:nvPr/>
        </p:nvCxnSpPr>
        <p:spPr>
          <a:xfrm flipV="1">
            <a:off x="6008914" y="1555668"/>
            <a:ext cx="0" cy="3348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2BA4B987-FF0B-4B10-89E7-CEE5270D3642}"/>
              </a:ext>
            </a:extLst>
          </p:cNvPr>
          <p:cNvCxnSpPr>
            <a:cxnSpLocks/>
          </p:cNvCxnSpPr>
          <p:nvPr/>
        </p:nvCxnSpPr>
        <p:spPr>
          <a:xfrm>
            <a:off x="6008914" y="4903818"/>
            <a:ext cx="3194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CDC3F783-DBE6-4CC6-B7C5-66533B41112C}"/>
              </a:ext>
            </a:extLst>
          </p:cNvPr>
          <p:cNvSpPr txBox="1"/>
          <p:nvPr/>
        </p:nvSpPr>
        <p:spPr>
          <a:xfrm>
            <a:off x="4926930" y="1815036"/>
            <a:ext cx="1358064" cy="523220"/>
          </a:xfrm>
          <a:prstGeom prst="rect">
            <a:avLst/>
          </a:prstGeom>
          <a:noFill/>
        </p:spPr>
        <p:txBody>
          <a:bodyPr wrap="none" rtlCol="0">
            <a:spAutoFit/>
          </a:bodyPr>
          <a:lstStyle/>
          <a:p>
            <a:r>
              <a:rPr lang="en-US" sz="2800" dirty="0"/>
              <a:t>（0,1）</a:t>
            </a:r>
          </a:p>
        </p:txBody>
      </p:sp>
      <p:sp>
        <p:nvSpPr>
          <p:cNvPr id="13" name="文本框 12">
            <a:extLst>
              <a:ext uri="{FF2B5EF4-FFF2-40B4-BE49-F238E27FC236}">
                <a16:creationId xmlns:a16="http://schemas.microsoft.com/office/drawing/2014/main" id="{4BF64120-2B7A-4FDE-A588-DFD107639877}"/>
              </a:ext>
            </a:extLst>
          </p:cNvPr>
          <p:cNvSpPr txBox="1"/>
          <p:nvPr/>
        </p:nvSpPr>
        <p:spPr>
          <a:xfrm>
            <a:off x="8526556" y="1815036"/>
            <a:ext cx="1358064" cy="523220"/>
          </a:xfrm>
          <a:prstGeom prst="rect">
            <a:avLst/>
          </a:prstGeom>
          <a:noFill/>
        </p:spPr>
        <p:txBody>
          <a:bodyPr wrap="none" rtlCol="0">
            <a:spAutoFit/>
          </a:bodyPr>
          <a:lstStyle/>
          <a:p>
            <a:r>
              <a:rPr lang="en-US" sz="2800" dirty="0"/>
              <a:t>（1,1）</a:t>
            </a:r>
          </a:p>
        </p:txBody>
      </p:sp>
      <p:sp>
        <p:nvSpPr>
          <p:cNvPr id="14" name="文本框 13">
            <a:extLst>
              <a:ext uri="{FF2B5EF4-FFF2-40B4-BE49-F238E27FC236}">
                <a16:creationId xmlns:a16="http://schemas.microsoft.com/office/drawing/2014/main" id="{D95790A2-A3E4-4979-8D3F-20119AFFC4C5}"/>
              </a:ext>
            </a:extLst>
          </p:cNvPr>
          <p:cNvSpPr txBox="1"/>
          <p:nvPr/>
        </p:nvSpPr>
        <p:spPr>
          <a:xfrm>
            <a:off x="8330539" y="4903817"/>
            <a:ext cx="1358064" cy="523220"/>
          </a:xfrm>
          <a:prstGeom prst="rect">
            <a:avLst/>
          </a:prstGeom>
          <a:noFill/>
        </p:spPr>
        <p:txBody>
          <a:bodyPr wrap="none" rtlCol="0">
            <a:spAutoFit/>
          </a:bodyPr>
          <a:lstStyle/>
          <a:p>
            <a:r>
              <a:rPr lang="en-US" sz="2800" dirty="0"/>
              <a:t>（1,0）</a:t>
            </a:r>
          </a:p>
        </p:txBody>
      </p:sp>
      <p:sp>
        <p:nvSpPr>
          <p:cNvPr id="15" name="文本框 14">
            <a:extLst>
              <a:ext uri="{FF2B5EF4-FFF2-40B4-BE49-F238E27FC236}">
                <a16:creationId xmlns:a16="http://schemas.microsoft.com/office/drawing/2014/main" id="{B723B767-A52A-4222-8D24-32B5327D7AAB}"/>
              </a:ext>
            </a:extLst>
          </p:cNvPr>
          <p:cNvSpPr txBox="1"/>
          <p:nvPr/>
        </p:nvSpPr>
        <p:spPr>
          <a:xfrm>
            <a:off x="4966355" y="4861547"/>
            <a:ext cx="1358064" cy="523220"/>
          </a:xfrm>
          <a:prstGeom prst="rect">
            <a:avLst/>
          </a:prstGeom>
          <a:noFill/>
        </p:spPr>
        <p:txBody>
          <a:bodyPr wrap="none" rtlCol="0">
            <a:spAutoFit/>
          </a:bodyPr>
          <a:lstStyle/>
          <a:p>
            <a:r>
              <a:rPr lang="en-US" sz="2800" dirty="0"/>
              <a:t>（0,0）</a:t>
            </a:r>
          </a:p>
        </p:txBody>
      </p:sp>
      <p:sp>
        <p:nvSpPr>
          <p:cNvPr id="16" name="文本框 15">
            <a:extLst>
              <a:ext uri="{FF2B5EF4-FFF2-40B4-BE49-F238E27FC236}">
                <a16:creationId xmlns:a16="http://schemas.microsoft.com/office/drawing/2014/main" id="{9057ADFB-F590-4E08-8AA3-4519E7C3AC1F}"/>
              </a:ext>
            </a:extLst>
          </p:cNvPr>
          <p:cNvSpPr txBox="1"/>
          <p:nvPr/>
        </p:nvSpPr>
        <p:spPr>
          <a:xfrm>
            <a:off x="5605962" y="3359427"/>
            <a:ext cx="388248" cy="523220"/>
          </a:xfrm>
          <a:prstGeom prst="rect">
            <a:avLst/>
          </a:prstGeom>
          <a:noFill/>
        </p:spPr>
        <p:txBody>
          <a:bodyPr wrap="none" rtlCol="0">
            <a:spAutoFit/>
          </a:bodyPr>
          <a:lstStyle/>
          <a:p>
            <a:r>
              <a:rPr lang="en-US" sz="2800" dirty="0"/>
              <a:t>V</a:t>
            </a:r>
          </a:p>
        </p:txBody>
      </p:sp>
      <p:sp>
        <p:nvSpPr>
          <p:cNvPr id="17" name="文本框 16">
            <a:extLst>
              <a:ext uri="{FF2B5EF4-FFF2-40B4-BE49-F238E27FC236}">
                <a16:creationId xmlns:a16="http://schemas.microsoft.com/office/drawing/2014/main" id="{E4A7C03E-0405-4770-BB52-24BC3E52EF8D}"/>
              </a:ext>
            </a:extLst>
          </p:cNvPr>
          <p:cNvSpPr txBox="1"/>
          <p:nvPr/>
        </p:nvSpPr>
        <p:spPr>
          <a:xfrm>
            <a:off x="7072009" y="4945888"/>
            <a:ext cx="415498" cy="523220"/>
          </a:xfrm>
          <a:prstGeom prst="rect">
            <a:avLst/>
          </a:prstGeom>
          <a:noFill/>
        </p:spPr>
        <p:txBody>
          <a:bodyPr wrap="none" rtlCol="0">
            <a:spAutoFit/>
          </a:bodyPr>
          <a:lstStyle/>
          <a:p>
            <a:r>
              <a:rPr lang="en-US" sz="2800" dirty="0"/>
              <a:t>U</a:t>
            </a:r>
          </a:p>
        </p:txBody>
      </p:sp>
    </p:spTree>
    <p:extLst>
      <p:ext uri="{BB962C8B-B14F-4D97-AF65-F5344CB8AC3E}">
        <p14:creationId xmlns:p14="http://schemas.microsoft.com/office/powerpoint/2010/main" val="30527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A52648-43B9-4C58-85D1-9C631E055B8C}"/>
              </a:ext>
            </a:extLst>
          </p:cNvPr>
          <p:cNvPicPr>
            <a:picLocks noGrp="1"/>
          </p:cNvPicPr>
          <p:nvPr>
            <p:ph idx="1"/>
          </p:nvPr>
        </p:nvPicPr>
        <p:blipFill>
          <a:blip r:embed="rId2"/>
          <a:stretch>
            <a:fillRect/>
          </a:stretch>
        </p:blipFill>
        <p:spPr>
          <a:xfrm>
            <a:off x="2231374" y="1413163"/>
            <a:ext cx="7102260" cy="4536611"/>
          </a:xfrm>
          <a:prstGeom prst="rect">
            <a:avLst/>
          </a:prstGeom>
        </p:spPr>
      </p:pic>
      <p:sp>
        <p:nvSpPr>
          <p:cNvPr id="20" name="箭头: 右 19">
            <a:extLst>
              <a:ext uri="{FF2B5EF4-FFF2-40B4-BE49-F238E27FC236}">
                <a16:creationId xmlns:a16="http://schemas.microsoft.com/office/drawing/2014/main" id="{EE936E52-8EAD-4DCA-B827-B3036D4B6ECF}"/>
              </a:ext>
            </a:extLst>
          </p:cNvPr>
          <p:cNvSpPr/>
          <p:nvPr/>
        </p:nvSpPr>
        <p:spPr>
          <a:xfrm>
            <a:off x="2333610" y="5670241"/>
            <a:ext cx="7923383" cy="1920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箭头: 右 20">
            <a:extLst>
              <a:ext uri="{FF2B5EF4-FFF2-40B4-BE49-F238E27FC236}">
                <a16:creationId xmlns:a16="http://schemas.microsoft.com/office/drawing/2014/main" id="{2D55F7D1-83B6-479A-BD32-1BEBF6436BC6}"/>
              </a:ext>
            </a:extLst>
          </p:cNvPr>
          <p:cNvSpPr/>
          <p:nvPr/>
        </p:nvSpPr>
        <p:spPr>
          <a:xfrm rot="16200000">
            <a:off x="-167047" y="3174569"/>
            <a:ext cx="5061972" cy="214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EE1D2620-F8AA-4761-A8ED-32D6089D6432}"/>
              </a:ext>
            </a:extLst>
          </p:cNvPr>
          <p:cNvSpPr/>
          <p:nvPr/>
        </p:nvSpPr>
        <p:spPr>
          <a:xfrm>
            <a:off x="9069836" y="144805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8E5A0096-EB00-45B5-9F58-81F48BEFFC7A}"/>
              </a:ext>
            </a:extLst>
          </p:cNvPr>
          <p:cNvSpPr/>
          <p:nvPr/>
        </p:nvSpPr>
        <p:spPr>
          <a:xfrm>
            <a:off x="2215526" y="1409224"/>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FBAAF3F9-126D-4DAB-8501-DF954DB0013C}"/>
              </a:ext>
            </a:extLst>
          </p:cNvPr>
          <p:cNvSpPr/>
          <p:nvPr/>
        </p:nvSpPr>
        <p:spPr>
          <a:xfrm>
            <a:off x="2283120" y="563349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5" name="椭圆 24">
            <a:extLst>
              <a:ext uri="{FF2B5EF4-FFF2-40B4-BE49-F238E27FC236}">
                <a16:creationId xmlns:a16="http://schemas.microsoft.com/office/drawing/2014/main" id="{633A48A6-38DA-4C97-9ED5-E730831F32C8}"/>
              </a:ext>
            </a:extLst>
          </p:cNvPr>
          <p:cNvSpPr/>
          <p:nvPr/>
        </p:nvSpPr>
        <p:spPr>
          <a:xfrm>
            <a:off x="9069836" y="5606710"/>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088C33-0D63-4E2E-8301-28A5968FAE1A}"/>
              </a:ext>
            </a:extLst>
          </p:cNvPr>
          <p:cNvSpPr txBox="1"/>
          <p:nvPr/>
        </p:nvSpPr>
        <p:spPr>
          <a:xfrm>
            <a:off x="8248734" y="938726"/>
            <a:ext cx="1851711" cy="400110"/>
          </a:xfrm>
          <a:prstGeom prst="rect">
            <a:avLst/>
          </a:prstGeom>
          <a:noFill/>
        </p:spPr>
        <p:txBody>
          <a:bodyPr wrap="square" rtlCol="0">
            <a:spAutoFit/>
          </a:bodyPr>
          <a:lstStyle/>
          <a:p>
            <a:r>
              <a:rPr lang="en-US" sz="2000" dirty="0"/>
              <a:t>（800，600）</a:t>
            </a:r>
          </a:p>
        </p:txBody>
      </p:sp>
      <p:sp>
        <p:nvSpPr>
          <p:cNvPr id="27" name="文本框 26">
            <a:extLst>
              <a:ext uri="{FF2B5EF4-FFF2-40B4-BE49-F238E27FC236}">
                <a16:creationId xmlns:a16="http://schemas.microsoft.com/office/drawing/2014/main" id="{5B592AA8-8E20-4AD3-8B4D-B0FF84A1C16B}"/>
              </a:ext>
            </a:extLst>
          </p:cNvPr>
          <p:cNvSpPr txBox="1"/>
          <p:nvPr/>
        </p:nvSpPr>
        <p:spPr>
          <a:xfrm>
            <a:off x="850869" y="1017084"/>
            <a:ext cx="1851711" cy="400110"/>
          </a:xfrm>
          <a:prstGeom prst="rect">
            <a:avLst/>
          </a:prstGeom>
          <a:noFill/>
        </p:spPr>
        <p:txBody>
          <a:bodyPr wrap="square" rtlCol="0">
            <a:spAutoFit/>
          </a:bodyPr>
          <a:lstStyle/>
          <a:p>
            <a:r>
              <a:rPr lang="en-US" sz="2000" dirty="0"/>
              <a:t>（0，600）</a:t>
            </a:r>
          </a:p>
        </p:txBody>
      </p:sp>
      <p:sp>
        <p:nvSpPr>
          <p:cNvPr id="28" name="文本框 27">
            <a:extLst>
              <a:ext uri="{FF2B5EF4-FFF2-40B4-BE49-F238E27FC236}">
                <a16:creationId xmlns:a16="http://schemas.microsoft.com/office/drawing/2014/main" id="{8102D765-C659-4DDC-B42D-57C81B498F14}"/>
              </a:ext>
            </a:extLst>
          </p:cNvPr>
          <p:cNvSpPr txBox="1"/>
          <p:nvPr/>
        </p:nvSpPr>
        <p:spPr>
          <a:xfrm>
            <a:off x="9170485" y="5208616"/>
            <a:ext cx="1483454" cy="400110"/>
          </a:xfrm>
          <a:prstGeom prst="rect">
            <a:avLst/>
          </a:prstGeom>
          <a:noFill/>
        </p:spPr>
        <p:txBody>
          <a:bodyPr wrap="square" rtlCol="0">
            <a:spAutoFit/>
          </a:bodyPr>
          <a:lstStyle/>
          <a:p>
            <a:r>
              <a:rPr lang="en-US" sz="2000" dirty="0"/>
              <a:t>（800，0）</a:t>
            </a:r>
          </a:p>
        </p:txBody>
      </p:sp>
      <p:sp>
        <p:nvSpPr>
          <p:cNvPr id="29" name="文本框 28">
            <a:extLst>
              <a:ext uri="{FF2B5EF4-FFF2-40B4-BE49-F238E27FC236}">
                <a16:creationId xmlns:a16="http://schemas.microsoft.com/office/drawing/2014/main" id="{B6BEFCD1-D463-43C7-A047-22846E637B36}"/>
              </a:ext>
            </a:extLst>
          </p:cNvPr>
          <p:cNvSpPr txBox="1"/>
          <p:nvPr/>
        </p:nvSpPr>
        <p:spPr>
          <a:xfrm>
            <a:off x="1131847" y="5451811"/>
            <a:ext cx="1364657" cy="400110"/>
          </a:xfrm>
          <a:prstGeom prst="rect">
            <a:avLst/>
          </a:prstGeom>
          <a:noFill/>
        </p:spPr>
        <p:txBody>
          <a:bodyPr wrap="square" rtlCol="0">
            <a:spAutoFit/>
          </a:bodyPr>
          <a:lstStyle/>
          <a:p>
            <a:r>
              <a:rPr lang="en-US" sz="2000" dirty="0"/>
              <a:t>（0，0）</a:t>
            </a:r>
          </a:p>
        </p:txBody>
      </p:sp>
      <p:sp>
        <p:nvSpPr>
          <p:cNvPr id="30" name="文本框 29">
            <a:extLst>
              <a:ext uri="{FF2B5EF4-FFF2-40B4-BE49-F238E27FC236}">
                <a16:creationId xmlns:a16="http://schemas.microsoft.com/office/drawing/2014/main" id="{FE99B8A1-ABB8-417E-A39B-B99B706C4B62}"/>
              </a:ext>
            </a:extLst>
          </p:cNvPr>
          <p:cNvSpPr txBox="1"/>
          <p:nvPr/>
        </p:nvSpPr>
        <p:spPr>
          <a:xfrm>
            <a:off x="1769692" y="1409224"/>
            <a:ext cx="296876" cy="369332"/>
          </a:xfrm>
          <a:prstGeom prst="rect">
            <a:avLst/>
          </a:prstGeom>
          <a:noFill/>
        </p:spPr>
        <p:txBody>
          <a:bodyPr wrap="none" rtlCol="0">
            <a:spAutoFit/>
          </a:bodyPr>
          <a:lstStyle/>
          <a:p>
            <a:r>
              <a:rPr lang="en-US" dirty="0"/>
              <a:t>Y</a:t>
            </a:r>
          </a:p>
        </p:txBody>
      </p:sp>
      <p:sp>
        <p:nvSpPr>
          <p:cNvPr id="31" name="文本框 30">
            <a:extLst>
              <a:ext uri="{FF2B5EF4-FFF2-40B4-BE49-F238E27FC236}">
                <a16:creationId xmlns:a16="http://schemas.microsoft.com/office/drawing/2014/main" id="{E621E906-FC62-49E2-B768-32E6558AC7B7}"/>
              </a:ext>
            </a:extLst>
          </p:cNvPr>
          <p:cNvSpPr txBox="1"/>
          <p:nvPr/>
        </p:nvSpPr>
        <p:spPr>
          <a:xfrm>
            <a:off x="9363531" y="5954059"/>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13529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7BE92F61-FE33-49BF-B30A-46435B6EDB52}"/>
              </a:ext>
            </a:extLst>
          </p:cNvPr>
          <p:cNvSpPr/>
          <p:nvPr/>
        </p:nvSpPr>
        <p:spPr>
          <a:xfrm>
            <a:off x="1555668" y="3018636"/>
            <a:ext cx="2008108"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map1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20" idx="1"/>
          </p:cNvCxnSpPr>
          <p:nvPr/>
        </p:nvCxnSpPr>
        <p:spPr>
          <a:xfrm flipV="1">
            <a:off x="3563776" y="3784594"/>
            <a:ext cx="319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E92F61-FE33-49BF-B30A-46435B6EDB52}"/>
              </a:ext>
            </a:extLst>
          </p:cNvPr>
          <p:cNvSpPr/>
          <p:nvPr/>
        </p:nvSpPr>
        <p:spPr>
          <a:xfrm>
            <a:off x="3882808" y="3018635"/>
            <a:ext cx="1814563"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Color the identification map2 </a:t>
            </a:r>
          </a:p>
        </p:txBody>
      </p:sp>
      <p:sp>
        <p:nvSpPr>
          <p:cNvPr id="23" name="矩形 22">
            <a:extLst>
              <a:ext uri="{FF2B5EF4-FFF2-40B4-BE49-F238E27FC236}">
                <a16:creationId xmlns:a16="http://schemas.microsoft.com/office/drawing/2014/main" id="{7BE92F61-FE33-49BF-B30A-46435B6EDB52}"/>
              </a:ext>
            </a:extLst>
          </p:cNvPr>
          <p:cNvSpPr/>
          <p:nvPr/>
        </p:nvSpPr>
        <p:spPr>
          <a:xfrm>
            <a:off x="6148633" y="3018635"/>
            <a:ext cx="1974089"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8122722" y="3784594"/>
            <a:ext cx="508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8630958" y="3018635"/>
            <a:ext cx="141074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5697371" y="3784594"/>
            <a:ext cx="45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Target pic production</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Model </a:t>
            </a:r>
            <a:r>
              <a:rPr lang="en-US" altLang="zh-CN" dirty="0" err="1"/>
              <a:t>producion</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314946"/>
            <a:ext cx="1496291" cy="252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Upload the target pics to </a:t>
            </a:r>
            <a:r>
              <a:rPr lang="en-US" altLang="zh-CN" dirty="0" err="1"/>
              <a:t>Vuforia</a:t>
            </a:r>
            <a:r>
              <a:rPr lang="en-US" altLang="zh-CN" dirty="0"/>
              <a:t> site and download  and import the Unity package to  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Pass the </a:t>
            </a:r>
            <a:r>
              <a:rPr lang="en-US" dirty="0" err="1"/>
              <a:t>Shader</a:t>
            </a:r>
            <a:r>
              <a:rPr lang="en-US" dirty="0"/>
              <a:t> </a:t>
            </a:r>
            <a:r>
              <a:rPr lang="en-US" altLang="zh-CN" dirty="0"/>
              <a:t>value</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37963"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Get the Screen capture</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91201" y="3108367"/>
            <a:ext cx="1106632"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Split and match</a:t>
            </a:r>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5999"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en-US" altLang="zh-CN" dirty="0"/>
              <a:t>display</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27190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61606"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图片 215">
            <a:extLst>
              <a:ext uri="{FF2B5EF4-FFF2-40B4-BE49-F238E27FC236}">
                <a16:creationId xmlns:a16="http://schemas.microsoft.com/office/drawing/2014/main" id="{6DD98F02-067D-48B8-A6DD-C52E1302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06" t="10732" r="11855"/>
          <a:stretch>
            <a:fillRect/>
          </a:stretch>
        </p:blipFill>
        <p:spPr bwMode="auto">
          <a:xfrm rot="5400000">
            <a:off x="9599840" y="942976"/>
            <a:ext cx="21145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216">
            <a:extLst>
              <a:ext uri="{FF2B5EF4-FFF2-40B4-BE49-F238E27FC236}">
                <a16:creationId xmlns:a16="http://schemas.microsoft.com/office/drawing/2014/main" id="{8EFC9A72-3D3C-47D0-9CFB-ECA662936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942" r="5214" b="6067"/>
          <a:stretch>
            <a:fillRect/>
          </a:stretch>
        </p:blipFill>
        <p:spPr bwMode="auto">
          <a:xfrm>
            <a:off x="7714138" y="533401"/>
            <a:ext cx="14763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214">
            <a:extLst>
              <a:ext uri="{FF2B5EF4-FFF2-40B4-BE49-F238E27FC236}">
                <a16:creationId xmlns:a16="http://schemas.microsoft.com/office/drawing/2014/main" id="{FFA17D6A-FDC0-4368-A877-0B9AFAFAE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00" b="19083"/>
          <a:stretch>
            <a:fillRect/>
          </a:stretch>
        </p:blipFill>
        <p:spPr bwMode="auto">
          <a:xfrm>
            <a:off x="5333136" y="788843"/>
            <a:ext cx="16764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212">
            <a:extLst>
              <a:ext uri="{FF2B5EF4-FFF2-40B4-BE49-F238E27FC236}">
                <a16:creationId xmlns:a16="http://schemas.microsoft.com/office/drawing/2014/main" id="{FA7CB301-EFB9-4F56-96B0-CB72AB3E2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752" b="17709"/>
          <a:stretch>
            <a:fillRect/>
          </a:stretch>
        </p:blipFill>
        <p:spPr bwMode="auto">
          <a:xfrm>
            <a:off x="2600696" y="1190625"/>
            <a:ext cx="17145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217">
            <a:extLst>
              <a:ext uri="{FF2B5EF4-FFF2-40B4-BE49-F238E27FC236}">
                <a16:creationId xmlns:a16="http://schemas.microsoft.com/office/drawing/2014/main" id="{7BB181CE-ECC2-4FDD-9878-FB33FA97BF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0935" b="7848"/>
          <a:stretch>
            <a:fillRect/>
          </a:stretch>
        </p:blipFill>
        <p:spPr bwMode="auto">
          <a:xfrm>
            <a:off x="4571136" y="4135582"/>
            <a:ext cx="15240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13">
            <a:extLst>
              <a:ext uri="{FF2B5EF4-FFF2-40B4-BE49-F238E27FC236}">
                <a16:creationId xmlns:a16="http://schemas.microsoft.com/office/drawing/2014/main" id="{41471D09-62F0-426B-A157-332B92B60E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0935" r="19583" b="14719"/>
          <a:stretch>
            <a:fillRect/>
          </a:stretch>
        </p:blipFill>
        <p:spPr bwMode="auto">
          <a:xfrm>
            <a:off x="8170224" y="4126056"/>
            <a:ext cx="13716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09D5666-81DC-42D0-8AA6-A326F87C72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75605AF0-3C26-486B-898A-C7A86648DCA1}"/>
              </a:ext>
            </a:extLst>
          </p:cNvPr>
          <p:cNvSpPr>
            <a:spLocks noChangeArrowheads="1"/>
          </p:cNvSpPr>
          <p:nvPr/>
        </p:nvSpPr>
        <p:spPr bwMode="auto">
          <a:xfrm>
            <a:off x="0" y="257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58AC045B-9E14-42DC-9B7F-A6C552B04F8D}"/>
              </a:ext>
            </a:extLst>
          </p:cNvPr>
          <p:cNvSpPr>
            <a:spLocks noChangeArrowheads="1"/>
          </p:cNvSpPr>
          <p:nvPr/>
        </p:nvSpPr>
        <p:spPr bwMode="auto">
          <a:xfrm>
            <a:off x="0" y="46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4DA9F124-85C5-40D6-B61A-C4BD641C811A}"/>
              </a:ext>
            </a:extLst>
          </p:cNvPr>
          <p:cNvSpPr>
            <a:spLocks noChangeArrowheads="1"/>
          </p:cNvSpPr>
          <p:nvPr/>
        </p:nvSpPr>
        <p:spPr bwMode="auto">
          <a:xfrm>
            <a:off x="0" y="922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85811A-A4F4-4EBB-AE3E-194C11F54F2E}"/>
              </a:ext>
            </a:extLst>
          </p:cNvPr>
          <p:cNvSpPr>
            <a:spLocks noChangeArrowheads="1"/>
          </p:cNvSpPr>
          <p:nvPr/>
        </p:nvSpPr>
        <p:spPr bwMode="auto">
          <a:xfrm>
            <a:off x="0" y="1115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82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336567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Development and Evaluation of Mixed Reality Educational Applications</a:t>
            </a:r>
          </a:p>
          <a:p>
            <a:pPr algn="ctr"/>
            <a:endParaRPr lang="en-US" sz="2400"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47893" y="1448790"/>
            <a:ext cx="1822860" cy="8023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VR A</a:t>
            </a:r>
            <a:r>
              <a:rPr lang="en-US" altLang="zh-CN" sz="2400" dirty="0"/>
              <a:t>rt E</a:t>
            </a:r>
            <a:r>
              <a:rPr lang="en-US" sz="2400" dirty="0"/>
              <a:t>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22857" cy="867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3D Color</a:t>
            </a:r>
            <a:r>
              <a:rPr lang="en-US" altLang="zh-CN" sz="2400" dirty="0"/>
              <a:t>ing G</a:t>
            </a:r>
            <a:r>
              <a:rPr lang="en-US" sz="2400" dirty="0"/>
              <a:t>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5757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3241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565389" y="1887621"/>
            <a:ext cx="898813"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673318" y="1295897"/>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10024615" y="1246910"/>
            <a:ext cx="2131628" cy="16996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215066" y="4005694"/>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flipV="1">
            <a:off x="6482818" y="2086346"/>
            <a:ext cx="296876"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5400000">
            <a:off x="7712126" y="3504924"/>
            <a:ext cx="995300" cy="62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481425" y="4164929"/>
            <a:ext cx="781545" cy="2668918"/>
          </a:xfrm>
          <a:prstGeom prst="bentConnector3">
            <a:avLst>
              <a:gd name="adj1" fmla="val 12925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picture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779694" y="1162298"/>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646098" y="2086346"/>
            <a:ext cx="378517"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605318" y="171701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855278" y="299598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015982" y="2125997"/>
            <a:ext cx="881288" cy="857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3885536" y="1313422"/>
            <a:ext cx="1809500" cy="160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492773" y="4092099"/>
            <a:ext cx="715489" cy="1645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544340"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525905"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8047758" y="1643408"/>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Earth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p:cNvCxnSpPr>
          <p:nvPr/>
        </p:nvCxnSpPr>
        <p:spPr>
          <a:xfrm>
            <a:off x="5695036" y="2114262"/>
            <a:ext cx="376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5" y="2995550"/>
            <a:ext cx="2233544"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580597" y="3776352"/>
            <a:ext cx="3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3"/>
            <a:endCxn id="19" idx="1"/>
          </p:cNvCxnSpPr>
          <p:nvPr/>
        </p:nvCxnSpPr>
        <p:spPr>
          <a:xfrm>
            <a:off x="7695210" y="2068322"/>
            <a:ext cx="352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401726" y="3519116"/>
            <a:ext cx="878776" cy="1393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6068971" y="1643408"/>
            <a:ext cx="1626239"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sp>
        <p:nvSpPr>
          <p:cNvPr id="54" name="矩形 53">
            <a:extLst>
              <a:ext uri="{FF2B5EF4-FFF2-40B4-BE49-F238E27FC236}">
                <a16:creationId xmlns:a16="http://schemas.microsoft.com/office/drawing/2014/main" id="{ABAF350C-FC3E-4B93-A22E-6E684B826A45}"/>
              </a:ext>
            </a:extLst>
          </p:cNvPr>
          <p:cNvSpPr/>
          <p:nvPr/>
        </p:nvSpPr>
        <p:spPr>
          <a:xfrm>
            <a:off x="8310387" y="3000826"/>
            <a:ext cx="1690862"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cxnSp>
        <p:nvCxnSpPr>
          <p:cNvPr id="48" name="直接箭头连接符 47">
            <a:extLst>
              <a:ext uri="{FF2B5EF4-FFF2-40B4-BE49-F238E27FC236}">
                <a16:creationId xmlns:a16="http://schemas.microsoft.com/office/drawing/2014/main" id="{C08A10AC-4F5C-4358-B4B6-56D9E1B95FE0}"/>
              </a:ext>
            </a:extLst>
          </p:cNvPr>
          <p:cNvCxnSpPr>
            <a:stCxn id="19" idx="2"/>
            <a:endCxn id="54" idx="0"/>
          </p:cNvCxnSpPr>
          <p:nvPr/>
        </p:nvCxnSpPr>
        <p:spPr>
          <a:xfrm>
            <a:off x="9155818" y="2493235"/>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8047758" y="4117396"/>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stCxn id="54" idx="2"/>
            <a:endCxn id="57" idx="0"/>
          </p:cNvCxnSpPr>
          <p:nvPr/>
        </p:nvCxnSpPr>
        <p:spPr>
          <a:xfrm>
            <a:off x="9155818" y="3776352"/>
            <a:ext cx="0" cy="3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3570</TotalTime>
  <Words>849</Words>
  <Application>Microsoft Office PowerPoint</Application>
  <PresentationFormat>宽屏</PresentationFormat>
  <Paragraphs>193</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等线 Light</vt:lpstr>
      <vt:lpstr>맑은 고딕</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107</cp:revision>
  <dcterms:created xsi:type="dcterms:W3CDTF">2017-12-05T15:19:23Z</dcterms:created>
  <dcterms:modified xsi:type="dcterms:W3CDTF">2018-05-24T14:33:30Z</dcterms:modified>
</cp:coreProperties>
</file>