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317" r:id="rId2"/>
    <p:sldId id="264" r:id="rId3"/>
    <p:sldId id="322" r:id="rId4"/>
    <p:sldId id="330" r:id="rId5"/>
    <p:sldId id="331" r:id="rId6"/>
    <p:sldId id="293" r:id="rId7"/>
    <p:sldId id="329" r:id="rId8"/>
    <p:sldId id="334" r:id="rId9"/>
    <p:sldId id="333" r:id="rId10"/>
    <p:sldId id="259" r:id="rId11"/>
    <p:sldId id="336" r:id="rId12"/>
    <p:sldId id="345" r:id="rId13"/>
    <p:sldId id="346" r:id="rId14"/>
    <p:sldId id="347" r:id="rId15"/>
    <p:sldId id="348" r:id="rId16"/>
    <p:sldId id="349" r:id="rId17"/>
    <p:sldId id="342" r:id="rId18"/>
    <p:sldId id="343" r:id="rId19"/>
    <p:sldId id="344" r:id="rId20"/>
    <p:sldId id="341" r:id="rId21"/>
    <p:sldId id="318" r:id="rId22"/>
    <p:sldId id="350" r:id="rId23"/>
    <p:sldId id="351" r:id="rId24"/>
    <p:sldId id="352" r:id="rId25"/>
    <p:sldId id="353" r:id="rId26"/>
    <p:sldId id="354" r:id="rId27"/>
    <p:sldId id="332" r:id="rId28"/>
    <p:sldId id="274" r:id="rId29"/>
    <p:sldId id="287" r:id="rId30"/>
    <p:sldId id="299" r:id="rId31"/>
    <p:sldId id="278" r:id="rId32"/>
    <p:sldId id="288" r:id="rId33"/>
    <p:sldId id="262" r:id="rId34"/>
    <p:sldId id="290" r:id="rId35"/>
    <p:sldId id="277" r:id="rId36"/>
    <p:sldId id="300" r:id="rId37"/>
    <p:sldId id="267" r:id="rId38"/>
    <p:sldId id="272" r:id="rId39"/>
    <p:sldId id="268" r:id="rId40"/>
    <p:sldId id="270" r:id="rId41"/>
    <p:sldId id="285" r:id="rId42"/>
    <p:sldId id="265" r:id="rId43"/>
    <p:sldId id="269" r:id="rId44"/>
    <p:sldId id="292" r:id="rId45"/>
    <p:sldId id="281" r:id="rId46"/>
    <p:sldId id="271" r:id="rId47"/>
    <p:sldId id="261" r:id="rId48"/>
  </p:sldIdLst>
  <p:sldSz cx="9144000" cy="5143500" type="screen16x9"/>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112" d="100"/>
          <a:sy n="112" d="100"/>
        </p:scale>
        <p:origin x="108" y="5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2018/5/27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2018/5/27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402619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138327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44606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829383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680943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419539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50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4011869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180609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721938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357043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3724700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502598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3693893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3822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3796006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2564984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2242052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3042444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1053118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3725378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268885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850336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2169423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281278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1259517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339547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673170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327312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243607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1994841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133398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3904276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9987795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932796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86281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17380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1520979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2624458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259564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809359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91226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37635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157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489301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2018/5/27</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Rectangle 3"/>
          <p:cNvSpPr txBox="1">
            <a:spLocks noChangeArrowheads="1"/>
          </p:cNvSpPr>
          <p:nvPr/>
        </p:nvSpPr>
        <p:spPr>
          <a:xfrm>
            <a:off x="719572" y="627534"/>
            <a:ext cx="7704856" cy="21028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b="1" dirty="0">
                <a:solidFill>
                  <a:schemeClr val="bg1"/>
                </a:solidFill>
                <a:latin typeface="微软雅黑" panose="020B0503020204020204" pitchFamily="34" charset="-122"/>
                <a:ea typeface="微软雅黑" panose="020B0503020204020204" pitchFamily="34" charset="-122"/>
              </a:rPr>
              <a:t>Development and Evaluation of Mixed Reality Educational Applications</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sp>
        <p:nvSpPr>
          <p:cNvPr id="44" name="Rectangle 4"/>
          <p:cNvSpPr txBox="1">
            <a:spLocks noChangeArrowheads="1"/>
          </p:cNvSpPr>
          <p:nvPr/>
        </p:nvSpPr>
        <p:spPr>
          <a:xfrm>
            <a:off x="2987824" y="4175210"/>
            <a:ext cx="6136837" cy="968290"/>
          </a:xfrm>
          <a:prstGeom prst="rect">
            <a:avLst/>
          </a:prstGeom>
        </p:spPr>
        <p:txBody>
          <a:bodyPr vert="horz" lIns="91440" tIns="45720" rIns="91440" bIns="45720" rtlCol="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rPr>
              <a:t>2018.05.29 DUAN XIAOYUN</a:t>
            </a:r>
          </a:p>
          <a:p>
            <a:pPr marL="0" indent="0" algn="r">
              <a:buNone/>
            </a:pPr>
            <a:r>
              <a:rPr lang="en-US" sz="1400" dirty="0">
                <a:latin typeface="Times New Roman" panose="02020603050405020304" pitchFamily="18" charset="0"/>
                <a:ea typeface="微软雅黑" panose="020B0503020204020204" pitchFamily="34" charset="-122"/>
                <a:cs typeface="Times New Roman" panose="02020603050405020304" pitchFamily="18" charset="0"/>
              </a:rPr>
              <a:t>Game Multimedia Engineering D</a:t>
            </a:r>
            <a:r>
              <a:rPr lang="en-US" altLang="ko-KR" sz="1400" dirty="0">
                <a:latin typeface="Times New Roman" panose="02020603050405020304" pitchFamily="18" charset="0"/>
                <a:ea typeface="微软雅黑" panose="020B0503020204020204" pitchFamily="34" charset="-122"/>
                <a:cs typeface="Times New Roman" panose="02020603050405020304" pitchFamily="18" charset="0"/>
              </a:rPr>
              <a:t>epartment </a:t>
            </a:r>
            <a:r>
              <a:rPr lang="en-US" sz="1400" dirty="0">
                <a:latin typeface="Times New Roman" panose="02020603050405020304" pitchFamily="18" charset="0"/>
                <a:ea typeface="微软雅黑" panose="020B0503020204020204" pitchFamily="34" charset="-122"/>
                <a:cs typeface="Times New Roman" panose="02020603050405020304" pitchFamily="18" charset="0"/>
              </a:rPr>
              <a:t>of Pai Chai University</a:t>
            </a: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33670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5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childTnLst>
                          </p:cTn>
                        </p:par>
                        <p:par>
                          <p:cTn id="12" fill="hold">
                            <p:stCondLst>
                              <p:cond delay="2000"/>
                            </p:stCondLst>
                            <p:childTnLst>
                              <p:par>
                                <p:cTn id="13" presetID="22" presetClass="entr" presetSubtype="2"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right)">
                                      <p:cBhvr>
                                        <p:cTn id="15" dur="1000"/>
                                        <p:tgtEl>
                                          <p:spTgt spid="46"/>
                                        </p:tgtEl>
                                      </p:cBhvr>
                                    </p:animEffect>
                                  </p:childTnLst>
                                </p:cTn>
                              </p:par>
                            </p:childTnLst>
                          </p:cTn>
                        </p:par>
                        <p:par>
                          <p:cTn id="16" fill="hold">
                            <p:stCondLst>
                              <p:cond delay="3000"/>
                            </p:stCondLst>
                            <p:childTnLst>
                              <p:par>
                                <p:cTn id="17" presetID="53" presetClass="entr" presetSubtype="16" fill="hold" grpId="0" nodeType="afterEffect">
                                  <p:stCondLst>
                                    <p:cond delay="0"/>
                                  </p:stCondLst>
                                  <p:iterate type="lt">
                                    <p:tmPct val="952"/>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Microsoft YaHei" panose="020B0503020204020204" pitchFamily="34" charset="-122"/>
                <a:ea typeface="Microsoft YaHei"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Microsoft YaHei" panose="020B0503020204020204" pitchFamily="34" charset="-122"/>
                <a:ea typeface="Microsoft YaHei"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a:spLocks/>
          </p:cNvSpPr>
          <p:nvPr/>
        </p:nvSpPr>
        <p:spPr>
          <a:xfrm>
            <a:off x="857879" y="200199"/>
            <a:ext cx="421216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Educational Applications types</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a:spLocks/>
          </p:cNvSpPr>
          <p:nvPr/>
        </p:nvSpPr>
        <p:spPr>
          <a:xfrm>
            <a:off x="1331015" y="1454895"/>
            <a:ext cx="2718758" cy="287177"/>
          </a:xfrm>
          <a:prstGeom prst="rect">
            <a:avLst/>
          </a:prstGeom>
        </p:spPr>
        <p:txBody>
          <a:bodyPr lIns="0" rIns="0">
            <a:no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3D Virtual Learning Environment</a:t>
            </a:r>
          </a:p>
        </p:txBody>
      </p:sp>
      <p:sp>
        <p:nvSpPr>
          <p:cNvPr id="34" name="Text Placeholder 12"/>
          <p:cNvSpPr txBox="1">
            <a:spLocks/>
          </p:cNvSpPr>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AR Books</a:t>
            </a:r>
          </a:p>
          <a:p>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a:spLocks/>
          </p:cNvSpPr>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Science Teaching</a:t>
            </a:r>
          </a:p>
        </p:txBody>
      </p:sp>
      <p:sp>
        <p:nvSpPr>
          <p:cNvPr id="36" name="Text Placeholder 12"/>
          <p:cNvSpPr txBox="1">
            <a:spLocks/>
          </p:cNvSpPr>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Language Teaching</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a:spLocks/>
          </p:cNvSpPr>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Practical Training</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a:spLocks/>
          </p:cNvSpPr>
          <p:nvPr/>
        </p:nvSpPr>
        <p:spPr>
          <a:xfrm>
            <a:off x="5457164" y="3640237"/>
            <a:ext cx="2275401" cy="287177"/>
          </a:xfrm>
          <a:prstGeom prst="rect">
            <a:avLst/>
          </a:prstGeom>
        </p:spPr>
        <p:txBody>
          <a:bodyPr lIns="0" rIns="0">
            <a:noAutofit/>
          </a:bodyPr>
          <a:lstStyle>
            <a:lvl1pPr marL="0" indent="0" algn="r" defTabSz="914400" rtl="0" eaLnBrk="1" latinLnBrk="0" hangingPunct="1">
              <a:spcBef>
                <a:spcPct val="20000"/>
              </a:spcBef>
              <a:buFont typeface="Arial"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dirty="0">
                <a:solidFill>
                  <a:schemeClr val="tx1">
                    <a:lumMod val="75000"/>
                    <a:lumOff val="25000"/>
                  </a:schemeClr>
                </a:solidFill>
                <a:latin typeface="微软雅黑" panose="020B0503020204020204" pitchFamily="34" charset="-122"/>
                <a:ea typeface="微软雅黑" panose="020B0503020204020204" pitchFamily="34" charset="-122"/>
              </a:rPr>
              <a:t>Location Based AR Learning</a:t>
            </a:r>
          </a:p>
        </p:txBody>
      </p:sp>
      <p:sp>
        <p:nvSpPr>
          <p:cNvPr id="39" name="Text Placeholder 12"/>
          <p:cNvSpPr txBox="1">
            <a:spLocks/>
          </p:cNvSpPr>
          <p:nvPr/>
        </p:nvSpPr>
        <p:spPr>
          <a:xfrm>
            <a:off x="1500186" y="1932675"/>
            <a:ext cx="2052843" cy="313880"/>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err="1">
                <a:latin typeface="Microsoft YaHei" panose="020B0503020204020204" pitchFamily="34" charset="-122"/>
                <a:ea typeface="Microsoft YaHei" panose="020B0503020204020204" pitchFamily="34" charset="-122"/>
              </a:rPr>
              <a:t>Sloodle</a:t>
            </a:r>
            <a:r>
              <a:rPr lang="en-US" sz="1100" dirty="0">
                <a:latin typeface="Microsoft YaHei" panose="020B0503020204020204" pitchFamily="34" charset="-122"/>
                <a:ea typeface="Microsoft YaHei" panose="020B0503020204020204" pitchFamily="34" charset="-122"/>
              </a:rPr>
              <a:t> (Second Life Object-Oriented Distributed Learning Environment)</a:t>
            </a:r>
          </a:p>
        </p:txBody>
      </p:sp>
      <p:sp>
        <p:nvSpPr>
          <p:cNvPr id="40" name="Text Placeholder 12"/>
          <p:cNvSpPr txBox="1">
            <a:spLocks/>
          </p:cNvSpPr>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The</a:t>
            </a:r>
            <a:r>
              <a:rPr lang="en-US" sz="1100" i="1" dirty="0">
                <a:latin typeface="Microsoft YaHei" panose="020B0503020204020204" pitchFamily="34" charset="-122"/>
                <a:ea typeface="Microsoft YaHei" panose="020B0503020204020204" pitchFamily="34" charset="-122"/>
              </a:rPr>
              <a:t> Magic Book</a:t>
            </a:r>
            <a:r>
              <a:rPr lang="en-US" sz="1100" dirty="0">
                <a:latin typeface="Microsoft YaHei" panose="020B0503020204020204" pitchFamily="34" charset="-122"/>
                <a:ea typeface="Microsoft YaHei" panose="020B0503020204020204" pitchFamily="34" charset="-122"/>
              </a:rPr>
              <a:t> </a:t>
            </a:r>
            <a:r>
              <a:rPr lang="zh-CN" altLang="en-US" sz="1100" dirty="0">
                <a:solidFill>
                  <a:schemeClr val="tx1">
                    <a:lumMod val="75000"/>
                    <a:lumOff val="25000"/>
                  </a:schemeClr>
                </a:solidFill>
                <a:latin typeface="Microsoft YaHei" panose="020B0503020204020204" pitchFamily="34" charset="-122"/>
                <a:ea typeface="Microsoft YaHei" panose="020B0503020204020204" pitchFamily="34" charset="-122"/>
              </a:rPr>
              <a:t>。</a:t>
            </a:r>
            <a:endParaRPr lang="en-US" altLang="zh-CN" sz="1100" dirty="0">
              <a:solidFill>
                <a:schemeClr val="tx1">
                  <a:lumMod val="75000"/>
                  <a:lumOff val="25000"/>
                </a:schemeClr>
              </a:solidFill>
              <a:latin typeface="Microsoft YaHei" panose="020B0503020204020204" pitchFamily="34" charset="-122"/>
              <a:ea typeface="Microsoft YaHei" panose="020B0503020204020204" pitchFamily="34" charset="-122"/>
            </a:endParaRPr>
          </a:p>
        </p:txBody>
      </p:sp>
      <p:sp>
        <p:nvSpPr>
          <p:cNvPr id="41" name="Text Placeholder 12"/>
          <p:cNvSpPr txBox="1">
            <a:spLocks/>
          </p:cNvSpPr>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physics learning</a:t>
            </a:r>
            <a:endParaRPr lang="en-US" altLang="zh-CN" sz="1100" dirty="0">
              <a:latin typeface="Microsoft YaHei" panose="020B0503020204020204" pitchFamily="34" charset="-122"/>
              <a:ea typeface="Microsoft YaHei" panose="020B0503020204020204" pitchFamily="34" charset="-122"/>
            </a:endParaRPr>
          </a:p>
        </p:txBody>
      </p:sp>
      <p:sp>
        <p:nvSpPr>
          <p:cNvPr id="42" name="Text Placeholder 12"/>
          <p:cNvSpPr txBox="1">
            <a:spLocks/>
          </p:cNvSpPr>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AR school” English</a:t>
            </a:r>
            <a:endParaRPr lang="en-US" altLang="zh-CN" sz="1100" dirty="0">
              <a:latin typeface="Microsoft YaHei" panose="020B0503020204020204" pitchFamily="34" charset="-122"/>
              <a:ea typeface="Microsoft YaHei" panose="020B0503020204020204" pitchFamily="34" charset="-122"/>
            </a:endParaRPr>
          </a:p>
        </p:txBody>
      </p:sp>
      <p:sp>
        <p:nvSpPr>
          <p:cNvPr id="43" name="Text Placeholder 12"/>
          <p:cNvSpPr txBox="1">
            <a:spLocks/>
          </p:cNvSpPr>
          <p:nvPr/>
        </p:nvSpPr>
        <p:spPr>
          <a:xfrm>
            <a:off x="5745062" y="3079800"/>
            <a:ext cx="1874324" cy="186811"/>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Virtual Construction Site Program </a:t>
            </a:r>
          </a:p>
        </p:txBody>
      </p:sp>
      <p:sp>
        <p:nvSpPr>
          <p:cNvPr id="44" name="Text Placeholder 12"/>
          <p:cNvSpPr txBox="1">
            <a:spLocks/>
          </p:cNvSpPr>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dirty="0">
                <a:latin typeface="Microsoft YaHei" panose="020B0503020204020204" pitchFamily="34" charset="-122"/>
                <a:ea typeface="Microsoft YaHei" panose="020B0503020204020204" pitchFamily="34" charset="-122"/>
              </a:rPr>
              <a:t>Tourist attractions</a:t>
            </a:r>
          </a:p>
        </p:txBody>
      </p:sp>
      <p:grpSp>
        <p:nvGrpSpPr>
          <p:cNvPr id="52" name="组合 51"/>
          <p:cNvGrpSpPr/>
          <p:nvPr/>
        </p:nvGrpSpPr>
        <p:grpSpPr>
          <a:xfrm>
            <a:off x="3710258" y="1802417"/>
            <a:ext cx="1713168" cy="1713167"/>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accent1"/>
                  </a:solidFill>
                  <a:latin typeface="微软雅黑" panose="020B0503020204020204" pitchFamily="34" charset="-122"/>
                  <a:ea typeface="微软雅黑" panose="020B0503020204020204" pitchFamily="34" charset="-122"/>
                </a:rPr>
                <a:t>VR</a:t>
              </a:r>
            </a:p>
            <a:p>
              <a:pPr algn="ctr"/>
              <a:r>
                <a:rPr lang="en-US" altLang="zh-CN" sz="2000" b="1" dirty="0">
                  <a:solidFill>
                    <a:schemeClr val="accent1"/>
                  </a:solidFill>
                  <a:latin typeface="微软雅黑" panose="020B0503020204020204" pitchFamily="34" charset="-122"/>
                  <a:ea typeface="微软雅黑" panose="020B0503020204020204" pitchFamily="34" charset="-122"/>
                </a:rPr>
                <a:t>AR</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480062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1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2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2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3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385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4350"/>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485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535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5850"/>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6350"/>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6850"/>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735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7850"/>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8350"/>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8850"/>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9350"/>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9850"/>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10350"/>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10850"/>
                            </p:stCondLst>
                            <p:childTnLst>
                              <p:par>
                                <p:cTn id="105" presetID="10" presetClass="entr" presetSubtype="0" fill="hold" grpId="0" nodeType="afterEffect">
                                  <p:stCondLst>
                                    <p:cond delay="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3</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VR Art Exhibition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26525336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47701" y="195486"/>
            <a:ext cx="39301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Works of Art </a:t>
            </a:r>
          </a:p>
        </p:txBody>
      </p:sp>
      <p:sp>
        <p:nvSpPr>
          <p:cNvPr id="27" name="圆角矩形 26"/>
          <p:cNvSpPr/>
          <p:nvPr/>
        </p:nvSpPr>
        <p:spPr>
          <a:xfrm>
            <a:off x="899160" y="1230593"/>
            <a:ext cx="2304688" cy="34293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2953484" y="4398945"/>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EMB000029984f18">
            <a:extLst>
              <a:ext uri="{FF2B5EF4-FFF2-40B4-BE49-F238E27FC236}">
                <a16:creationId xmlns:a16="http://schemas.microsoft.com/office/drawing/2014/main" id="{6D6A7B34-95DA-4FFE-8937-F85B5BD794CA}"/>
              </a:ext>
            </a:extLst>
          </p:cNvPr>
          <p:cNvPicPr/>
          <p:nvPr/>
        </p:nvPicPr>
        <p:blipFill>
          <a:blip r:embed="rId3">
            <a:extLst>
              <a:ext uri="{28A0092B-C50C-407E-A947-70E740481C1C}">
                <a14:useLocalDpi xmlns:a14="http://schemas.microsoft.com/office/drawing/2010/main" val="0"/>
              </a:ext>
            </a:extLst>
          </a:blip>
          <a:srcRect/>
          <a:stretch>
            <a:fillRect/>
          </a:stretch>
        </p:blipFill>
        <p:spPr>
          <a:xfrm>
            <a:off x="969238" y="1378446"/>
            <a:ext cx="2164532" cy="3051331"/>
          </a:xfrm>
          <a:prstGeom prst="rect">
            <a:avLst/>
          </a:prstGeom>
          <a:noFill/>
          <a:ln>
            <a:noFill/>
          </a:ln>
        </p:spPr>
      </p:pic>
      <p:sp>
        <p:nvSpPr>
          <p:cNvPr id="7" name="圆角矩形 26">
            <a:extLst>
              <a:ext uri="{FF2B5EF4-FFF2-40B4-BE49-F238E27FC236}">
                <a16:creationId xmlns:a16="http://schemas.microsoft.com/office/drawing/2014/main" id="{D24F48EF-FE23-4A30-B637-A19E47371E7D}"/>
              </a:ext>
            </a:extLst>
          </p:cNvPr>
          <p:cNvSpPr/>
          <p:nvPr/>
        </p:nvSpPr>
        <p:spPr>
          <a:xfrm>
            <a:off x="3419656" y="1239671"/>
            <a:ext cx="2304688" cy="34293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93">
            <a:extLst>
              <a:ext uri="{FF2B5EF4-FFF2-40B4-BE49-F238E27FC236}">
                <a16:creationId xmlns:a16="http://schemas.microsoft.com/office/drawing/2014/main" id="{D1A3014E-683E-427D-ACA7-F5FF2612FEA3}"/>
              </a:ext>
            </a:extLst>
          </p:cNvPr>
          <p:cNvSpPr/>
          <p:nvPr/>
        </p:nvSpPr>
        <p:spPr>
          <a:xfrm>
            <a:off x="3381988" y="121267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93">
            <a:extLst>
              <a:ext uri="{FF2B5EF4-FFF2-40B4-BE49-F238E27FC236}">
                <a16:creationId xmlns:a16="http://schemas.microsoft.com/office/drawing/2014/main" id="{AC886F9E-9B5B-4E15-918B-4CFA886C532D}"/>
              </a:ext>
            </a:extLst>
          </p:cNvPr>
          <p:cNvSpPr/>
          <p:nvPr/>
        </p:nvSpPr>
        <p:spPr>
          <a:xfrm rot="10800000">
            <a:off x="5473980" y="4408023"/>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26">
            <a:extLst>
              <a:ext uri="{FF2B5EF4-FFF2-40B4-BE49-F238E27FC236}">
                <a16:creationId xmlns:a16="http://schemas.microsoft.com/office/drawing/2014/main" id="{0DD3CC1C-0775-45F2-AAE5-FB8C53C7AFB2}"/>
              </a:ext>
            </a:extLst>
          </p:cNvPr>
          <p:cNvSpPr/>
          <p:nvPr/>
        </p:nvSpPr>
        <p:spPr>
          <a:xfrm>
            <a:off x="5940152" y="1248749"/>
            <a:ext cx="2304688" cy="342938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93">
            <a:extLst>
              <a:ext uri="{FF2B5EF4-FFF2-40B4-BE49-F238E27FC236}">
                <a16:creationId xmlns:a16="http://schemas.microsoft.com/office/drawing/2014/main" id="{5A4F11C4-C237-4030-8CA6-6077BEA5C3FC}"/>
              </a:ext>
            </a:extLst>
          </p:cNvPr>
          <p:cNvSpPr/>
          <p:nvPr/>
        </p:nvSpPr>
        <p:spPr>
          <a:xfrm>
            <a:off x="5902484" y="122175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93">
            <a:extLst>
              <a:ext uri="{FF2B5EF4-FFF2-40B4-BE49-F238E27FC236}">
                <a16:creationId xmlns:a16="http://schemas.microsoft.com/office/drawing/2014/main" id="{3EA0D5D0-F6E8-4B57-9667-4DF5BD1886B8}"/>
              </a:ext>
            </a:extLst>
          </p:cNvPr>
          <p:cNvSpPr/>
          <p:nvPr/>
        </p:nvSpPr>
        <p:spPr>
          <a:xfrm rot="10800000">
            <a:off x="7994476" y="441710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EMB000029984f17">
            <a:extLst>
              <a:ext uri="{FF2B5EF4-FFF2-40B4-BE49-F238E27FC236}">
                <a16:creationId xmlns:a16="http://schemas.microsoft.com/office/drawing/2014/main" id="{77792D24-3DA2-4C33-8644-608021DFC58C}"/>
              </a:ext>
            </a:extLst>
          </p:cNvPr>
          <p:cNvPicPr/>
          <p:nvPr/>
        </p:nvPicPr>
        <p:blipFill>
          <a:blip r:embed="rId4">
            <a:extLst>
              <a:ext uri="{28A0092B-C50C-407E-A947-70E740481C1C}">
                <a14:useLocalDpi xmlns:a14="http://schemas.microsoft.com/office/drawing/2010/main" val="0"/>
              </a:ext>
            </a:extLst>
          </a:blip>
          <a:srcRect/>
          <a:stretch>
            <a:fillRect/>
          </a:stretch>
        </p:blipFill>
        <p:spPr>
          <a:xfrm>
            <a:off x="3497729" y="1372426"/>
            <a:ext cx="2122663" cy="3026519"/>
          </a:xfrm>
          <a:prstGeom prst="rect">
            <a:avLst/>
          </a:prstGeom>
          <a:noFill/>
          <a:ln>
            <a:noFill/>
          </a:ln>
        </p:spPr>
      </p:pic>
      <p:pic>
        <p:nvPicPr>
          <p:cNvPr id="16" name="图片 15" descr="EMB000029984f19">
            <a:extLst>
              <a:ext uri="{FF2B5EF4-FFF2-40B4-BE49-F238E27FC236}">
                <a16:creationId xmlns:a16="http://schemas.microsoft.com/office/drawing/2014/main" id="{0AB000E9-419F-4DC8-AD32-0DFDDEE1596A}"/>
              </a:ext>
            </a:extLst>
          </p:cNvPr>
          <p:cNvPicPr/>
          <p:nvPr/>
        </p:nvPicPr>
        <p:blipFill>
          <a:blip r:embed="rId5" cstate="print">
            <a:extLst>
              <a:ext uri="{28A0092B-C50C-407E-A947-70E740481C1C}">
                <a14:useLocalDpi xmlns:a14="http://schemas.microsoft.com/office/drawing/2010/main" val="0"/>
              </a:ext>
            </a:extLst>
          </a:blip>
          <a:srcRect/>
          <a:stretch>
            <a:fillRect/>
          </a:stretch>
        </p:blipFill>
        <p:spPr>
          <a:xfrm>
            <a:off x="6046500" y="1382817"/>
            <a:ext cx="2079491" cy="2917125"/>
          </a:xfrm>
          <a:prstGeom prst="rect">
            <a:avLst/>
          </a:prstGeom>
          <a:noFill/>
          <a:ln>
            <a:noFill/>
          </a:ln>
        </p:spPr>
      </p:pic>
    </p:spTree>
    <p:extLst>
      <p:ext uri="{BB962C8B-B14F-4D97-AF65-F5344CB8AC3E}">
        <p14:creationId xmlns:p14="http://schemas.microsoft.com/office/powerpoint/2010/main" val="31185862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4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950"/>
                            </p:stCondLst>
                            <p:childTnLst>
                              <p:par>
                                <p:cTn id="32" presetID="53" presetClass="entr" presetSubtype="52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anim calcmode="lin" valueType="num">
                                      <p:cBhvr>
                                        <p:cTn id="37" dur="500" fill="hold"/>
                                        <p:tgtEl>
                                          <p:spTgt spid="8"/>
                                        </p:tgtEl>
                                        <p:attrNameLst>
                                          <p:attrName>ppt_x</p:attrName>
                                        </p:attrNameLst>
                                      </p:cBhvr>
                                      <p:tavLst>
                                        <p:tav tm="0">
                                          <p:val>
                                            <p:fltVal val="0.5"/>
                                          </p:val>
                                        </p:tav>
                                        <p:tav tm="100000">
                                          <p:val>
                                            <p:strVal val="#ppt_x"/>
                                          </p:val>
                                        </p:tav>
                                      </p:tavLst>
                                    </p:anim>
                                    <p:anim calcmode="lin" valueType="num">
                                      <p:cBhvr>
                                        <p:cTn id="38" dur="500" fill="hold"/>
                                        <p:tgtEl>
                                          <p:spTgt spid="8"/>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anim calcmode="lin" valueType="num">
                                      <p:cBhvr>
                                        <p:cTn id="44" dur="500" fill="hold"/>
                                        <p:tgtEl>
                                          <p:spTgt spid="9"/>
                                        </p:tgtEl>
                                        <p:attrNameLst>
                                          <p:attrName>ppt_x</p:attrName>
                                        </p:attrNameLst>
                                      </p:cBhvr>
                                      <p:tavLst>
                                        <p:tav tm="0">
                                          <p:val>
                                            <p:fltVal val="0.5"/>
                                          </p:val>
                                        </p:tav>
                                        <p:tav tm="100000">
                                          <p:val>
                                            <p:strVal val="#ppt_x"/>
                                          </p:val>
                                        </p:tav>
                                      </p:tavLst>
                                    </p:anim>
                                    <p:anim calcmode="lin" valueType="num">
                                      <p:cBhvr>
                                        <p:cTn id="45" dur="500" fill="hold"/>
                                        <p:tgtEl>
                                          <p:spTgt spid="9"/>
                                        </p:tgtEl>
                                        <p:attrNameLst>
                                          <p:attrName>ppt_y</p:attrName>
                                        </p:attrNameLst>
                                      </p:cBhvr>
                                      <p:tavLst>
                                        <p:tav tm="0">
                                          <p:val>
                                            <p:fltVal val="0.5"/>
                                          </p:val>
                                        </p:tav>
                                        <p:tav tm="100000">
                                          <p:val>
                                            <p:strVal val="#ppt_y"/>
                                          </p:val>
                                        </p:tav>
                                      </p:tavLst>
                                    </p:anim>
                                  </p:childTnLst>
                                </p:cTn>
                              </p:par>
                            </p:childTnLst>
                          </p:cTn>
                        </p:par>
                        <p:par>
                          <p:cTn id="46" fill="hold">
                            <p:stCondLst>
                              <p:cond delay="2450"/>
                            </p:stCondLst>
                            <p:childTnLst>
                              <p:par>
                                <p:cTn id="47" presetID="22" presetClass="entr" presetSubtype="1"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par>
                          <p:cTn id="50" fill="hold">
                            <p:stCondLst>
                              <p:cond delay="2950"/>
                            </p:stCondLst>
                            <p:childTnLst>
                              <p:par>
                                <p:cTn id="51" presetID="53" presetClass="entr" presetSubtype="528"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ppt_w</p:attrName>
                                        </p:attrNameLst>
                                      </p:cBhvr>
                                      <p:tavLst>
                                        <p:tav tm="0">
                                          <p:val>
                                            <p:fltVal val="0"/>
                                          </p:val>
                                        </p:tav>
                                        <p:tav tm="100000">
                                          <p:val>
                                            <p:strVal val="#ppt_w"/>
                                          </p:val>
                                        </p:tav>
                                      </p:tavLst>
                                    </p:anim>
                                    <p:anim calcmode="lin" valueType="num">
                                      <p:cBhvr>
                                        <p:cTn id="54" dur="500" fill="hold"/>
                                        <p:tgtEl>
                                          <p:spTgt spid="12"/>
                                        </p:tgtEl>
                                        <p:attrNameLst>
                                          <p:attrName>ppt_h</p:attrName>
                                        </p:attrNameLst>
                                      </p:cBhvr>
                                      <p:tavLst>
                                        <p:tav tm="0">
                                          <p:val>
                                            <p:fltVal val="0"/>
                                          </p:val>
                                        </p:tav>
                                        <p:tav tm="100000">
                                          <p:val>
                                            <p:strVal val="#ppt_h"/>
                                          </p:val>
                                        </p:tav>
                                      </p:tavLst>
                                    </p:anim>
                                    <p:animEffect transition="in" filter="fade">
                                      <p:cBhvr>
                                        <p:cTn id="55" dur="500"/>
                                        <p:tgtEl>
                                          <p:spTgt spid="12"/>
                                        </p:tgtEl>
                                      </p:cBhvr>
                                    </p:animEffect>
                                    <p:anim calcmode="lin" valueType="num">
                                      <p:cBhvr>
                                        <p:cTn id="56" dur="500" fill="hold"/>
                                        <p:tgtEl>
                                          <p:spTgt spid="12"/>
                                        </p:tgtEl>
                                        <p:attrNameLst>
                                          <p:attrName>ppt_x</p:attrName>
                                        </p:attrNameLst>
                                      </p:cBhvr>
                                      <p:tavLst>
                                        <p:tav tm="0">
                                          <p:val>
                                            <p:fltVal val="0.5"/>
                                          </p:val>
                                        </p:tav>
                                        <p:tav tm="100000">
                                          <p:val>
                                            <p:strVal val="#ppt_x"/>
                                          </p:val>
                                        </p:tav>
                                      </p:tavLst>
                                    </p:anim>
                                    <p:anim calcmode="lin" valueType="num">
                                      <p:cBhvr>
                                        <p:cTn id="57" dur="500" fill="hold"/>
                                        <p:tgtEl>
                                          <p:spTgt spid="12"/>
                                        </p:tgtEl>
                                        <p:attrNameLst>
                                          <p:attrName>ppt_y</p:attrName>
                                        </p:attrNameLst>
                                      </p:cBhvr>
                                      <p:tavLst>
                                        <p:tav tm="0">
                                          <p:val>
                                            <p:fltVal val="0.5"/>
                                          </p:val>
                                        </p:tav>
                                        <p:tav tm="100000">
                                          <p:val>
                                            <p:strVal val="#ppt_y"/>
                                          </p:val>
                                        </p:tav>
                                      </p:tavLst>
                                    </p:anim>
                                  </p:childTnLst>
                                </p:cTn>
                              </p:par>
                              <p:par>
                                <p:cTn id="58" presetID="53" presetClass="entr" presetSubtype="528"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p:cTn id="60" dur="500" fill="hold"/>
                                        <p:tgtEl>
                                          <p:spTgt spid="13"/>
                                        </p:tgtEl>
                                        <p:attrNameLst>
                                          <p:attrName>ppt_w</p:attrName>
                                        </p:attrNameLst>
                                      </p:cBhvr>
                                      <p:tavLst>
                                        <p:tav tm="0">
                                          <p:val>
                                            <p:fltVal val="0"/>
                                          </p:val>
                                        </p:tav>
                                        <p:tav tm="100000">
                                          <p:val>
                                            <p:strVal val="#ppt_w"/>
                                          </p:val>
                                        </p:tav>
                                      </p:tavLst>
                                    </p:anim>
                                    <p:anim calcmode="lin" valueType="num">
                                      <p:cBhvr>
                                        <p:cTn id="61" dur="500" fill="hold"/>
                                        <p:tgtEl>
                                          <p:spTgt spid="13"/>
                                        </p:tgtEl>
                                        <p:attrNameLst>
                                          <p:attrName>ppt_h</p:attrName>
                                        </p:attrNameLst>
                                      </p:cBhvr>
                                      <p:tavLst>
                                        <p:tav tm="0">
                                          <p:val>
                                            <p:fltVal val="0"/>
                                          </p:val>
                                        </p:tav>
                                        <p:tav tm="100000">
                                          <p:val>
                                            <p:strVal val="#ppt_h"/>
                                          </p:val>
                                        </p:tav>
                                      </p:tavLst>
                                    </p:anim>
                                    <p:animEffect transition="in" filter="fade">
                                      <p:cBhvr>
                                        <p:cTn id="62" dur="500"/>
                                        <p:tgtEl>
                                          <p:spTgt spid="13"/>
                                        </p:tgtEl>
                                      </p:cBhvr>
                                    </p:animEffect>
                                    <p:anim calcmode="lin" valueType="num">
                                      <p:cBhvr>
                                        <p:cTn id="63" dur="500" fill="hold"/>
                                        <p:tgtEl>
                                          <p:spTgt spid="13"/>
                                        </p:tgtEl>
                                        <p:attrNameLst>
                                          <p:attrName>ppt_x</p:attrName>
                                        </p:attrNameLst>
                                      </p:cBhvr>
                                      <p:tavLst>
                                        <p:tav tm="0">
                                          <p:val>
                                            <p:fltVal val="0.5"/>
                                          </p:val>
                                        </p:tav>
                                        <p:tav tm="100000">
                                          <p:val>
                                            <p:strVal val="#ppt_x"/>
                                          </p:val>
                                        </p:tav>
                                      </p:tavLst>
                                    </p:anim>
                                    <p:anim calcmode="lin" valueType="num">
                                      <p:cBhvr>
                                        <p:cTn id="64" dur="500" fill="hold"/>
                                        <p:tgtEl>
                                          <p:spTgt spid="13"/>
                                        </p:tgtEl>
                                        <p:attrNameLst>
                                          <p:attrName>ppt_y</p:attrName>
                                        </p:attrNameLst>
                                      </p:cBhvr>
                                      <p:tavLst>
                                        <p:tav tm="0">
                                          <p:val>
                                            <p:fltVal val="0.5"/>
                                          </p:val>
                                        </p:tav>
                                        <p:tav tm="100000">
                                          <p:val>
                                            <p:strVal val="#ppt_y"/>
                                          </p:val>
                                        </p:tav>
                                      </p:tavLst>
                                    </p:anim>
                                  </p:childTnLst>
                                </p:cTn>
                              </p:par>
                            </p:childTnLst>
                          </p:cTn>
                        </p:par>
                        <p:par>
                          <p:cTn id="65" fill="hold">
                            <p:stCondLst>
                              <p:cond delay="3450"/>
                            </p:stCondLst>
                            <p:childTnLst>
                              <p:par>
                                <p:cTn id="66" presetID="22" presetClass="entr" presetSubtype="1"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7" grpId="0" animBg="1"/>
      <p:bldP spid="8" grpId="0" animBg="1"/>
      <p:bldP spid="9"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3354080"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solidFill>
                  <a:schemeClr val="tx1">
                    <a:lumMod val="75000"/>
                    <a:lumOff val="25000"/>
                  </a:schemeClr>
                </a:solidFill>
                <a:latin typeface="微软雅黑" panose="020B0503020204020204" pitchFamily="34" charset="-122"/>
                <a:ea typeface="微软雅黑" panose="020B0503020204020204" pitchFamily="34" charset="-122"/>
              </a:rPr>
              <a:t>Immersion for VR Exhibition</a:t>
            </a:r>
          </a:p>
        </p:txBody>
      </p:sp>
      <p:sp>
        <p:nvSpPr>
          <p:cNvPr id="27" name="圆角矩形 26"/>
          <p:cNvSpPr/>
          <p:nvPr/>
        </p:nvSpPr>
        <p:spPr>
          <a:xfrm>
            <a:off x="899160" y="1230593"/>
            <a:ext cx="7383348" cy="3069349"/>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endParaRPr lang="en-US" dirty="0">
              <a:solidFill>
                <a:srgbClr val="0070C0"/>
              </a:solidFill>
              <a:latin typeface="Microsoft YaHei" panose="020B0503020204020204" pitchFamily="34" charset="-122"/>
              <a:ea typeface="Microsoft YaHei" panose="020B0503020204020204"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32144" y="4062600"/>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内容占位符 3">
            <a:extLst>
              <a:ext uri="{FF2B5EF4-FFF2-40B4-BE49-F238E27FC236}">
                <a16:creationId xmlns:a16="http://schemas.microsoft.com/office/drawing/2014/main" id="{CF01EF06-8C02-4410-9373-6A4ACA762920}"/>
              </a:ext>
            </a:extLst>
          </p:cNvPr>
          <p:cNvGraphicFramePr>
            <a:graphicFrameLocks/>
          </p:cNvGraphicFramePr>
          <p:nvPr>
            <p:extLst>
              <p:ext uri="{D42A27DB-BD31-4B8C-83A1-F6EECF244321}">
                <p14:modId xmlns:p14="http://schemas.microsoft.com/office/powerpoint/2010/main" val="1820506127"/>
              </p:ext>
            </p:extLst>
          </p:nvPr>
        </p:nvGraphicFramePr>
        <p:xfrm>
          <a:off x="1168358" y="1527287"/>
          <a:ext cx="6750750" cy="2475959"/>
        </p:xfrm>
        <a:graphic>
          <a:graphicData uri="http://schemas.openxmlformats.org/drawingml/2006/table">
            <a:tbl>
              <a:tblPr firstRow="1" firstCol="1" bandRow="1">
                <a:tableStyleId>{5940675A-B579-460E-94D1-54222C63F5DA}</a:tableStyleId>
              </a:tblPr>
              <a:tblGrid>
                <a:gridCol w="1788559">
                  <a:extLst>
                    <a:ext uri="{9D8B030D-6E8A-4147-A177-3AD203B41FA5}">
                      <a16:colId xmlns:a16="http://schemas.microsoft.com/office/drawing/2014/main" val="1435914022"/>
                    </a:ext>
                  </a:extLst>
                </a:gridCol>
                <a:gridCol w="4962191">
                  <a:extLst>
                    <a:ext uri="{9D8B030D-6E8A-4147-A177-3AD203B41FA5}">
                      <a16:colId xmlns:a16="http://schemas.microsoft.com/office/drawing/2014/main" val="41712802"/>
                    </a:ext>
                  </a:extLst>
                </a:gridCol>
              </a:tblGrid>
              <a:tr h="539811">
                <a:tc>
                  <a:txBody>
                    <a:bodyPr/>
                    <a:lstStyle/>
                    <a:p>
                      <a:pPr marL="0" marR="0" algn="ctr">
                        <a:lnSpc>
                          <a:spcPct val="107000"/>
                        </a:lnSpc>
                        <a:spcBef>
                          <a:spcPts val="0"/>
                        </a:spcBef>
                        <a:spcAft>
                          <a:spcPts val="800"/>
                        </a:spcAft>
                      </a:pPr>
                      <a:r>
                        <a:rPr lang="en-US" sz="1700" kern="1200"/>
                        <a:t>Division</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a:t>Experience and immersion factors</a:t>
                      </a:r>
                      <a:endParaRPr lang="en-US" sz="1700" kern="120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3773347828"/>
                  </a:ext>
                </a:extLst>
              </a:tr>
              <a:tr h="532186">
                <a:tc>
                  <a:txBody>
                    <a:bodyPr/>
                    <a:lstStyle/>
                    <a:p>
                      <a:pPr marL="0" marR="0" algn="ctr">
                        <a:lnSpc>
                          <a:spcPct val="107000"/>
                        </a:lnSpc>
                        <a:spcBef>
                          <a:spcPts val="0"/>
                        </a:spcBef>
                        <a:spcAft>
                          <a:spcPts val="800"/>
                        </a:spcAft>
                      </a:pPr>
                      <a:r>
                        <a:rPr lang="en-US" sz="1700" kern="1200"/>
                        <a:t>Display Performance</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dirty="0"/>
                        <a:t>Contrast ratio, color recall, color depth, color temperature, Gamma curve, Luminance</a:t>
                      </a:r>
                      <a:endParaRPr lang="en-US" sz="1700" kern="1200" dirty="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3148677052"/>
                  </a:ext>
                </a:extLst>
              </a:tr>
              <a:tr h="522054">
                <a:tc>
                  <a:txBody>
                    <a:bodyPr/>
                    <a:lstStyle/>
                    <a:p>
                      <a:pPr marL="0" marR="0" algn="ctr">
                        <a:lnSpc>
                          <a:spcPct val="107000"/>
                        </a:lnSpc>
                        <a:spcBef>
                          <a:spcPts val="0"/>
                        </a:spcBef>
                        <a:spcAft>
                          <a:spcPts val="800"/>
                        </a:spcAft>
                      </a:pPr>
                      <a:r>
                        <a:rPr lang="en-US" sz="1700" kern="1200"/>
                        <a:t>Image Resolution</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a:t>Difference in image resolution.</a:t>
                      </a:r>
                      <a:endParaRPr lang="en-US" sz="1700" kern="120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2275735687"/>
                  </a:ext>
                </a:extLst>
              </a:tr>
              <a:tr h="349813">
                <a:tc>
                  <a:txBody>
                    <a:bodyPr/>
                    <a:lstStyle/>
                    <a:p>
                      <a:pPr marL="0" marR="0" algn="ctr">
                        <a:lnSpc>
                          <a:spcPct val="107000"/>
                        </a:lnSpc>
                        <a:spcBef>
                          <a:spcPts val="0"/>
                        </a:spcBef>
                        <a:spcAft>
                          <a:spcPts val="800"/>
                        </a:spcAft>
                      </a:pPr>
                      <a:r>
                        <a:rPr lang="en-US" sz="1700" kern="1200"/>
                        <a:t>Image Size</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a:t>Difference in image size when using HMD device.</a:t>
                      </a:r>
                      <a:endParaRPr lang="en-US" sz="1700" kern="120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3172122378"/>
                  </a:ext>
                </a:extLst>
              </a:tr>
              <a:tr h="522054">
                <a:tc>
                  <a:txBody>
                    <a:bodyPr/>
                    <a:lstStyle/>
                    <a:p>
                      <a:pPr marL="0" marR="0" algn="ctr">
                        <a:lnSpc>
                          <a:spcPct val="107000"/>
                        </a:lnSpc>
                        <a:spcBef>
                          <a:spcPts val="0"/>
                        </a:spcBef>
                        <a:spcAft>
                          <a:spcPts val="800"/>
                        </a:spcAft>
                      </a:pPr>
                      <a:r>
                        <a:rPr lang="en-US" sz="1700" kern="1200"/>
                        <a:t>Exhibition layout</a:t>
                      </a:r>
                      <a:endParaRPr lang="en-US" sz="1700" kern="1200">
                        <a:solidFill>
                          <a:schemeClr val="tx1"/>
                        </a:solidFill>
                        <a:latin typeface="+mn-lt"/>
                        <a:ea typeface="+mn-ea"/>
                        <a:cs typeface="+mn-cs"/>
                      </a:endParaRPr>
                    </a:p>
                  </a:txBody>
                  <a:tcPr marL="47686" marR="47686" marT="0" marB="0" anchor="ctr"/>
                </a:tc>
                <a:tc>
                  <a:txBody>
                    <a:bodyPr/>
                    <a:lstStyle/>
                    <a:p>
                      <a:pPr marL="0" marR="0" algn="ctr">
                        <a:lnSpc>
                          <a:spcPct val="107000"/>
                        </a:lnSpc>
                        <a:spcBef>
                          <a:spcPts val="0"/>
                        </a:spcBef>
                        <a:spcAft>
                          <a:spcPts val="800"/>
                        </a:spcAft>
                      </a:pPr>
                      <a:r>
                        <a:rPr lang="en-US" sz="1700" kern="1200" dirty="0"/>
                        <a:t>Shading and shadow effects</a:t>
                      </a:r>
                      <a:endParaRPr lang="en-US" sz="1700" kern="1200" dirty="0">
                        <a:solidFill>
                          <a:schemeClr val="tx1"/>
                        </a:solidFill>
                        <a:latin typeface="+mn-lt"/>
                        <a:ea typeface="+mn-ea"/>
                        <a:cs typeface="+mn-cs"/>
                      </a:endParaRPr>
                    </a:p>
                  </a:txBody>
                  <a:tcPr marL="47686" marR="47686" marT="0" marB="0" anchor="ctr"/>
                </a:tc>
                <a:extLst>
                  <a:ext uri="{0D108BD9-81ED-4DB2-BD59-A6C34878D82A}">
                    <a16:rowId xmlns:a16="http://schemas.microsoft.com/office/drawing/2014/main" val="2592840711"/>
                  </a:ext>
                </a:extLst>
              </a:tr>
            </a:tbl>
          </a:graphicData>
        </a:graphic>
      </p:graphicFrame>
    </p:spTree>
    <p:extLst>
      <p:ext uri="{BB962C8B-B14F-4D97-AF65-F5344CB8AC3E}">
        <p14:creationId xmlns:p14="http://schemas.microsoft.com/office/powerpoint/2010/main" val="11147911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6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21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650"/>
                            </p:stCondLst>
                            <p:childTnLst>
                              <p:par>
                                <p:cTn id="32" presetID="22" presetClass="entr" presetSubtype="1" fill="hold" grpId="0" nodeType="afterEffect" nodePh="1">
                                  <p:stCondLst>
                                    <p:cond delay="0"/>
                                  </p:stCondLst>
                                  <p:endCondLst>
                                    <p:cond evt="begin" delay="0">
                                      <p:tn val="32"/>
                                    </p:cond>
                                  </p:end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395537" y="802392"/>
            <a:ext cx="4319226" cy="261091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357868" y="775397"/>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4453031" y="3125271"/>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圆角矩形 26">
            <a:extLst>
              <a:ext uri="{FF2B5EF4-FFF2-40B4-BE49-F238E27FC236}">
                <a16:creationId xmlns:a16="http://schemas.microsoft.com/office/drawing/2014/main" id="{AF58ED17-FB35-423C-9DAA-B4A2D7F7B046}"/>
              </a:ext>
            </a:extLst>
          </p:cNvPr>
          <p:cNvSpPr/>
          <p:nvPr/>
        </p:nvSpPr>
        <p:spPr>
          <a:xfrm>
            <a:off x="4260014" y="2427734"/>
            <a:ext cx="4319226" cy="24620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93">
            <a:extLst>
              <a:ext uri="{FF2B5EF4-FFF2-40B4-BE49-F238E27FC236}">
                <a16:creationId xmlns:a16="http://schemas.microsoft.com/office/drawing/2014/main" id="{5E97235A-9A9C-43C8-A7BF-E3EC30A60714}"/>
              </a:ext>
            </a:extLst>
          </p:cNvPr>
          <p:cNvSpPr/>
          <p:nvPr/>
        </p:nvSpPr>
        <p:spPr>
          <a:xfrm>
            <a:off x="4206396" y="2391569"/>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93">
            <a:extLst>
              <a:ext uri="{FF2B5EF4-FFF2-40B4-BE49-F238E27FC236}">
                <a16:creationId xmlns:a16="http://schemas.microsoft.com/office/drawing/2014/main" id="{9795E13F-9BEB-4720-98C4-C83BB90619EC}"/>
              </a:ext>
            </a:extLst>
          </p:cNvPr>
          <p:cNvSpPr/>
          <p:nvPr/>
        </p:nvSpPr>
        <p:spPr>
          <a:xfrm rot="10800000">
            <a:off x="8347351" y="463793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内容占位符 3" descr="EMB0000554c83d1">
            <a:extLst>
              <a:ext uri="{FF2B5EF4-FFF2-40B4-BE49-F238E27FC236}">
                <a16:creationId xmlns:a16="http://schemas.microsoft.com/office/drawing/2014/main" id="{C98D0984-B0EA-440C-A54B-8E2F94EEB36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a:xfrm>
            <a:off x="564760" y="937087"/>
            <a:ext cx="3437459" cy="2397306"/>
          </a:xfrm>
          <a:prstGeom prst="rect">
            <a:avLst/>
          </a:prstGeom>
          <a:noFill/>
          <a:ln>
            <a:noFill/>
          </a:ln>
        </p:spPr>
      </p:pic>
      <p:pic>
        <p:nvPicPr>
          <p:cNvPr id="11" name="图片 10">
            <a:extLst>
              <a:ext uri="{FF2B5EF4-FFF2-40B4-BE49-F238E27FC236}">
                <a16:creationId xmlns:a16="http://schemas.microsoft.com/office/drawing/2014/main" id="{0C578F8C-E8A4-4DBE-8E49-D249A2D27648}"/>
              </a:ext>
            </a:extLst>
          </p:cNvPr>
          <p:cNvPicPr/>
          <p:nvPr/>
        </p:nvPicPr>
        <p:blipFill rotWithShape="1">
          <a:blip r:embed="rId4" cstate="print">
            <a:extLst>
              <a:ext uri="{28A0092B-C50C-407E-A947-70E740481C1C}">
                <a14:useLocalDpi xmlns:a14="http://schemas.microsoft.com/office/drawing/2010/main" val="0"/>
              </a:ext>
            </a:extLst>
          </a:blip>
          <a:srcRect t="10739"/>
          <a:stretch/>
        </p:blipFill>
        <p:spPr>
          <a:xfrm>
            <a:off x="4934079" y="2621106"/>
            <a:ext cx="3488721" cy="2075326"/>
          </a:xfrm>
          <a:prstGeom prst="rect">
            <a:avLst/>
          </a:prstGeom>
          <a:noFill/>
          <a:ln>
            <a:noFill/>
          </a:ln>
        </p:spPr>
      </p:pic>
      <p:sp>
        <p:nvSpPr>
          <p:cNvPr id="2" name="文本框 1">
            <a:extLst>
              <a:ext uri="{FF2B5EF4-FFF2-40B4-BE49-F238E27FC236}">
                <a16:creationId xmlns:a16="http://schemas.microsoft.com/office/drawing/2014/main" id="{E66A2DAF-8CC5-4B5A-9DC5-1D2E613595AA}"/>
              </a:ext>
            </a:extLst>
          </p:cNvPr>
          <p:cNvSpPr txBox="1"/>
          <p:nvPr/>
        </p:nvSpPr>
        <p:spPr>
          <a:xfrm>
            <a:off x="857880" y="3507854"/>
            <a:ext cx="3095060" cy="553998"/>
          </a:xfrm>
          <a:prstGeom prst="rect">
            <a:avLst/>
          </a:prstGeom>
          <a:noFill/>
        </p:spPr>
        <p:txBody>
          <a:bodyPr wrap="square" rtlCol="0">
            <a:spAutoFit/>
          </a:bodyPr>
          <a:lstStyle/>
          <a:p>
            <a:r>
              <a:rPr lang="en-US" dirty="0">
                <a:solidFill>
                  <a:schemeClr val="tx1">
                    <a:lumMod val="75000"/>
                    <a:lumOff val="25000"/>
                  </a:schemeClr>
                </a:solidFill>
                <a:latin typeface="微软雅黑" panose="020B0503020204020204" pitchFamily="34" charset="-122"/>
                <a:ea typeface="微软雅黑" panose="020B0503020204020204" pitchFamily="34" charset="-122"/>
              </a:rPr>
              <a:t>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he art exhibition room</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326767B-5FD8-4F4F-BD4D-2CF390B2AC85}"/>
              </a:ext>
            </a:extLst>
          </p:cNvPr>
          <p:cNvSpPr txBox="1"/>
          <p:nvPr/>
        </p:nvSpPr>
        <p:spPr>
          <a:xfrm>
            <a:off x="5436409" y="1975132"/>
            <a:ext cx="3095060" cy="553998"/>
          </a:xfrm>
          <a:prstGeom prst="rect">
            <a:avLst/>
          </a:prstGeom>
          <a:noFill/>
        </p:spPr>
        <p:txBody>
          <a:bodyPr wrap="square" rtlCol="0">
            <a:spAutoFit/>
          </a:bodyPr>
          <a:lstStyle/>
          <a:p>
            <a:r>
              <a:rPr lang="en-US" dirty="0">
                <a:solidFill>
                  <a:schemeClr val="tx1">
                    <a:lumMod val="75000"/>
                    <a:lumOff val="25000"/>
                  </a:schemeClr>
                </a:solidFill>
                <a:latin typeface="微软雅黑" panose="020B0503020204020204" pitchFamily="34" charset="-122"/>
                <a:ea typeface="微软雅黑" panose="020B0503020204020204" pitchFamily="34" charset="-122"/>
              </a:rPr>
              <a:t>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he art exhibition in VR</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08876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53" presetClass="entr" presetSubtype="52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p:cTn id="34" dur="500" fill="hold"/>
                                        <p:tgtEl>
                                          <p:spTgt spid="8"/>
                                        </p:tgtEl>
                                        <p:attrNameLst>
                                          <p:attrName>ppt_w</p:attrName>
                                        </p:attrNameLst>
                                      </p:cBhvr>
                                      <p:tavLst>
                                        <p:tav tm="0">
                                          <p:val>
                                            <p:fltVal val="0"/>
                                          </p:val>
                                        </p:tav>
                                        <p:tav tm="100000">
                                          <p:val>
                                            <p:strVal val="#ppt_w"/>
                                          </p:val>
                                        </p:tav>
                                      </p:tavLst>
                                    </p:anim>
                                    <p:anim calcmode="lin" valueType="num">
                                      <p:cBhvr>
                                        <p:cTn id="35" dur="500" fill="hold"/>
                                        <p:tgtEl>
                                          <p:spTgt spid="8"/>
                                        </p:tgtEl>
                                        <p:attrNameLst>
                                          <p:attrName>ppt_h</p:attrName>
                                        </p:attrNameLst>
                                      </p:cBhvr>
                                      <p:tavLst>
                                        <p:tav tm="0">
                                          <p:val>
                                            <p:fltVal val="0"/>
                                          </p:val>
                                        </p:tav>
                                        <p:tav tm="100000">
                                          <p:val>
                                            <p:strVal val="#ppt_h"/>
                                          </p:val>
                                        </p:tav>
                                      </p:tavLst>
                                    </p:anim>
                                    <p:animEffect transition="in" filter="fade">
                                      <p:cBhvr>
                                        <p:cTn id="36" dur="500"/>
                                        <p:tgtEl>
                                          <p:spTgt spid="8"/>
                                        </p:tgtEl>
                                      </p:cBhvr>
                                    </p:animEffect>
                                    <p:anim calcmode="lin" valueType="num">
                                      <p:cBhvr>
                                        <p:cTn id="37" dur="500" fill="hold"/>
                                        <p:tgtEl>
                                          <p:spTgt spid="8"/>
                                        </p:tgtEl>
                                        <p:attrNameLst>
                                          <p:attrName>ppt_x</p:attrName>
                                        </p:attrNameLst>
                                      </p:cBhvr>
                                      <p:tavLst>
                                        <p:tav tm="0">
                                          <p:val>
                                            <p:fltVal val="0.5"/>
                                          </p:val>
                                        </p:tav>
                                        <p:tav tm="100000">
                                          <p:val>
                                            <p:strVal val="#ppt_x"/>
                                          </p:val>
                                        </p:tav>
                                      </p:tavLst>
                                    </p:anim>
                                    <p:anim calcmode="lin" valueType="num">
                                      <p:cBhvr>
                                        <p:cTn id="38" dur="500" fill="hold"/>
                                        <p:tgtEl>
                                          <p:spTgt spid="8"/>
                                        </p:tgtEl>
                                        <p:attrNameLst>
                                          <p:attrName>ppt_y</p:attrName>
                                        </p:attrNameLst>
                                      </p:cBhvr>
                                      <p:tavLst>
                                        <p:tav tm="0">
                                          <p:val>
                                            <p:fltVal val="0.5"/>
                                          </p:val>
                                        </p:tav>
                                        <p:tav tm="100000">
                                          <p:val>
                                            <p:strVal val="#ppt_y"/>
                                          </p:val>
                                        </p:tav>
                                      </p:tavLst>
                                    </p:anim>
                                  </p:childTnLst>
                                </p:cTn>
                              </p:par>
                              <p:par>
                                <p:cTn id="39" presetID="53" presetClass="entr" presetSubtype="528"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anim calcmode="lin" valueType="num">
                                      <p:cBhvr>
                                        <p:cTn id="44" dur="500" fill="hold"/>
                                        <p:tgtEl>
                                          <p:spTgt spid="9"/>
                                        </p:tgtEl>
                                        <p:attrNameLst>
                                          <p:attrName>ppt_x</p:attrName>
                                        </p:attrNameLst>
                                      </p:cBhvr>
                                      <p:tavLst>
                                        <p:tav tm="0">
                                          <p:val>
                                            <p:fltVal val="0.5"/>
                                          </p:val>
                                        </p:tav>
                                        <p:tav tm="100000">
                                          <p:val>
                                            <p:strVal val="#ppt_x"/>
                                          </p:val>
                                        </p:tav>
                                      </p:tavLst>
                                    </p:anim>
                                    <p:anim calcmode="lin" valueType="num">
                                      <p:cBhvr>
                                        <p:cTn id="45" dur="500" fill="hold"/>
                                        <p:tgtEl>
                                          <p:spTgt spid="9"/>
                                        </p:tgtEl>
                                        <p:attrNameLst>
                                          <p:attrName>ppt_y</p:attrName>
                                        </p:attrNameLst>
                                      </p:cBhvr>
                                      <p:tavLst>
                                        <p:tav tm="0">
                                          <p:val>
                                            <p:fltVal val="0.5"/>
                                          </p:val>
                                        </p:tav>
                                        <p:tav tm="100000">
                                          <p:val>
                                            <p:strVal val="#ppt_y"/>
                                          </p:val>
                                        </p:tav>
                                      </p:tavLst>
                                    </p:anim>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446380" cy="35734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3046988"/>
          </a:xfrm>
          <a:prstGeom prst="rect">
            <a:avLst/>
          </a:prstGeom>
          <a:noFill/>
        </p:spPr>
        <p:txBody>
          <a:bodyPr wrap="square" lIns="0" tIns="0" rIns="0" bIns="0" rtlCol="0">
            <a:spAutoFit/>
          </a:bodyPr>
          <a:lstStyle/>
          <a:p>
            <a:pPr marL="285750" indent="-285750" algn="just">
              <a:lnSpc>
                <a:spcPct val="100000"/>
              </a:lnSpc>
              <a:buFont typeface="Wingdings" panose="05000000000000000000" pitchFamily="2" charset="2"/>
              <a:buChar char="§"/>
            </a:pPr>
            <a:r>
              <a:rPr lang="en-US" dirty="0"/>
              <a:t>With Google Cardboard and smart phones, allows people who are passionate about art appreciation to visit art exhibitions anytime and anywhere. It breaks through the limitations of time and space</a:t>
            </a:r>
          </a:p>
          <a:p>
            <a:pPr marL="285750" indent="-285750" algn="just">
              <a:lnSpc>
                <a:spcPct val="100000"/>
              </a:lnSpc>
              <a:buFont typeface="Wingdings" panose="05000000000000000000" pitchFamily="2" charset="2"/>
              <a:buChar char="§"/>
            </a:pPr>
            <a:r>
              <a:rPr lang="en-US" dirty="0"/>
              <a:t>Users can observe the work from any angle, while the organizer can update the display content at any time</a:t>
            </a:r>
          </a:p>
          <a:p>
            <a:pPr marL="285750" indent="-285750" algn="just">
              <a:lnSpc>
                <a:spcPct val="100000"/>
              </a:lnSpc>
              <a:buFont typeface="Wingdings" panose="05000000000000000000" pitchFamily="2" charset="2"/>
              <a:buChar char="§"/>
            </a:pPr>
            <a:r>
              <a:rPr lang="en-US" dirty="0"/>
              <a:t>This research analyzed the factors that affect user experience and immersion, explores the design of virtual reality art in the display environment of new media art, and can better reflect the combine of science, technology and art. Serving society in a wider range and based on existing conditions proposed ways to improve user experience and immersion</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101870" y="454956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554031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9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4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9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r>
              <a:rPr lang="en-US" dirty="0">
                <a:solidFill>
                  <a:srgbClr val="0070C0"/>
                </a:solidFill>
                <a:latin typeface="Microsoft YaHei" panose="020B0503020204020204" pitchFamily="34" charset="-122"/>
                <a:ea typeface="Microsoft YaHei" panose="020B0503020204020204" pitchFamily="34" charset="-122"/>
              </a:rPr>
              <a:t>”</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203164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4</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1200329"/>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AR 3D Coloring Game</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20139810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5</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MR Chemistry Lab</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768006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48685"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6</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Evaluation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pic>
        <p:nvPicPr>
          <p:cNvPr id="11" name="图片 10">
            <a:extLst>
              <a:ext uri="{FF2B5EF4-FFF2-40B4-BE49-F238E27FC236}">
                <a16:creationId xmlns:a16="http://schemas.microsoft.com/office/drawing/2014/main" id="{DAF6C4CF-8511-450C-B753-28C0D7D52235}"/>
              </a:ext>
            </a:extLst>
          </p:cNvPr>
          <p:cNvPicPr/>
          <p:nvPr/>
        </p:nvPicPr>
        <p:blipFill rotWithShape="1">
          <a:blip r:embed="rId3" cstate="print">
            <a:extLst>
              <a:ext uri="{28A0092B-C50C-407E-A947-70E740481C1C}">
                <a14:useLocalDpi xmlns:a14="http://schemas.microsoft.com/office/drawing/2010/main" val="0"/>
              </a:ext>
            </a:extLst>
          </a:blip>
          <a:srcRect t="13378"/>
          <a:stretch/>
        </p:blipFill>
        <p:spPr>
          <a:xfrm>
            <a:off x="6814792" y="2064714"/>
            <a:ext cx="2282002" cy="1375416"/>
          </a:xfrm>
          <a:prstGeom prst="rect">
            <a:avLst/>
          </a:prstGeom>
          <a:noFill/>
          <a:ln>
            <a:noFill/>
          </a:ln>
        </p:spPr>
      </p:pic>
    </p:spTree>
    <p:extLst>
      <p:ext uri="{BB962C8B-B14F-4D97-AF65-F5344CB8AC3E}">
        <p14:creationId xmlns:p14="http://schemas.microsoft.com/office/powerpoint/2010/main" val="29582619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523935" y="1904835"/>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a:cxnSpLocks/>
          </p:cNvCxnSpPr>
          <p:nvPr/>
        </p:nvCxnSpPr>
        <p:spPr>
          <a:xfrm>
            <a:off x="650947" y="2534948"/>
            <a:ext cx="27533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604715" y="234030"/>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3604715" y="913644"/>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3604715" y="1615492"/>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3604715" y="2297982"/>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3604714" y="2997523"/>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4283968" y="247341"/>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4283968" y="941494"/>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4283968" y="1635646"/>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VR</a:t>
              </a: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Art Exhibition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4283968" y="2329799"/>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AR 3D Coloring Game</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4283968" y="3023953"/>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MR Chemistry Lab</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0" name="组合 79">
            <a:extLst>
              <a:ext uri="{FF2B5EF4-FFF2-40B4-BE49-F238E27FC236}">
                <a16:creationId xmlns:a16="http://schemas.microsoft.com/office/drawing/2014/main" id="{BF8BE172-A1DC-4BB9-A18A-E201ADB264B9}"/>
              </a:ext>
            </a:extLst>
          </p:cNvPr>
          <p:cNvGrpSpPr/>
          <p:nvPr/>
        </p:nvGrpSpPr>
        <p:grpSpPr>
          <a:xfrm>
            <a:off x="3604714" y="3666293"/>
            <a:ext cx="884486" cy="523220"/>
            <a:chOff x="2215144" y="5107938"/>
            <a:chExt cx="1231128" cy="959259"/>
          </a:xfrm>
        </p:grpSpPr>
        <p:sp>
          <p:nvSpPr>
            <p:cNvPr id="81" name="平行四边形 80">
              <a:extLst>
                <a:ext uri="{FF2B5EF4-FFF2-40B4-BE49-F238E27FC236}">
                  <a16:creationId xmlns:a16="http://schemas.microsoft.com/office/drawing/2014/main" id="{065D6C60-4437-44B8-82D4-DDA0CF0B2468}"/>
                </a:ext>
              </a:extLst>
            </p:cNvPr>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2" name="文本框 13">
              <a:extLst>
                <a:ext uri="{FF2B5EF4-FFF2-40B4-BE49-F238E27FC236}">
                  <a16:creationId xmlns:a16="http://schemas.microsoft.com/office/drawing/2014/main" id="{76AE0098-B052-45EF-B589-9FE358BA139E}"/>
                </a:ext>
              </a:extLst>
            </p:cNvPr>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06</a:t>
              </a:r>
              <a:endParaRPr lang="zh-CN" altLang="en-US" sz="2800" dirty="0">
                <a:solidFill>
                  <a:schemeClr val="bg1"/>
                </a:solidFill>
                <a:latin typeface="Impact" panose="020B0806030902050204" pitchFamily="34" charset="0"/>
              </a:endParaRPr>
            </a:p>
          </p:txBody>
        </p:sp>
      </p:grpSp>
      <p:grpSp>
        <p:nvGrpSpPr>
          <p:cNvPr id="83" name="组合 82">
            <a:extLst>
              <a:ext uri="{FF2B5EF4-FFF2-40B4-BE49-F238E27FC236}">
                <a16:creationId xmlns:a16="http://schemas.microsoft.com/office/drawing/2014/main" id="{5CF17A36-C1A8-4E09-8BA8-2D234F979289}"/>
              </a:ext>
            </a:extLst>
          </p:cNvPr>
          <p:cNvGrpSpPr/>
          <p:nvPr/>
        </p:nvGrpSpPr>
        <p:grpSpPr>
          <a:xfrm>
            <a:off x="4283968" y="3692724"/>
            <a:ext cx="3857250" cy="459690"/>
            <a:chOff x="4315150" y="3730038"/>
            <a:chExt cx="3857250" cy="540057"/>
          </a:xfrm>
        </p:grpSpPr>
        <p:sp>
          <p:nvSpPr>
            <p:cNvPr id="84" name="矩形 83">
              <a:extLst>
                <a:ext uri="{FF2B5EF4-FFF2-40B4-BE49-F238E27FC236}">
                  <a16:creationId xmlns:a16="http://schemas.microsoft.com/office/drawing/2014/main" id="{8266CB87-4BF9-47A9-A408-7E3624A7BF07}"/>
                </a:ext>
              </a:extLst>
            </p:cNvPr>
            <p:cNvSpPr/>
            <p:nvPr/>
          </p:nvSpPr>
          <p:spPr>
            <a:xfrm>
              <a:off x="4841197" y="3812702"/>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Evaluation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平行四边形 84">
              <a:extLst>
                <a:ext uri="{FF2B5EF4-FFF2-40B4-BE49-F238E27FC236}">
                  <a16:creationId xmlns:a16="http://schemas.microsoft.com/office/drawing/2014/main" id="{F8A68E22-E913-4F2C-9C98-1156451FBD45}"/>
                </a:ext>
              </a:extLst>
            </p:cNvPr>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86" name="组合 85">
            <a:extLst>
              <a:ext uri="{FF2B5EF4-FFF2-40B4-BE49-F238E27FC236}">
                <a16:creationId xmlns:a16="http://schemas.microsoft.com/office/drawing/2014/main" id="{CD02A142-7ADE-4098-A5C3-2486415AE1B5}"/>
              </a:ext>
            </a:extLst>
          </p:cNvPr>
          <p:cNvGrpSpPr/>
          <p:nvPr/>
        </p:nvGrpSpPr>
        <p:grpSpPr>
          <a:xfrm>
            <a:off x="3604714" y="4351328"/>
            <a:ext cx="884486" cy="523220"/>
            <a:chOff x="2215144" y="5107938"/>
            <a:chExt cx="1231128" cy="959259"/>
          </a:xfrm>
        </p:grpSpPr>
        <p:sp>
          <p:nvSpPr>
            <p:cNvPr id="87" name="平行四边形 86">
              <a:extLst>
                <a:ext uri="{FF2B5EF4-FFF2-40B4-BE49-F238E27FC236}">
                  <a16:creationId xmlns:a16="http://schemas.microsoft.com/office/drawing/2014/main" id="{F3783322-1FD1-4E46-AA94-8D67EC04BB17}"/>
                </a:ext>
              </a:extLst>
            </p:cNvPr>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88" name="文本框 13">
              <a:extLst>
                <a:ext uri="{FF2B5EF4-FFF2-40B4-BE49-F238E27FC236}">
                  <a16:creationId xmlns:a16="http://schemas.microsoft.com/office/drawing/2014/main" id="{AC338973-4297-41BA-9841-213C113BA7D6}"/>
                </a:ext>
              </a:extLst>
            </p:cNvPr>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07</a:t>
              </a:r>
              <a:endParaRPr lang="zh-CN" altLang="en-US" sz="2800" dirty="0">
                <a:solidFill>
                  <a:schemeClr val="bg1"/>
                </a:solidFill>
                <a:latin typeface="Impact" panose="020B0806030902050204" pitchFamily="34" charset="0"/>
              </a:endParaRPr>
            </a:p>
          </p:txBody>
        </p:sp>
      </p:grpSp>
      <p:grpSp>
        <p:nvGrpSpPr>
          <p:cNvPr id="89" name="组合 88">
            <a:extLst>
              <a:ext uri="{FF2B5EF4-FFF2-40B4-BE49-F238E27FC236}">
                <a16:creationId xmlns:a16="http://schemas.microsoft.com/office/drawing/2014/main" id="{72A32B5F-0093-402E-8330-D237FDE6436C}"/>
              </a:ext>
            </a:extLst>
          </p:cNvPr>
          <p:cNvGrpSpPr/>
          <p:nvPr/>
        </p:nvGrpSpPr>
        <p:grpSpPr>
          <a:xfrm>
            <a:off x="4283968" y="4377759"/>
            <a:ext cx="3857250" cy="459690"/>
            <a:chOff x="4315150" y="3730038"/>
            <a:chExt cx="3857250" cy="540057"/>
          </a:xfrm>
        </p:grpSpPr>
        <p:sp>
          <p:nvSpPr>
            <p:cNvPr id="90" name="矩形 89">
              <a:extLst>
                <a:ext uri="{FF2B5EF4-FFF2-40B4-BE49-F238E27FC236}">
                  <a16:creationId xmlns:a16="http://schemas.microsoft.com/office/drawing/2014/main" id="{4439B891-AC28-41CD-A493-D008C887CE18}"/>
                </a:ext>
              </a:extLst>
            </p:cNvPr>
            <p:cNvSpPr/>
            <p:nvPr/>
          </p:nvSpPr>
          <p:spPr>
            <a:xfrm>
              <a:off x="4841197" y="3812702"/>
              <a:ext cx="2827146" cy="406783"/>
            </a:xfrm>
            <a:prstGeom prst="rect">
              <a:avLst/>
            </a:prstGeom>
            <a:ln w="15875">
              <a:noFill/>
            </a:ln>
          </p:spPr>
          <p:txBody>
            <a:bodyPr wrap="square" lIns="68580" tIns="34290" rIns="68580" bIns="34290">
              <a:spAutoFit/>
            </a:bodyPr>
            <a:lstStyle/>
            <a:p>
              <a:r>
                <a:rPr lang="en-US" altLang="zh-CN" b="1"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平行四边形 90">
              <a:extLst>
                <a:ext uri="{FF2B5EF4-FFF2-40B4-BE49-F238E27FC236}">
                  <a16:creationId xmlns:a16="http://schemas.microsoft.com/office/drawing/2014/main" id="{41AD1342-B845-4188-AF8A-6364A0B4305E}"/>
                </a:ext>
              </a:extLst>
            </p:cNvPr>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spTree>
    <p:extLst>
      <p:ext uri="{BB962C8B-B14F-4D97-AF65-F5344CB8AC3E}">
        <p14:creationId xmlns:p14="http://schemas.microsoft.com/office/powerpoint/2010/main" val="41393365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fill="hold"/>
                                        <p:tgtEl>
                                          <p:spTgt spid="45"/>
                                        </p:tgtEl>
                                        <p:attrNameLst>
                                          <p:attrName>ppt_x</p:attrName>
                                        </p:attrNameLst>
                                      </p:cBhvr>
                                      <p:tavLst>
                                        <p:tav tm="0">
                                          <p:val>
                                            <p:strVal val="0-#ppt_w/2"/>
                                          </p:val>
                                        </p:tav>
                                        <p:tav tm="100000">
                                          <p:val>
                                            <p:strVal val="#ppt_x"/>
                                          </p:val>
                                        </p:tav>
                                      </p:tavLst>
                                    </p:anim>
                                    <p:anim calcmode="lin" valueType="num">
                                      <p:cBhvr additive="base">
                                        <p:cTn id="16" dur="500" fill="hold"/>
                                        <p:tgtEl>
                                          <p:spTgt spid="45"/>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1+#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0-#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1+#ppt_w/2"/>
                                          </p:val>
                                        </p:tav>
                                        <p:tav tm="100000">
                                          <p:val>
                                            <p:strVal val="#ppt_x"/>
                                          </p:val>
                                        </p:tav>
                                      </p:tavLst>
                                    </p:anim>
                                    <p:anim calcmode="lin" valueType="num">
                                      <p:cBhvr additive="base">
                                        <p:cTn id="29" dur="500" fill="hold"/>
                                        <p:tgtEl>
                                          <p:spTgt spid="63"/>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66"/>
                                        </p:tgtEl>
                                        <p:attrNameLst>
                                          <p:attrName>style.visibility</p:attrName>
                                        </p:attrNameLst>
                                      </p:cBhvr>
                                      <p:to>
                                        <p:strVal val="visible"/>
                                      </p:to>
                                    </p:set>
                                    <p:anim calcmode="lin" valueType="num">
                                      <p:cBhvr additive="base">
                                        <p:cTn id="37" dur="500" fill="hold"/>
                                        <p:tgtEl>
                                          <p:spTgt spid="66"/>
                                        </p:tgtEl>
                                        <p:attrNameLst>
                                          <p:attrName>ppt_x</p:attrName>
                                        </p:attrNameLst>
                                      </p:cBhvr>
                                      <p:tavLst>
                                        <p:tav tm="0">
                                          <p:val>
                                            <p:strVal val="1+#ppt_w/2"/>
                                          </p:val>
                                        </p:tav>
                                        <p:tav tm="100000">
                                          <p:val>
                                            <p:strVal val="#ppt_x"/>
                                          </p:val>
                                        </p:tav>
                                      </p:tavLst>
                                    </p:anim>
                                    <p:anim calcmode="lin" valueType="num">
                                      <p:cBhvr additive="base">
                                        <p:cTn id="38" dur="500" fill="hold"/>
                                        <p:tgtEl>
                                          <p:spTgt spid="66"/>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8"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 calcmode="lin" valueType="num">
                                      <p:cBhvr additive="base">
                                        <p:cTn id="42" dur="500" fill="hold"/>
                                        <p:tgtEl>
                                          <p:spTgt spid="54"/>
                                        </p:tgtEl>
                                        <p:attrNameLst>
                                          <p:attrName>ppt_x</p:attrName>
                                        </p:attrNameLst>
                                      </p:cBhvr>
                                      <p:tavLst>
                                        <p:tav tm="0">
                                          <p:val>
                                            <p:strVal val="0-#ppt_w/2"/>
                                          </p:val>
                                        </p:tav>
                                        <p:tav tm="100000">
                                          <p:val>
                                            <p:strVal val="#ppt_x"/>
                                          </p:val>
                                        </p:tav>
                                      </p:tavLst>
                                    </p:anim>
                                    <p:anim calcmode="lin" valueType="num">
                                      <p:cBhvr additive="base">
                                        <p:cTn id="43" dur="500" fill="hold"/>
                                        <p:tgtEl>
                                          <p:spTgt spid="54"/>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fill="hold"/>
                                        <p:tgtEl>
                                          <p:spTgt spid="69"/>
                                        </p:tgtEl>
                                        <p:attrNameLst>
                                          <p:attrName>ppt_x</p:attrName>
                                        </p:attrNameLst>
                                      </p:cBhvr>
                                      <p:tavLst>
                                        <p:tav tm="0">
                                          <p:val>
                                            <p:strVal val="1+#ppt_w/2"/>
                                          </p:val>
                                        </p:tav>
                                        <p:tav tm="100000">
                                          <p:val>
                                            <p:strVal val="#ppt_x"/>
                                          </p:val>
                                        </p:tav>
                                      </p:tavLst>
                                    </p:anim>
                                    <p:anim calcmode="lin" valueType="num">
                                      <p:cBhvr additive="base">
                                        <p:cTn id="47" dur="500" fill="hold"/>
                                        <p:tgtEl>
                                          <p:spTgt spid="69"/>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2" presetClass="entr" presetSubtype="8" fill="hold" nodeType="after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500" fill="hold"/>
                                        <p:tgtEl>
                                          <p:spTgt spid="57"/>
                                        </p:tgtEl>
                                        <p:attrNameLst>
                                          <p:attrName>ppt_x</p:attrName>
                                        </p:attrNameLst>
                                      </p:cBhvr>
                                      <p:tavLst>
                                        <p:tav tm="0">
                                          <p:val>
                                            <p:strVal val="0-#ppt_w/2"/>
                                          </p:val>
                                        </p:tav>
                                        <p:tav tm="100000">
                                          <p:val>
                                            <p:strVal val="#ppt_x"/>
                                          </p:val>
                                        </p:tav>
                                      </p:tavLst>
                                    </p:anim>
                                    <p:anim calcmode="lin" valueType="num">
                                      <p:cBhvr additive="base">
                                        <p:cTn id="52" dur="500" fill="hold"/>
                                        <p:tgtEl>
                                          <p:spTgt spid="5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fill="hold"/>
                                        <p:tgtEl>
                                          <p:spTgt spid="72"/>
                                        </p:tgtEl>
                                        <p:attrNameLst>
                                          <p:attrName>ppt_x</p:attrName>
                                        </p:attrNameLst>
                                      </p:cBhvr>
                                      <p:tavLst>
                                        <p:tav tm="0">
                                          <p:val>
                                            <p:strVal val="1+#ppt_w/2"/>
                                          </p:val>
                                        </p:tav>
                                        <p:tav tm="100000">
                                          <p:val>
                                            <p:strVal val="#ppt_x"/>
                                          </p:val>
                                        </p:tav>
                                      </p:tavLst>
                                    </p:anim>
                                    <p:anim calcmode="lin" valueType="num">
                                      <p:cBhvr additive="base">
                                        <p:cTn id="56" dur="500" fill="hold"/>
                                        <p:tgtEl>
                                          <p:spTgt spid="7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 presetClass="entr" presetSubtype="8" fill="hold" nodeType="afterEffect">
                                  <p:stCondLst>
                                    <p:cond delay="0"/>
                                  </p:stCondLst>
                                  <p:childTnLst>
                                    <p:set>
                                      <p:cBhvr>
                                        <p:cTn id="59" dur="1" fill="hold">
                                          <p:stCondLst>
                                            <p:cond delay="0"/>
                                          </p:stCondLst>
                                        </p:cTn>
                                        <p:tgtEl>
                                          <p:spTgt spid="80"/>
                                        </p:tgtEl>
                                        <p:attrNameLst>
                                          <p:attrName>style.visibility</p:attrName>
                                        </p:attrNameLst>
                                      </p:cBhvr>
                                      <p:to>
                                        <p:strVal val="visible"/>
                                      </p:to>
                                    </p:set>
                                    <p:anim calcmode="lin" valueType="num">
                                      <p:cBhvr additive="base">
                                        <p:cTn id="60" dur="500" fill="hold"/>
                                        <p:tgtEl>
                                          <p:spTgt spid="80"/>
                                        </p:tgtEl>
                                        <p:attrNameLst>
                                          <p:attrName>ppt_x</p:attrName>
                                        </p:attrNameLst>
                                      </p:cBhvr>
                                      <p:tavLst>
                                        <p:tav tm="0">
                                          <p:val>
                                            <p:strVal val="0-#ppt_w/2"/>
                                          </p:val>
                                        </p:tav>
                                        <p:tav tm="100000">
                                          <p:val>
                                            <p:strVal val="#ppt_x"/>
                                          </p:val>
                                        </p:tav>
                                      </p:tavLst>
                                    </p:anim>
                                    <p:anim calcmode="lin" valueType="num">
                                      <p:cBhvr additive="base">
                                        <p:cTn id="61" dur="500" fill="hold"/>
                                        <p:tgtEl>
                                          <p:spTgt spid="80"/>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additive="base">
                                        <p:cTn id="64" dur="500" fill="hold"/>
                                        <p:tgtEl>
                                          <p:spTgt spid="83"/>
                                        </p:tgtEl>
                                        <p:attrNameLst>
                                          <p:attrName>ppt_x</p:attrName>
                                        </p:attrNameLst>
                                      </p:cBhvr>
                                      <p:tavLst>
                                        <p:tav tm="0">
                                          <p:val>
                                            <p:strVal val="1+#ppt_w/2"/>
                                          </p:val>
                                        </p:tav>
                                        <p:tav tm="100000">
                                          <p:val>
                                            <p:strVal val="#ppt_x"/>
                                          </p:val>
                                        </p:tav>
                                      </p:tavLst>
                                    </p:anim>
                                    <p:anim calcmode="lin" valueType="num">
                                      <p:cBhvr additive="base">
                                        <p:cTn id="65" dur="500" fill="hold"/>
                                        <p:tgtEl>
                                          <p:spTgt spid="83"/>
                                        </p:tgtEl>
                                        <p:attrNameLst>
                                          <p:attrName>ppt_y</p:attrName>
                                        </p:attrNameLst>
                                      </p:cBhvr>
                                      <p:tavLst>
                                        <p:tav tm="0">
                                          <p:val>
                                            <p:strVal val="#ppt_y"/>
                                          </p:val>
                                        </p:tav>
                                        <p:tav tm="100000">
                                          <p:val>
                                            <p:strVal val="#ppt_y"/>
                                          </p:val>
                                        </p:tav>
                                      </p:tavLst>
                                    </p:anim>
                                  </p:childTnLst>
                                </p:cTn>
                              </p:par>
                            </p:childTnLst>
                          </p:cTn>
                        </p:par>
                        <p:par>
                          <p:cTn id="66" fill="hold">
                            <p:stCondLst>
                              <p:cond delay="4000"/>
                            </p:stCondLst>
                            <p:childTnLst>
                              <p:par>
                                <p:cTn id="67" presetID="2" presetClass="entr" presetSubtype="8" fill="hold" nodeType="afterEffect">
                                  <p:stCondLst>
                                    <p:cond delay="0"/>
                                  </p:stCondLst>
                                  <p:childTnLst>
                                    <p:set>
                                      <p:cBhvr>
                                        <p:cTn id="68" dur="1" fill="hold">
                                          <p:stCondLst>
                                            <p:cond delay="0"/>
                                          </p:stCondLst>
                                        </p:cTn>
                                        <p:tgtEl>
                                          <p:spTgt spid="86"/>
                                        </p:tgtEl>
                                        <p:attrNameLst>
                                          <p:attrName>style.visibility</p:attrName>
                                        </p:attrNameLst>
                                      </p:cBhvr>
                                      <p:to>
                                        <p:strVal val="visible"/>
                                      </p:to>
                                    </p:set>
                                    <p:anim calcmode="lin" valueType="num">
                                      <p:cBhvr additive="base">
                                        <p:cTn id="69" dur="500" fill="hold"/>
                                        <p:tgtEl>
                                          <p:spTgt spid="86"/>
                                        </p:tgtEl>
                                        <p:attrNameLst>
                                          <p:attrName>ppt_x</p:attrName>
                                        </p:attrNameLst>
                                      </p:cBhvr>
                                      <p:tavLst>
                                        <p:tav tm="0">
                                          <p:val>
                                            <p:strVal val="0-#ppt_w/2"/>
                                          </p:val>
                                        </p:tav>
                                        <p:tav tm="100000">
                                          <p:val>
                                            <p:strVal val="#ppt_x"/>
                                          </p:val>
                                        </p:tav>
                                      </p:tavLst>
                                    </p:anim>
                                    <p:anim calcmode="lin" valueType="num">
                                      <p:cBhvr additive="base">
                                        <p:cTn id="70" dur="500" fill="hold"/>
                                        <p:tgtEl>
                                          <p:spTgt spid="86"/>
                                        </p:tgtEl>
                                        <p:attrNameLst>
                                          <p:attrName>ppt_y</p:attrName>
                                        </p:attrNameLst>
                                      </p:cBhvr>
                                      <p:tavLst>
                                        <p:tav tm="0">
                                          <p:val>
                                            <p:strVal val="#ppt_y"/>
                                          </p:val>
                                        </p:tav>
                                        <p:tav tm="100000">
                                          <p:val>
                                            <p:strVal val="#ppt_y"/>
                                          </p:val>
                                        </p:tav>
                                      </p:tavLst>
                                    </p:anim>
                                  </p:childTnLst>
                                </p:cTn>
                              </p:par>
                              <p:par>
                                <p:cTn id="71" presetID="2" presetClass="entr" presetSubtype="2" fill="hold" nodeType="with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additive="base">
                                        <p:cTn id="73" dur="500" fill="hold"/>
                                        <p:tgtEl>
                                          <p:spTgt spid="89"/>
                                        </p:tgtEl>
                                        <p:attrNameLst>
                                          <p:attrName>ppt_x</p:attrName>
                                        </p:attrNameLst>
                                      </p:cBhvr>
                                      <p:tavLst>
                                        <p:tav tm="0">
                                          <p:val>
                                            <p:strVal val="1+#ppt_w/2"/>
                                          </p:val>
                                        </p:tav>
                                        <p:tav tm="100000">
                                          <p:val>
                                            <p:strVal val="#ppt_x"/>
                                          </p:val>
                                        </p:tav>
                                      </p:tavLst>
                                    </p:anim>
                                    <p:anim calcmode="lin" valueType="num">
                                      <p:cBhvr additive="base">
                                        <p:cTn id="74"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71127"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7</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Conclusion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Tree>
    <p:extLst>
      <p:ext uri="{BB962C8B-B14F-4D97-AF65-F5344CB8AC3E}">
        <p14:creationId xmlns:p14="http://schemas.microsoft.com/office/powerpoint/2010/main" val="5808546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2010032" y="1938166"/>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000" b="1" dirty="0">
                <a:solidFill>
                  <a:schemeClr val="bg1"/>
                </a:solidFill>
                <a:latin typeface="微软雅黑" panose="020B0503020204020204" pitchFamily="34" charset="-122"/>
                <a:ea typeface="微软雅黑" panose="020B0503020204020204" pitchFamily="34" charset="-122"/>
              </a:rPr>
              <a:t> </a:t>
            </a:r>
            <a:r>
              <a:rPr lang="en-US" altLang="zh-CN" sz="3000" b="1" dirty="0">
                <a:solidFill>
                  <a:schemeClr val="bg1"/>
                </a:solidFill>
                <a:latin typeface="微软雅黑" panose="020B0503020204020204" pitchFamily="34" charset="-122"/>
                <a:ea typeface="微软雅黑" panose="020B0503020204020204" pitchFamily="34" charset="-122"/>
              </a:rPr>
              <a:t>Thank you</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椭圆 22"/>
          <p:cNvSpPr>
            <a:spLocks noChangeArrowheads="1"/>
          </p:cNvSpPr>
          <p:nvPr/>
        </p:nvSpPr>
        <p:spPr bwMode="auto">
          <a:xfrm>
            <a:off x="8633370" y="4620835"/>
            <a:ext cx="432048" cy="432834"/>
          </a:xfrm>
          <a:prstGeom prst="ellipse">
            <a:avLst/>
          </a:prstGeom>
          <a:solidFill>
            <a:srgbClr val="92D05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3" name="椭圆 65"/>
          <p:cNvSpPr>
            <a:spLocks noChangeArrowheads="1"/>
          </p:cNvSpPr>
          <p:nvPr/>
        </p:nvSpPr>
        <p:spPr bwMode="auto">
          <a:xfrm>
            <a:off x="7337226" y="4621228"/>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56" name="椭圆 16"/>
          <p:cNvSpPr>
            <a:spLocks noChangeArrowheads="1"/>
          </p:cNvSpPr>
          <p:nvPr/>
        </p:nvSpPr>
        <p:spPr bwMode="auto">
          <a:xfrm>
            <a:off x="7985298" y="4620835"/>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9" name="椭圆 16"/>
          <p:cNvSpPr>
            <a:spLocks noChangeArrowheads="1"/>
          </p:cNvSpPr>
          <p:nvPr/>
        </p:nvSpPr>
        <p:spPr bwMode="auto">
          <a:xfrm>
            <a:off x="6041082" y="4620835"/>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62" name="椭圆 16"/>
          <p:cNvSpPr>
            <a:spLocks noChangeArrowheads="1"/>
          </p:cNvSpPr>
          <p:nvPr/>
        </p:nvSpPr>
        <p:spPr bwMode="auto">
          <a:xfrm>
            <a:off x="6689154" y="4620835"/>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Tree>
    <p:extLst>
      <p:ext uri="{BB962C8B-B14F-4D97-AF65-F5344CB8AC3E}">
        <p14:creationId xmlns:p14="http://schemas.microsoft.com/office/powerpoint/2010/main" val="884963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3"/>
                                        </p:tgtEl>
                                        <p:attrNameLst>
                                          <p:attrName>ppt_y</p:attrName>
                                        </p:attrNameLst>
                                      </p:cBhvr>
                                      <p:tavLst>
                                        <p:tav tm="0">
                                          <p:val>
                                            <p:strVal val="#ppt_y"/>
                                          </p:val>
                                        </p:tav>
                                        <p:tav tm="100000">
                                          <p:val>
                                            <p:strVal val="#ppt_y"/>
                                          </p:val>
                                        </p:tav>
                                      </p:tavLst>
                                    </p:anim>
                                    <p:anim calcmode="lin" valueType="num">
                                      <p:cBhvr>
                                        <p:cTn id="9"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3"/>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right)">
                                      <p:cBhvr>
                                        <p:cTn id="1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4097" y="431109"/>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5745" y="1059582"/>
            <a:ext cx="54726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2"/>
          <p:cNvSpPr>
            <a:spLocks noChangeArrowheads="1"/>
          </p:cNvSpPr>
          <p:nvPr/>
        </p:nvSpPr>
        <p:spPr bwMode="auto">
          <a:xfrm>
            <a:off x="6149062" y="593409"/>
            <a:ext cx="341135" cy="341756"/>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 name="椭圆 65"/>
          <p:cNvSpPr>
            <a:spLocks noChangeArrowheads="1"/>
          </p:cNvSpPr>
          <p:nvPr/>
        </p:nvSpPr>
        <p:spPr bwMode="auto">
          <a:xfrm>
            <a:off x="5163842" y="593636"/>
            <a:ext cx="341135" cy="341135"/>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3" name="椭圆 16"/>
          <p:cNvSpPr>
            <a:spLocks noChangeArrowheads="1"/>
          </p:cNvSpPr>
          <p:nvPr/>
        </p:nvSpPr>
        <p:spPr bwMode="auto">
          <a:xfrm>
            <a:off x="5667278" y="593409"/>
            <a:ext cx="341755" cy="3417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6" name="椭圆 16"/>
          <p:cNvSpPr>
            <a:spLocks noChangeArrowheads="1"/>
          </p:cNvSpPr>
          <p:nvPr/>
        </p:nvSpPr>
        <p:spPr bwMode="auto">
          <a:xfrm>
            <a:off x="4155110" y="593409"/>
            <a:ext cx="341755" cy="3417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椭圆 16"/>
          <p:cNvSpPr>
            <a:spLocks noChangeArrowheads="1"/>
          </p:cNvSpPr>
          <p:nvPr/>
        </p:nvSpPr>
        <p:spPr bwMode="auto">
          <a:xfrm>
            <a:off x="4659166" y="593409"/>
            <a:ext cx="341755" cy="341756"/>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Tree>
    <p:extLst>
      <p:ext uri="{BB962C8B-B14F-4D97-AF65-F5344CB8AC3E}">
        <p14:creationId xmlns:p14="http://schemas.microsoft.com/office/powerpoint/2010/main" val="27624914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nodePh="1">
                                  <p:stCondLst>
                                    <p:cond delay="0"/>
                                  </p:stCondLst>
                                  <p:endCondLst>
                                    <p:cond evt="begin" delay="0">
                                      <p:tn val="14"/>
                                    </p:cond>
                                  </p:end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4097" y="431109"/>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5745" y="1059582"/>
            <a:ext cx="54726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2"/>
          <p:cNvSpPr>
            <a:spLocks noChangeArrowheads="1"/>
          </p:cNvSpPr>
          <p:nvPr/>
        </p:nvSpPr>
        <p:spPr bwMode="auto">
          <a:xfrm>
            <a:off x="6149062" y="593409"/>
            <a:ext cx="341135" cy="341756"/>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 name="椭圆 65"/>
          <p:cNvSpPr>
            <a:spLocks noChangeArrowheads="1"/>
          </p:cNvSpPr>
          <p:nvPr/>
        </p:nvSpPr>
        <p:spPr bwMode="auto">
          <a:xfrm>
            <a:off x="5163842" y="593636"/>
            <a:ext cx="341135" cy="341135"/>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3" name="椭圆 16"/>
          <p:cNvSpPr>
            <a:spLocks noChangeArrowheads="1"/>
          </p:cNvSpPr>
          <p:nvPr/>
        </p:nvSpPr>
        <p:spPr bwMode="auto">
          <a:xfrm>
            <a:off x="5667278" y="593409"/>
            <a:ext cx="341755" cy="3417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6" name="椭圆 16"/>
          <p:cNvSpPr>
            <a:spLocks noChangeArrowheads="1"/>
          </p:cNvSpPr>
          <p:nvPr/>
        </p:nvSpPr>
        <p:spPr bwMode="auto">
          <a:xfrm>
            <a:off x="4155110" y="593409"/>
            <a:ext cx="341755" cy="3417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椭圆 16"/>
          <p:cNvSpPr>
            <a:spLocks noChangeArrowheads="1"/>
          </p:cNvSpPr>
          <p:nvPr/>
        </p:nvSpPr>
        <p:spPr bwMode="auto">
          <a:xfrm>
            <a:off x="4659166" y="593409"/>
            <a:ext cx="341755" cy="341756"/>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Tree>
    <p:extLst>
      <p:ext uri="{BB962C8B-B14F-4D97-AF65-F5344CB8AC3E}">
        <p14:creationId xmlns:p14="http://schemas.microsoft.com/office/powerpoint/2010/main" val="34251288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nodePh="1">
                                  <p:stCondLst>
                                    <p:cond delay="0"/>
                                  </p:stCondLst>
                                  <p:endCondLst>
                                    <p:cond evt="begin" delay="0">
                                      <p:tn val="14"/>
                                    </p:cond>
                                  </p:end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r>
              <a:rPr lang="en-US" dirty="0">
                <a:solidFill>
                  <a:srgbClr val="0070C0"/>
                </a:solidFill>
                <a:latin typeface="Microsoft YaHei" panose="020B0503020204020204" pitchFamily="34" charset="-122"/>
                <a:ea typeface="Microsoft YaHei" panose="020B0503020204020204" pitchFamily="34" charset="-122"/>
              </a:rPr>
              <a:t>”</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68733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r>
              <a:rPr lang="en-US" dirty="0">
                <a:solidFill>
                  <a:srgbClr val="0070C0"/>
                </a:solidFill>
                <a:latin typeface="Microsoft YaHei" panose="020B0503020204020204" pitchFamily="34" charset="-122"/>
                <a:ea typeface="Microsoft YaHei" panose="020B0503020204020204" pitchFamily="34" charset="-122"/>
              </a:rPr>
              <a:t>”</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3781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276999"/>
          </a:xfrm>
          <a:prstGeom prst="rect">
            <a:avLst/>
          </a:prstGeom>
          <a:noFill/>
        </p:spPr>
        <p:txBody>
          <a:bodyPr wrap="square" lIns="0" tIns="0" rIns="0" bIns="0" rtlCol="0">
            <a:spAutoFit/>
          </a:bodyPr>
          <a:lstStyle/>
          <a:p>
            <a:pPr algn="just"/>
            <a:r>
              <a:rPr lang="en-US" dirty="0">
                <a:solidFill>
                  <a:srgbClr val="0070C0"/>
                </a:solidFill>
                <a:latin typeface="Microsoft YaHei" panose="020B0503020204020204" pitchFamily="34" charset="-122"/>
                <a:ea typeface="Microsoft YaHei" panose="020B0503020204020204" pitchFamily="34" charset="-122"/>
              </a:rPr>
              <a:t>”</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1513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03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a:spLocks/>
          </p:cNvSpPr>
          <p:nvPr userDrawn="1"/>
        </p:nvSpPr>
        <p:spPr bwMode="auto">
          <a:xfrm>
            <a:off x="7276948" y="2441024"/>
            <a:ext cx="374764" cy="779979"/>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6" name="Freeform 8"/>
          <p:cNvSpPr>
            <a:spLocks/>
          </p:cNvSpPr>
          <p:nvPr userDrawn="1"/>
        </p:nvSpPr>
        <p:spPr bwMode="auto">
          <a:xfrm>
            <a:off x="6128563"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8" name="Freeform 10"/>
          <p:cNvSpPr>
            <a:spLocks/>
          </p:cNvSpPr>
          <p:nvPr userDrawn="1"/>
        </p:nvSpPr>
        <p:spPr bwMode="auto">
          <a:xfrm>
            <a:off x="4981516"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0" name="Freeform 12"/>
          <p:cNvSpPr>
            <a:spLocks/>
          </p:cNvSpPr>
          <p:nvPr userDrawn="1"/>
        </p:nvSpPr>
        <p:spPr bwMode="auto">
          <a:xfrm>
            <a:off x="3834469"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2" name="Freeform 14"/>
          <p:cNvSpPr>
            <a:spLocks/>
          </p:cNvSpPr>
          <p:nvPr userDrawn="1"/>
        </p:nvSpPr>
        <p:spPr bwMode="auto">
          <a:xfrm>
            <a:off x="2687422"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4" name="Freeform 16"/>
          <p:cNvSpPr>
            <a:spLocks/>
          </p:cNvSpPr>
          <p:nvPr userDrawn="1"/>
        </p:nvSpPr>
        <p:spPr bwMode="auto">
          <a:xfrm>
            <a:off x="1540375"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5" name="Freeform 17"/>
          <p:cNvSpPr>
            <a:spLocks/>
          </p:cNvSpPr>
          <p:nvPr userDrawn="1"/>
        </p:nvSpPr>
        <p:spPr bwMode="auto">
          <a:xfrm>
            <a:off x="7651713" y="2572227"/>
            <a:ext cx="825820" cy="768216"/>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a:spLocks/>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6" name="Text Placeholder 59"/>
            <p:cNvSpPr txBox="1">
              <a:spLocks/>
            </p:cNvSpPr>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2015</a:t>
              </a: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7" name="Text Placeholder 59"/>
            <p:cNvSpPr txBox="1">
              <a:spLocks/>
            </p:cNvSpPr>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2016</a:t>
              </a:r>
              <a:endParaRPr lang="en-US"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8" name="Text Placeholder 59"/>
            <p:cNvSpPr txBox="1">
              <a:spLocks/>
            </p:cNvSpPr>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2017</a:t>
              </a: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19" name="Text Placeholder 59"/>
            <p:cNvSpPr txBox="1">
              <a:spLocks/>
            </p:cNvSpPr>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2018</a:t>
              </a: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0" name="Text Placeholder 59"/>
            <p:cNvSpPr txBox="1">
              <a:spLocks/>
            </p:cNvSpPr>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2019</a:t>
              </a:r>
              <a:endParaRPr 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Roboto Light" panose="02000000000000000000" pitchFamily="2" charset="0"/>
                <a:ea typeface="Roboto Light" panose="02000000000000000000" pitchFamily="2" charset="0"/>
              </a:endParaRPr>
            </a:p>
          </p:txBody>
        </p:sp>
        <p:sp>
          <p:nvSpPr>
            <p:cNvPr id="21" name="Text Placeholder 59"/>
            <p:cNvSpPr txBox="1">
              <a:spLocks/>
            </p:cNvSpPr>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2020</a:t>
              </a:r>
              <a:endParaRPr lang="en-US" dirty="0">
                <a:latin typeface="微软雅黑" panose="020B0503020204020204" pitchFamily="34" charset="-122"/>
                <a:ea typeface="微软雅黑" panose="020B0503020204020204" pitchFamily="34" charset="-122"/>
              </a:endParaRPr>
            </a:p>
          </p:txBody>
        </p:sp>
      </p:grpSp>
      <p:sp>
        <p:nvSpPr>
          <p:cNvPr id="22" name="Text Placeholder 59"/>
          <p:cNvSpPr txBox="1">
            <a:spLocks/>
          </p:cNvSpPr>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3" name="Straight Connector 54"/>
          <p:cNvCxnSpPr/>
          <p:nvPr/>
        </p:nvCxnSpPr>
        <p:spPr>
          <a:xfrm>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a:spLocks/>
          </p:cNvSpPr>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5" name="Straight Connector 56"/>
          <p:cNvCxnSpPr/>
          <p:nvPr/>
        </p:nvCxnSpPr>
        <p:spPr>
          <a:xfrm>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a:spLocks/>
          </p:cNvSpPr>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27" name="Straight Connector 58"/>
          <p:cNvCxnSpPr/>
          <p:nvPr/>
        </p:nvCxnSpPr>
        <p:spPr>
          <a:xfrm>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a:spLocks/>
          </p:cNvSpPr>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sp>
        <p:nvSpPr>
          <p:cNvPr id="29" name="Text Placeholder 59"/>
          <p:cNvSpPr txBox="1">
            <a:spLocks/>
          </p:cNvSpPr>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sp>
        <p:nvSpPr>
          <p:cNvPr id="30" name="Text Placeholder 59"/>
          <p:cNvSpPr txBox="1">
            <a:spLocks/>
          </p:cNvSpPr>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itchFamily="34" charset="-122"/>
                <a:ea typeface="微软雅黑" pitchFamily="34" charset="-122"/>
                <a:sym typeface="微软雅黑" pitchFamily="34" charset="-122"/>
              </a:rPr>
              <a:t>添加标题内容</a:t>
            </a:r>
          </a:p>
          <a:p>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sz="1000" dirty="0"/>
          </a:p>
        </p:txBody>
      </p:sp>
      <p:cxnSp>
        <p:nvCxnSpPr>
          <p:cNvPr id="31" name="Straight Connector 62"/>
          <p:cNvCxnSpPr/>
          <p:nvPr/>
        </p:nvCxnSpPr>
        <p:spPr>
          <a:xfrm>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159355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22" presetClass="entr" presetSubtype="4"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300"/>
                                        <p:tgtEl>
                                          <p:spTgt spid="36"/>
                                        </p:tgtEl>
                                      </p:cBhvr>
                                    </p:animEffect>
                                  </p:childTnLst>
                                </p:cTn>
                              </p:par>
                            </p:childTnLst>
                          </p:cTn>
                        </p:par>
                        <p:par>
                          <p:cTn id="16" fill="hold">
                            <p:stCondLst>
                              <p:cond delay="11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childTnLst>
                          </p:cTn>
                        </p:par>
                        <p:par>
                          <p:cTn id="20" fill="hold">
                            <p:stCondLst>
                              <p:cond delay="145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300"/>
                                        <p:tgtEl>
                                          <p:spTgt spid="37"/>
                                        </p:tgtEl>
                                      </p:cBhvr>
                                    </p:animEffect>
                                  </p:childTnLst>
                                </p:cTn>
                              </p:par>
                            </p:childTnLst>
                          </p:cTn>
                        </p:par>
                        <p:par>
                          <p:cTn id="24" fill="hold">
                            <p:stCondLst>
                              <p:cond delay="17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2050"/>
                            </p:stCondLst>
                            <p:childTnLst>
                              <p:par>
                                <p:cTn id="29" presetID="22" presetClass="entr" presetSubtype="4"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300"/>
                                        <p:tgtEl>
                                          <p:spTgt spid="38"/>
                                        </p:tgtEl>
                                      </p:cBhvr>
                                    </p:animEffect>
                                  </p:childTnLst>
                                </p:cTn>
                              </p:par>
                            </p:childTnLst>
                          </p:cTn>
                        </p:par>
                        <p:par>
                          <p:cTn id="32" fill="hold">
                            <p:stCondLst>
                              <p:cond delay="235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300"/>
                                        <p:tgtEl>
                                          <p:spTgt spid="10"/>
                                        </p:tgtEl>
                                      </p:cBhvr>
                                    </p:animEffect>
                                  </p:childTnLst>
                                </p:cTn>
                              </p:par>
                            </p:childTnLst>
                          </p:cTn>
                        </p:par>
                        <p:par>
                          <p:cTn id="36" fill="hold">
                            <p:stCondLst>
                              <p:cond delay="265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300"/>
                                        <p:tgtEl>
                                          <p:spTgt spid="39"/>
                                        </p:tgtEl>
                                      </p:cBhvr>
                                    </p:animEffect>
                                  </p:childTnLst>
                                </p:cTn>
                              </p:par>
                            </p:childTnLst>
                          </p:cTn>
                        </p:par>
                        <p:par>
                          <p:cTn id="40" fill="hold">
                            <p:stCondLst>
                              <p:cond delay="29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300"/>
                                        <p:tgtEl>
                                          <p:spTgt spid="8"/>
                                        </p:tgtEl>
                                      </p:cBhvr>
                                    </p:animEffect>
                                  </p:childTnLst>
                                </p:cTn>
                              </p:par>
                            </p:childTnLst>
                          </p:cTn>
                        </p:par>
                        <p:par>
                          <p:cTn id="44" fill="hold">
                            <p:stCondLst>
                              <p:cond delay="325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300"/>
                                        <p:tgtEl>
                                          <p:spTgt spid="40"/>
                                        </p:tgtEl>
                                      </p:cBhvr>
                                    </p:animEffect>
                                  </p:childTnLst>
                                </p:cTn>
                              </p:par>
                            </p:childTnLst>
                          </p:cTn>
                        </p:par>
                        <p:par>
                          <p:cTn id="48" fill="hold">
                            <p:stCondLst>
                              <p:cond delay="355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
                                        <p:tgtEl>
                                          <p:spTgt spid="6"/>
                                        </p:tgtEl>
                                      </p:cBhvr>
                                    </p:animEffect>
                                  </p:childTnLst>
                                </p:cTn>
                              </p:par>
                            </p:childTnLst>
                          </p:cTn>
                        </p:par>
                        <p:par>
                          <p:cTn id="52" fill="hold">
                            <p:stCondLst>
                              <p:cond delay="3850"/>
                            </p:stCondLst>
                            <p:childTnLst>
                              <p:par>
                                <p:cTn id="53" presetID="2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300"/>
                                        <p:tgtEl>
                                          <p:spTgt spid="41"/>
                                        </p:tgtEl>
                                      </p:cBhvr>
                                    </p:animEffect>
                                  </p:childTnLst>
                                </p:cTn>
                              </p:par>
                            </p:childTnLst>
                          </p:cTn>
                        </p:par>
                        <p:par>
                          <p:cTn id="56" fill="hold">
                            <p:stCondLst>
                              <p:cond delay="415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300"/>
                                        <p:tgtEl>
                                          <p:spTgt spid="3"/>
                                        </p:tgtEl>
                                      </p:cBhvr>
                                    </p:animEffect>
                                  </p:childTnLst>
                                </p:cTn>
                              </p:par>
                            </p:childTnLst>
                          </p:cTn>
                        </p:par>
                        <p:par>
                          <p:cTn id="60" fill="hold">
                            <p:stCondLst>
                              <p:cond delay="4450"/>
                            </p:stCondLst>
                            <p:childTnLst>
                              <p:par>
                                <p:cTn id="61" presetID="2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300"/>
                                        <p:tgtEl>
                                          <p:spTgt spid="15"/>
                                        </p:tgtEl>
                                      </p:cBhvr>
                                    </p:animEffect>
                                  </p:childTnLst>
                                </p:cTn>
                              </p:par>
                            </p:childTnLst>
                          </p:cTn>
                        </p:par>
                        <p:par>
                          <p:cTn id="64" fill="hold">
                            <p:stCondLst>
                              <p:cond delay="475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525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5750"/>
                            </p:stCondLst>
                            <p:childTnLst>
                              <p:par>
                                <p:cTn id="73" presetID="22" presetClass="entr" presetSubtype="1"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6250"/>
                            </p:stCondLst>
                            <p:childTnLst>
                              <p:par>
                                <p:cTn id="77" presetID="22" presetClass="entr" presetSubtype="8"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par>
                          <p:cTn id="80" fill="hold">
                            <p:stCondLst>
                              <p:cond delay="6750"/>
                            </p:stCondLst>
                            <p:childTnLst>
                              <p:par>
                                <p:cTn id="81" presetID="22" presetClass="entr" presetSubtype="4"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par>
                          <p:cTn id="84" fill="hold">
                            <p:stCondLst>
                              <p:cond delay="725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7750"/>
                            </p:stCondLst>
                            <p:childTnLst>
                              <p:par>
                                <p:cTn id="89" presetID="22" presetClass="entr" presetSubtype="1"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8250"/>
                            </p:stCondLst>
                            <p:childTnLst>
                              <p:par>
                                <p:cTn id="93" presetID="22" presetClass="entr" presetSubtype="8"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8750"/>
                            </p:stCondLst>
                            <p:childTnLst>
                              <p:par>
                                <p:cTn id="97" presetID="22" presetClass="entr" presetSubtype="4"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down)">
                                      <p:cBhvr>
                                        <p:cTn id="99" dur="500"/>
                                        <p:tgtEl>
                                          <p:spTgt spid="33"/>
                                        </p:tgtEl>
                                      </p:cBhvr>
                                    </p:animEffect>
                                  </p:childTnLst>
                                </p:cTn>
                              </p:par>
                            </p:childTnLst>
                          </p:cTn>
                        </p:par>
                        <p:par>
                          <p:cTn id="100" fill="hold">
                            <p:stCondLst>
                              <p:cond delay="925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9750"/>
                            </p:stCondLst>
                            <p:childTnLst>
                              <p:par>
                                <p:cTn id="105" presetID="22" presetClass="entr" presetSubtype="1" fill="hold"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par>
                          <p:cTn id="108" fill="hold">
                            <p:stCondLst>
                              <p:cond delay="1025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4" grpId="0" animBg="1"/>
      <p:bldP spid="15" grpId="0" animBg="1"/>
      <p:bldP spid="22" grpId="0"/>
      <p:bldP spid="24" grpId="0"/>
      <p:bldP spid="26" grpId="0"/>
      <p:bldP spid="28" grpId="0"/>
      <p:bldP spid="29" grpId="0"/>
      <p:bldP spid="30"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a:spLocks/>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800" b="1" dirty="0"/>
              <a:t>添加标题</a:t>
            </a:r>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a:spLocks/>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38818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8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3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8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3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8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71127"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1</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Introduction</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itchFamily="34" charset="-122"/>
                <a:ea typeface="微软雅黑" pitchFamily="34" charset="-122"/>
              </a:rPr>
              <a:t>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itchFamily="34" charset="-122"/>
                <a:ea typeface="微软雅黑" pitchFamily="34" charset="-122"/>
              </a:rPr>
              <a:t>……</a:t>
            </a:r>
            <a:r>
              <a:rPr lang="zh-CN" altLang="en-US" sz="12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a:spLocks/>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4" name="Freeform 5"/>
          <p:cNvSpPr>
            <a:spLocks/>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5" name="Freeform 5"/>
          <p:cNvSpPr>
            <a:spLocks/>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6" name="Freeform 5"/>
          <p:cNvSpPr>
            <a:spLocks/>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1800" b="1" dirty="0"/>
              <a:t>添加</a:t>
            </a:r>
            <a:endParaRPr lang="en-US" altLang="zh-CN" sz="1800" b="1" dirty="0"/>
          </a:p>
          <a:p>
            <a:pPr algn="ctr"/>
            <a:r>
              <a:rPr lang="zh-CN" altLang="en-US" sz="1800" b="1" dirty="0"/>
              <a:t>关键字</a:t>
            </a:r>
          </a:p>
        </p:txBody>
      </p:sp>
    </p:spTree>
    <p:extLst>
      <p:ext uri="{BB962C8B-B14F-4D97-AF65-F5344CB8AC3E}">
        <p14:creationId xmlns:p14="http://schemas.microsoft.com/office/powerpoint/2010/main" val="171658131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sp>
        <p:nvSpPr>
          <p:cNvPr id="34"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019175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850"/>
                            </p:stCondLst>
                            <p:childTnLst>
                              <p:par>
                                <p:cTn id="29" presetID="22" presetClass="entr" presetSubtype="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850"/>
                            </p:stCondLst>
                            <p:childTnLst>
                              <p:par>
                                <p:cTn id="37" presetID="22" presetClass="entr" presetSubtype="2"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35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6350"/>
                            </p:stCondLst>
                            <p:childTnLst>
                              <p:par>
                                <p:cTn id="57" presetID="2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685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350"/>
                            </p:stCondLst>
                            <p:childTnLst>
                              <p:par>
                                <p:cTn id="65" presetID="22" presetClass="entr" presetSubtype="1"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35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35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9850"/>
                            </p:stCondLst>
                            <p:childTnLst>
                              <p:par>
                                <p:cTn id="85" presetID="22" presetClass="entr" presetSubtype="8"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点击添加标题</a:t>
            </a: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添加内容</a:t>
            </a: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itchFamily="34" charset="-122"/>
              <a:ea typeface="微软雅黑" panose="020B0503020204020204" pitchFamily="34" charset="-122"/>
            </a:endParaRPr>
          </a:p>
        </p:txBody>
      </p:sp>
    </p:spTree>
    <p:extLst>
      <p:ext uri="{BB962C8B-B14F-4D97-AF65-F5344CB8AC3E}">
        <p14:creationId xmlns:p14="http://schemas.microsoft.com/office/powerpoint/2010/main" val="396108219"/>
      </p:ext>
    </p:extLst>
  </p:cSld>
  <p:clrMapOvr>
    <a:masterClrMapping/>
  </p:clrMapOvr>
  <p:transition spd="slow" advClick="0" advTm="0">
    <p:cover/>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0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00"/>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50"/>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5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600"/>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100"/>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600"/>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50"/>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50"/>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50"/>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a:spLocks/>
          </p:cNvSpPr>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a:spLocks/>
          </p:cNvSpPr>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a:spLocks/>
          </p:cNvSpPr>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a:spLocks/>
          </p:cNvSpPr>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a:spLocks/>
          </p:cNvSpPr>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itchFamily="34" charset="-122"/>
                <a:ea typeface="微软雅黑" pitchFamily="34" charset="-122"/>
              </a:rPr>
              <a:t>详写内容</a:t>
            </a:r>
            <a:r>
              <a:rPr lang="en-US" altLang="zh-CN" sz="1000" dirty="0">
                <a:solidFill>
                  <a:schemeClr val="tx1">
                    <a:lumMod val="85000"/>
                    <a:lumOff val="15000"/>
                  </a:schemeClr>
                </a:solidFill>
                <a:latin typeface="微软雅黑" pitchFamily="34" charset="-122"/>
                <a:ea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2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53620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3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8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3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8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3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8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8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3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dirty="0">
                <a:solidFill>
                  <a:schemeClr val="bg1"/>
                </a:solidFill>
              </a:rPr>
              <a:t>添加标题内容</a:t>
            </a: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观点三：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itchFamily="34" charset="-122"/>
                <a:ea typeface="微软雅黑" pitchFamily="34" charset="-122"/>
              </a:defRPr>
            </a:lvl1pPr>
          </a:lstStyle>
          <a:p>
            <a:r>
              <a:rPr lang="zh-CN" altLang="en-US" sz="1600" dirty="0">
                <a:solidFill>
                  <a:schemeClr val="bg1"/>
                </a:solidFill>
              </a:rPr>
              <a:t>添加标题内容</a:t>
            </a: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sz="1200" b="1" dirty="0">
                <a:solidFill>
                  <a:schemeClr val="tx1">
                    <a:lumMod val="75000"/>
                    <a:lumOff val="25000"/>
                  </a:schemeClr>
                </a:solidFill>
              </a:rPr>
              <a:t>结论三：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Tree>
    <p:extLst>
      <p:ext uri="{BB962C8B-B14F-4D97-AF65-F5344CB8AC3E}">
        <p14:creationId xmlns:p14="http://schemas.microsoft.com/office/powerpoint/2010/main" val="236878051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5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8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35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285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335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85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txBox="1">
            <a:spLocks/>
          </p:cNvSpPr>
          <p:nvPr/>
        </p:nvSpPr>
        <p:spPr>
          <a:xfrm>
            <a:off x="576268" y="992379"/>
            <a:ext cx="8062181" cy="64326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5" name="Text Placeholder 4"/>
          <p:cNvSpPr txBox="1">
            <a:spLocks/>
          </p:cNvSpPr>
          <p:nvPr/>
        </p:nvSpPr>
        <p:spPr>
          <a:xfrm>
            <a:off x="763925"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35%</a:t>
            </a:r>
          </a:p>
        </p:txBody>
      </p:sp>
      <p:sp>
        <p:nvSpPr>
          <p:cNvPr id="6" name="Text Placeholder 4"/>
          <p:cNvSpPr txBox="1">
            <a:spLocks/>
          </p:cNvSpPr>
          <p:nvPr/>
        </p:nvSpPr>
        <p:spPr>
          <a:xfrm>
            <a:off x="789961"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a:spLocks/>
          </p:cNvSpPr>
          <p:nvPr/>
        </p:nvSpPr>
        <p:spPr>
          <a:xfrm>
            <a:off x="691130"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0" name="Text Placeholder 4"/>
          <p:cNvSpPr txBox="1">
            <a:spLocks/>
          </p:cNvSpPr>
          <p:nvPr/>
        </p:nvSpPr>
        <p:spPr>
          <a:xfrm>
            <a:off x="2106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80%</a:t>
            </a:r>
          </a:p>
        </p:txBody>
      </p:sp>
      <p:sp>
        <p:nvSpPr>
          <p:cNvPr id="11" name="Text Placeholder 4"/>
          <p:cNvSpPr txBox="1">
            <a:spLocks/>
          </p:cNvSpPr>
          <p:nvPr/>
        </p:nvSpPr>
        <p:spPr>
          <a:xfrm>
            <a:off x="2132892"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a:spLocks/>
          </p:cNvSpPr>
          <p:nvPr/>
        </p:nvSpPr>
        <p:spPr>
          <a:xfrm>
            <a:off x="2034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5" name="Text Placeholder 4"/>
          <p:cNvSpPr txBox="1">
            <a:spLocks/>
          </p:cNvSpPr>
          <p:nvPr/>
        </p:nvSpPr>
        <p:spPr>
          <a:xfrm>
            <a:off x="3443362"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95%</a:t>
            </a:r>
          </a:p>
        </p:txBody>
      </p:sp>
      <p:sp>
        <p:nvSpPr>
          <p:cNvPr id="16" name="Text Placeholder 4"/>
          <p:cNvSpPr txBox="1">
            <a:spLocks/>
          </p:cNvSpPr>
          <p:nvPr/>
        </p:nvSpPr>
        <p:spPr>
          <a:xfrm>
            <a:off x="3469398"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a:spLocks/>
          </p:cNvSpPr>
          <p:nvPr/>
        </p:nvSpPr>
        <p:spPr>
          <a:xfrm>
            <a:off x="3370566"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0" name="Text Placeholder 4"/>
          <p:cNvSpPr txBox="1">
            <a:spLocks/>
          </p:cNvSpPr>
          <p:nvPr/>
        </p:nvSpPr>
        <p:spPr>
          <a:xfrm>
            <a:off x="4792719"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25%</a:t>
            </a:r>
          </a:p>
        </p:txBody>
      </p:sp>
      <p:sp>
        <p:nvSpPr>
          <p:cNvPr id="21" name="Text Placeholder 4"/>
          <p:cNvSpPr txBox="1">
            <a:spLocks/>
          </p:cNvSpPr>
          <p:nvPr/>
        </p:nvSpPr>
        <p:spPr>
          <a:xfrm>
            <a:off x="4818754"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a:spLocks/>
          </p:cNvSpPr>
          <p:nvPr/>
        </p:nvSpPr>
        <p:spPr>
          <a:xfrm>
            <a:off x="4719923"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5" name="Text Placeholder 4"/>
          <p:cNvSpPr txBox="1">
            <a:spLocks/>
          </p:cNvSpPr>
          <p:nvPr/>
        </p:nvSpPr>
        <p:spPr>
          <a:xfrm>
            <a:off x="6142076"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14%</a:t>
            </a:r>
          </a:p>
        </p:txBody>
      </p:sp>
      <p:sp>
        <p:nvSpPr>
          <p:cNvPr id="26" name="Text Placeholder 4"/>
          <p:cNvSpPr txBox="1">
            <a:spLocks/>
          </p:cNvSpPr>
          <p:nvPr/>
        </p:nvSpPr>
        <p:spPr>
          <a:xfrm>
            <a:off x="6168110"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a:spLocks/>
          </p:cNvSpPr>
          <p:nvPr/>
        </p:nvSpPr>
        <p:spPr>
          <a:xfrm>
            <a:off x="6069279"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30" name="Text Placeholder 4"/>
          <p:cNvSpPr txBox="1">
            <a:spLocks/>
          </p:cNvSpPr>
          <p:nvPr/>
        </p:nvSpPr>
        <p:spPr>
          <a:xfrm>
            <a:off x="7497857" y="1975416"/>
            <a:ext cx="992703" cy="417707"/>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23%</a:t>
            </a:r>
          </a:p>
        </p:txBody>
      </p:sp>
      <p:sp>
        <p:nvSpPr>
          <p:cNvPr id="31" name="Text Placeholder 4"/>
          <p:cNvSpPr txBox="1">
            <a:spLocks/>
          </p:cNvSpPr>
          <p:nvPr/>
        </p:nvSpPr>
        <p:spPr>
          <a:xfrm>
            <a:off x="7523893" y="2657718"/>
            <a:ext cx="946938" cy="241596"/>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a:spLocks/>
          </p:cNvSpPr>
          <p:nvPr/>
        </p:nvSpPr>
        <p:spPr>
          <a:xfrm>
            <a:off x="7425061" y="2905284"/>
            <a:ext cx="1132582" cy="623441"/>
          </a:xfrm>
          <a:prstGeom prst="rect">
            <a:avLst/>
          </a:prstGeom>
        </p:spPr>
        <p:txBody>
          <a:bodyPr lIns="34281" tIns="17140" rIns="34281" bIns="17140"/>
          <a:lstStyle>
            <a:lvl1pPr marL="779114" indent="-779114" algn="l" defTabSz="1038821" rtl="0" eaLnBrk="1" latinLnBrk="0" hangingPunct="1">
              <a:spcBef>
                <a:spcPct val="20000"/>
              </a:spcBef>
              <a:buFont typeface="Arial"/>
              <a:buChar char="•"/>
              <a:defRPr sz="7200" kern="1200">
                <a:solidFill>
                  <a:schemeClr val="tx1"/>
                </a:solidFill>
                <a:latin typeface="+mn-lt"/>
                <a:ea typeface="+mn-ea"/>
                <a:cs typeface="+mn-cs"/>
              </a:defRPr>
            </a:lvl1pPr>
            <a:lvl2pPr marL="1688083" indent="-649262" algn="l" defTabSz="1038821" rtl="0" eaLnBrk="1" latinLnBrk="0" hangingPunct="1">
              <a:spcBef>
                <a:spcPct val="20000"/>
              </a:spcBef>
              <a:buFont typeface="Arial"/>
              <a:buChar char="–"/>
              <a:defRPr sz="6400" kern="1200">
                <a:solidFill>
                  <a:schemeClr val="tx1"/>
                </a:solidFill>
                <a:latin typeface="+mn-lt"/>
                <a:ea typeface="+mn-ea"/>
                <a:cs typeface="+mn-cs"/>
              </a:defRPr>
            </a:lvl2pPr>
            <a:lvl3pPr marL="2597052" indent="-519410" algn="l" defTabSz="1038821" rtl="0" eaLnBrk="1" latinLnBrk="0" hangingPunct="1">
              <a:spcBef>
                <a:spcPct val="20000"/>
              </a:spcBef>
              <a:buFont typeface="Arial"/>
              <a:buChar char="•"/>
              <a:defRPr sz="5300" kern="1200">
                <a:solidFill>
                  <a:schemeClr val="tx1"/>
                </a:solidFill>
                <a:latin typeface="+mn-lt"/>
                <a:ea typeface="+mn-ea"/>
                <a:cs typeface="+mn-cs"/>
              </a:defRPr>
            </a:lvl3pPr>
            <a:lvl4pPr marL="3635870" indent="-519410" algn="l" defTabSz="1038821" rtl="0" eaLnBrk="1" latinLnBrk="0" hangingPunct="1">
              <a:spcBef>
                <a:spcPct val="20000"/>
              </a:spcBef>
              <a:buFont typeface="Arial"/>
              <a:buChar char="–"/>
              <a:defRPr sz="4500" kern="1200">
                <a:solidFill>
                  <a:schemeClr val="tx1"/>
                </a:solidFill>
                <a:latin typeface="+mn-lt"/>
                <a:ea typeface="+mn-ea"/>
                <a:cs typeface="+mn-cs"/>
              </a:defRPr>
            </a:lvl4pPr>
            <a:lvl5pPr marL="4674691" indent="-519410" algn="l" defTabSz="1038821" rtl="0" eaLnBrk="1" latinLnBrk="0" hangingPunct="1">
              <a:spcBef>
                <a:spcPct val="20000"/>
              </a:spcBef>
              <a:buFont typeface="Arial"/>
              <a:buChar char="»"/>
              <a:defRPr sz="4500" kern="1200">
                <a:solidFill>
                  <a:schemeClr val="tx1"/>
                </a:solidFill>
                <a:latin typeface="+mn-lt"/>
                <a:ea typeface="+mn-ea"/>
                <a:cs typeface="+mn-cs"/>
              </a:defRPr>
            </a:lvl5pPr>
            <a:lvl6pPr marL="5713512" indent="-519410" algn="l" defTabSz="1038821" rtl="0" eaLnBrk="1" latinLnBrk="0" hangingPunct="1">
              <a:spcBef>
                <a:spcPct val="20000"/>
              </a:spcBef>
              <a:buFont typeface="Arial"/>
              <a:buChar char="•"/>
              <a:defRPr sz="4500" kern="1200">
                <a:solidFill>
                  <a:schemeClr val="tx1"/>
                </a:solidFill>
                <a:latin typeface="+mn-lt"/>
                <a:ea typeface="+mn-ea"/>
                <a:cs typeface="+mn-cs"/>
              </a:defRPr>
            </a:lvl6pPr>
            <a:lvl7pPr marL="6752333" indent="-519410" algn="l" defTabSz="1038821" rtl="0" eaLnBrk="1" latinLnBrk="0" hangingPunct="1">
              <a:spcBef>
                <a:spcPct val="20000"/>
              </a:spcBef>
              <a:buFont typeface="Arial"/>
              <a:buChar char="•"/>
              <a:defRPr sz="4500" kern="1200">
                <a:solidFill>
                  <a:schemeClr val="tx1"/>
                </a:solidFill>
                <a:latin typeface="+mn-lt"/>
                <a:ea typeface="+mn-ea"/>
                <a:cs typeface="+mn-cs"/>
              </a:defRPr>
            </a:lvl7pPr>
            <a:lvl8pPr marL="7791154" indent="-519410" algn="l" defTabSz="1038821" rtl="0" eaLnBrk="1" latinLnBrk="0" hangingPunct="1">
              <a:spcBef>
                <a:spcPct val="20000"/>
              </a:spcBef>
              <a:buFont typeface="Arial"/>
              <a:buChar char="•"/>
              <a:defRPr sz="4500" kern="1200">
                <a:solidFill>
                  <a:schemeClr val="tx1"/>
                </a:solidFill>
                <a:latin typeface="+mn-lt"/>
                <a:ea typeface="+mn-ea"/>
                <a:cs typeface="+mn-cs"/>
              </a:defRPr>
            </a:lvl8pPr>
            <a:lvl9pPr marL="8829974" indent="-519410" algn="l" defTabSz="1038821" rtl="0" eaLnBrk="1" latinLnBrk="0" hangingPunct="1">
              <a:spcBef>
                <a:spcPct val="20000"/>
              </a:spcBef>
              <a:buFont typeface="Arial"/>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3163104"/>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1850"/>
                            </p:stCondLst>
                            <p:childTnLst>
                              <p:par>
                                <p:cTn id="43" presetID="53" presetClass="entr" presetSubtype="16"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235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500" fill="hold"/>
                                        <p:tgtEl>
                                          <p:spTgt spid="16"/>
                                        </p:tgtEl>
                                        <p:attrNameLst>
                                          <p:attrName>ppt_w</p:attrName>
                                        </p:attrNameLst>
                                      </p:cBhvr>
                                      <p:tavLst>
                                        <p:tav tm="0">
                                          <p:val>
                                            <p:fltVal val="0"/>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animEffect transition="in" filter="fade">
                                      <p:cBhvr>
                                        <p:cTn id="88" dur="500"/>
                                        <p:tgtEl>
                                          <p:spTgt spid="1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2850"/>
                            </p:stCondLst>
                            <p:childTnLst>
                              <p:par>
                                <p:cTn id="95" presetID="53" presetClass="entr" presetSubtype="1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childTnLst>
                                </p:cTn>
                              </p:par>
                            </p:childTnLst>
                          </p:cTn>
                        </p:par>
                        <p:par>
                          <p:cTn id="120" fill="hold">
                            <p:stCondLst>
                              <p:cond delay="3350"/>
                            </p:stCondLst>
                            <p:childTnLst>
                              <p:par>
                                <p:cTn id="121" presetID="53" presetClass="entr" presetSubtype="16"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Effect transition="in" filter="fade">
                                      <p:cBhvr>
                                        <p:cTn id="125" dur="500"/>
                                        <p:tgtEl>
                                          <p:spTgt spid="23"/>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 calcmode="lin" valueType="num">
                                      <p:cBhvr>
                                        <p:cTn id="128" dur="500" fill="hold"/>
                                        <p:tgtEl>
                                          <p:spTgt spid="24"/>
                                        </p:tgtEl>
                                        <p:attrNameLst>
                                          <p:attrName>ppt_w</p:attrName>
                                        </p:attrNameLst>
                                      </p:cBhvr>
                                      <p:tavLst>
                                        <p:tav tm="0">
                                          <p:val>
                                            <p:fltVal val="0"/>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animEffect transition="in" filter="fade">
                                      <p:cBhvr>
                                        <p:cTn id="130" dur="500"/>
                                        <p:tgtEl>
                                          <p:spTgt spid="2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fltVal val="0"/>
                                          </p:val>
                                        </p:tav>
                                        <p:tav tm="100000">
                                          <p:val>
                                            <p:strVal val="#ppt_h"/>
                                          </p:val>
                                        </p:tav>
                                      </p:tavLst>
                                    </p:anim>
                                    <p:animEffect transition="in" filter="fade">
                                      <p:cBhvr>
                                        <p:cTn id="140" dur="500"/>
                                        <p:tgtEl>
                                          <p:spTgt spid="26"/>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childTnLst>
                          </p:cTn>
                        </p:par>
                        <p:par>
                          <p:cTn id="146" fill="hold">
                            <p:stCondLst>
                              <p:cond delay="3850"/>
                            </p:stCondLst>
                            <p:childTnLst>
                              <p:par>
                                <p:cTn id="147" presetID="53" presetClass="entr" presetSubtype="16"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500" fill="hold"/>
                                        <p:tgtEl>
                                          <p:spTgt spid="29"/>
                                        </p:tgtEl>
                                        <p:attrNameLst>
                                          <p:attrName>ppt_w</p:attrName>
                                        </p:attrNameLst>
                                      </p:cBhvr>
                                      <p:tavLst>
                                        <p:tav tm="0">
                                          <p:val>
                                            <p:fltVal val="0"/>
                                          </p:val>
                                        </p:tav>
                                        <p:tav tm="100000">
                                          <p:val>
                                            <p:strVal val="#ppt_w"/>
                                          </p:val>
                                        </p:tav>
                                      </p:tavLst>
                                    </p:anim>
                                    <p:anim calcmode="lin" valueType="num">
                                      <p:cBhvr>
                                        <p:cTn id="155" dur="500" fill="hold"/>
                                        <p:tgtEl>
                                          <p:spTgt spid="29"/>
                                        </p:tgtEl>
                                        <p:attrNameLst>
                                          <p:attrName>ppt_h</p:attrName>
                                        </p:attrNameLst>
                                      </p:cBhvr>
                                      <p:tavLst>
                                        <p:tav tm="0">
                                          <p:val>
                                            <p:fltVal val="0"/>
                                          </p:val>
                                        </p:tav>
                                        <p:tav tm="100000">
                                          <p:val>
                                            <p:strVal val="#ppt_h"/>
                                          </p:val>
                                        </p:tav>
                                      </p:tavLst>
                                    </p:anim>
                                    <p:animEffect transition="in" filter="fade">
                                      <p:cBhvr>
                                        <p:cTn id="156" dur="500"/>
                                        <p:tgtEl>
                                          <p:spTgt spid="29"/>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anim calcmode="lin" valueType="num">
                                      <p:cBhvr>
                                        <p:cTn id="159" dur="500" fill="hold"/>
                                        <p:tgtEl>
                                          <p:spTgt spid="30"/>
                                        </p:tgtEl>
                                        <p:attrNameLst>
                                          <p:attrName>ppt_w</p:attrName>
                                        </p:attrNameLst>
                                      </p:cBhvr>
                                      <p:tavLst>
                                        <p:tav tm="0">
                                          <p:val>
                                            <p:fltVal val="0"/>
                                          </p:val>
                                        </p:tav>
                                        <p:tav tm="100000">
                                          <p:val>
                                            <p:strVal val="#ppt_w"/>
                                          </p:val>
                                        </p:tav>
                                      </p:tavLst>
                                    </p:anim>
                                    <p:anim calcmode="lin" valueType="num">
                                      <p:cBhvr>
                                        <p:cTn id="160" dur="500" fill="hold"/>
                                        <p:tgtEl>
                                          <p:spTgt spid="30"/>
                                        </p:tgtEl>
                                        <p:attrNameLst>
                                          <p:attrName>ppt_h</p:attrName>
                                        </p:attrNameLst>
                                      </p:cBhvr>
                                      <p:tavLst>
                                        <p:tav tm="0">
                                          <p:val>
                                            <p:fltVal val="0"/>
                                          </p:val>
                                        </p:tav>
                                        <p:tav tm="100000">
                                          <p:val>
                                            <p:strVal val="#ppt_h"/>
                                          </p:val>
                                        </p:tav>
                                      </p:tavLst>
                                    </p:anim>
                                    <p:animEffect transition="in" filter="fade">
                                      <p:cBhvr>
                                        <p:cTn id="161" dur="500"/>
                                        <p:tgtEl>
                                          <p:spTgt spid="30"/>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1"/>
                                        </p:tgtEl>
                                        <p:attrNameLst>
                                          <p:attrName>style.visibility</p:attrName>
                                        </p:attrNameLst>
                                      </p:cBhvr>
                                      <p:to>
                                        <p:strVal val="visible"/>
                                      </p:to>
                                    </p:set>
                                    <p:anim calcmode="lin" valueType="num">
                                      <p:cBhvr>
                                        <p:cTn id="164" dur="500" fill="hold"/>
                                        <p:tgtEl>
                                          <p:spTgt spid="31"/>
                                        </p:tgtEl>
                                        <p:attrNameLst>
                                          <p:attrName>ppt_w</p:attrName>
                                        </p:attrNameLst>
                                      </p:cBhvr>
                                      <p:tavLst>
                                        <p:tav tm="0">
                                          <p:val>
                                            <p:fltVal val="0"/>
                                          </p:val>
                                        </p:tav>
                                        <p:tav tm="100000">
                                          <p:val>
                                            <p:strVal val="#ppt_w"/>
                                          </p:val>
                                        </p:tav>
                                      </p:tavLst>
                                    </p:anim>
                                    <p:anim calcmode="lin" valueType="num">
                                      <p:cBhvr>
                                        <p:cTn id="165" dur="500" fill="hold"/>
                                        <p:tgtEl>
                                          <p:spTgt spid="31"/>
                                        </p:tgtEl>
                                        <p:attrNameLst>
                                          <p:attrName>ppt_h</p:attrName>
                                        </p:attrNameLst>
                                      </p:cBhvr>
                                      <p:tavLst>
                                        <p:tav tm="0">
                                          <p:val>
                                            <p:fltVal val="0"/>
                                          </p:val>
                                        </p:tav>
                                        <p:tav tm="100000">
                                          <p:val>
                                            <p:strVal val="#ppt_h"/>
                                          </p:val>
                                        </p:tav>
                                      </p:tavLst>
                                    </p:anim>
                                    <p:animEffect transition="in" filter="fade">
                                      <p:cBhvr>
                                        <p:cTn id="166" dur="500"/>
                                        <p:tgtEl>
                                          <p:spTgt spid="31"/>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animBg="1"/>
      <p:bldP spid="9" grpId="0" animBg="1"/>
      <p:bldP spid="10" grpId="0"/>
      <p:bldP spid="11" grpId="0"/>
      <p:bldP spid="12" grpId="0"/>
      <p:bldP spid="13" grpId="0" animBg="1"/>
      <p:bldP spid="14" grpId="0" animBg="1"/>
      <p:bldP spid="15" grpId="0"/>
      <p:bldP spid="16" grpId="0"/>
      <p:bldP spid="17" grpId="0"/>
      <p:bldP spid="18" grpId="0" animBg="1"/>
      <p:bldP spid="19" grpId="0" animBg="1"/>
      <p:bldP spid="20" grpId="0"/>
      <p:bldP spid="21" grpId="0"/>
      <p:bldP spid="22" grpId="0"/>
      <p:bldP spid="23" grpId="0" animBg="1"/>
      <p:bldP spid="24" grpId="0" animBg="1"/>
      <p:bldP spid="25" grpId="0"/>
      <p:bldP spid="26" grpId="0"/>
      <p:bldP spid="27" grpId="0"/>
      <p:bldP spid="28" grpId="0" animBg="1"/>
      <p:bldP spid="29" grpId="0" animBg="1"/>
      <p:bldP spid="30" grpId="0"/>
      <p:bldP spid="31" grpId="0"/>
      <p:bldP spid="32" grpId="0"/>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a:extLst/>
        </p:spPr>
        <p:txBody>
          <a:bodyPr wrap="square">
            <a:spAutoFit/>
          </a:bodyPr>
          <a:lstStyle/>
          <a:p>
            <a:pPr algn="ctr"/>
            <a:r>
              <a:rPr lang="zh-CN" altLang="en-US" sz="2000" b="1" dirty="0">
                <a:solidFill>
                  <a:schemeClr val="bg1"/>
                </a:solidFill>
                <a:latin typeface="微软雅黑" pitchFamily="34" charset="-122"/>
                <a:ea typeface="微软雅黑" pitchFamily="34" charset="-122"/>
              </a:rPr>
              <a:t>点击添加</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标题内容</a:t>
            </a: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itchFamily="34" charset="-122"/>
                  <a:ea typeface="微软雅黑" pitchFamily="34" charset="-122"/>
                </a:defRPr>
              </a:lvl1pPr>
            </a:lstStyle>
            <a:p>
              <a:r>
                <a:rPr lang="zh-CN" altLang="en-US" dirty="0"/>
                <a:t>详写内容</a:t>
              </a:r>
              <a:r>
                <a:rPr lang="en-US" altLang="zh-CN" dirty="0"/>
                <a:t>……</a:t>
              </a:r>
              <a:r>
                <a:rPr lang="zh-CN" altLang="en-US" dirty="0"/>
                <a:t>点击输入本页需要详写的文字内容，简明扼要，此为概念图解，根据您的具体内容酌情修改。</a:t>
              </a:r>
              <a:endParaRPr lang="en-US" altLang="zh-CN" dirty="0"/>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43698175"/>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3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8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3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8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3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8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3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a:spLocks/>
          </p:cNvSpPr>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dirty="0">
                <a:solidFill>
                  <a:schemeClr val="tx1">
                    <a:lumMod val="75000"/>
                    <a:lumOff val="25000"/>
                  </a:schemeClr>
                </a:solidFill>
                <a:latin typeface="微软雅黑" pitchFamily="34" charset="-122"/>
                <a:ea typeface="微软雅黑" pitchFamily="34" charset="-122"/>
              </a:rPr>
              <a:t>详写内容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点击输入本栏的具体文字，简明扼要的说明分项内容，此为概念图解，请根据您的具体内容酌情修改。详写内容</a:t>
            </a:r>
            <a:r>
              <a:rPr lang="en-US" altLang="zh-CN" sz="1100" dirty="0">
                <a:solidFill>
                  <a:schemeClr val="tx1">
                    <a:lumMod val="75000"/>
                    <a:lumOff val="25000"/>
                  </a:schemeClr>
                </a:solidFill>
                <a:latin typeface="微软雅黑" pitchFamily="34" charset="-122"/>
                <a:ea typeface="微软雅黑" pitchFamily="34" charset="-122"/>
              </a:rPr>
              <a:t>……</a:t>
            </a: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17" name="Text Placeholder 3"/>
          <p:cNvSpPr txBox="1">
            <a:spLocks/>
          </p:cNvSpPr>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a:spLocks/>
          </p:cNvSpPr>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a:spLocks/>
          </p:cNvSpPr>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a:spLocks/>
          </p:cNvSpPr>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a:spLocks/>
          </p:cNvSpPr>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97786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300"/>
                                        <p:tgtEl>
                                          <p:spTgt spid="6"/>
                                        </p:tgtEl>
                                      </p:cBhvr>
                                    </p:animEffect>
                                  </p:childTnLst>
                                </p:cTn>
                              </p:par>
                            </p:childTnLst>
                          </p:cTn>
                        </p:par>
                        <p:par>
                          <p:cTn id="22" fill="hold">
                            <p:stCondLst>
                              <p:cond delay="165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15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par>
                          <p:cTn id="33" fill="hold">
                            <p:stCondLst>
                              <p:cond delay="245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par>
                          <p:cTn id="40" fill="hold">
                            <p:stCondLst>
                              <p:cond delay="2950"/>
                            </p:stCondLst>
                            <p:childTnLst>
                              <p:par>
                                <p:cTn id="41" presetID="22"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300"/>
                                        <p:tgtEl>
                                          <p:spTgt spid="2"/>
                                        </p:tgtEl>
                                      </p:cBhvr>
                                    </p:animEffect>
                                  </p:childTnLst>
                                </p:cTn>
                              </p:par>
                            </p:childTnLst>
                          </p:cTn>
                        </p:par>
                        <p:par>
                          <p:cTn id="44" fill="hold">
                            <p:stCondLst>
                              <p:cond delay="32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3750"/>
                            </p:stCondLst>
                            <p:childTnLst>
                              <p:par>
                                <p:cTn id="52" presetID="22" presetClass="entr" presetSubtype="1"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300"/>
                                        <p:tgtEl>
                                          <p:spTgt spid="4"/>
                                        </p:tgtEl>
                                      </p:cBhvr>
                                    </p:animEffect>
                                  </p:childTnLst>
                                </p:cTn>
                              </p:par>
                            </p:childTnLst>
                          </p:cTn>
                        </p:par>
                        <p:par>
                          <p:cTn id="55" fill="hold">
                            <p:stCondLst>
                              <p:cond delay="405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4550"/>
                            </p:stCondLst>
                            <p:childTnLst>
                              <p:par>
                                <p:cTn id="63" presetID="22" presetClass="entr" presetSubtype="1"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300"/>
                                        <p:tgtEl>
                                          <p:spTgt spid="3"/>
                                        </p:tgtEl>
                                      </p:cBhvr>
                                    </p:animEffect>
                                  </p:childTnLst>
                                </p:cTn>
                              </p:par>
                            </p:childTnLst>
                          </p:cTn>
                        </p:par>
                        <p:par>
                          <p:cTn id="66" fill="hold">
                            <p:stCondLst>
                              <p:cond delay="485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5350"/>
                            </p:stCondLst>
                            <p:childTnLst>
                              <p:par>
                                <p:cTn id="74" presetID="53" presetClass="entr" presetSubtype="52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anim calcmode="lin" valueType="num">
                                      <p:cBhvr>
                                        <p:cTn id="79" dur="500" fill="hold"/>
                                        <p:tgtEl>
                                          <p:spTgt spid="12"/>
                                        </p:tgtEl>
                                        <p:attrNameLst>
                                          <p:attrName>ppt_x</p:attrName>
                                        </p:attrNameLst>
                                      </p:cBhvr>
                                      <p:tavLst>
                                        <p:tav tm="0">
                                          <p:val>
                                            <p:fltVal val="0.5"/>
                                          </p:val>
                                        </p:tav>
                                        <p:tav tm="100000">
                                          <p:val>
                                            <p:strVal val="#ppt_x"/>
                                          </p:val>
                                        </p:tav>
                                      </p:tavLst>
                                    </p:anim>
                                    <p:anim calcmode="lin" valueType="num">
                                      <p:cBhvr>
                                        <p:cTn id="80" dur="500" fill="hold"/>
                                        <p:tgtEl>
                                          <p:spTgt spid="12"/>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anim calcmode="lin" valueType="num">
                                      <p:cBhvr>
                                        <p:cTn id="86" dur="500" fill="hold"/>
                                        <p:tgtEl>
                                          <p:spTgt spid="16"/>
                                        </p:tgtEl>
                                        <p:attrNameLst>
                                          <p:attrName>ppt_x</p:attrName>
                                        </p:attrNameLst>
                                      </p:cBhvr>
                                      <p:tavLst>
                                        <p:tav tm="0">
                                          <p:val>
                                            <p:fltVal val="0.5"/>
                                          </p:val>
                                        </p:tav>
                                        <p:tav tm="100000">
                                          <p:val>
                                            <p:strVal val="#ppt_x"/>
                                          </p:val>
                                        </p:tav>
                                      </p:tavLst>
                                    </p:anim>
                                    <p:anim calcmode="lin" valueType="num">
                                      <p:cBhvr>
                                        <p:cTn id="87"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p>
          </p:txBody>
        </p:sp>
      </p:grpSp>
      <p:sp>
        <p:nvSpPr>
          <p:cNvPr id="43" name="Shape 373"/>
          <p:cNvSpPr/>
          <p:nvPr/>
        </p:nvSpPr>
        <p:spPr>
          <a:xfrm>
            <a:off x="1043608" y="3003798"/>
            <a:ext cx="1177714" cy="10923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8"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5551502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850"/>
                            </p:stCondLst>
                            <p:childTnLst>
                              <p:par>
                                <p:cTn id="13" presetID="2" presetClass="entr" presetSubtype="8" fill="hold" grpId="0" nodeType="afterEffect">
                                  <p:stCondLst>
                                    <p:cond delay="0"/>
                                  </p:stCondLst>
                                  <p:iterate>
                                    <p:tmAbs val="0"/>
                                  </p:iterate>
                                  <p:childTnLst>
                                    <p:set>
                                      <p:cBhvr>
                                        <p:cTn id="14"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iterate>
                                    <p:tmAbs val="0"/>
                                  </p:iterate>
                                  <p:childTnLst>
                                    <p:set>
                                      <p:cBhvr>
                                        <p:cTn id="18"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iterate>
                                    <p:tmAbs val="0"/>
                                  </p:iterate>
                                  <p:childTnLst>
                                    <p:set>
                                      <p:cBhvr>
                                        <p:cTn id="22"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iterate>
                                    <p:tmAbs val="0"/>
                                  </p:iterate>
                                  <p:childTnLst>
                                    <p:set>
                                      <p:cBhvr>
                                        <p:cTn id="26"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iterate>
                                    <p:tmAbs val="0"/>
                                  </p:iterate>
                                  <p:childTnLst>
                                    <p:set>
                                      <p:cBhvr>
                                        <p:cTn id="30"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3250"/>
                            </p:stCondLst>
                            <p:childTnLst>
                              <p:par>
                                <p:cTn id="34" presetID="2" presetClass="entr" presetSubtype="4" fill="hold" grpId="0" nodeType="afterEffect">
                                  <p:stCondLst>
                                    <p:cond delay="0"/>
                                  </p:stCondLst>
                                  <p:iterate>
                                    <p:tmAbs val="0"/>
                                  </p:iterate>
                                  <p:childTnLst>
                                    <p:set>
                                      <p:cBhvr>
                                        <p:cTn id="35"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iterate>
                                    <p:tmAbs val="0"/>
                                  </p:iterate>
                                  <p:childTnLst>
                                    <p:set>
                                      <p:cBhvr>
                                        <p:cTn id="39"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iterate>
                                    <p:tmAbs val="0"/>
                                  </p:iterate>
                                  <p:childTnLst>
                                    <p:set>
                                      <p:cBhvr>
                                        <p:cTn id="43"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iterate>
                                    <p:tmAbs val="0"/>
                                  </p:iterate>
                                  <p:childTnLst>
                                    <p:set>
                                      <p:cBhvr>
                                        <p:cTn id="47"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iterate>
                                    <p:tmAbs val="0"/>
                                  </p:iterate>
                                  <p:childTnLst>
                                    <p:set>
                                      <p:cBhvr>
                                        <p:cTn id="51"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46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51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56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61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66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8" name="Shape 2022"/>
          <p:cNvSpPr/>
          <p:nvPr/>
        </p:nvSpPr>
        <p:spPr>
          <a:xfrm>
            <a:off x="1741649" y="1537860"/>
            <a:ext cx="1401999" cy="30121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9" name="Shape 2023"/>
          <p:cNvSpPr/>
          <p:nvPr/>
        </p:nvSpPr>
        <p:spPr>
          <a:xfrm>
            <a:off x="1747495" y="3304099"/>
            <a:ext cx="1741450" cy="3641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0" name="Shape 2024"/>
          <p:cNvSpPr/>
          <p:nvPr/>
        </p:nvSpPr>
        <p:spPr>
          <a:xfrm>
            <a:off x="1741649" y="3011260"/>
            <a:ext cx="1401999" cy="30121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1" name="Shape 2025"/>
          <p:cNvSpPr/>
          <p:nvPr/>
        </p:nvSpPr>
        <p:spPr>
          <a:xfrm>
            <a:off x="5654872" y="1851670"/>
            <a:ext cx="1734500" cy="382439"/>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2" name="Shape 2026"/>
          <p:cNvSpPr/>
          <p:nvPr/>
        </p:nvSpPr>
        <p:spPr>
          <a:xfrm>
            <a:off x="5987765" y="1537860"/>
            <a:ext cx="1401999" cy="30121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sp>
        <p:nvSpPr>
          <p:cNvPr id="13" name="Shape 2027"/>
          <p:cNvSpPr/>
          <p:nvPr/>
        </p:nvSpPr>
        <p:spPr>
          <a:xfrm>
            <a:off x="5654873" y="3304101"/>
            <a:ext cx="1734500" cy="3641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14" name="Shape 2028"/>
          <p:cNvSpPr/>
          <p:nvPr/>
        </p:nvSpPr>
        <p:spPr>
          <a:xfrm>
            <a:off x="5987765" y="3011260"/>
            <a:ext cx="1401999" cy="30121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a:spLocks/>
          </p:cNvSpPr>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50005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3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85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35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385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435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850"/>
                            </p:stCondLst>
                            <p:childTnLst>
                              <p:par>
                                <p:cTn id="61" presetID="53" presetClass="entr" presetSubtype="16"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childTnLst>
                          </p:cTn>
                        </p:par>
                        <p:par>
                          <p:cTn id="66" fill="hold">
                            <p:stCondLst>
                              <p:cond delay="535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par>
                          <p:cTn id="72" fill="hold">
                            <p:stCondLst>
                              <p:cond delay="585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6350"/>
                            </p:stCondLst>
                            <p:childTnLst>
                              <p:par>
                                <p:cTn id="80" presetID="53" presetClass="entr" presetSubtype="1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childTnLst>
                          </p:cTn>
                        </p:par>
                        <p:par>
                          <p:cTn id="91" fill="hold">
                            <p:stCondLst>
                              <p:cond delay="735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7850"/>
                            </p:stCondLst>
                            <p:childTnLst>
                              <p:par>
                                <p:cTn id="96" presetID="10"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43364" y="411510"/>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b="1" dirty="0">
                <a:solidFill>
                  <a:schemeClr val="accent1"/>
                </a:solidFill>
                <a:latin typeface="微软雅黑" panose="020B0503020204020204" pitchFamily="34" charset="-122"/>
                <a:ea typeface="微软雅黑" panose="020B0503020204020204" pitchFamily="34" charset="-122"/>
              </a:rPr>
              <a:t>Introduction</a:t>
            </a:r>
            <a:endParaRPr lang="zh-CN" altLang="en-US" sz="1800" b="1" dirty="0">
              <a:solidFill>
                <a:schemeClr val="accent1"/>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55012" y="1039983"/>
            <a:ext cx="54726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2"/>
          <p:cNvSpPr>
            <a:spLocks noChangeArrowheads="1"/>
          </p:cNvSpPr>
          <p:nvPr/>
        </p:nvSpPr>
        <p:spPr bwMode="auto">
          <a:xfrm>
            <a:off x="6128329" y="573810"/>
            <a:ext cx="341135" cy="341756"/>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 name="椭圆 65"/>
          <p:cNvSpPr>
            <a:spLocks noChangeArrowheads="1"/>
          </p:cNvSpPr>
          <p:nvPr/>
        </p:nvSpPr>
        <p:spPr bwMode="auto">
          <a:xfrm>
            <a:off x="5143109" y="574037"/>
            <a:ext cx="341135" cy="341135"/>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3" name="椭圆 16"/>
          <p:cNvSpPr>
            <a:spLocks noChangeArrowheads="1"/>
          </p:cNvSpPr>
          <p:nvPr/>
        </p:nvSpPr>
        <p:spPr bwMode="auto">
          <a:xfrm>
            <a:off x="5646545" y="573810"/>
            <a:ext cx="341755" cy="3417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6" name="椭圆 16"/>
          <p:cNvSpPr>
            <a:spLocks noChangeArrowheads="1"/>
          </p:cNvSpPr>
          <p:nvPr/>
        </p:nvSpPr>
        <p:spPr bwMode="auto">
          <a:xfrm>
            <a:off x="4134377" y="573810"/>
            <a:ext cx="341755" cy="3417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椭圆 16"/>
          <p:cNvSpPr>
            <a:spLocks noChangeArrowheads="1"/>
          </p:cNvSpPr>
          <p:nvPr/>
        </p:nvSpPr>
        <p:spPr bwMode="auto">
          <a:xfrm>
            <a:off x="4638433" y="573810"/>
            <a:ext cx="341755" cy="341756"/>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2" name="矩形 1">
            <a:extLst>
              <a:ext uri="{FF2B5EF4-FFF2-40B4-BE49-F238E27FC236}">
                <a16:creationId xmlns:a16="http://schemas.microsoft.com/office/drawing/2014/main" id="{794CB67A-57B3-480C-9C7A-4760ECAEC170}"/>
              </a:ext>
            </a:extLst>
          </p:cNvPr>
          <p:cNvSpPr/>
          <p:nvPr/>
        </p:nvSpPr>
        <p:spPr>
          <a:xfrm>
            <a:off x="637091" y="1214838"/>
            <a:ext cx="6268846" cy="2862322"/>
          </a:xfrm>
          <a:prstGeom prst="rect">
            <a:avLst/>
          </a:prstGeom>
        </p:spPr>
        <p:txBody>
          <a:bodyPr wrap="square">
            <a:spAutoFit/>
          </a:bodyPr>
          <a:lstStyle/>
          <a:p>
            <a:pPr marL="285750" indent="-285750" algn="just">
              <a:buFont typeface="Wingdings" panose="05000000000000000000" pitchFamily="2" charset="2"/>
              <a:buChar char="§"/>
            </a:pPr>
            <a:r>
              <a:rPr lang="en-US" dirty="0">
                <a:latin typeface="Microsoft YaHei" panose="020B0503020204020204" pitchFamily="34" charset="-122"/>
                <a:ea typeface="Microsoft YaHei" panose="020B0503020204020204" pitchFamily="34" charset="-122"/>
              </a:rPr>
              <a:t>Designs and develops three education applications </a:t>
            </a:r>
          </a:p>
          <a:p>
            <a:pPr marL="742950" lvl="1" indent="-285750" algn="just">
              <a:buFont typeface="Wingdings" panose="05000000000000000000" pitchFamily="2" charset="2"/>
              <a:buChar char="§"/>
            </a:pPr>
            <a:r>
              <a:rPr lang="en-US" dirty="0">
                <a:latin typeface="Microsoft YaHei" panose="020B0503020204020204" pitchFamily="34" charset="-122"/>
                <a:ea typeface="Microsoft YaHei" panose="020B0503020204020204" pitchFamily="34" charset="-122"/>
              </a:rPr>
              <a:t>VR Art Exhibition</a:t>
            </a:r>
          </a:p>
          <a:p>
            <a:pPr marL="742950" lvl="1" indent="-285750" algn="just">
              <a:buFont typeface="Wingdings" panose="05000000000000000000" pitchFamily="2" charset="2"/>
              <a:buChar char="§"/>
            </a:pPr>
            <a:r>
              <a:rPr lang="en-US" dirty="0">
                <a:latin typeface="Microsoft YaHei" panose="020B0503020204020204" pitchFamily="34" charset="-122"/>
                <a:ea typeface="Microsoft YaHei" panose="020B0503020204020204" pitchFamily="34" charset="-122"/>
              </a:rPr>
              <a:t>AR 3D Coloring Game </a:t>
            </a:r>
          </a:p>
          <a:p>
            <a:pPr marL="742950" lvl="1" indent="-285750" algn="just">
              <a:buFont typeface="Wingdings" panose="05000000000000000000" pitchFamily="2" charset="2"/>
              <a:buChar char="§"/>
            </a:pPr>
            <a:r>
              <a:rPr lang="en-US" dirty="0">
                <a:latin typeface="Microsoft YaHei" panose="020B0503020204020204" pitchFamily="34" charset="-122"/>
                <a:ea typeface="Microsoft YaHei" panose="020B0503020204020204" pitchFamily="34" charset="-122"/>
              </a:rPr>
              <a:t>MR Chemistry Lab</a:t>
            </a:r>
          </a:p>
          <a:p>
            <a:pPr marL="285750" indent="-285750" algn="just">
              <a:buFont typeface="Wingdings" panose="05000000000000000000" pitchFamily="2" charset="2"/>
              <a:buChar char="§"/>
            </a:pPr>
            <a:r>
              <a:rPr lang="en-US" dirty="0">
                <a:latin typeface="Microsoft YaHei" panose="020B0503020204020204" pitchFamily="34" charset="-122"/>
                <a:ea typeface="Microsoft YaHei" panose="020B0503020204020204" pitchFamily="34" charset="-122"/>
              </a:rPr>
              <a:t>Analyzes the education effects, user experience, equipment features, and implementation effects of these applications</a:t>
            </a:r>
          </a:p>
          <a:p>
            <a:pPr marL="285750" indent="-285750" algn="just">
              <a:buFont typeface="Wingdings" panose="05000000000000000000" pitchFamily="2" charset="2"/>
              <a:buChar char="§"/>
            </a:pPr>
            <a:r>
              <a:rPr lang="en-US" dirty="0">
                <a:latin typeface="Microsoft YaHei" panose="020B0503020204020204" pitchFamily="34" charset="-122"/>
                <a:ea typeface="Microsoft YaHei" panose="020B0503020204020204" pitchFamily="34" charset="-122"/>
              </a:rPr>
              <a:t>Expounds the advantages comparing with traditional teaching mode and the means to integrate VR and AR technologies with education teaching</a:t>
            </a:r>
          </a:p>
        </p:txBody>
      </p:sp>
    </p:spTree>
    <p:extLst>
      <p:ext uri="{BB962C8B-B14F-4D97-AF65-F5344CB8AC3E}">
        <p14:creationId xmlns:p14="http://schemas.microsoft.com/office/powerpoint/2010/main" val="21595931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3" name="Freeform 8"/>
          <p:cNvSpPr>
            <a:spLocks noChangeArrowheads="1"/>
          </p:cNvSpPr>
          <p:nvPr/>
        </p:nvSpPr>
        <p:spPr bwMode="auto">
          <a:xfrm>
            <a:off x="2936875" y="2327424"/>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4" name="Freeform 9"/>
          <p:cNvSpPr>
            <a:spLocks noChangeArrowheads="1"/>
          </p:cNvSpPr>
          <p:nvPr/>
        </p:nvSpPr>
        <p:spPr bwMode="auto">
          <a:xfrm>
            <a:off x="3527425" y="3318024"/>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5" name="Freeform 10"/>
          <p:cNvSpPr>
            <a:spLocks noChangeArrowheads="1"/>
          </p:cNvSpPr>
          <p:nvPr/>
        </p:nvSpPr>
        <p:spPr bwMode="auto">
          <a:xfrm>
            <a:off x="4483100" y="3318024"/>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6" name="Freeform 11"/>
          <p:cNvSpPr>
            <a:spLocks noChangeArrowheads="1"/>
          </p:cNvSpPr>
          <p:nvPr/>
        </p:nvSpPr>
        <p:spPr bwMode="auto">
          <a:xfrm>
            <a:off x="5003800" y="2327424"/>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itchFamily="34" charset="0"/>
              <a:sym typeface="宋体"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itchFamily="34" charset="-122"/>
                <a:ea typeface="微软雅黑" pitchFamily="34" charset="-122"/>
              </a:rPr>
              <a:t>详写内容</a:t>
            </a:r>
            <a:r>
              <a:rPr lang="en-US" altLang="zh-CN" sz="1000">
                <a:solidFill>
                  <a:srgbClr val="595959"/>
                </a:solidFill>
                <a:latin typeface="微软雅黑" pitchFamily="34" charset="-122"/>
                <a:ea typeface="微软雅黑" pitchFamily="34" charset="-122"/>
              </a:rPr>
              <a:t>……</a:t>
            </a:r>
            <a:r>
              <a:rPr lang="zh-CN" altLang="en-US" sz="100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a:solidFill>
                <a:srgbClr val="595959"/>
              </a:solidFill>
              <a:latin typeface="微软雅黑" pitchFamily="34" charset="-122"/>
              <a:ea typeface="微软雅黑"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itchFamily="34" charset="-122"/>
                <a:ea typeface="微软雅黑" pitchFamily="34" charset="-122"/>
              </a:rPr>
              <a:t>详写内容</a:t>
            </a:r>
            <a:r>
              <a:rPr lang="en-US" altLang="zh-CN" sz="1000" dirty="0">
                <a:solidFill>
                  <a:srgbClr val="595959"/>
                </a:solidFill>
                <a:latin typeface="微软雅黑" pitchFamily="34" charset="-122"/>
                <a:ea typeface="微软雅黑" pitchFamily="34" charset="-122"/>
              </a:rPr>
              <a:t>……</a:t>
            </a:r>
            <a:r>
              <a:rPr lang="zh-CN" altLang="en-US" sz="1000" dirty="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rgbClr val="595959"/>
              </a:solidFill>
              <a:latin typeface="微软雅黑" pitchFamily="34" charset="-122"/>
              <a:ea typeface="微软雅黑"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itchFamily="34" charset="-122"/>
                <a:ea typeface="微软雅黑" pitchFamily="34" charset="-122"/>
              </a:rPr>
              <a:t>详写内容</a:t>
            </a:r>
            <a:r>
              <a:rPr lang="en-US" altLang="zh-CN" sz="1000" dirty="0">
                <a:solidFill>
                  <a:srgbClr val="595959"/>
                </a:solidFill>
                <a:latin typeface="微软雅黑" pitchFamily="34" charset="-122"/>
                <a:ea typeface="微软雅黑" pitchFamily="34" charset="-122"/>
              </a:rPr>
              <a:t>……</a:t>
            </a:r>
            <a:r>
              <a:rPr lang="zh-CN" altLang="en-US" sz="1000" dirty="0">
                <a:solidFill>
                  <a:srgbClr val="595959"/>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dirty="0">
              <a:solidFill>
                <a:srgbClr val="595959"/>
              </a:solidFill>
              <a:latin typeface="微软雅黑" pitchFamily="34" charset="-122"/>
              <a:ea typeface="微软雅黑"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点击添加标题内容</a:t>
            </a:r>
          </a:p>
        </p:txBody>
      </p:sp>
    </p:spTree>
    <p:extLst>
      <p:ext uri="{BB962C8B-B14F-4D97-AF65-F5344CB8AC3E}">
        <p14:creationId xmlns:p14="http://schemas.microsoft.com/office/powerpoint/2010/main" val="366936797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3" presetClass="entr" presetSubtype="52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 calcmode="lin" valueType="num">
                                      <p:cBhvr>
                                        <p:cTn id="29" dur="500" fill="hold"/>
                                        <p:tgtEl>
                                          <p:spTgt spid="34"/>
                                        </p:tgtEl>
                                        <p:attrNameLst>
                                          <p:attrName>ppt_x</p:attrName>
                                        </p:attrNameLst>
                                      </p:cBhvr>
                                      <p:tavLst>
                                        <p:tav tm="0">
                                          <p:val>
                                            <p:fltVal val="0.5"/>
                                          </p:val>
                                        </p:tav>
                                        <p:tav tm="100000">
                                          <p:val>
                                            <p:strVal val="#ppt_x"/>
                                          </p:val>
                                        </p:tav>
                                      </p:tavLst>
                                    </p:anim>
                                    <p:anim calcmode="lin" valueType="num">
                                      <p:cBhvr>
                                        <p:cTn id="30" dur="500" fill="hold"/>
                                        <p:tgtEl>
                                          <p:spTgt spid="34"/>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 calcmode="lin" valueType="num">
                                      <p:cBhvr>
                                        <p:cTn id="35" dur="500" fill="hold"/>
                                        <p:tgtEl>
                                          <p:spTgt spid="35"/>
                                        </p:tgtEl>
                                        <p:attrNameLst>
                                          <p:attrName>ppt_x</p:attrName>
                                        </p:attrNameLst>
                                      </p:cBhvr>
                                      <p:tavLst>
                                        <p:tav tm="0">
                                          <p:val>
                                            <p:fltVal val="0.5"/>
                                          </p:val>
                                        </p:tav>
                                        <p:tav tm="100000">
                                          <p:val>
                                            <p:strVal val="#ppt_x"/>
                                          </p:val>
                                        </p:tav>
                                      </p:tavLst>
                                    </p:anim>
                                    <p:anim calcmode="lin" valueType="num">
                                      <p:cBhvr>
                                        <p:cTn id="36" dur="500" fill="hold"/>
                                        <p:tgtEl>
                                          <p:spTgt spid="35"/>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 calcmode="lin" valueType="num">
                                      <p:cBhvr>
                                        <p:cTn id="47" dur="500" fill="hold"/>
                                        <p:tgtEl>
                                          <p:spTgt spid="37"/>
                                        </p:tgtEl>
                                        <p:attrNameLst>
                                          <p:attrName>ppt_x</p:attrName>
                                        </p:attrNameLst>
                                      </p:cBhvr>
                                      <p:tavLst>
                                        <p:tav tm="0">
                                          <p:val>
                                            <p:fltVal val="0.5"/>
                                          </p:val>
                                        </p:tav>
                                        <p:tav tm="100000">
                                          <p:val>
                                            <p:strVal val="#ppt_x"/>
                                          </p:val>
                                        </p:tav>
                                      </p:tavLst>
                                    </p:anim>
                                    <p:anim calcmode="lin" valueType="num">
                                      <p:cBhvr>
                                        <p:cTn id="48" dur="500" fill="hold"/>
                                        <p:tgtEl>
                                          <p:spTgt spid="37"/>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ppt_x</p:attrName>
                                        </p:attrNameLst>
                                      </p:cBhvr>
                                      <p:tavLst>
                                        <p:tav tm="0">
                                          <p:val>
                                            <p:fltVal val="0.5"/>
                                          </p:val>
                                        </p:tav>
                                        <p:tav tm="100000">
                                          <p:val>
                                            <p:strVal val="#ppt_x"/>
                                          </p:val>
                                        </p:tav>
                                      </p:tavLst>
                                    </p:anim>
                                    <p:anim calcmode="lin" valueType="num">
                                      <p:cBhvr>
                                        <p:cTn id="54" dur="500" fill="hold"/>
                                        <p:tgtEl>
                                          <p:spTgt spid="3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 calcmode="lin" valueType="num">
                                      <p:cBhvr>
                                        <p:cTn id="59" dur="500" fill="hold"/>
                                        <p:tgtEl>
                                          <p:spTgt spid="39"/>
                                        </p:tgtEl>
                                        <p:attrNameLst>
                                          <p:attrName>ppt_x</p:attrName>
                                        </p:attrNameLst>
                                      </p:cBhvr>
                                      <p:tavLst>
                                        <p:tav tm="0">
                                          <p:val>
                                            <p:fltVal val="0.5"/>
                                          </p:val>
                                        </p:tav>
                                        <p:tav tm="100000">
                                          <p:val>
                                            <p:strVal val="#ppt_x"/>
                                          </p:val>
                                        </p:tav>
                                      </p:tavLst>
                                    </p:anim>
                                    <p:anim calcmode="lin" valueType="num">
                                      <p:cBhvr>
                                        <p:cTn id="60" dur="500" fill="hold"/>
                                        <p:tgtEl>
                                          <p:spTgt spid="3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 calcmode="lin" valueType="num">
                                      <p:cBhvr>
                                        <p:cTn id="65" dur="500" fill="hold"/>
                                        <p:tgtEl>
                                          <p:spTgt spid="40"/>
                                        </p:tgtEl>
                                        <p:attrNameLst>
                                          <p:attrName>ppt_x</p:attrName>
                                        </p:attrNameLst>
                                      </p:cBhvr>
                                      <p:tavLst>
                                        <p:tav tm="0">
                                          <p:val>
                                            <p:fltVal val="0.5"/>
                                          </p:val>
                                        </p:tav>
                                        <p:tav tm="100000">
                                          <p:val>
                                            <p:strVal val="#ppt_x"/>
                                          </p:val>
                                        </p:tav>
                                      </p:tavLst>
                                    </p:anim>
                                    <p:anim calcmode="lin" valueType="num">
                                      <p:cBhvr>
                                        <p:cTn id="66" dur="500" fill="hold"/>
                                        <p:tgtEl>
                                          <p:spTgt spid="4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 calcmode="lin" valueType="num">
                                      <p:cBhvr>
                                        <p:cTn id="71" dur="500" fill="hold"/>
                                        <p:tgtEl>
                                          <p:spTgt spid="41"/>
                                        </p:tgtEl>
                                        <p:attrNameLst>
                                          <p:attrName>ppt_x</p:attrName>
                                        </p:attrNameLst>
                                      </p:cBhvr>
                                      <p:tavLst>
                                        <p:tav tm="0">
                                          <p:val>
                                            <p:fltVal val="0.5"/>
                                          </p:val>
                                        </p:tav>
                                        <p:tav tm="100000">
                                          <p:val>
                                            <p:strVal val="#ppt_x"/>
                                          </p:val>
                                        </p:tav>
                                      </p:tavLst>
                                    </p:anim>
                                    <p:anim calcmode="lin" valueType="num">
                                      <p:cBhvr>
                                        <p:cTn id="72" dur="500" fill="hold"/>
                                        <p:tgtEl>
                                          <p:spTgt spid="41"/>
                                        </p:tgtEl>
                                        <p:attrNameLst>
                                          <p:attrName>ppt_y</p:attrName>
                                        </p:attrNameLst>
                                      </p:cBhvr>
                                      <p:tavLst>
                                        <p:tav tm="0">
                                          <p:val>
                                            <p:fltVal val="0.5"/>
                                          </p:val>
                                        </p:tav>
                                        <p:tav tm="100000">
                                          <p:val>
                                            <p:strVal val="#ppt_y"/>
                                          </p:val>
                                        </p:tav>
                                      </p:tavLst>
                                    </p:anim>
                                  </p:childTnLst>
                                </p:cTn>
                              </p:par>
                            </p:childTnLst>
                          </p:cTn>
                        </p:par>
                        <p:par>
                          <p:cTn id="73" fill="hold">
                            <p:stCondLst>
                              <p:cond delay="135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Effect>
                                      <p:cBhvr>
                                        <p:cTn id="78" dur="500"/>
                                        <p:tgtEl>
                                          <p:spTgt spid="52"/>
                                        </p:tgtEl>
                                      </p:cBhvr>
                                    </p:animEffect>
                                  </p:childTnLst>
                                </p:cTn>
                              </p:par>
                            </p:childTnLst>
                          </p:cTn>
                        </p:par>
                        <p:par>
                          <p:cTn id="79" fill="hold">
                            <p:stCondLst>
                              <p:cond delay="185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p:cBhvr>
                                        <p:cTn id="82" dur="500"/>
                                        <p:tgtEl>
                                          <p:spTgt spid="47"/>
                                        </p:tgtEl>
                                      </p:cBhvr>
                                    </p:animEffect>
                                  </p:childTnLst>
                                </p:cTn>
                              </p:par>
                            </p:childTnLst>
                          </p:cTn>
                        </p:par>
                        <p:par>
                          <p:cTn id="83" fill="hold">
                            <p:stCondLst>
                              <p:cond delay="2350"/>
                            </p:stCondLst>
                            <p:childTnLst>
                              <p:par>
                                <p:cTn id="84" presetID="42" presetClass="entr" presetSubtype="0"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par>
                          <p:cTn id="89" fill="hold">
                            <p:stCondLst>
                              <p:cond delay="335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p:cBhvr>
                                        <p:cTn id="92" dur="500"/>
                                        <p:tgtEl>
                                          <p:spTgt spid="48"/>
                                        </p:tgtEl>
                                      </p:cBhvr>
                                    </p:animEffect>
                                  </p:childTnLst>
                                </p:cTn>
                              </p:par>
                            </p:childTnLst>
                          </p:cTn>
                        </p:par>
                        <p:par>
                          <p:cTn id="93" fill="hold">
                            <p:stCondLst>
                              <p:cond delay="3850"/>
                            </p:stCondLst>
                            <p:childTnLst>
                              <p:par>
                                <p:cTn id="94" presetID="42"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p:cBhvr>
                                        <p:cTn id="96" dur="1000"/>
                                        <p:tgtEl>
                                          <p:spTgt spid="43"/>
                                        </p:tgtEl>
                                      </p:cBhvr>
                                    </p:animEffect>
                                    <p:anim calcmode="lin" valueType="num">
                                      <p:cBhvr>
                                        <p:cTn id="97" dur="1000" fill="hold"/>
                                        <p:tgtEl>
                                          <p:spTgt spid="43"/>
                                        </p:tgtEl>
                                        <p:attrNameLst>
                                          <p:attrName>ppt_x</p:attrName>
                                        </p:attrNameLst>
                                      </p:cBhvr>
                                      <p:tavLst>
                                        <p:tav tm="0">
                                          <p:val>
                                            <p:strVal val="#ppt_x"/>
                                          </p:val>
                                        </p:tav>
                                        <p:tav tm="100000">
                                          <p:val>
                                            <p:strVal val="#ppt_x"/>
                                          </p:val>
                                        </p:tav>
                                      </p:tavLst>
                                    </p:anim>
                                    <p:anim calcmode="lin" valueType="num">
                                      <p:cBhvr>
                                        <p:cTn id="98" dur="1000" fill="hold"/>
                                        <p:tgtEl>
                                          <p:spTgt spid="43"/>
                                        </p:tgtEl>
                                        <p:attrNameLst>
                                          <p:attrName>ppt_y</p:attrName>
                                        </p:attrNameLst>
                                      </p:cBhvr>
                                      <p:tavLst>
                                        <p:tav tm="0">
                                          <p:val>
                                            <p:strVal val="#ppt_y+.1"/>
                                          </p:val>
                                        </p:tav>
                                        <p:tav tm="100000">
                                          <p:val>
                                            <p:strVal val="#ppt_y"/>
                                          </p:val>
                                        </p:tav>
                                      </p:tavLst>
                                    </p:anim>
                                  </p:childTnLst>
                                </p:cTn>
                              </p:par>
                            </p:childTnLst>
                          </p:cTn>
                        </p:par>
                        <p:par>
                          <p:cTn id="99" fill="hold">
                            <p:stCondLst>
                              <p:cond delay="4850"/>
                            </p:stCondLst>
                            <p:childTnLst>
                              <p:par>
                                <p:cTn id="100" presetID="22" presetClass="entr" presetSubtype="8"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p:cBhvr>
                                        <p:cTn id="102" dur="500"/>
                                        <p:tgtEl>
                                          <p:spTgt spid="49"/>
                                        </p:tgtEl>
                                      </p:cBhvr>
                                    </p:animEffect>
                                  </p:childTnLst>
                                </p:cTn>
                              </p:par>
                            </p:childTnLst>
                          </p:cTn>
                        </p:par>
                        <p:par>
                          <p:cTn id="103" fill="hold">
                            <p:stCondLst>
                              <p:cond delay="5350"/>
                            </p:stCondLst>
                            <p:childTnLst>
                              <p:par>
                                <p:cTn id="104" presetID="42"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childTnLst>
                          </p:cTn>
                        </p:par>
                        <p:par>
                          <p:cTn id="109" fill="hold">
                            <p:stCondLst>
                              <p:cond delay="635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p:cBhvr>
                                        <p:cTn id="112" dur="500"/>
                                        <p:tgtEl>
                                          <p:spTgt spid="50"/>
                                        </p:tgtEl>
                                      </p:cBhvr>
                                    </p:animEffect>
                                  </p:childTnLst>
                                </p:cTn>
                              </p:par>
                            </p:childTnLst>
                          </p:cTn>
                        </p:par>
                        <p:par>
                          <p:cTn id="113" fill="hold">
                            <p:stCondLst>
                              <p:cond delay="6850"/>
                            </p:stCondLst>
                            <p:childTnLst>
                              <p:par>
                                <p:cTn id="114" presetID="42" presetClass="entr" presetSubtype="0"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par>
                          <p:cTn id="119" fill="hold">
                            <p:stCondLst>
                              <p:cond delay="7850"/>
                            </p:stCondLst>
                            <p:childTnLst>
                              <p:par>
                                <p:cTn id="120" presetID="22" presetClass="entr" presetSubtype="8"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Effect>
                                      <p:cBhvr>
                                        <p:cTn id="122" dur="500"/>
                                        <p:tgtEl>
                                          <p:spTgt spid="51"/>
                                        </p:tgtEl>
                                      </p:cBhvr>
                                    </p:animEffect>
                                  </p:childTnLst>
                                </p:cTn>
                              </p:par>
                            </p:childTnLst>
                          </p:cTn>
                        </p:par>
                        <p:par>
                          <p:cTn id="123" fill="hold">
                            <p:stCondLst>
                              <p:cond delay="8350"/>
                            </p:stCondLst>
                            <p:childTnLst>
                              <p:par>
                                <p:cTn id="124" presetID="42" presetClass="entr" presetSubtype="0"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p:cBhvr>
                                        <p:cTn id="126" dur="1000"/>
                                        <p:tgtEl>
                                          <p:spTgt spid="46"/>
                                        </p:tgtEl>
                                      </p:cBhvr>
                                    </p:animEffect>
                                    <p:anim calcmode="lin" valueType="num">
                                      <p:cBhvr>
                                        <p:cTn id="127" dur="1000" fill="hold"/>
                                        <p:tgtEl>
                                          <p:spTgt spid="46"/>
                                        </p:tgtEl>
                                        <p:attrNameLst>
                                          <p:attrName>ppt_x</p:attrName>
                                        </p:attrNameLst>
                                      </p:cBhvr>
                                      <p:tavLst>
                                        <p:tav tm="0">
                                          <p:val>
                                            <p:strVal val="#ppt_x"/>
                                          </p:val>
                                        </p:tav>
                                        <p:tav tm="100000">
                                          <p:val>
                                            <p:strVal val="#ppt_x"/>
                                          </p:val>
                                        </p:tav>
                                      </p:tavLst>
                                    </p:anim>
                                    <p:anim calcmode="lin" valueType="num">
                                      <p:cBhvr>
                                        <p:cTn id="1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a:p>
            <a:endParaRPr lang="en-US" altLang="zh-CN" sz="1000" dirty="0">
              <a:solidFill>
                <a:schemeClr val="bg1"/>
              </a:solidFill>
              <a:latin typeface="微软雅黑" panose="020B0503020204020204" pitchFamily="34" charset="-122"/>
              <a:ea typeface="微软雅黑" panose="020B0503020204020204" pitchFamily="34" charset="-122"/>
            </a:endParaRPr>
          </a:p>
          <a:p>
            <a:pPr algn="just"/>
            <a:r>
              <a:rPr lang="zh-CN" altLang="en-US" sz="1000" b="1" dirty="0">
                <a:solidFill>
                  <a:schemeClr val="bg1"/>
                </a:solidFill>
                <a:latin typeface="微软雅黑" pitchFamily="34" charset="-122"/>
                <a:ea typeface="微软雅黑" pitchFamily="34" charset="-122"/>
              </a:rPr>
              <a:t>字号请根据你的内容多少，及演示需要调整大小。</a:t>
            </a:r>
            <a:endParaRPr lang="en-US" altLang="zh-CN" sz="1000" b="1" dirty="0">
              <a:solidFill>
                <a:schemeClr val="bg1"/>
              </a:solidFill>
              <a:latin typeface="微软雅黑" pitchFamily="34" charset="-122"/>
              <a:ea typeface="微软雅黑"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t>添加标题</a:t>
            </a:r>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spc="300" dirty="0">
                <a:solidFill>
                  <a:schemeClr val="tx1">
                    <a:lumMod val="75000"/>
                    <a:lumOff val="25000"/>
                  </a:schemeClr>
                </a:solidFill>
              </a:rPr>
              <a:t>添加标题</a:t>
            </a: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dirty="0">
                <a:solidFill>
                  <a:schemeClr val="tx1">
                    <a:lumMod val="75000"/>
                    <a:lumOff val="25000"/>
                  </a:schemeClr>
                </a:solidFill>
                <a:latin typeface="微软雅黑" pitchFamily="34" charset="-122"/>
                <a:ea typeface="微软雅黑" pitchFamily="34" charset="-122"/>
              </a:rPr>
              <a:t>字号请根据你的内容多少，及演示需要调整大小。</a:t>
            </a:r>
            <a:endParaRPr lang="en-US" altLang="zh-CN" sz="10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377780257"/>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a:spLocks/>
          </p:cNvSpPr>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2" name="Text Placeholder 6"/>
          <p:cNvSpPr txBox="1">
            <a:spLocks/>
          </p:cNvSpPr>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3" name="Text Placeholder 5"/>
          <p:cNvSpPr txBox="1">
            <a:spLocks/>
          </p:cNvSpPr>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4" name="Text Placeholder 5"/>
          <p:cNvSpPr txBox="1">
            <a:spLocks/>
          </p:cNvSpPr>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25" name="Text Placeholder 6"/>
          <p:cNvSpPr txBox="1">
            <a:spLocks/>
          </p:cNvSpPr>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6" name="Text Placeholder 6"/>
          <p:cNvSpPr txBox="1">
            <a:spLocks/>
          </p:cNvSpPr>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7" name="Text Placeholder 6"/>
          <p:cNvSpPr txBox="1">
            <a:spLocks/>
          </p:cNvSpPr>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itchFamily="34" charset="-122"/>
                <a:ea typeface="微软雅黑" pitchFamily="34" charset="-122"/>
              </a:rPr>
              <a:t>详写内容</a:t>
            </a:r>
            <a:r>
              <a:rPr lang="en-US" altLang="zh-CN" sz="1050" dirty="0">
                <a:solidFill>
                  <a:schemeClr val="tx1">
                    <a:lumMod val="75000"/>
                    <a:lumOff val="25000"/>
                  </a:schemeClr>
                </a:solidFill>
                <a:latin typeface="微软雅黑" pitchFamily="34" charset="-122"/>
                <a:ea typeface="微软雅黑" pitchFamily="34" charset="-122"/>
              </a:rPr>
              <a:t>……</a:t>
            </a:r>
            <a:r>
              <a:rPr lang="zh-CN" altLang="en-US" sz="105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itchFamily="34" charset="-122"/>
              <a:ea typeface="微软雅黑" pitchFamily="34" charset="-122"/>
            </a:endParaRPr>
          </a:p>
        </p:txBody>
      </p:sp>
      <p:sp>
        <p:nvSpPr>
          <p:cNvPr id="29" name="Text Placeholder 5"/>
          <p:cNvSpPr txBox="1">
            <a:spLocks/>
          </p:cNvSpPr>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0893502"/>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8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3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8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3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8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3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8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8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3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8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3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8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3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8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3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8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3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P spid="3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a:spLocks/>
          </p:cNvSpPr>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0" name="Text Placeholder 4"/>
          <p:cNvSpPr txBox="1">
            <a:spLocks/>
          </p:cNvSpPr>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1" name="Text Placeholder 4"/>
          <p:cNvSpPr txBox="1">
            <a:spLocks/>
          </p:cNvSpPr>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2" name="Text Placeholder 4"/>
          <p:cNvSpPr txBox="1">
            <a:spLocks/>
          </p:cNvSpPr>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3" name="Text Placeholder 4"/>
          <p:cNvSpPr txBox="1">
            <a:spLocks/>
          </p:cNvSpPr>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4" name="Text Placeholder 4"/>
          <p:cNvSpPr txBox="1">
            <a:spLocks/>
          </p:cNvSpPr>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5" name="Text Placeholder 4"/>
          <p:cNvSpPr txBox="1">
            <a:spLocks/>
          </p:cNvSpPr>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6" name="Text Placeholder 4"/>
          <p:cNvSpPr txBox="1">
            <a:spLocks/>
          </p:cNvSpPr>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37" name="Text Placeholder 4"/>
          <p:cNvSpPr txBox="1">
            <a:spLocks/>
          </p:cNvSpPr>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1</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4"/>
          <p:cNvSpPr txBox="1">
            <a:spLocks/>
          </p:cNvSpPr>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2</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4"/>
          <p:cNvSpPr txBox="1">
            <a:spLocks/>
          </p:cNvSpPr>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3</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4"/>
          <p:cNvSpPr txBox="1">
            <a:spLocks/>
          </p:cNvSpPr>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a:spLocks/>
          </p:cNvSpPr>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5</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4"/>
          <p:cNvSpPr txBox="1">
            <a:spLocks/>
          </p:cNvSpPr>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6</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4"/>
          <p:cNvSpPr txBox="1">
            <a:spLocks/>
          </p:cNvSpPr>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7</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4"/>
          <p:cNvSpPr txBox="1">
            <a:spLocks/>
          </p:cNvSpPr>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500" b="1" dirty="0">
                <a:solidFill>
                  <a:schemeClr val="tx1">
                    <a:lumMod val="75000"/>
                    <a:lumOff val="25000"/>
                  </a:schemeClr>
                </a:solidFill>
                <a:latin typeface="微软雅黑" panose="020B0503020204020204" pitchFamily="34" charset="-122"/>
                <a:ea typeface="微软雅黑" panose="020B0503020204020204" pitchFamily="34" charset="-122"/>
              </a:rPr>
              <a:t>8</a:t>
            </a:r>
          </a:p>
        </p:txBody>
      </p:sp>
      <p:sp>
        <p:nvSpPr>
          <p:cNvPr id="4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375344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35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par>
                          <p:cTn id="23" fill="hold">
                            <p:stCondLst>
                              <p:cond delay="1850"/>
                            </p:stCondLst>
                            <p:childTnLst>
                              <p:par>
                                <p:cTn id="24" presetID="10" presetClass="entr" presetSubtype="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2850"/>
                            </p:stCondLst>
                            <p:childTnLst>
                              <p:par>
                                <p:cTn id="32" presetID="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par>
                          <p:cTn id="38" fill="hold">
                            <p:stCondLst>
                              <p:cond delay="3350"/>
                            </p:stCondLst>
                            <p:childTnLst>
                              <p:par>
                                <p:cTn id="39" presetID="10" presetClass="entr" presetSubtype="0" fill="hold" grpId="0" nodeType="after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fade">
                                      <p:cBhvr>
                                        <p:cTn id="41" dur="500"/>
                                        <p:tgtEl>
                                          <p:spTgt spid="30">
                                            <p:txEl>
                                              <p:pRg st="0" end="0"/>
                                            </p:txEl>
                                          </p:spTgt>
                                        </p:tgtEl>
                                      </p:cBhvr>
                                    </p:animEffect>
                                  </p:childTnLst>
                                </p:cTn>
                              </p:par>
                            </p:childTnLst>
                          </p:cTn>
                        </p:par>
                        <p:par>
                          <p:cTn id="42" fill="hold">
                            <p:stCondLst>
                              <p:cond delay="3850"/>
                            </p:stCondLst>
                            <p:childTnLst>
                              <p:par>
                                <p:cTn id="43" presetID="10" presetClass="entr" presetSubtype="0" fill="hold" grpId="0" nodeType="afterEffect">
                                  <p:stCondLst>
                                    <p:cond delay="0"/>
                                  </p:stCondLst>
                                  <p:childTnLst>
                                    <p:set>
                                      <p:cBhvr>
                                        <p:cTn id="44" dur="1" fill="hold">
                                          <p:stCondLst>
                                            <p:cond delay="0"/>
                                          </p:stCondLst>
                                        </p:cTn>
                                        <p:tgtEl>
                                          <p:spTgt spid="30">
                                            <p:txEl>
                                              <p:pRg st="1" end="1"/>
                                            </p:txEl>
                                          </p:spTgt>
                                        </p:tgtEl>
                                        <p:attrNameLst>
                                          <p:attrName>style.visibility</p:attrName>
                                        </p:attrNameLst>
                                      </p:cBhvr>
                                      <p:to>
                                        <p:strVal val="visible"/>
                                      </p:to>
                                    </p:set>
                                    <p:animEffect transition="in" filter="fade">
                                      <p:cBhvr>
                                        <p:cTn id="45" dur="500"/>
                                        <p:tgtEl>
                                          <p:spTgt spid="30">
                                            <p:txEl>
                                              <p:pRg st="1" end="1"/>
                                            </p:txEl>
                                          </p:spTgt>
                                        </p:tgtEl>
                                      </p:cBhvr>
                                    </p:animEffect>
                                  </p:childTnLst>
                                </p:cTn>
                              </p:par>
                            </p:childTnLst>
                          </p:cTn>
                        </p:par>
                        <p:par>
                          <p:cTn id="46" fill="hold">
                            <p:stCondLst>
                              <p:cond delay="4350"/>
                            </p:stCondLst>
                            <p:childTnLst>
                              <p:par>
                                <p:cTn id="47" presetID="9"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500"/>
                                        <p:tgtEl>
                                          <p:spTgt spid="39">
                                            <p:txEl>
                                              <p:pRg st="0" end="0"/>
                                            </p:txEl>
                                          </p:spTgt>
                                        </p:tgtEl>
                                      </p:cBhvr>
                                    </p:animEffect>
                                  </p:childTnLst>
                                </p:cTn>
                              </p:par>
                            </p:childTnLst>
                          </p:cTn>
                        </p:par>
                        <p:par>
                          <p:cTn id="53" fill="hold">
                            <p:stCondLst>
                              <p:cond delay="4850"/>
                            </p:stCondLst>
                            <p:childTnLst>
                              <p:par>
                                <p:cTn id="54" presetID="10" presetClass="entr" presetSubtype="0" fill="hold" grpId="0"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Effect transition="in" filter="fade">
                                      <p:cBhvr>
                                        <p:cTn id="56" dur="500"/>
                                        <p:tgtEl>
                                          <p:spTgt spid="31">
                                            <p:txEl>
                                              <p:pRg st="0" end="0"/>
                                            </p:txEl>
                                          </p:spTgt>
                                        </p:tgtEl>
                                      </p:cBhvr>
                                    </p:animEffect>
                                  </p:childTnLst>
                                </p:cTn>
                              </p:par>
                            </p:childTnLst>
                          </p:cTn>
                        </p:par>
                        <p:par>
                          <p:cTn id="57" fill="hold">
                            <p:stCondLst>
                              <p:cond delay="5350"/>
                            </p:stCondLst>
                            <p:childTnLst>
                              <p:par>
                                <p:cTn id="58" presetID="10" presetClass="entr" presetSubtype="0" fill="hold" grpId="0" nodeType="afterEffect">
                                  <p:stCondLst>
                                    <p:cond delay="0"/>
                                  </p:stCondLst>
                                  <p:childTnLst>
                                    <p:set>
                                      <p:cBhvr>
                                        <p:cTn id="59" dur="1" fill="hold">
                                          <p:stCondLst>
                                            <p:cond delay="0"/>
                                          </p:stCondLst>
                                        </p:cTn>
                                        <p:tgtEl>
                                          <p:spTgt spid="31">
                                            <p:txEl>
                                              <p:pRg st="1" end="1"/>
                                            </p:txEl>
                                          </p:spTgt>
                                        </p:tgtEl>
                                        <p:attrNameLst>
                                          <p:attrName>style.visibility</p:attrName>
                                        </p:attrNameLst>
                                      </p:cBhvr>
                                      <p:to>
                                        <p:strVal val="visible"/>
                                      </p:to>
                                    </p:set>
                                    <p:animEffect transition="in" filter="fade">
                                      <p:cBhvr>
                                        <p:cTn id="60" dur="500"/>
                                        <p:tgtEl>
                                          <p:spTgt spid="31">
                                            <p:txEl>
                                              <p:pRg st="1" end="1"/>
                                            </p:txEl>
                                          </p:spTgt>
                                        </p:tgtEl>
                                      </p:cBhvr>
                                    </p:animEffect>
                                  </p:childTnLst>
                                </p:cTn>
                              </p:par>
                            </p:childTnLst>
                          </p:cTn>
                        </p:par>
                        <p:par>
                          <p:cTn id="61" fill="hold">
                            <p:stCondLst>
                              <p:cond delay="5850"/>
                            </p:stCondLst>
                            <p:childTnLst>
                              <p:par>
                                <p:cTn id="62" presetID="9"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0" end="0"/>
                                            </p:txEl>
                                          </p:spTgt>
                                        </p:tgtEl>
                                        <p:attrNameLst>
                                          <p:attrName>style.visibility</p:attrName>
                                        </p:attrNameLst>
                                      </p:cBhvr>
                                      <p:to>
                                        <p:strVal val="visible"/>
                                      </p:to>
                                    </p:set>
                                    <p:animEffect transition="in" filter="fade">
                                      <p:cBhvr>
                                        <p:cTn id="67" dur="500"/>
                                        <p:tgtEl>
                                          <p:spTgt spid="40">
                                            <p:txEl>
                                              <p:pRg st="0" end="0"/>
                                            </p:txEl>
                                          </p:spTgt>
                                        </p:tgtEl>
                                      </p:cBhvr>
                                    </p:animEffect>
                                  </p:childTnLst>
                                </p:cTn>
                              </p:par>
                            </p:childTnLst>
                          </p:cTn>
                        </p:par>
                        <p:par>
                          <p:cTn id="68" fill="hold">
                            <p:stCondLst>
                              <p:cond delay="6350"/>
                            </p:stCondLst>
                            <p:childTnLst>
                              <p:par>
                                <p:cTn id="69" presetID="10" presetClass="entr" presetSubtype="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fade">
                                      <p:cBhvr>
                                        <p:cTn id="71" dur="500"/>
                                        <p:tgtEl>
                                          <p:spTgt spid="32">
                                            <p:txEl>
                                              <p:pRg st="0" end="0"/>
                                            </p:txEl>
                                          </p:spTgt>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32">
                                            <p:txEl>
                                              <p:pRg st="1" end="1"/>
                                            </p:txEl>
                                          </p:spTgt>
                                        </p:tgtEl>
                                        <p:attrNameLst>
                                          <p:attrName>style.visibility</p:attrName>
                                        </p:attrNameLst>
                                      </p:cBhvr>
                                      <p:to>
                                        <p:strVal val="visible"/>
                                      </p:to>
                                    </p:set>
                                    <p:animEffect transition="in" filter="fade">
                                      <p:cBhvr>
                                        <p:cTn id="75" dur="500"/>
                                        <p:tgtEl>
                                          <p:spTgt spid="32">
                                            <p:txEl>
                                              <p:pRg st="1" end="1"/>
                                            </p:txEl>
                                          </p:spTgt>
                                        </p:tgtEl>
                                      </p:cBhvr>
                                    </p:animEffect>
                                  </p:childTnLst>
                                </p:cTn>
                              </p:par>
                            </p:childTnLst>
                          </p:cTn>
                        </p:par>
                        <p:par>
                          <p:cTn id="76" fill="hold">
                            <p:stCondLst>
                              <p:cond delay="7350"/>
                            </p:stCondLst>
                            <p:childTnLst>
                              <p:par>
                                <p:cTn id="77" presetID="9"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7850"/>
                            </p:stCondLst>
                            <p:childTnLst>
                              <p:par>
                                <p:cTn id="84" presetID="10" presetClass="entr" presetSubtype="0" fill="hold" grpId="0" nodeType="afterEffect">
                                  <p:stCondLst>
                                    <p:cond delay="0"/>
                                  </p:stCondLst>
                                  <p:childTnLst>
                                    <p:set>
                                      <p:cBhvr>
                                        <p:cTn id="85" dur="1" fill="hold">
                                          <p:stCondLst>
                                            <p:cond delay="0"/>
                                          </p:stCondLst>
                                        </p:cTn>
                                        <p:tgtEl>
                                          <p:spTgt spid="36">
                                            <p:txEl>
                                              <p:pRg st="0" end="0"/>
                                            </p:txEl>
                                          </p:spTgt>
                                        </p:tgtEl>
                                        <p:attrNameLst>
                                          <p:attrName>style.visibility</p:attrName>
                                        </p:attrNameLst>
                                      </p:cBhvr>
                                      <p:to>
                                        <p:strVal val="visible"/>
                                      </p:to>
                                    </p:set>
                                    <p:animEffect transition="in" filter="fade">
                                      <p:cBhvr>
                                        <p:cTn id="86" dur="500"/>
                                        <p:tgtEl>
                                          <p:spTgt spid="36">
                                            <p:txEl>
                                              <p:pRg st="0" end="0"/>
                                            </p:txEl>
                                          </p:spTgt>
                                        </p:tgtEl>
                                      </p:cBhvr>
                                    </p:animEffect>
                                  </p:childTnLst>
                                </p:cTn>
                              </p:par>
                            </p:childTnLst>
                          </p:cTn>
                        </p:par>
                        <p:par>
                          <p:cTn id="87" fill="hold">
                            <p:stCondLst>
                              <p:cond delay="8350"/>
                            </p:stCondLst>
                            <p:childTnLst>
                              <p:par>
                                <p:cTn id="88" presetID="10" presetClass="entr" presetSubtype="0" fill="hold" grpId="0" nodeType="afterEffect">
                                  <p:stCondLst>
                                    <p:cond delay="0"/>
                                  </p:stCondLst>
                                  <p:childTnLst>
                                    <p:set>
                                      <p:cBhvr>
                                        <p:cTn id="89" dur="1" fill="hold">
                                          <p:stCondLst>
                                            <p:cond delay="0"/>
                                          </p:stCondLst>
                                        </p:cTn>
                                        <p:tgtEl>
                                          <p:spTgt spid="36">
                                            <p:txEl>
                                              <p:pRg st="1" end="1"/>
                                            </p:txEl>
                                          </p:spTgt>
                                        </p:tgtEl>
                                        <p:attrNameLst>
                                          <p:attrName>style.visibility</p:attrName>
                                        </p:attrNameLst>
                                      </p:cBhvr>
                                      <p:to>
                                        <p:strVal val="visible"/>
                                      </p:to>
                                    </p:set>
                                    <p:animEffect transition="in" filter="fade">
                                      <p:cBhvr>
                                        <p:cTn id="90" dur="500"/>
                                        <p:tgtEl>
                                          <p:spTgt spid="36">
                                            <p:txEl>
                                              <p:pRg st="1" end="1"/>
                                            </p:txEl>
                                          </p:spTgt>
                                        </p:tgtEl>
                                      </p:cBhvr>
                                    </p:animEffect>
                                  </p:childTnLst>
                                </p:cTn>
                              </p:par>
                            </p:childTnLst>
                          </p:cTn>
                        </p:par>
                        <p:par>
                          <p:cTn id="91" fill="hold">
                            <p:stCondLst>
                              <p:cond delay="8850"/>
                            </p:stCondLst>
                            <p:childTnLst>
                              <p:par>
                                <p:cTn id="92" presetID="9" presetClass="entr" presetSubtype="0" fill="hold"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dissolv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fade">
                                      <p:cBhvr>
                                        <p:cTn id="97" dur="500"/>
                                        <p:tgtEl>
                                          <p:spTgt spid="42">
                                            <p:txEl>
                                              <p:pRg st="0" end="0"/>
                                            </p:txEl>
                                          </p:spTgt>
                                        </p:tgtEl>
                                      </p:cBhvr>
                                    </p:animEffect>
                                  </p:childTnLst>
                                </p:cTn>
                              </p:par>
                            </p:childTnLst>
                          </p:cTn>
                        </p:par>
                        <p:par>
                          <p:cTn id="98" fill="hold">
                            <p:stCondLst>
                              <p:cond delay="9350"/>
                            </p:stCondLst>
                            <p:childTnLst>
                              <p:par>
                                <p:cTn id="99" presetID="10" presetClass="entr" presetSubtype="0" fill="hold" grpId="0" nodeType="afterEffect">
                                  <p:stCondLst>
                                    <p:cond delay="0"/>
                                  </p:stCondLst>
                                  <p:childTnLst>
                                    <p:set>
                                      <p:cBhvr>
                                        <p:cTn id="100" dur="1" fill="hold">
                                          <p:stCondLst>
                                            <p:cond delay="0"/>
                                          </p:stCondLst>
                                        </p:cTn>
                                        <p:tgtEl>
                                          <p:spTgt spid="35">
                                            <p:txEl>
                                              <p:pRg st="0" end="0"/>
                                            </p:txEl>
                                          </p:spTgt>
                                        </p:tgtEl>
                                        <p:attrNameLst>
                                          <p:attrName>style.visibility</p:attrName>
                                        </p:attrNameLst>
                                      </p:cBhvr>
                                      <p:to>
                                        <p:strVal val="visible"/>
                                      </p:to>
                                    </p:set>
                                    <p:animEffect transition="in" filter="fade">
                                      <p:cBhvr>
                                        <p:cTn id="101" dur="500"/>
                                        <p:tgtEl>
                                          <p:spTgt spid="35">
                                            <p:txEl>
                                              <p:pRg st="0" end="0"/>
                                            </p:txEl>
                                          </p:spTgt>
                                        </p:tgtEl>
                                      </p:cBhvr>
                                    </p:animEffect>
                                  </p:childTnLst>
                                </p:cTn>
                              </p:par>
                            </p:childTnLst>
                          </p:cTn>
                        </p:par>
                        <p:par>
                          <p:cTn id="102" fill="hold">
                            <p:stCondLst>
                              <p:cond delay="9850"/>
                            </p:stCondLst>
                            <p:childTnLst>
                              <p:par>
                                <p:cTn id="103" presetID="10" presetClass="entr" presetSubtype="0" fill="hold" grpId="0" nodeType="afterEffect">
                                  <p:stCondLst>
                                    <p:cond delay="0"/>
                                  </p:stCondLst>
                                  <p:childTnLst>
                                    <p:set>
                                      <p:cBhvr>
                                        <p:cTn id="104" dur="1" fill="hold">
                                          <p:stCondLst>
                                            <p:cond delay="0"/>
                                          </p:stCondLst>
                                        </p:cTn>
                                        <p:tgtEl>
                                          <p:spTgt spid="35">
                                            <p:txEl>
                                              <p:pRg st="1" end="1"/>
                                            </p:txEl>
                                          </p:spTgt>
                                        </p:tgtEl>
                                        <p:attrNameLst>
                                          <p:attrName>style.visibility</p:attrName>
                                        </p:attrNameLst>
                                      </p:cBhvr>
                                      <p:to>
                                        <p:strVal val="visible"/>
                                      </p:to>
                                    </p:set>
                                    <p:animEffect transition="in" filter="fade">
                                      <p:cBhvr>
                                        <p:cTn id="105" dur="500"/>
                                        <p:tgtEl>
                                          <p:spTgt spid="35">
                                            <p:txEl>
                                              <p:pRg st="1" end="1"/>
                                            </p:txEl>
                                          </p:spTgt>
                                        </p:tgtEl>
                                      </p:cBhvr>
                                    </p:animEffect>
                                  </p:childTnLst>
                                </p:cTn>
                              </p:par>
                            </p:childTnLst>
                          </p:cTn>
                        </p:par>
                        <p:par>
                          <p:cTn id="106" fill="hold">
                            <p:stCondLst>
                              <p:cond delay="10350"/>
                            </p:stCondLst>
                            <p:childTnLst>
                              <p:par>
                                <p:cTn id="107" presetID="9" presetClass="entr" presetSubtype="0" fill="hold" nodeType="after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fade">
                                      <p:cBhvr>
                                        <p:cTn id="112" dur="500"/>
                                        <p:tgtEl>
                                          <p:spTgt spid="43">
                                            <p:txEl>
                                              <p:pRg st="0" end="0"/>
                                            </p:txEl>
                                          </p:spTgt>
                                        </p:tgtEl>
                                      </p:cBhvr>
                                    </p:animEffect>
                                  </p:childTnLst>
                                </p:cTn>
                              </p:par>
                            </p:childTnLst>
                          </p:cTn>
                        </p:par>
                        <p:par>
                          <p:cTn id="113" fill="hold">
                            <p:stCondLst>
                              <p:cond delay="10850"/>
                            </p:stCondLst>
                            <p:childTnLst>
                              <p:par>
                                <p:cTn id="114" presetID="10" presetClass="entr" presetSubtype="0" fill="hold" grpId="0" nodeType="afterEffect">
                                  <p:stCondLst>
                                    <p:cond delay="0"/>
                                  </p:stCondLst>
                                  <p:childTnLst>
                                    <p:set>
                                      <p:cBhvr>
                                        <p:cTn id="115" dur="1" fill="hold">
                                          <p:stCondLst>
                                            <p:cond delay="0"/>
                                          </p:stCondLst>
                                        </p:cTn>
                                        <p:tgtEl>
                                          <p:spTgt spid="34">
                                            <p:txEl>
                                              <p:pRg st="0" end="0"/>
                                            </p:txEl>
                                          </p:spTgt>
                                        </p:tgtEl>
                                        <p:attrNameLst>
                                          <p:attrName>style.visibility</p:attrName>
                                        </p:attrNameLst>
                                      </p:cBhvr>
                                      <p:to>
                                        <p:strVal val="visible"/>
                                      </p:to>
                                    </p:set>
                                    <p:animEffect transition="in" filter="fade">
                                      <p:cBhvr>
                                        <p:cTn id="116" dur="500"/>
                                        <p:tgtEl>
                                          <p:spTgt spid="34">
                                            <p:txEl>
                                              <p:pRg st="0" end="0"/>
                                            </p:txEl>
                                          </p:spTgt>
                                        </p:tgtEl>
                                      </p:cBhvr>
                                    </p:animEffect>
                                  </p:childTnLst>
                                </p:cTn>
                              </p:par>
                            </p:childTnLst>
                          </p:cTn>
                        </p:par>
                        <p:par>
                          <p:cTn id="117" fill="hold">
                            <p:stCondLst>
                              <p:cond delay="11350"/>
                            </p:stCondLst>
                            <p:childTnLst>
                              <p:par>
                                <p:cTn id="118" presetID="10" presetClass="entr" presetSubtype="0" fill="hold" grpId="0" nodeType="afterEffect">
                                  <p:stCondLst>
                                    <p:cond delay="0"/>
                                  </p:stCondLst>
                                  <p:childTnLst>
                                    <p:set>
                                      <p:cBhvr>
                                        <p:cTn id="119" dur="1" fill="hold">
                                          <p:stCondLst>
                                            <p:cond delay="0"/>
                                          </p:stCondLst>
                                        </p:cTn>
                                        <p:tgtEl>
                                          <p:spTgt spid="34">
                                            <p:txEl>
                                              <p:pRg st="1" end="1"/>
                                            </p:txEl>
                                          </p:spTgt>
                                        </p:tgtEl>
                                        <p:attrNameLst>
                                          <p:attrName>style.visibility</p:attrName>
                                        </p:attrNameLst>
                                      </p:cBhvr>
                                      <p:to>
                                        <p:strVal val="visible"/>
                                      </p:to>
                                    </p:set>
                                    <p:animEffect transition="in" filter="fade">
                                      <p:cBhvr>
                                        <p:cTn id="120" dur="500"/>
                                        <p:tgtEl>
                                          <p:spTgt spid="34">
                                            <p:txEl>
                                              <p:pRg st="1" end="1"/>
                                            </p:txEl>
                                          </p:spTgt>
                                        </p:tgtEl>
                                      </p:cBhvr>
                                    </p:animEffect>
                                  </p:childTnLst>
                                </p:cTn>
                              </p:par>
                            </p:childTnLst>
                          </p:cTn>
                        </p:par>
                        <p:par>
                          <p:cTn id="121" fill="hold">
                            <p:stCondLst>
                              <p:cond delay="11850"/>
                            </p:stCondLst>
                            <p:childTnLst>
                              <p:par>
                                <p:cTn id="122" presetID="9" presetClass="entr" presetSubtype="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dissolv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xEl>
                                              <p:pRg st="0" end="0"/>
                                            </p:txEl>
                                          </p:spTgt>
                                        </p:tgtEl>
                                        <p:attrNameLst>
                                          <p:attrName>style.visibility</p:attrName>
                                        </p:attrNameLst>
                                      </p:cBhvr>
                                      <p:to>
                                        <p:strVal val="visible"/>
                                      </p:to>
                                    </p:set>
                                    <p:animEffect transition="in" filter="fade">
                                      <p:cBhvr>
                                        <p:cTn id="127" dur="500"/>
                                        <p:tgtEl>
                                          <p:spTgt spid="44">
                                            <p:txEl>
                                              <p:pRg st="0" end="0"/>
                                            </p:txEl>
                                          </p:spTgt>
                                        </p:tgtEl>
                                      </p:cBhvr>
                                    </p:animEffect>
                                  </p:childTnLst>
                                </p:cTn>
                              </p:par>
                            </p:childTnLst>
                          </p:cTn>
                        </p:par>
                        <p:par>
                          <p:cTn id="128" fill="hold">
                            <p:stCondLst>
                              <p:cond delay="12350"/>
                            </p:stCondLst>
                            <p:childTnLst>
                              <p:par>
                                <p:cTn id="129" presetID="10" presetClass="entr" presetSubtype="0"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fade">
                                      <p:cBhvr>
                                        <p:cTn id="131" dur="500"/>
                                        <p:tgtEl>
                                          <p:spTgt spid="33">
                                            <p:txEl>
                                              <p:pRg st="0" end="0"/>
                                            </p:txEl>
                                          </p:spTgt>
                                        </p:tgtEl>
                                      </p:cBhvr>
                                    </p:animEffect>
                                  </p:childTnLst>
                                </p:cTn>
                              </p:par>
                            </p:childTnLst>
                          </p:cTn>
                        </p:par>
                        <p:par>
                          <p:cTn id="132" fill="hold">
                            <p:stCondLst>
                              <p:cond delay="12850"/>
                            </p:stCondLst>
                            <p:childTnLst>
                              <p:par>
                                <p:cTn id="133" presetID="10" presetClass="entr" presetSubtype="0" fill="hold" grpId="0" nodeType="after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P spid="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a:grpSpLocks/>
          </p:cNvGrpSpPr>
          <p:nvPr/>
        </p:nvGrpSpPr>
        <p:grpSpPr bwMode="auto">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8" name="组合 36"/>
          <p:cNvGrpSpPr>
            <a:grpSpLocks/>
          </p:cNvGrpSpPr>
          <p:nvPr/>
        </p:nvGrpSpPr>
        <p:grpSpPr bwMode="auto">
          <a:xfrm flipV="1">
            <a:off x="2743200" y="2580803"/>
            <a:ext cx="1935163" cy="50641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grpSp>
        <p:nvGrpSpPr>
          <p:cNvPr id="12" name="组合 40"/>
          <p:cNvGrpSpPr>
            <a:grpSpLocks/>
          </p:cNvGrpSpPr>
          <p:nvPr/>
        </p:nvGrpSpPr>
        <p:grpSpPr bwMode="auto">
          <a:xfrm>
            <a:off x="4565650" y="2506191"/>
            <a:ext cx="1936750" cy="506412"/>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itchFamily="2" charset="-122"/>
              <a:sym typeface="宋体"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itchFamily="34" charset="-122"/>
                <a:ea typeface="微软雅黑" pitchFamily="34" charset="-122"/>
                <a:sym typeface="微软雅黑" pitchFamily="34" charset="-122"/>
              </a:rPr>
              <a:t>输入文本内容</a:t>
            </a: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输入文本内容</a:t>
            </a: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itchFamily="34" charset="-122"/>
                <a:ea typeface="微软雅黑" pitchFamily="34" charset="-122"/>
                <a:sym typeface="微软雅黑" pitchFamily="34" charset="-122"/>
              </a:rPr>
              <a:t>输入文本内容</a:t>
            </a:r>
          </a:p>
        </p:txBody>
      </p:sp>
      <p:grpSp>
        <p:nvGrpSpPr>
          <p:cNvPr id="22" name="组合 53"/>
          <p:cNvGrpSpPr>
            <a:grpSpLocks/>
          </p:cNvGrpSpPr>
          <p:nvPr/>
        </p:nvGrpSpPr>
        <p:grpSpPr bwMode="auto">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cap="flat" cmpd="sng">
                  <a:solidFill>
                    <a:srgbClr val="BABABA"/>
                  </a:solidFill>
                  <a:bevel/>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输入文本内容</a:t>
            </a: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详写内容</a:t>
            </a:r>
            <a:r>
              <a:rPr lang="en-US" altLang="zh-CN" sz="1000">
                <a:solidFill>
                  <a:schemeClr val="tx1">
                    <a:lumMod val="75000"/>
                    <a:lumOff val="25000"/>
                  </a:schemeClr>
                </a:solidFill>
                <a:latin typeface="微软雅黑" pitchFamily="34" charset="-122"/>
                <a:ea typeface="微软雅黑" pitchFamily="34" charset="-122"/>
                <a:sym typeface="微软雅黑" pitchFamily="34" charset="-122"/>
              </a:rPr>
              <a:t>……</a:t>
            </a:r>
            <a:r>
              <a:rPr lang="zh-CN" altLang="en-US" sz="1000">
                <a:solidFill>
                  <a:schemeClr val="tx1">
                    <a:lumMod val="75000"/>
                    <a:lumOff val="25000"/>
                  </a:schemeClr>
                </a:solidFill>
                <a:latin typeface="微软雅黑" pitchFamily="34" charset="-122"/>
                <a:ea typeface="微软雅黑" pitchFamily="34" charset="-122"/>
                <a:sym typeface="微软雅黑"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itchFamily="34" charset="-122"/>
              <a:ea typeface="微软雅黑" pitchFamily="34" charset="-122"/>
              <a:sym typeface="微软雅黑"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itchFamily="34" charset="-122"/>
                <a:ea typeface="微软雅黑" pitchFamily="34" charset="-122"/>
                <a:sym typeface="微软雅黑" pitchFamily="34" charset="-122"/>
              </a:rPr>
              <a:t>添加标题内容</a:t>
            </a: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itchFamily="34" charset="-122"/>
                <a:ea typeface="微软雅黑" pitchFamily="34" charset="-122"/>
                <a:sym typeface="微软雅黑" pitchFamily="34" charset="-122"/>
              </a:rPr>
              <a:t>添加标题</a:t>
            </a: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itchFamily="34" charset="-122"/>
                <a:ea typeface="微软雅黑" pitchFamily="34" charset="-122"/>
                <a:sym typeface="微软雅黑" pitchFamily="34" charset="-122"/>
              </a:rPr>
              <a:t>添加标题</a:t>
            </a: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sym typeface="微软雅黑" pitchFamily="34" charset="-122"/>
              </a:rPr>
              <a:t>添加标题</a:t>
            </a: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itchFamily="34" charset="-122"/>
                <a:ea typeface="微软雅黑" pitchFamily="34" charset="-122"/>
                <a:sym typeface="微软雅黑" pitchFamily="34" charset="-122"/>
              </a:rPr>
              <a:t>添加标题</a:t>
            </a:r>
          </a:p>
        </p:txBody>
      </p:sp>
    </p:spTree>
    <p:extLst>
      <p:ext uri="{BB962C8B-B14F-4D97-AF65-F5344CB8AC3E}">
        <p14:creationId xmlns:p14="http://schemas.microsoft.com/office/powerpoint/2010/main" val="4053781030"/>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1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17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0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26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29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35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3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100" dirty="0">
                <a:solidFill>
                  <a:schemeClr val="tx1">
                    <a:lumMod val="75000"/>
                    <a:lumOff val="25000"/>
                  </a:schemeClr>
                </a:solidFill>
                <a:latin typeface="微软雅黑" pitchFamily="34" charset="-122"/>
                <a:ea typeface="微软雅黑"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bg1"/>
                </a:solidFill>
                <a:latin typeface="微软雅黑" pitchFamily="34" charset="-122"/>
                <a:ea typeface="微软雅黑"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dirty="0">
                  <a:solidFill>
                    <a:schemeClr val="bg1"/>
                  </a:solidFill>
                  <a:latin typeface="微软雅黑" panose="020B0503020204020204" pitchFamily="34" charset="-122"/>
                  <a:ea typeface="微软雅黑" panose="020B0503020204020204" pitchFamily="34" charset="-122"/>
                  <a:cs typeface="Roboto Regular"/>
                </a:rPr>
                <a:t>76%</a:t>
              </a: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点击输入标题</a:t>
              </a:r>
            </a:p>
          </p:txBody>
        </p:sp>
      </p:grpSp>
      <p:sp>
        <p:nvSpPr>
          <p:cNvPr id="19"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tx1">
                    <a:lumMod val="75000"/>
                    <a:lumOff val="25000"/>
                  </a:schemeClr>
                </a:solidFill>
                <a:latin typeface="微软雅黑" pitchFamily="34" charset="-122"/>
                <a:ea typeface="微软雅黑"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itchFamily="34" charset="-122"/>
                  <a:ea typeface="微软雅黑" pitchFamily="34" charset="-122"/>
                </a:rPr>
                <a:t>点击输入本栏的具体文字，简明扼要的说明分项内容，请根据您的具体内容酌情修改。</a:t>
              </a:r>
              <a:endParaRPr lang="en-US" altLang="zh-CN" sz="800" dirty="0">
                <a:solidFill>
                  <a:schemeClr val="bg1"/>
                </a:solidFill>
                <a:latin typeface="微软雅黑" pitchFamily="34" charset="-122"/>
                <a:ea typeface="微软雅黑"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点击输入标题</a:t>
              </a:r>
            </a:p>
          </p:txBody>
        </p:sp>
      </p:grpSp>
    </p:spTree>
    <p:extLst>
      <p:ext uri="{BB962C8B-B14F-4D97-AF65-F5344CB8AC3E}">
        <p14:creationId xmlns:p14="http://schemas.microsoft.com/office/powerpoint/2010/main" val="23834957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35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50"/>
                            </p:stCondLst>
                            <p:childTnLst>
                              <p:par>
                                <p:cTn id="25" presetID="5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35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itchFamily="34" charset="-122"/>
                <a:ea typeface="微软雅黑" pitchFamily="34" charset="-122"/>
              </a:rPr>
              <a:t>详写内容</a:t>
            </a:r>
            <a:r>
              <a:rPr lang="en-US" altLang="zh-CN" sz="1000" dirty="0">
                <a:solidFill>
                  <a:schemeClr val="tx1">
                    <a:lumMod val="75000"/>
                    <a:lumOff val="25000"/>
                  </a:schemeClr>
                </a:solidFill>
                <a:latin typeface="微软雅黑" pitchFamily="34" charset="-122"/>
                <a:ea typeface="微软雅黑" pitchFamily="34" charset="-122"/>
              </a:rPr>
              <a:t>……</a:t>
            </a: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8" name="Text Placeholder 5"/>
          <p:cNvSpPr txBox="1">
            <a:spLocks/>
          </p:cNvSpPr>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altLang="zh-CN" sz="1400" dirty="0">
                <a:solidFill>
                  <a:srgbClr val="FCFCFC"/>
                </a:solidFill>
                <a:latin typeface="微软雅黑" panose="020B0503020204020204" pitchFamily="34" charset="-122"/>
                <a:ea typeface="微软雅黑" panose="020B0503020204020204" pitchFamily="34" charset="-122"/>
              </a:rPr>
              <a:t>Q1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sz="1400" dirty="0">
                <a:solidFill>
                  <a:srgbClr val="FCFCFC"/>
                </a:solidFill>
                <a:latin typeface="微软雅黑" panose="020B0503020204020204" pitchFamily="34" charset="-122"/>
                <a:ea typeface="微软雅黑" panose="020B0503020204020204" pitchFamily="34" charset="-122"/>
              </a:rPr>
              <a:t> ?</a:t>
            </a:r>
          </a:p>
        </p:txBody>
      </p:sp>
      <p:sp>
        <p:nvSpPr>
          <p:cNvPr id="9" name="Text Placeholder 5"/>
          <p:cNvSpPr txBox="1">
            <a:spLocks/>
          </p:cNvSpPr>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Q3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p>
        </p:txBody>
      </p:sp>
      <p:sp>
        <p:nvSpPr>
          <p:cNvPr id="11" name="Text Placeholder 5"/>
          <p:cNvSpPr txBox="1">
            <a:spLocks/>
          </p:cNvSpPr>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Q2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p>
        </p:txBody>
      </p:sp>
      <p:sp>
        <p:nvSpPr>
          <p:cNvPr id="13"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5051496"/>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35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35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385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85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1633069" y="1347614"/>
            <a:ext cx="398195" cy="398195"/>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6" name="Text Placeholder 4"/>
          <p:cNvSpPr txBox="1">
            <a:spLocks/>
          </p:cNvSpPr>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48" name="Text Placeholder 4"/>
          <p:cNvSpPr txBox="1">
            <a:spLocks/>
          </p:cNvSpPr>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0" name="Text Placeholder 4"/>
          <p:cNvSpPr txBox="1">
            <a:spLocks/>
          </p:cNvSpPr>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2" name="Text Placeholder 4"/>
          <p:cNvSpPr txBox="1">
            <a:spLocks/>
          </p:cNvSpPr>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4" name="Text Placeholder 4"/>
          <p:cNvSpPr txBox="1">
            <a:spLocks/>
          </p:cNvSpPr>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6" name="Text Placeholder 4"/>
          <p:cNvSpPr txBox="1">
            <a:spLocks/>
          </p:cNvSpPr>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58" name="Text Placeholder 4"/>
          <p:cNvSpPr txBox="1">
            <a:spLocks/>
          </p:cNvSpPr>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itchFamily="34" charset="-122"/>
                <a:ea typeface="微软雅黑"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itchFamily="34" charset="-122"/>
              <a:ea typeface="微软雅黑" pitchFamily="34" charset="-122"/>
            </a:endParaRPr>
          </a:p>
        </p:txBody>
      </p:sp>
      <p:sp>
        <p:nvSpPr>
          <p:cNvPr id="60" name="Text Placeholder 4"/>
          <p:cNvSpPr txBox="1">
            <a:spLocks/>
          </p:cNvSpPr>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017529"/>
      </p:ext>
    </p:extLst>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fade">
                                      <p:cBhvr>
                                        <p:cTn id="19" dur="500"/>
                                        <p:tgtEl>
                                          <p:spTgt spid="46">
                                            <p:txEl>
                                              <p:pRg st="0" end="0"/>
                                            </p:txEl>
                                          </p:spTgt>
                                        </p:tgtEl>
                                      </p:cBhvr>
                                    </p:animEffect>
                                  </p:childTnLst>
                                </p:cTn>
                              </p:par>
                            </p:childTnLst>
                          </p:cTn>
                        </p:par>
                        <p:par>
                          <p:cTn id="20" fill="hold">
                            <p:stCondLst>
                              <p:cond delay="1850"/>
                            </p:stCondLst>
                            <p:childTnLst>
                              <p:par>
                                <p:cTn id="21" presetID="18" presetClass="entr" presetSubtype="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strips(downRight)">
                                      <p:cBhvr>
                                        <p:cTn id="23" dur="500"/>
                                        <p:tgtEl>
                                          <p:spTgt spid="4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850"/>
                            </p:stCondLst>
                            <p:childTnLst>
                              <p:par>
                                <p:cTn id="29" presetID="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500"/>
                                        <p:tgtEl>
                                          <p:spTgt spid="48">
                                            <p:txEl>
                                              <p:pRg st="0" end="0"/>
                                            </p:txEl>
                                          </p:spTgt>
                                        </p:tgtEl>
                                      </p:cBhvr>
                                    </p:animEffect>
                                  </p:childTnLst>
                                </p:cTn>
                              </p:par>
                            </p:childTnLst>
                          </p:cTn>
                        </p:par>
                        <p:par>
                          <p:cTn id="36" fill="hold">
                            <p:stCondLst>
                              <p:cond delay="3850"/>
                            </p:stCondLst>
                            <p:childTnLst>
                              <p:par>
                                <p:cTn id="37" presetID="18" presetClass="entr" presetSubtype="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strips(downRight)">
                                      <p:cBhvr>
                                        <p:cTn id="39" dur="500"/>
                                        <p:tgtEl>
                                          <p:spTgt spid="4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850"/>
                            </p:stCondLst>
                            <p:childTnLst>
                              <p:par>
                                <p:cTn id="45" presetID="9"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0">
                                            <p:txEl>
                                              <p:pRg st="0" end="0"/>
                                            </p:txEl>
                                          </p:spTgt>
                                        </p:tgtEl>
                                        <p:attrNameLst>
                                          <p:attrName>style.visibility</p:attrName>
                                        </p:attrNameLst>
                                      </p:cBhvr>
                                      <p:to>
                                        <p:strVal val="visible"/>
                                      </p:to>
                                    </p:set>
                                    <p:animEffect transition="in" filter="fade">
                                      <p:cBhvr>
                                        <p:cTn id="51" dur="500"/>
                                        <p:tgtEl>
                                          <p:spTgt spid="50">
                                            <p:txEl>
                                              <p:pRg st="0" end="0"/>
                                            </p:txEl>
                                          </p:spTgt>
                                        </p:tgtEl>
                                      </p:cBhvr>
                                    </p:animEffect>
                                  </p:childTnLst>
                                </p:cTn>
                              </p:par>
                            </p:childTnLst>
                          </p:cTn>
                        </p:par>
                        <p:par>
                          <p:cTn id="52" fill="hold">
                            <p:stCondLst>
                              <p:cond delay="5850"/>
                            </p:stCondLst>
                            <p:childTnLst>
                              <p:par>
                                <p:cTn id="53" presetID="18" presetClass="entr" presetSubtype="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trips(downRight)">
                                      <p:cBhvr>
                                        <p:cTn id="55" dur="500"/>
                                        <p:tgtEl>
                                          <p:spTgt spid="49"/>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850"/>
                            </p:stCondLst>
                            <p:childTnLst>
                              <p:par>
                                <p:cTn id="61" presetID="9"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fade">
                                      <p:cBhvr>
                                        <p:cTn id="67" dur="500"/>
                                        <p:tgtEl>
                                          <p:spTgt spid="52">
                                            <p:txEl>
                                              <p:pRg st="0" end="0"/>
                                            </p:txEl>
                                          </p:spTgt>
                                        </p:tgtEl>
                                      </p:cBhvr>
                                    </p:animEffect>
                                  </p:childTnLst>
                                </p:cTn>
                              </p:par>
                            </p:childTnLst>
                          </p:cTn>
                        </p:par>
                        <p:par>
                          <p:cTn id="68" fill="hold">
                            <p:stCondLst>
                              <p:cond delay="7850"/>
                            </p:stCondLst>
                            <p:childTnLst>
                              <p:par>
                                <p:cTn id="69" presetID="18" presetClass="entr" presetSubtype="6"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strips(downRight)">
                                      <p:cBhvr>
                                        <p:cTn id="71" dur="500"/>
                                        <p:tgtEl>
                                          <p:spTgt spid="51"/>
                                        </p:tgtEl>
                                      </p:cBhvr>
                                    </p:animEffect>
                                  </p:childTnLst>
                                </p:cTn>
                              </p:par>
                            </p:childTnLst>
                          </p:cTn>
                        </p:par>
                        <p:par>
                          <p:cTn id="72" fill="hold">
                            <p:stCondLst>
                              <p:cond delay="835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8850"/>
                            </p:stCondLst>
                            <p:childTnLst>
                              <p:par>
                                <p:cTn id="77" presetID="22"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par>
                          <p:cTn id="80" fill="hold">
                            <p:stCondLst>
                              <p:cond delay="9350"/>
                            </p:stCondLst>
                            <p:childTnLst>
                              <p:par>
                                <p:cTn id="81" presetID="22" presetClass="entr" presetSubtype="2"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right)">
                                      <p:cBhvr>
                                        <p:cTn id="83" dur="500"/>
                                        <p:tgtEl>
                                          <p:spTgt spid="15"/>
                                        </p:tgtEl>
                                      </p:cBhvr>
                                    </p:animEffect>
                                  </p:childTnLst>
                                </p:cTn>
                              </p:par>
                            </p:childTnLst>
                          </p:cTn>
                        </p:par>
                        <p:par>
                          <p:cTn id="84" fill="hold">
                            <p:stCondLst>
                              <p:cond delay="9850"/>
                            </p:stCondLst>
                            <p:childTnLst>
                              <p:par>
                                <p:cTn id="85" presetID="9" presetClass="entr" presetSubtype="0"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dissolve">
                                      <p:cBhvr>
                                        <p:cTn id="87" dur="500"/>
                                        <p:tgtEl>
                                          <p:spTgt spid="30"/>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fade">
                                      <p:cBhvr>
                                        <p:cTn id="91" dur="500"/>
                                        <p:tgtEl>
                                          <p:spTgt spid="60">
                                            <p:txEl>
                                              <p:pRg st="0" end="0"/>
                                            </p:txEl>
                                          </p:spTgt>
                                        </p:tgtEl>
                                      </p:cBhvr>
                                    </p:animEffect>
                                  </p:childTnLst>
                                </p:cTn>
                              </p:par>
                            </p:childTnLst>
                          </p:cTn>
                        </p:par>
                        <p:par>
                          <p:cTn id="92" fill="hold">
                            <p:stCondLst>
                              <p:cond delay="10850"/>
                            </p:stCondLst>
                            <p:childTnLst>
                              <p:par>
                                <p:cTn id="93" presetID="18" presetClass="entr" presetSubtype="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strips(downRight)">
                                      <p:cBhvr>
                                        <p:cTn id="95" dur="500"/>
                                        <p:tgtEl>
                                          <p:spTgt spid="59"/>
                                        </p:tgtEl>
                                      </p:cBhvr>
                                    </p:animEffect>
                                  </p:childTnLst>
                                </p:cTn>
                              </p:par>
                            </p:childTnLst>
                          </p:cTn>
                        </p:par>
                        <p:par>
                          <p:cTn id="96" fill="hold">
                            <p:stCondLst>
                              <p:cond delay="11350"/>
                            </p:stCondLst>
                            <p:childTnLst>
                              <p:par>
                                <p:cTn id="97" presetID="22" presetClass="entr" presetSubtype="2"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right)">
                                      <p:cBhvr>
                                        <p:cTn id="99" dur="500"/>
                                        <p:tgtEl>
                                          <p:spTgt spid="12"/>
                                        </p:tgtEl>
                                      </p:cBhvr>
                                    </p:animEffect>
                                  </p:childTnLst>
                                </p:cTn>
                              </p:par>
                            </p:childTnLst>
                          </p:cTn>
                        </p:par>
                        <p:par>
                          <p:cTn id="100" fill="hold">
                            <p:stCondLst>
                              <p:cond delay="11850"/>
                            </p:stCondLst>
                            <p:childTnLst>
                              <p:par>
                                <p:cTn id="101" presetID="9" presetClass="entr" presetSubtype="0"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58">
                                            <p:txEl>
                                              <p:pRg st="0" end="0"/>
                                            </p:txEl>
                                          </p:spTgt>
                                        </p:tgtEl>
                                        <p:attrNameLst>
                                          <p:attrName>style.visibility</p:attrName>
                                        </p:attrNameLst>
                                      </p:cBhvr>
                                      <p:to>
                                        <p:strVal val="visible"/>
                                      </p:to>
                                    </p:set>
                                    <p:animEffect transition="in" filter="fade">
                                      <p:cBhvr>
                                        <p:cTn id="107" dur="500"/>
                                        <p:tgtEl>
                                          <p:spTgt spid="58">
                                            <p:txEl>
                                              <p:pRg st="0" end="0"/>
                                            </p:txEl>
                                          </p:spTgt>
                                        </p:tgtEl>
                                      </p:cBhvr>
                                    </p:animEffect>
                                  </p:childTnLst>
                                </p:cTn>
                              </p:par>
                            </p:childTnLst>
                          </p:cTn>
                        </p:par>
                        <p:par>
                          <p:cTn id="108" fill="hold">
                            <p:stCondLst>
                              <p:cond delay="12850"/>
                            </p:stCondLst>
                            <p:childTnLst>
                              <p:par>
                                <p:cTn id="109" presetID="18" presetClass="entr" presetSubtype="6" fill="hold" grpId="0" nodeType="after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strips(downRight)">
                                      <p:cBhvr>
                                        <p:cTn id="111" dur="500"/>
                                        <p:tgtEl>
                                          <p:spTgt spid="57"/>
                                        </p:tgtEl>
                                      </p:cBhvr>
                                    </p:animEffect>
                                  </p:childTnLst>
                                </p:cTn>
                              </p:par>
                            </p:childTnLst>
                          </p:cTn>
                        </p:par>
                        <p:par>
                          <p:cTn id="112" fill="hold">
                            <p:stCondLst>
                              <p:cond delay="13350"/>
                            </p:stCondLst>
                            <p:childTnLst>
                              <p:par>
                                <p:cTn id="113" presetID="22" presetClass="entr" presetSubtype="2"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right)">
                                      <p:cBhvr>
                                        <p:cTn id="115" dur="500"/>
                                        <p:tgtEl>
                                          <p:spTgt spid="11"/>
                                        </p:tgtEl>
                                      </p:cBhvr>
                                    </p:animEffect>
                                  </p:childTnLst>
                                </p:cTn>
                              </p:par>
                            </p:childTnLst>
                          </p:cTn>
                        </p:par>
                        <p:par>
                          <p:cTn id="116" fill="hold">
                            <p:stCondLst>
                              <p:cond delay="13850"/>
                            </p:stCondLst>
                            <p:childTnLst>
                              <p:par>
                                <p:cTn id="117" presetID="9"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dissolve">
                                      <p:cBhvr>
                                        <p:cTn id="119" dur="500"/>
                                        <p:tgtEl>
                                          <p:spTgt spid="36"/>
                                        </p:tgtEl>
                                      </p:cBhvr>
                                    </p:animEffect>
                                  </p:childTnLst>
                                </p:cTn>
                              </p:par>
                            </p:childTnLst>
                          </p:cTn>
                        </p:par>
                        <p:par>
                          <p:cTn id="120" fill="hold">
                            <p:stCondLst>
                              <p:cond delay="14350"/>
                            </p:stCondLst>
                            <p:childTnLst>
                              <p:par>
                                <p:cTn id="121" presetID="10" presetClass="entr" presetSubtype="0" fill="hold" grpId="0" nodeType="afterEffect">
                                  <p:stCondLst>
                                    <p:cond delay="0"/>
                                  </p:stCondLst>
                                  <p:childTnLst>
                                    <p:set>
                                      <p:cBhvr>
                                        <p:cTn id="122" dur="1" fill="hold">
                                          <p:stCondLst>
                                            <p:cond delay="0"/>
                                          </p:stCondLst>
                                        </p:cTn>
                                        <p:tgtEl>
                                          <p:spTgt spid="56">
                                            <p:txEl>
                                              <p:pRg st="0" end="0"/>
                                            </p:txEl>
                                          </p:spTgt>
                                        </p:tgtEl>
                                        <p:attrNameLst>
                                          <p:attrName>style.visibility</p:attrName>
                                        </p:attrNameLst>
                                      </p:cBhvr>
                                      <p:to>
                                        <p:strVal val="visible"/>
                                      </p:to>
                                    </p:set>
                                    <p:animEffect transition="in" filter="fade">
                                      <p:cBhvr>
                                        <p:cTn id="123" dur="500"/>
                                        <p:tgtEl>
                                          <p:spTgt spid="56">
                                            <p:txEl>
                                              <p:pRg st="0" end="0"/>
                                            </p:txEl>
                                          </p:spTgt>
                                        </p:tgtEl>
                                      </p:cBhvr>
                                    </p:animEffect>
                                  </p:childTnLst>
                                </p:cTn>
                              </p:par>
                            </p:childTnLst>
                          </p:cTn>
                        </p:par>
                        <p:par>
                          <p:cTn id="124" fill="hold">
                            <p:stCondLst>
                              <p:cond delay="14850"/>
                            </p:stCondLst>
                            <p:childTnLst>
                              <p:par>
                                <p:cTn id="125" presetID="18" presetClass="entr" presetSubtype="6"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strips(downRight)">
                                      <p:cBhvr>
                                        <p:cTn id="127" dur="500"/>
                                        <p:tgtEl>
                                          <p:spTgt spid="55"/>
                                        </p:tgtEl>
                                      </p:cBhvr>
                                    </p:animEffect>
                                  </p:childTnLst>
                                </p:cTn>
                              </p:par>
                            </p:childTnLst>
                          </p:cTn>
                        </p:par>
                        <p:par>
                          <p:cTn id="128" fill="hold">
                            <p:stCondLst>
                              <p:cond delay="15350"/>
                            </p:stCondLst>
                            <p:childTnLst>
                              <p:par>
                                <p:cTn id="129" presetID="22" presetClass="entr" presetSubtype="2"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wipe(right)">
                                      <p:cBhvr>
                                        <p:cTn id="131" dur="500"/>
                                        <p:tgtEl>
                                          <p:spTgt spid="10"/>
                                        </p:tgtEl>
                                      </p:cBhvr>
                                    </p:animEffect>
                                  </p:childTnLst>
                                </p:cTn>
                              </p:par>
                            </p:childTnLst>
                          </p:cTn>
                        </p:par>
                        <p:par>
                          <p:cTn id="132" fill="hold">
                            <p:stCondLst>
                              <p:cond delay="15850"/>
                            </p:stCondLst>
                            <p:childTnLst>
                              <p:par>
                                <p:cTn id="133" presetID="9" presetClass="entr" presetSubtype="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dissolve">
                                      <p:cBhvr>
                                        <p:cTn id="135" dur="500"/>
                                        <p:tgtEl>
                                          <p:spTgt spid="39"/>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fade">
                                      <p:cBhvr>
                                        <p:cTn id="139" dur="500"/>
                                        <p:tgtEl>
                                          <p:spTgt spid="54">
                                            <p:txEl>
                                              <p:pRg st="0" end="0"/>
                                            </p:txEl>
                                          </p:spTgt>
                                        </p:tgtEl>
                                      </p:cBhvr>
                                    </p:animEffect>
                                  </p:childTnLst>
                                </p:cTn>
                              </p:par>
                            </p:childTnLst>
                          </p:cTn>
                        </p:par>
                        <p:par>
                          <p:cTn id="140" fill="hold">
                            <p:stCondLst>
                              <p:cond delay="16850"/>
                            </p:stCondLst>
                            <p:childTnLst>
                              <p:par>
                                <p:cTn id="141" presetID="18" presetClass="entr" presetSubtype="6" fill="hold" grpId="0" nodeType="after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strips(downRight)">
                                      <p:cBhvr>
                                        <p:cTn id="143" dur="500"/>
                                        <p:tgtEl>
                                          <p:spTgt spid="53"/>
                                        </p:tgtEl>
                                      </p:cBhvr>
                                    </p:animEffect>
                                  </p:childTnLst>
                                </p:cTn>
                              </p:par>
                            </p:childTnLst>
                          </p:cTn>
                        </p:par>
                        <p:par>
                          <p:cTn id="144" fill="hold">
                            <p:stCondLst>
                              <p:cond delay="17350"/>
                            </p:stCondLst>
                            <p:childTnLst>
                              <p:par>
                                <p:cTn id="145" presetID="22" presetClass="entr" presetSubtype="2" fill="hold" grpId="0" nodeType="after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right)">
                                      <p:cBhvr>
                                        <p:cTn id="147" dur="500"/>
                                        <p:tgtEl>
                                          <p:spTgt spid="16"/>
                                        </p:tgtEl>
                                      </p:cBhvr>
                                    </p:animEffect>
                                  </p:childTnLst>
                                </p:cTn>
                              </p:par>
                            </p:childTnLst>
                          </p:cTn>
                        </p:par>
                        <p:par>
                          <p:cTn id="148" fill="hold">
                            <p:stCondLst>
                              <p:cond delay="17850"/>
                            </p:stCondLst>
                            <p:childTnLst>
                              <p:par>
                                <p:cTn id="149" presetID="22" presetClass="entr" presetSubtype="4"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00"/>
                                        <p:tgtEl>
                                          <p:spTgt spid="17"/>
                                        </p:tgtEl>
                                      </p:cBhvr>
                                    </p:animEffect>
                                  </p:childTnLst>
                                </p:cTn>
                              </p:par>
                            </p:childTnLst>
                          </p:cTn>
                        </p:par>
                        <p:par>
                          <p:cTn id="152" fill="hold">
                            <p:stCondLst>
                              <p:cond delay="18350"/>
                            </p:stCondLst>
                            <p:childTnLst>
                              <p:par>
                                <p:cTn id="153" presetID="22" presetClass="entr" presetSubtype="8" fill="hold" grpId="0" nodeType="after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wipe(left)">
                                      <p:cBhvr>
                                        <p:cTn id="1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4579" y="200199"/>
            <a:ext cx="213324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latin typeface="微软雅黑" panose="020B0503020204020204" pitchFamily="34" charset="-122"/>
                <a:ea typeface="微软雅黑" panose="020B0503020204020204" pitchFamily="34" charset="-122"/>
              </a:rPr>
              <a:t>Introduction</a:t>
            </a:r>
            <a:endParaRPr lang="zh-CN" altLang="en-US" sz="1800" b="1" dirty="0">
              <a:latin typeface="微软雅黑" panose="020B0503020204020204" pitchFamily="34" charset="-122"/>
              <a:ea typeface="微软雅黑" panose="020B0503020204020204" pitchFamily="34" charset="-122"/>
            </a:endParaRPr>
          </a:p>
        </p:txBody>
      </p:sp>
      <p:sp>
        <p:nvSpPr>
          <p:cNvPr id="27" name="圆角矩形 26"/>
          <p:cNvSpPr/>
          <p:nvPr/>
        </p:nvSpPr>
        <p:spPr>
          <a:xfrm>
            <a:off x="874909" y="757508"/>
            <a:ext cx="7489264" cy="26063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837241" y="71294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76141" y="3075806"/>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E42B8668-94CD-417B-9AF6-A62435A5CE8D}"/>
              </a:ext>
            </a:extLst>
          </p:cNvPr>
          <p:cNvPicPr>
            <a:picLocks noChangeAspect="1"/>
          </p:cNvPicPr>
          <p:nvPr/>
        </p:nvPicPr>
        <p:blipFill>
          <a:blip r:embed="rId3"/>
          <a:stretch>
            <a:fillRect/>
          </a:stretch>
        </p:blipFill>
        <p:spPr>
          <a:xfrm>
            <a:off x="1308089" y="819779"/>
            <a:ext cx="6527822" cy="2481788"/>
          </a:xfrm>
          <a:prstGeom prst="rect">
            <a:avLst/>
          </a:prstGeom>
        </p:spPr>
      </p:pic>
      <p:pic>
        <p:nvPicPr>
          <p:cNvPr id="16" name="图片 15">
            <a:extLst>
              <a:ext uri="{FF2B5EF4-FFF2-40B4-BE49-F238E27FC236}">
                <a16:creationId xmlns:a16="http://schemas.microsoft.com/office/drawing/2014/main" id="{507CB5F4-9AF1-4B3B-A017-5AFAFA4A6AC6}"/>
              </a:ext>
            </a:extLst>
          </p:cNvPr>
          <p:cNvPicPr/>
          <p:nvPr/>
        </p:nvPicPr>
        <p:blipFill rotWithShape="1">
          <a:blip r:embed="rId4" cstate="print">
            <a:extLst>
              <a:ext uri="{28A0092B-C50C-407E-A947-70E740481C1C}">
                <a14:useLocalDpi xmlns:a14="http://schemas.microsoft.com/office/drawing/2010/main" val="0"/>
              </a:ext>
            </a:extLst>
          </a:blip>
          <a:srcRect t="13378"/>
          <a:stretch/>
        </p:blipFill>
        <p:spPr>
          <a:xfrm>
            <a:off x="1086533" y="3555411"/>
            <a:ext cx="2144249" cy="1292389"/>
          </a:xfrm>
          <a:prstGeom prst="rect">
            <a:avLst/>
          </a:prstGeom>
          <a:noFill/>
          <a:ln>
            <a:noFill/>
          </a:ln>
        </p:spPr>
      </p:pic>
      <p:pic>
        <p:nvPicPr>
          <p:cNvPr id="17" name="图片 16" descr="C:\Users\Miao\AppData\Local\Temp\Rar$DRa19256.29962\Screenshot_2018-05-14-20-51-29.png">
            <a:extLst>
              <a:ext uri="{FF2B5EF4-FFF2-40B4-BE49-F238E27FC236}">
                <a16:creationId xmlns:a16="http://schemas.microsoft.com/office/drawing/2014/main" id="{59A60F43-F83A-4D28-AA84-926503C3A354}"/>
              </a:ext>
            </a:extLst>
          </p:cNvPr>
          <p:cNvPicPr/>
          <p:nvPr/>
        </p:nvPicPr>
        <p:blipFill rotWithShape="1">
          <a:blip r:embed="rId5" cstate="print">
            <a:extLst>
              <a:ext uri="{28A0092B-C50C-407E-A947-70E740481C1C}">
                <a14:useLocalDpi xmlns:a14="http://schemas.microsoft.com/office/drawing/2010/main" val="0"/>
              </a:ext>
            </a:extLst>
          </a:blip>
          <a:srcRect l="14313"/>
          <a:stretch/>
        </p:blipFill>
        <p:spPr bwMode="auto">
          <a:xfrm>
            <a:off x="6224818" y="3573437"/>
            <a:ext cx="1969137" cy="1292389"/>
          </a:xfrm>
          <a:prstGeom prst="rect">
            <a:avLst/>
          </a:prstGeom>
          <a:noFill/>
          <a:ln>
            <a:noFill/>
          </a:ln>
        </p:spPr>
      </p:pic>
      <p:pic>
        <p:nvPicPr>
          <p:cNvPr id="22" name="图片 21">
            <a:extLst>
              <a:ext uri="{FF2B5EF4-FFF2-40B4-BE49-F238E27FC236}">
                <a16:creationId xmlns:a16="http://schemas.microsoft.com/office/drawing/2014/main" id="{570CD1ED-12A6-408E-A96B-09FF2559A60F}"/>
              </a:ext>
            </a:extLst>
          </p:cNvPr>
          <p:cNvPicPr>
            <a:picLocks noChangeAspect="1"/>
          </p:cNvPicPr>
          <p:nvPr/>
        </p:nvPicPr>
        <p:blipFill rotWithShape="1">
          <a:blip r:embed="rId6"/>
          <a:srcRect l="6434"/>
          <a:stretch/>
        </p:blipFill>
        <p:spPr>
          <a:xfrm>
            <a:off x="3587488" y="3555411"/>
            <a:ext cx="2280624" cy="1310415"/>
          </a:xfrm>
          <a:prstGeom prst="rect">
            <a:avLst/>
          </a:prstGeom>
        </p:spPr>
      </p:pic>
    </p:spTree>
    <p:extLst>
      <p:ext uri="{BB962C8B-B14F-4D97-AF65-F5344CB8AC3E}">
        <p14:creationId xmlns:p14="http://schemas.microsoft.com/office/powerpoint/2010/main" val="42270054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a:spLocks/>
          </p:cNvSpPr>
          <p:nvPr/>
        </p:nvSpPr>
        <p:spPr>
          <a:xfrm>
            <a:off x="864097" y="431109"/>
            <a:ext cx="2256285" cy="504056"/>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dirty="0">
                <a:solidFill>
                  <a:schemeClr val="accent1"/>
                </a:solidFill>
                <a:latin typeface="微软雅黑" panose="020B0503020204020204" pitchFamily="34" charset="-122"/>
                <a:ea typeface="微软雅黑" panose="020B0503020204020204" pitchFamily="34" charset="-122"/>
              </a:rPr>
              <a:t>Concepts</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75314" y="1275606"/>
            <a:ext cx="6268408" cy="3639460"/>
          </a:xfrm>
          <a:prstGeom prst="rect">
            <a:avLst/>
          </a:prstGeom>
          <a:noFill/>
        </p:spPr>
        <p:txBody>
          <a:bodyPr wrap="square" lIns="68584" tIns="34291" rIns="68584" bIns="34291" rtlCol="0">
            <a:spAutoFit/>
          </a:bodyPr>
          <a:lstStyle/>
          <a:p>
            <a:pPr marL="342900" indent="-342900">
              <a:buFont typeface="Wingdings" panose="05000000000000000000" pitchFamily="2" charset="2"/>
              <a:buChar char="§"/>
            </a:pPr>
            <a:r>
              <a:rPr lang="en-US" sz="2000" b="1" dirty="0"/>
              <a:t>Virtual Reality </a:t>
            </a:r>
            <a:r>
              <a:rPr lang="en-US" sz="2000" dirty="0"/>
              <a:t>- mainly refers to the three-dimensional VR based on head-mounted equipment</a:t>
            </a:r>
          </a:p>
          <a:p>
            <a:pPr marL="742950" lvl="1" indent="-285750">
              <a:buFont typeface="Wingdings" panose="05000000000000000000" pitchFamily="2" charset="2"/>
              <a:buChar char="§"/>
            </a:pPr>
            <a:r>
              <a:rPr lang="en-US" sz="1400" dirty="0"/>
              <a:t>VR HMD + PC</a:t>
            </a:r>
          </a:p>
          <a:p>
            <a:pPr marL="742950" lvl="1" indent="-285750">
              <a:buFont typeface="Wingdings" panose="05000000000000000000" pitchFamily="2" charset="2"/>
              <a:buChar char="§"/>
            </a:pPr>
            <a:r>
              <a:rPr lang="en-US" sz="1400" dirty="0"/>
              <a:t>VR HMD + Mobile</a:t>
            </a:r>
          </a:p>
          <a:p>
            <a:pPr marL="742950" lvl="1" indent="-285750">
              <a:buFont typeface="Wingdings" panose="05000000000000000000" pitchFamily="2" charset="2"/>
              <a:buChar char="§"/>
            </a:pPr>
            <a:r>
              <a:rPr lang="en-US" sz="1400" dirty="0"/>
              <a:t>VR all in one </a:t>
            </a:r>
          </a:p>
          <a:p>
            <a:pPr marL="342900" indent="-342900">
              <a:buFont typeface="Wingdings" panose="05000000000000000000" pitchFamily="2" charset="2"/>
              <a:buChar char="§"/>
            </a:pPr>
            <a:r>
              <a:rPr lang="en-US" sz="2000" b="1" dirty="0"/>
              <a:t>Augmented Reality </a:t>
            </a:r>
            <a:r>
              <a:rPr lang="en-US" sz="2000" dirty="0"/>
              <a:t>- Augmented Reality overlays digital imagery onto to the top layer of graph in the real world to augment and expand the information in the real world</a:t>
            </a:r>
          </a:p>
          <a:p>
            <a:pPr marL="742950" lvl="1" indent="-285750">
              <a:buFont typeface="Wingdings" panose="05000000000000000000" pitchFamily="2" charset="2"/>
              <a:buChar char="§"/>
            </a:pPr>
            <a:r>
              <a:rPr lang="en-US" sz="1400" dirty="0"/>
              <a:t>Vision based AR</a:t>
            </a:r>
          </a:p>
          <a:p>
            <a:pPr marL="1200150" lvl="2" indent="-285750">
              <a:buFont typeface="Wingdings" panose="05000000000000000000" pitchFamily="2" charset="2"/>
              <a:buChar char="§"/>
            </a:pPr>
            <a:r>
              <a:rPr lang="en-US" sz="1400" dirty="0"/>
              <a:t>Marker-Based AR </a:t>
            </a:r>
          </a:p>
          <a:p>
            <a:pPr marL="1200150" lvl="2" indent="-285750">
              <a:buFont typeface="Wingdings" panose="05000000000000000000" pitchFamily="2" charset="2"/>
              <a:buChar char="§"/>
            </a:pPr>
            <a:r>
              <a:rPr lang="en-US" sz="1400" dirty="0"/>
              <a:t>Marker-Less AR </a:t>
            </a:r>
          </a:p>
          <a:p>
            <a:pPr marL="1200150" lvl="2" indent="-285750">
              <a:buFont typeface="Wingdings" panose="05000000000000000000" pitchFamily="2" charset="2"/>
              <a:buChar char="§"/>
            </a:pPr>
            <a:r>
              <a:rPr lang="en-US" sz="1400" dirty="0"/>
              <a:t>AR Kit and AR Core</a:t>
            </a:r>
          </a:p>
          <a:p>
            <a:pPr marL="742950" lvl="1" indent="-285750">
              <a:buFont typeface="Wingdings" panose="05000000000000000000" pitchFamily="2" charset="2"/>
              <a:buChar char="§"/>
            </a:pPr>
            <a:r>
              <a:rPr lang="en-US" sz="1400" dirty="0"/>
              <a:t>LBS based AR</a:t>
            </a: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5745" y="1059582"/>
            <a:ext cx="547260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椭圆 22"/>
          <p:cNvSpPr>
            <a:spLocks noChangeArrowheads="1"/>
          </p:cNvSpPr>
          <p:nvPr/>
        </p:nvSpPr>
        <p:spPr bwMode="auto">
          <a:xfrm>
            <a:off x="6149062" y="593409"/>
            <a:ext cx="341135" cy="341756"/>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0" name="椭圆 65"/>
          <p:cNvSpPr>
            <a:spLocks noChangeArrowheads="1"/>
          </p:cNvSpPr>
          <p:nvPr/>
        </p:nvSpPr>
        <p:spPr bwMode="auto">
          <a:xfrm>
            <a:off x="5163842" y="593636"/>
            <a:ext cx="341135" cy="341135"/>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3" name="椭圆 16"/>
          <p:cNvSpPr>
            <a:spLocks noChangeArrowheads="1"/>
          </p:cNvSpPr>
          <p:nvPr/>
        </p:nvSpPr>
        <p:spPr bwMode="auto">
          <a:xfrm>
            <a:off x="5667278" y="593409"/>
            <a:ext cx="341755" cy="34175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
        <p:nvSpPr>
          <p:cNvPr id="36" name="椭圆 16"/>
          <p:cNvSpPr>
            <a:spLocks noChangeArrowheads="1"/>
          </p:cNvSpPr>
          <p:nvPr/>
        </p:nvSpPr>
        <p:spPr bwMode="auto">
          <a:xfrm>
            <a:off x="4155110" y="593409"/>
            <a:ext cx="341755" cy="34175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9" name="椭圆 16"/>
          <p:cNvSpPr>
            <a:spLocks noChangeArrowheads="1"/>
          </p:cNvSpPr>
          <p:nvPr/>
        </p:nvSpPr>
        <p:spPr bwMode="auto">
          <a:xfrm>
            <a:off x="4659166" y="593409"/>
            <a:ext cx="341755" cy="341756"/>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dirty="0">
              <a:solidFill>
                <a:srgbClr val="FFFFFF"/>
              </a:solidFill>
              <a:latin typeface="Calibri" pitchFamily="34" charset="0"/>
            </a:endParaRPr>
          </a:p>
        </p:txBody>
      </p:sp>
    </p:spTree>
    <p:extLst>
      <p:ext uri="{BB962C8B-B14F-4D97-AF65-F5344CB8AC3E}">
        <p14:creationId xmlns:p14="http://schemas.microsoft.com/office/powerpoint/2010/main" val="1234264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22" presetClass="entr" presetSubtype="8" fill="hold" grpId="0" nodeType="afterEffect">
                                  <p:stCondLst>
                                    <p:cond delay="0"/>
                                  </p:stCondLst>
                                  <p:iterate type="lt">
                                    <p:tmPct val="19101"/>
                                  </p:iterate>
                                  <p:childTnLst>
                                    <p:set>
                                      <p:cBhvr>
                                        <p:cTn id="23" dur="1" fill="hold">
                                          <p:stCondLst>
                                            <p:cond delay="0"/>
                                          </p:stCondLst>
                                        </p:cTn>
                                        <p:tgtEl>
                                          <p:spTgt spid="5"/>
                                        </p:tgtEl>
                                        <p:attrNameLst>
                                          <p:attrName>style.visibility</p:attrName>
                                        </p:attrNameLst>
                                      </p:cBhvr>
                                      <p:to>
                                        <p:strVal val="visible"/>
                                      </p:to>
                                    </p:set>
                                    <p:animEffect transition="in" filter="wipe(left)">
                                      <p:cBhvr>
                                        <p:cTn id="24" dur="100"/>
                                        <p:tgtEl>
                                          <p:spTgt spid="5"/>
                                        </p:tgtEl>
                                      </p:cBhvr>
                                    </p:animEffect>
                                  </p:childTnLst>
                                </p:cTn>
                              </p:par>
                              <p:par>
                                <p:cTn id="25" presetID="36" presetClass="emph" presetSubtype="0" fill="hold" grpId="1" nodeType="withEffect">
                                  <p:stCondLst>
                                    <p:cond delay="0"/>
                                  </p:stCondLst>
                                  <p:iterate type="lt">
                                    <p:tmPct val="19101"/>
                                  </p:iterate>
                                  <p:childTnLst>
                                    <p:animScale>
                                      <p:cBhvr>
                                        <p:cTn id="26" dur="50" autoRev="1" fill="hold">
                                          <p:stCondLst>
                                            <p:cond delay="0"/>
                                          </p:stCondLst>
                                        </p:cTn>
                                        <p:tgtEl>
                                          <p:spTgt spid="5"/>
                                        </p:tgtEl>
                                      </p:cBhvr>
                                      <p:to x="80000" y="100000"/>
                                    </p:animScale>
                                    <p:anim by="(#ppt_w*0.10)" calcmode="lin" valueType="num">
                                      <p:cBhvr>
                                        <p:cTn id="27" dur="50" autoRev="1" fill="hold">
                                          <p:stCondLst>
                                            <p:cond delay="0"/>
                                          </p:stCondLst>
                                        </p:cTn>
                                        <p:tgtEl>
                                          <p:spTgt spid="5"/>
                                        </p:tgtEl>
                                        <p:attrNameLst>
                                          <p:attrName>ppt_x</p:attrName>
                                        </p:attrNameLst>
                                      </p:cBhvr>
                                    </p:anim>
                                    <p:anim by="(-#ppt_w*0.10)" calcmode="lin" valueType="num">
                                      <p:cBhvr>
                                        <p:cTn id="28" dur="50" autoRev="1" fill="hold">
                                          <p:stCondLst>
                                            <p:cond delay="0"/>
                                          </p:stCondLst>
                                        </p:cTn>
                                        <p:tgtEl>
                                          <p:spTgt spid="5"/>
                                        </p:tgtEl>
                                        <p:attrNameLst>
                                          <p:attrName>ppt_y</p:attrName>
                                        </p:attrNameLst>
                                      </p:cBhvr>
                                    </p:anim>
                                    <p:animRot by="-480000">
                                      <p:cBhvr>
                                        <p:cTn id="29"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sz="1800" b="1" dirty="0">
                <a:latin typeface="微软雅黑" panose="020B0503020204020204" pitchFamily="34" charset="-122"/>
                <a:ea typeface="微软雅黑" panose="020B0503020204020204" pitchFamily="34" charset="-122"/>
              </a:rPr>
              <a:t>Concepts</a:t>
            </a:r>
            <a:endParaRPr lang="en-GB" sz="1800" b="1" dirty="0">
              <a:latin typeface="微软雅黑" panose="020B0503020204020204" pitchFamily="34" charset="-122"/>
              <a:ea typeface="微软雅黑" panose="020B0503020204020204" pitchFamily="34" charset="-122"/>
            </a:endParaRPr>
          </a:p>
        </p:txBody>
      </p:sp>
      <p:sp>
        <p:nvSpPr>
          <p:cNvPr id="27" name="圆角矩形 26"/>
          <p:cNvSpPr/>
          <p:nvPr/>
        </p:nvSpPr>
        <p:spPr>
          <a:xfrm>
            <a:off x="857880" y="811881"/>
            <a:ext cx="7386528" cy="190388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93"/>
          <p:cNvSpPr/>
          <p:nvPr/>
        </p:nvSpPr>
        <p:spPr>
          <a:xfrm>
            <a:off x="832570" y="739514"/>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8088" y="25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内容占位符 3">
            <a:extLst>
              <a:ext uri="{FF2B5EF4-FFF2-40B4-BE49-F238E27FC236}">
                <a16:creationId xmlns:a16="http://schemas.microsoft.com/office/drawing/2014/main" id="{6022498A-1269-42EF-BD2E-D1FDAC22103D}"/>
              </a:ext>
            </a:extLst>
          </p:cNvPr>
          <p:cNvPicPr>
            <a:picLocks/>
          </p:cNvPicPr>
          <p:nvPr/>
        </p:nvPicPr>
        <p:blipFill>
          <a:blip r:embed="rId3"/>
          <a:stretch>
            <a:fillRect/>
          </a:stretch>
        </p:blipFill>
        <p:spPr>
          <a:xfrm>
            <a:off x="1431238" y="2819693"/>
            <a:ext cx="6239812" cy="2000865"/>
          </a:xfrm>
          <a:prstGeom prst="rect">
            <a:avLst/>
          </a:prstGeom>
        </p:spPr>
      </p:pic>
      <p:sp>
        <p:nvSpPr>
          <p:cNvPr id="17" name="TextBox 38">
            <a:extLst>
              <a:ext uri="{FF2B5EF4-FFF2-40B4-BE49-F238E27FC236}">
                <a16:creationId xmlns:a16="http://schemas.microsoft.com/office/drawing/2014/main" id="{9F771703-9393-4F40-BB6A-74E5640660C9}"/>
              </a:ext>
            </a:extLst>
          </p:cNvPr>
          <p:cNvSpPr txBox="1"/>
          <p:nvPr/>
        </p:nvSpPr>
        <p:spPr>
          <a:xfrm>
            <a:off x="1120602" y="915807"/>
            <a:ext cx="6750750" cy="1661993"/>
          </a:xfrm>
          <a:prstGeom prst="rect">
            <a:avLst/>
          </a:prstGeom>
          <a:noFill/>
        </p:spPr>
        <p:txBody>
          <a:bodyPr wrap="square" lIns="0" tIns="0" rIns="0" bIns="0" rtlCol="0">
            <a:spAutoFit/>
          </a:bodyPr>
          <a:lstStyle/>
          <a:p>
            <a:r>
              <a:rPr lang="en-US" b="1" dirty="0">
                <a:latin typeface="Microsoft YaHei" panose="020B0503020204020204" pitchFamily="34" charset="-122"/>
                <a:ea typeface="Microsoft YaHei" panose="020B0503020204020204" pitchFamily="34" charset="-122"/>
              </a:rPr>
              <a:t>Mixed Reality</a:t>
            </a:r>
          </a:p>
          <a:p>
            <a:endParaRPr lang="en-US" b="1" dirty="0">
              <a:latin typeface="Microsoft YaHei" panose="020B0503020204020204" pitchFamily="34" charset="-122"/>
              <a:ea typeface="Microsoft YaHei" panose="020B0503020204020204" pitchFamily="34" charset="-122"/>
            </a:endParaRPr>
          </a:p>
          <a:p>
            <a:pPr algn="just"/>
            <a:r>
              <a:rPr lang="en-US" dirty="0">
                <a:latin typeface="Microsoft YaHei" panose="020B0503020204020204" pitchFamily="34" charset="-122"/>
                <a:ea typeface="Microsoft YaHei" panose="020B0503020204020204" pitchFamily="34" charset="-122"/>
              </a:rPr>
              <a:t>	Paul Milgram and Fumio </a:t>
            </a:r>
            <a:r>
              <a:rPr lang="en-US" dirty="0" err="1">
                <a:latin typeface="Microsoft YaHei" panose="020B0503020204020204" pitchFamily="34" charset="-122"/>
                <a:ea typeface="Microsoft YaHei" panose="020B0503020204020204" pitchFamily="34" charset="-122"/>
              </a:rPr>
              <a:t>Kishino</a:t>
            </a:r>
            <a:r>
              <a:rPr lang="en-US" dirty="0">
                <a:latin typeface="Microsoft YaHei" panose="020B0503020204020204" pitchFamily="34" charset="-122"/>
                <a:ea typeface="Microsoft YaHei" panose="020B0503020204020204" pitchFamily="34" charset="-122"/>
              </a:rPr>
              <a:t> propose the reality-virtual reality continuum which respectively takes the real environment and virtual environment as the two ends of the continuum and defines the middle part as the “mixed reality</a:t>
            </a:r>
          </a:p>
        </p:txBody>
      </p:sp>
    </p:spTree>
    <p:extLst>
      <p:ext uri="{BB962C8B-B14F-4D97-AF65-F5344CB8AC3E}">
        <p14:creationId xmlns:p14="http://schemas.microsoft.com/office/powerpoint/2010/main" val="9606168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40" grpId="0" animBg="1"/>
      <p:bldP spid="41"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71127" y="1930934"/>
            <a:ext cx="950901" cy="1569660"/>
          </a:xfrm>
          <a:prstGeom prst="rect">
            <a:avLst/>
          </a:prstGeom>
          <a:noFill/>
        </p:spPr>
        <p:txBody>
          <a:bodyPr wrap="none" rtlCol="0">
            <a:spAutoFit/>
          </a:bodyPr>
          <a:lstStyle/>
          <a:p>
            <a:r>
              <a:rPr lang="en-US" altLang="zh-C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2</a:t>
            </a:r>
            <a:endParaRPr lang="zh-CN" alt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2448271" y="2392599"/>
            <a:ext cx="4283385" cy="646331"/>
          </a:xfrm>
          <a:prstGeom prst="rect">
            <a:avLst/>
          </a:prstGeom>
          <a:noFill/>
        </p:spPr>
        <p:txBody>
          <a:bodyPr wrap="square" rtlCol="0">
            <a:spAutoFit/>
          </a:bodyPr>
          <a:lstStyle/>
          <a:p>
            <a:pPr algn="ctr"/>
            <a:r>
              <a:rPr lang="en-US" altLang="zh-CN" sz="3600"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22"/>
          <p:cNvSpPr>
            <a:spLocks noChangeArrowheads="1"/>
          </p:cNvSpPr>
          <p:nvPr/>
        </p:nvSpPr>
        <p:spPr bwMode="auto">
          <a:xfrm>
            <a:off x="5697368" y="1851670"/>
            <a:ext cx="432048" cy="432834"/>
          </a:xfrm>
          <a:prstGeom prst="ellipse">
            <a:avLst/>
          </a:prstGeom>
          <a:solidFill>
            <a:schemeClr val="accent1"/>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4" name="椭圆 65"/>
          <p:cNvSpPr>
            <a:spLocks noChangeArrowheads="1"/>
          </p:cNvSpPr>
          <p:nvPr/>
        </p:nvSpPr>
        <p:spPr bwMode="auto">
          <a:xfrm>
            <a:off x="4401224" y="1852063"/>
            <a:ext cx="432048" cy="432048"/>
          </a:xfrm>
          <a:prstGeom prst="ellipse">
            <a:avLst/>
          </a:prstGeom>
          <a:solidFill>
            <a:srgbClr val="F79600"/>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37" name="椭圆 36"/>
          <p:cNvSpPr>
            <a:spLocks noChangeArrowheads="1"/>
          </p:cNvSpPr>
          <p:nvPr/>
        </p:nvSpPr>
        <p:spPr bwMode="auto">
          <a:xfrm>
            <a:off x="5049296" y="185167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40" name="椭圆 16"/>
          <p:cNvSpPr>
            <a:spLocks noChangeArrowheads="1"/>
          </p:cNvSpPr>
          <p:nvPr/>
        </p:nvSpPr>
        <p:spPr bwMode="auto">
          <a:xfrm>
            <a:off x="3105080" y="185167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
        <p:nvSpPr>
          <p:cNvPr id="51" name="椭圆 16"/>
          <p:cNvSpPr>
            <a:spLocks noChangeArrowheads="1"/>
          </p:cNvSpPr>
          <p:nvPr/>
        </p:nvSpPr>
        <p:spPr bwMode="auto">
          <a:xfrm>
            <a:off x="3753152" y="1851670"/>
            <a:ext cx="432833" cy="432834"/>
          </a:xfrm>
          <a:prstGeom prst="ellipse">
            <a:avLst/>
          </a:prstGeom>
          <a:solidFill>
            <a:srgbClr val="3992DB"/>
          </a:solidFill>
          <a:ln>
            <a:noFill/>
          </a:ln>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en-US">
              <a:solidFill>
                <a:srgbClr val="FFFFFF"/>
              </a:solidFill>
              <a:latin typeface="Calibri" pitchFamily="34" charset="0"/>
            </a:endParaRPr>
          </a:p>
        </p:txBody>
      </p:sp>
    </p:spTree>
    <p:extLst>
      <p:ext uri="{BB962C8B-B14F-4D97-AF65-F5344CB8AC3E}">
        <p14:creationId xmlns:p14="http://schemas.microsoft.com/office/powerpoint/2010/main" val="37619571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5"/>
                                        </p:tgtEl>
                                        <p:attrNameLst>
                                          <p:attrName>ppt_y</p:attrName>
                                        </p:attrNameLst>
                                      </p:cBhvr>
                                      <p:tavLst>
                                        <p:tav tm="0">
                                          <p:val>
                                            <p:strVal val="#ppt_y"/>
                                          </p:val>
                                        </p:tav>
                                        <p:tav tm="100000">
                                          <p:val>
                                            <p:strVal val="#ppt_y"/>
                                          </p:val>
                                        </p:tav>
                                      </p:tavLst>
                                    </p:anim>
                                    <p:anim calcmode="lin" valueType="num">
                                      <p:cBhvr>
                                        <p:cTn id="20"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a:spLocks/>
          </p:cNvSpPr>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Related Work</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30593"/>
            <a:ext cx="7383348" cy="201710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49524" y="1354801"/>
            <a:ext cx="6750750" cy="1661993"/>
          </a:xfrm>
          <a:prstGeom prst="rect">
            <a:avLst/>
          </a:prstGeom>
          <a:noFill/>
        </p:spPr>
        <p:txBody>
          <a:bodyPr wrap="square" lIns="0" tIns="0" rIns="0" bIns="0" rtlCol="0">
            <a:spAutoFit/>
          </a:bodyPr>
          <a:lstStyle/>
          <a:p>
            <a:pPr algn="just"/>
            <a:r>
              <a:rPr lang="en-US" dirty="0">
                <a:latin typeface="Microsoft YaHei" panose="020B0503020204020204" pitchFamily="34" charset="-122"/>
                <a:ea typeface="Microsoft YaHei" panose="020B0503020204020204" pitchFamily="34" charset="-122"/>
              </a:rPr>
              <a:t>Considerable construction instrument systems and presentation areas provided by VR and AR virtual learning situation and learners’ subjective initiative coincide with Piaget’s conception and practice of </a:t>
            </a:r>
            <a:r>
              <a:rPr lang="en-US" dirty="0">
                <a:solidFill>
                  <a:srgbClr val="0070C0"/>
                </a:solidFill>
                <a:latin typeface="Microsoft YaHei" panose="020B0503020204020204" pitchFamily="34" charset="-122"/>
                <a:ea typeface="Microsoft YaHei" panose="020B0503020204020204" pitchFamily="34" charset="-122"/>
              </a:rPr>
              <a:t>“moving laboratory to the classroom” </a:t>
            </a:r>
            <a:r>
              <a:rPr lang="en-US" dirty="0">
                <a:latin typeface="Microsoft YaHei" panose="020B0503020204020204" pitchFamily="34" charset="-122"/>
                <a:ea typeface="Microsoft YaHei" panose="020B0503020204020204" pitchFamily="34" charset="-122"/>
              </a:rPr>
              <a:t>and the constructivism view of </a:t>
            </a:r>
            <a:r>
              <a:rPr lang="en-US" dirty="0">
                <a:solidFill>
                  <a:srgbClr val="0070C0"/>
                </a:solidFill>
                <a:latin typeface="Microsoft YaHei" panose="020B0503020204020204" pitchFamily="34" charset="-122"/>
                <a:ea typeface="Microsoft YaHei" panose="020B0503020204020204" pitchFamily="34" charset="-122"/>
              </a:rPr>
              <a:t>“learning is certain experience in real situation”</a:t>
            </a: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8057508" y="30037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62926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100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1993</TotalTime>
  <Words>3961</Words>
  <Application>Microsoft Office PowerPoint</Application>
  <PresentationFormat>全屏显示(16:9)</PresentationFormat>
  <Paragraphs>416</Paragraphs>
  <Slides>47</Slides>
  <Notes>46</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47</vt:i4>
      </vt:variant>
    </vt:vector>
  </HeadingPairs>
  <TitlesOfParts>
    <vt:vector size="72" baseType="lpstr">
      <vt:lpstr>Aller Light</vt:lpstr>
      <vt:lpstr>Gill Sans</vt:lpstr>
      <vt:lpstr>Helvetica Light</vt:lpstr>
      <vt:lpstr>Helvetica Neue</vt:lpstr>
      <vt:lpstr>Lato Light</vt:lpstr>
      <vt:lpstr>Lato Regular</vt:lpstr>
      <vt:lpstr>微软雅黑</vt:lpstr>
      <vt:lpstr>微软雅黑</vt:lpstr>
      <vt:lpstr>Open Sans</vt:lpstr>
      <vt:lpstr>Open Sans Light</vt:lpstr>
      <vt:lpstr>Oxygen</vt:lpstr>
      <vt:lpstr>Roboto Light</vt:lpstr>
      <vt:lpstr>Roboto Regular</vt:lpstr>
      <vt:lpstr>宋体</vt:lpstr>
      <vt:lpstr>STIXGeneral-Bold</vt:lpstr>
      <vt:lpstr>Swiss911 UCm BT</vt:lpstr>
      <vt:lpstr>微软雅黑 Light</vt:lpstr>
      <vt:lpstr>Arial</vt:lpstr>
      <vt:lpstr>Calibri</vt:lpstr>
      <vt:lpstr>Calibri Light</vt:lpstr>
      <vt:lpstr>Helvetica</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duan xiaoyun</cp:lastModifiedBy>
  <cp:revision>163</cp:revision>
  <dcterms:created xsi:type="dcterms:W3CDTF">2015-12-11T17:46:17Z</dcterms:created>
  <dcterms:modified xsi:type="dcterms:W3CDTF">2018-05-27T00:13:13Z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(3)xGqrboWN0GKunqIbdIk0a8N1aQm+Nu3hz990rwBprtNxdNFc9OazevQYAbx7GTFRt9l4WupF
fouvJrHOjLC+DndcjlLlmBxjR37y7bxWq4tYQmdIeknR0ufgYBIKYXo1xv4k9pYYBU0zRl46
pE24i/VvMH9pIZ3KySQleOS4/GMkq7/uLjCIrXy65s7NBHOAbi1MqAU6bTbGFYI3PrtLDBBU
s2AMHFWJ3ODgyh+HUx</vt:lpwstr>
  </property>
  <property fmtid="{D5CDD505-2E9C-101B-9397-08002B2CF9AE}" pid="3" name="_2015_ms_pID_7253431">
    <vt:lpwstr>hxKZVYi/Yk6ioerSLqBib18IPSuIg/G9a1o5QotAOrbstPYfuzrWmW
IkslozC45K7CsIGHghv+CWPy4GJZTWKVpetbf/L9do9lUpi/Heh/ipWIyDjL5EPw2ZEGElE4
zrx9kwjSqIQ4x6EwJ1cGqx7YzBhb6hgJOubJ0YhyHEz5Z5CXsnuP1DpNrIX+jZtgQWkInYeu
zido2si/qbA5HBiAYAjEH+oJTIypcg90dcyN</vt:lpwstr>
  </property>
  <property fmtid="{D5CDD505-2E9C-101B-9397-08002B2CF9AE}" pid="4" name="_2015_ms_pID_7253432">
    <vt:lpwstr>2g==</vt:lpwstr>
  </property>
</Properties>
</file>