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CBF3FA-A751-4570-8FB6-4B690BA30EB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2098-330C-4B40-8186-B4B9A6A0A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and Evaluation of Mixed Reality Educational Applications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E88A54-0B82-411A-8148-A272D8BE3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Duan xiaoyun</a:t>
            </a:r>
          </a:p>
        </p:txBody>
      </p:sp>
    </p:spTree>
    <p:extLst>
      <p:ext uri="{BB962C8B-B14F-4D97-AF65-F5344CB8AC3E}">
        <p14:creationId xmlns:p14="http://schemas.microsoft.com/office/powerpoint/2010/main" val="92772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2496-D2CB-477B-AF00-B6DB3FF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18BA9-B5EB-4518-844E-6DF90DD5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F835-EF4D-4052-A8EF-C84C912A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615F9-19B2-48B6-9036-5694AD45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0F6CB-0C9F-47CF-B882-0B82269D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F1443-FD0C-4614-9870-4D33396C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1BFA-66F6-448C-A1C8-1F7CAC32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5BE86-8919-40BD-8FCA-7091CCF7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 Reality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7BDA-0620-46BA-9869-45A5068B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A36E-6F78-49B0-B696-F5B05913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5671-181A-4625-9D8D-EA836866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9A763-DDE0-4441-AB69-C865292A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2496-D2CB-477B-AF00-B6DB3FF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18BA9-B5EB-4518-844E-6DF90DD5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F835-EF4D-4052-A8EF-C84C912A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615F9-19B2-48B6-9036-5694AD45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0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7BDA-0620-46BA-9869-45A5068B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A36E-6F78-49B0-B696-F5B05913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5671-181A-4625-9D8D-EA836866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9A763-DDE0-4441-AB69-C865292A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90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14</Words>
  <Application>Microsoft Office PowerPoint</Application>
  <PresentationFormat>宽屏</PresentationFormat>
  <Paragraphs>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回顾</vt:lpstr>
      <vt:lpstr>Development and Evaluation of Mixed Reality Educational Applications</vt:lpstr>
      <vt:lpstr>Introduction</vt:lpstr>
      <vt:lpstr>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Evaluation of Mixed Reality Educational Applications</dc:title>
  <dc:creator>duan xiaoyun</dc:creator>
  <cp:lastModifiedBy>duan xiaoyun</cp:lastModifiedBy>
  <cp:revision>4</cp:revision>
  <dcterms:created xsi:type="dcterms:W3CDTF">2018-05-18T13:27:47Z</dcterms:created>
  <dcterms:modified xsi:type="dcterms:W3CDTF">2018-05-18T13:30:48Z</dcterms:modified>
</cp:coreProperties>
</file>