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7" r:id="rId10"/>
    <p:sldId id="268" r:id="rId11"/>
    <p:sldId id="269" r:id="rId12"/>
    <p:sldId id="266" r:id="rId13"/>
    <p:sldId id="264" r:id="rId14"/>
    <p:sldId id="257"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B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9DE3C-1E61-4DF2-9C0E-5EAB049807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82037CB9-9121-466B-B99E-E953EF26C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160B487-52C7-42C8-BA1E-B2EE372FA0AF}"/>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5" name="页脚占位符 4">
            <a:extLst>
              <a:ext uri="{FF2B5EF4-FFF2-40B4-BE49-F238E27FC236}">
                <a16:creationId xmlns:a16="http://schemas.microsoft.com/office/drawing/2014/main" id="{C4146CD5-3C3E-40E0-B85E-D5DA5C5CC2C0}"/>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858D38E-09EF-49F4-8D2D-D11071835E24}"/>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411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768C82-C57E-47CF-92CF-C8F6213E2A99}"/>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BCB0FD0F-5140-44CE-A61F-0AA79DD40D1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CCECEFDF-A9AF-4D4B-BE45-BD6E3A7E187A}"/>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5" name="页脚占位符 4">
            <a:extLst>
              <a:ext uri="{FF2B5EF4-FFF2-40B4-BE49-F238E27FC236}">
                <a16:creationId xmlns:a16="http://schemas.microsoft.com/office/drawing/2014/main" id="{6DF42441-9903-4093-9177-52F6B246FF4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03D2591-95B6-4A6E-821E-8427FFD3830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46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A54889-9061-457A-A93C-3F990B0408A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EDFCE7A-BD06-48FB-B1C8-70306A4B73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3923A49-A03C-4557-90DE-9965E4EF7DD2}"/>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5" name="页脚占位符 4">
            <a:extLst>
              <a:ext uri="{FF2B5EF4-FFF2-40B4-BE49-F238E27FC236}">
                <a16:creationId xmlns:a16="http://schemas.microsoft.com/office/drawing/2014/main" id="{74CA2C27-CC10-4BC9-862C-4A971FA0A8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42D1E1-1A97-46FF-BDDD-1318E8FDB77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2089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6B532-36CA-4DAB-8FFA-7D9A5644A47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5A9D25-C351-49FD-9261-600DE0F81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CEE4C85-DDAC-4951-9309-A0D28189E726}"/>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5" name="页脚占位符 4">
            <a:extLst>
              <a:ext uri="{FF2B5EF4-FFF2-40B4-BE49-F238E27FC236}">
                <a16:creationId xmlns:a16="http://schemas.microsoft.com/office/drawing/2014/main" id="{0951D2A8-ECA3-49C5-9577-21CC7AE0134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A903DBD-C6E7-4339-803B-0BE2EF913120}"/>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304701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DBF7C-722E-47C7-AA38-6AE367AB150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923038FB-1E6B-4619-8CF6-1426A141A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700074-84B7-484C-8733-466673381A48}"/>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5" name="页脚占位符 4">
            <a:extLst>
              <a:ext uri="{FF2B5EF4-FFF2-40B4-BE49-F238E27FC236}">
                <a16:creationId xmlns:a16="http://schemas.microsoft.com/office/drawing/2014/main" id="{5A84C36F-54A3-4258-899C-E3370CB8E1A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AFEEF853-D464-4F1D-A68A-C43AD4918BE5}"/>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74059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03589C-016F-47DA-91C8-8F40C4F985FB}"/>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93ED519-9719-4F9A-A387-152992865CD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1F7A3E43-E755-4B54-82FB-4A670E2663B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17870BA2-5AC3-42CC-A925-A320FB609880}"/>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6" name="页脚占位符 5">
            <a:extLst>
              <a:ext uri="{FF2B5EF4-FFF2-40B4-BE49-F238E27FC236}">
                <a16:creationId xmlns:a16="http://schemas.microsoft.com/office/drawing/2014/main" id="{2519AA12-132E-4EC0-B4FD-AB2CF21559F5}"/>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5B2C1DD6-38ED-4496-9B15-F82A61875A67}"/>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136321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E8FA2-36E3-45DA-9DB8-488A21D4297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3BC6C9FD-9DF3-4870-BA67-1B2E3EB089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3577F8-A56B-4527-8041-C8D85A2DBAB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F18AF06-6B56-4C4F-9AC0-B0D818BC3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3CE5EF8-A406-41C1-994D-A6D168A15E8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69849E69-24F1-41A1-B992-7847399E1E24}"/>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8" name="页脚占位符 7">
            <a:extLst>
              <a:ext uri="{FF2B5EF4-FFF2-40B4-BE49-F238E27FC236}">
                <a16:creationId xmlns:a16="http://schemas.microsoft.com/office/drawing/2014/main" id="{AB2E094C-866E-4E74-8786-5B4BAAED688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C9C12EC-1015-4F4D-A7D6-71C9C7CEED4F}"/>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03059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A8F7-1FAD-48F4-89F7-1561F47B830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F3CD3773-B5A6-4231-8D7D-E1A785C3A0AE}"/>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4" name="页脚占位符 3">
            <a:extLst>
              <a:ext uri="{FF2B5EF4-FFF2-40B4-BE49-F238E27FC236}">
                <a16:creationId xmlns:a16="http://schemas.microsoft.com/office/drawing/2014/main" id="{C0D4FAC5-8F51-4145-BE41-B15967B8453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8D5556F-0222-45FE-AACA-2770AE47042A}"/>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3523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7528E2-3F48-49CC-A669-9160CCD7501D}"/>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3" name="页脚占位符 2">
            <a:extLst>
              <a:ext uri="{FF2B5EF4-FFF2-40B4-BE49-F238E27FC236}">
                <a16:creationId xmlns:a16="http://schemas.microsoft.com/office/drawing/2014/main" id="{7152C3C6-1286-46B0-B0E8-1D130C69BDDF}"/>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C7CA3265-5FDA-4978-8FDA-9966CC495FFC}"/>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289087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2BC41-F32D-48DD-85FF-08AAEDE004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F5633CEE-F521-43F1-AB4E-DE761D67A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03A859C7-0F9A-4911-8EDA-EFA849B2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B4CB5-58D7-4B69-979C-5E7CB3CE4CF9}"/>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6" name="页脚占位符 5">
            <a:extLst>
              <a:ext uri="{FF2B5EF4-FFF2-40B4-BE49-F238E27FC236}">
                <a16:creationId xmlns:a16="http://schemas.microsoft.com/office/drawing/2014/main" id="{6AD0694C-8AA3-49FC-A2D3-D027A149A9F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243EFB2-F288-4C8C-8765-F9CF5C239689}"/>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685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81328-FCC0-4FB1-937A-7D231A4400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98D54BFB-9A04-42CF-A212-C88C7079D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1E5C00A3-0C62-46BB-B22A-8839E678D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250C978-6222-4714-BEC5-55A1B22DD50B}"/>
              </a:ext>
            </a:extLst>
          </p:cNvPr>
          <p:cNvSpPr>
            <a:spLocks noGrp="1"/>
          </p:cNvSpPr>
          <p:nvPr>
            <p:ph type="dt" sz="half" idx="10"/>
          </p:nvPr>
        </p:nvSpPr>
        <p:spPr/>
        <p:txBody>
          <a:bodyPr/>
          <a:lstStyle/>
          <a:p>
            <a:fld id="{AD880408-622A-4071-A052-F5E03FFF4B10}" type="datetimeFigureOut">
              <a:rPr lang="en-US" smtClean="0"/>
              <a:t>5/18/2018</a:t>
            </a:fld>
            <a:endParaRPr lang="en-US"/>
          </a:p>
        </p:txBody>
      </p:sp>
      <p:sp>
        <p:nvSpPr>
          <p:cNvPr id="6" name="页脚占位符 5">
            <a:extLst>
              <a:ext uri="{FF2B5EF4-FFF2-40B4-BE49-F238E27FC236}">
                <a16:creationId xmlns:a16="http://schemas.microsoft.com/office/drawing/2014/main" id="{8E05CEB5-8B36-4A89-9B71-4C0CB68E5D9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E8B1C7E-3C2F-48B6-A21B-C8F583394ACD}"/>
              </a:ext>
            </a:extLst>
          </p:cNvPr>
          <p:cNvSpPr>
            <a:spLocks noGrp="1"/>
          </p:cNvSpPr>
          <p:nvPr>
            <p:ph type="sldNum" sz="quarter" idx="12"/>
          </p:nvPr>
        </p:nvSpPr>
        <p:spPr/>
        <p:txBody>
          <a:bodyPr/>
          <a:lstStyle/>
          <a:p>
            <a:fld id="{045C769F-40E5-4ACA-B5DD-5AA7E135CAD7}" type="slidenum">
              <a:rPr lang="en-US" smtClean="0"/>
              <a:t>‹#›</a:t>
            </a:fld>
            <a:endParaRPr lang="en-US"/>
          </a:p>
        </p:txBody>
      </p:sp>
    </p:spTree>
    <p:extLst>
      <p:ext uri="{BB962C8B-B14F-4D97-AF65-F5344CB8AC3E}">
        <p14:creationId xmlns:p14="http://schemas.microsoft.com/office/powerpoint/2010/main" val="34698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0CB391-29A0-40DB-A7D8-D7D3D4CD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8E20DBC-0140-4DBA-A881-50D283A08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15AAB0B-156B-4D19-A333-DFBE76E892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80408-622A-4071-A052-F5E03FFF4B10}" type="datetimeFigureOut">
              <a:rPr lang="en-US" smtClean="0"/>
              <a:t>5/18/2018</a:t>
            </a:fld>
            <a:endParaRPr lang="en-US"/>
          </a:p>
        </p:txBody>
      </p:sp>
      <p:sp>
        <p:nvSpPr>
          <p:cNvPr id="5" name="页脚占位符 4">
            <a:extLst>
              <a:ext uri="{FF2B5EF4-FFF2-40B4-BE49-F238E27FC236}">
                <a16:creationId xmlns:a16="http://schemas.microsoft.com/office/drawing/2014/main" id="{A485C06F-D116-49DB-BF43-4E97677FB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1821CF88-7362-42A2-B8A8-1CEFA75C8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769F-40E5-4ACA-B5DD-5AA7E135CAD7}" type="slidenum">
              <a:rPr lang="en-US" smtClean="0"/>
              <a:t>‹#›</a:t>
            </a:fld>
            <a:endParaRPr lang="en-US"/>
          </a:p>
        </p:txBody>
      </p:sp>
    </p:spTree>
    <p:extLst>
      <p:ext uri="{BB962C8B-B14F-4D97-AF65-F5344CB8AC3E}">
        <p14:creationId xmlns:p14="http://schemas.microsoft.com/office/powerpoint/2010/main" val="312594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98414-79B4-44DC-A403-C02D6FFA3410}"/>
              </a:ext>
            </a:extLst>
          </p:cNvPr>
          <p:cNvSpPr>
            <a:spLocks noGrp="1"/>
          </p:cNvSpPr>
          <p:nvPr>
            <p:ph type="ctrTitle"/>
          </p:nvPr>
        </p:nvSpPr>
        <p:spPr/>
        <p:txBody>
          <a:bodyPr/>
          <a:lstStyle/>
          <a:p>
            <a:endParaRPr lang="en-US"/>
          </a:p>
        </p:txBody>
      </p:sp>
      <p:sp>
        <p:nvSpPr>
          <p:cNvPr id="3" name="副标题 2">
            <a:extLst>
              <a:ext uri="{FF2B5EF4-FFF2-40B4-BE49-F238E27FC236}">
                <a16:creationId xmlns:a16="http://schemas.microsoft.com/office/drawing/2014/main" id="{CFDDC1FE-B7B4-45BC-A411-0905EBA4A1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147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FEC9B02-D458-47A1-A1F5-9F144ABA9080}"/>
              </a:ext>
            </a:extLst>
          </p:cNvPr>
          <p:cNvSpPr/>
          <p:nvPr/>
        </p:nvSpPr>
        <p:spPr>
          <a:xfrm>
            <a:off x="1295500" y="1410875"/>
            <a:ext cx="5160935" cy="40362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直接连接符 4">
            <a:extLst>
              <a:ext uri="{FF2B5EF4-FFF2-40B4-BE49-F238E27FC236}">
                <a16:creationId xmlns:a16="http://schemas.microsoft.com/office/drawing/2014/main" id="{B587489A-A37B-42EC-B749-F9E068CCD699}"/>
              </a:ext>
            </a:extLst>
          </p:cNvPr>
          <p:cNvCxnSpPr>
            <a:cxnSpLocks/>
          </p:cNvCxnSpPr>
          <p:nvPr/>
        </p:nvCxnSpPr>
        <p:spPr>
          <a:xfrm>
            <a:off x="1295500" y="3413500"/>
            <a:ext cx="5160936" cy="0"/>
          </a:xfrm>
          <a:prstGeom prst="line">
            <a:avLst/>
          </a:prstGeom>
        </p:spPr>
        <p:style>
          <a:lnRef idx="3">
            <a:schemeClr val="dk1"/>
          </a:lnRef>
          <a:fillRef idx="0">
            <a:schemeClr val="dk1"/>
          </a:fillRef>
          <a:effectRef idx="2">
            <a:schemeClr val="dk1"/>
          </a:effectRef>
          <a:fontRef idx="minor">
            <a:schemeClr val="tx1"/>
          </a:fontRef>
        </p:style>
      </p:cxnSp>
      <p:cxnSp>
        <p:nvCxnSpPr>
          <p:cNvPr id="6" name="直接连接符 5">
            <a:extLst>
              <a:ext uri="{FF2B5EF4-FFF2-40B4-BE49-F238E27FC236}">
                <a16:creationId xmlns:a16="http://schemas.microsoft.com/office/drawing/2014/main" id="{E63363A3-D388-438B-BC25-2B3917ED0BC1}"/>
              </a:ext>
            </a:extLst>
          </p:cNvPr>
          <p:cNvCxnSpPr>
            <a:cxnSpLocks/>
          </p:cNvCxnSpPr>
          <p:nvPr/>
        </p:nvCxnSpPr>
        <p:spPr>
          <a:xfrm flipV="1">
            <a:off x="3875968" y="1410875"/>
            <a:ext cx="1" cy="4036249"/>
          </a:xfrm>
          <a:prstGeom prst="line">
            <a:avLst/>
          </a:prstGeom>
        </p:spPr>
        <p:style>
          <a:lnRef idx="3">
            <a:schemeClr val="dk1"/>
          </a:lnRef>
          <a:fillRef idx="0">
            <a:schemeClr val="dk1"/>
          </a:fillRef>
          <a:effectRef idx="2">
            <a:schemeClr val="dk1"/>
          </a:effectRef>
          <a:fontRef idx="minor">
            <a:schemeClr val="tx1"/>
          </a:fontRef>
        </p:style>
      </p:cxnSp>
      <p:sp>
        <p:nvSpPr>
          <p:cNvPr id="11" name="文本框 10">
            <a:extLst>
              <a:ext uri="{FF2B5EF4-FFF2-40B4-BE49-F238E27FC236}">
                <a16:creationId xmlns:a16="http://schemas.microsoft.com/office/drawing/2014/main" id="{FB9D3862-D59F-41B3-A5E9-E253E39D7B57}"/>
              </a:ext>
            </a:extLst>
          </p:cNvPr>
          <p:cNvSpPr txBox="1"/>
          <p:nvPr/>
        </p:nvSpPr>
        <p:spPr>
          <a:xfrm>
            <a:off x="3745770" y="3430568"/>
            <a:ext cx="1112805" cy="369332"/>
          </a:xfrm>
          <a:prstGeom prst="rect">
            <a:avLst/>
          </a:prstGeom>
          <a:noFill/>
        </p:spPr>
        <p:txBody>
          <a:bodyPr wrap="square" rtlCol="0">
            <a:spAutoFit/>
          </a:bodyPr>
          <a:lstStyle/>
          <a:p>
            <a:r>
              <a:rPr lang="en-US" dirty="0"/>
              <a:t>（0,0,0）</a:t>
            </a:r>
          </a:p>
        </p:txBody>
      </p:sp>
      <p:sp>
        <p:nvSpPr>
          <p:cNvPr id="15" name="文本框 14">
            <a:extLst>
              <a:ext uri="{FF2B5EF4-FFF2-40B4-BE49-F238E27FC236}">
                <a16:creationId xmlns:a16="http://schemas.microsoft.com/office/drawing/2014/main" id="{73AA4A56-88F8-4EA2-899B-47B133240E62}"/>
              </a:ext>
            </a:extLst>
          </p:cNvPr>
          <p:cNvSpPr txBox="1"/>
          <p:nvPr/>
        </p:nvSpPr>
        <p:spPr>
          <a:xfrm>
            <a:off x="333503" y="441378"/>
            <a:ext cx="2054420" cy="646331"/>
          </a:xfrm>
          <a:prstGeom prst="rect">
            <a:avLst/>
          </a:prstGeom>
          <a:noFill/>
        </p:spPr>
        <p:txBody>
          <a:bodyPr wrap="square" rtlCol="0">
            <a:spAutoFit/>
          </a:bodyPr>
          <a:lstStyle/>
          <a:p>
            <a:r>
              <a:rPr lang="en-US" dirty="0"/>
              <a:t>targetAnglePoint1</a:t>
            </a:r>
          </a:p>
          <a:p>
            <a:r>
              <a:rPr lang="en-US" dirty="0"/>
              <a:t>（-X/2,Y/2,0）</a:t>
            </a:r>
          </a:p>
        </p:txBody>
      </p:sp>
      <p:sp>
        <p:nvSpPr>
          <p:cNvPr id="16" name="文本框 15">
            <a:extLst>
              <a:ext uri="{FF2B5EF4-FFF2-40B4-BE49-F238E27FC236}">
                <a16:creationId xmlns:a16="http://schemas.microsoft.com/office/drawing/2014/main" id="{D9DAFD51-66C5-4705-998F-C186063C6E03}"/>
              </a:ext>
            </a:extLst>
          </p:cNvPr>
          <p:cNvSpPr txBox="1"/>
          <p:nvPr/>
        </p:nvSpPr>
        <p:spPr>
          <a:xfrm>
            <a:off x="5432204" y="493216"/>
            <a:ext cx="1918040" cy="646331"/>
          </a:xfrm>
          <a:prstGeom prst="rect">
            <a:avLst/>
          </a:prstGeom>
          <a:noFill/>
        </p:spPr>
        <p:txBody>
          <a:bodyPr wrap="square" rtlCol="0">
            <a:spAutoFit/>
          </a:bodyPr>
          <a:lstStyle/>
          <a:p>
            <a:r>
              <a:rPr lang="en-US" dirty="0"/>
              <a:t>targetAnglePoint3</a:t>
            </a:r>
          </a:p>
          <a:p>
            <a:r>
              <a:rPr lang="en-US" dirty="0"/>
              <a:t>（X/2,Y/2,0）</a:t>
            </a:r>
          </a:p>
        </p:txBody>
      </p:sp>
      <p:sp>
        <p:nvSpPr>
          <p:cNvPr id="17" name="文本框 16">
            <a:extLst>
              <a:ext uri="{FF2B5EF4-FFF2-40B4-BE49-F238E27FC236}">
                <a16:creationId xmlns:a16="http://schemas.microsoft.com/office/drawing/2014/main" id="{8E046BE2-A1B7-4742-85EE-418F88791C62}"/>
              </a:ext>
            </a:extLst>
          </p:cNvPr>
          <p:cNvSpPr txBox="1"/>
          <p:nvPr/>
        </p:nvSpPr>
        <p:spPr>
          <a:xfrm>
            <a:off x="5607760" y="5548769"/>
            <a:ext cx="1873497" cy="646331"/>
          </a:xfrm>
          <a:prstGeom prst="rect">
            <a:avLst/>
          </a:prstGeom>
          <a:noFill/>
        </p:spPr>
        <p:txBody>
          <a:bodyPr wrap="square" rtlCol="0">
            <a:spAutoFit/>
          </a:bodyPr>
          <a:lstStyle/>
          <a:p>
            <a:r>
              <a:rPr lang="en-US" dirty="0"/>
              <a:t>targetAnglePoint4</a:t>
            </a:r>
          </a:p>
          <a:p>
            <a:r>
              <a:rPr lang="en-US" dirty="0"/>
              <a:t>（X/2,-Y/2,0）</a:t>
            </a:r>
          </a:p>
        </p:txBody>
      </p:sp>
      <p:sp>
        <p:nvSpPr>
          <p:cNvPr id="18" name="文本框 17">
            <a:extLst>
              <a:ext uri="{FF2B5EF4-FFF2-40B4-BE49-F238E27FC236}">
                <a16:creationId xmlns:a16="http://schemas.microsoft.com/office/drawing/2014/main" id="{97DBCBE5-0232-4A1F-A319-2B0BCCA7423D}"/>
              </a:ext>
            </a:extLst>
          </p:cNvPr>
          <p:cNvSpPr txBox="1"/>
          <p:nvPr/>
        </p:nvSpPr>
        <p:spPr>
          <a:xfrm>
            <a:off x="657758" y="5548769"/>
            <a:ext cx="1873496" cy="646331"/>
          </a:xfrm>
          <a:prstGeom prst="rect">
            <a:avLst/>
          </a:prstGeom>
          <a:noFill/>
        </p:spPr>
        <p:txBody>
          <a:bodyPr wrap="square" rtlCol="0">
            <a:spAutoFit/>
          </a:bodyPr>
          <a:lstStyle/>
          <a:p>
            <a:r>
              <a:rPr lang="en-US" dirty="0"/>
              <a:t>targetAnglePoint2</a:t>
            </a:r>
          </a:p>
          <a:p>
            <a:r>
              <a:rPr lang="en-US" dirty="0"/>
              <a:t>（-X/2,-Y/2,0）</a:t>
            </a:r>
          </a:p>
        </p:txBody>
      </p:sp>
      <p:sp>
        <p:nvSpPr>
          <p:cNvPr id="19" name="椭圆 18">
            <a:extLst>
              <a:ext uri="{FF2B5EF4-FFF2-40B4-BE49-F238E27FC236}">
                <a16:creationId xmlns:a16="http://schemas.microsoft.com/office/drawing/2014/main" id="{A36E3DA3-E762-4D07-B58B-FF37752243FE}"/>
              </a:ext>
            </a:extLst>
          </p:cNvPr>
          <p:cNvSpPr/>
          <p:nvPr/>
        </p:nvSpPr>
        <p:spPr>
          <a:xfrm>
            <a:off x="1207428"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EC2B1B19-A147-4385-A268-E54B19C7AEC8}"/>
              </a:ext>
            </a:extLst>
          </p:cNvPr>
          <p:cNvSpPr/>
          <p:nvPr/>
        </p:nvSpPr>
        <p:spPr>
          <a:xfrm>
            <a:off x="6391224" y="1352524"/>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B1557336-D131-4CAE-A93D-BDDECECB73CF}"/>
              </a:ext>
            </a:extLst>
          </p:cNvPr>
          <p:cNvSpPr/>
          <p:nvPr/>
        </p:nvSpPr>
        <p:spPr>
          <a:xfrm>
            <a:off x="6382425" y="5374945"/>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6F4CE066-1852-4F04-AF8F-DC3D66A5438F}"/>
              </a:ext>
            </a:extLst>
          </p:cNvPr>
          <p:cNvSpPr/>
          <p:nvPr/>
        </p:nvSpPr>
        <p:spPr>
          <a:xfrm>
            <a:off x="1207428" y="5394830"/>
            <a:ext cx="153285" cy="1443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箭头: 右 24">
            <a:extLst>
              <a:ext uri="{FF2B5EF4-FFF2-40B4-BE49-F238E27FC236}">
                <a16:creationId xmlns:a16="http://schemas.microsoft.com/office/drawing/2014/main" id="{CCFC16EF-D011-45E6-8E79-4B5356541107}"/>
              </a:ext>
            </a:extLst>
          </p:cNvPr>
          <p:cNvSpPr/>
          <p:nvPr/>
        </p:nvSpPr>
        <p:spPr>
          <a:xfrm>
            <a:off x="9059764" y="915208"/>
            <a:ext cx="1074426" cy="64633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矩形 25">
            <a:extLst>
              <a:ext uri="{FF2B5EF4-FFF2-40B4-BE49-F238E27FC236}">
                <a16:creationId xmlns:a16="http://schemas.microsoft.com/office/drawing/2014/main" id="{8C344E4A-95A0-4218-AD61-07E38C05F9FE}"/>
              </a:ext>
            </a:extLst>
          </p:cNvPr>
          <p:cNvSpPr/>
          <p:nvPr/>
        </p:nvSpPr>
        <p:spPr>
          <a:xfrm>
            <a:off x="8383091" y="2264387"/>
            <a:ext cx="2938618" cy="2298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矩形 26">
            <a:extLst>
              <a:ext uri="{FF2B5EF4-FFF2-40B4-BE49-F238E27FC236}">
                <a16:creationId xmlns:a16="http://schemas.microsoft.com/office/drawing/2014/main" id="{C15AD3E9-1368-4576-9FCB-B2E473D409C0}"/>
              </a:ext>
            </a:extLst>
          </p:cNvPr>
          <p:cNvSpPr/>
          <p:nvPr/>
        </p:nvSpPr>
        <p:spPr>
          <a:xfrm>
            <a:off x="776435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P_Point1</a:t>
            </a:r>
            <a:endParaRPr lang="en-US" dirty="0"/>
          </a:p>
        </p:txBody>
      </p:sp>
      <p:sp>
        <p:nvSpPr>
          <p:cNvPr id="28" name="矩形 27">
            <a:extLst>
              <a:ext uri="{FF2B5EF4-FFF2-40B4-BE49-F238E27FC236}">
                <a16:creationId xmlns:a16="http://schemas.microsoft.com/office/drawing/2014/main" id="{233819D0-BAB1-47C2-8580-F013BE51B292}"/>
              </a:ext>
            </a:extLst>
          </p:cNvPr>
          <p:cNvSpPr/>
          <p:nvPr/>
        </p:nvSpPr>
        <p:spPr>
          <a:xfrm>
            <a:off x="10896500" y="1860085"/>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P_Point3</a:t>
            </a:r>
            <a:endParaRPr lang="en-US" dirty="0"/>
          </a:p>
        </p:txBody>
      </p:sp>
      <p:sp>
        <p:nvSpPr>
          <p:cNvPr id="29" name="矩形 28">
            <a:extLst>
              <a:ext uri="{FF2B5EF4-FFF2-40B4-BE49-F238E27FC236}">
                <a16:creationId xmlns:a16="http://schemas.microsoft.com/office/drawing/2014/main" id="{F1F6198D-F60A-4F71-AF34-E8D02DFB10A7}"/>
              </a:ext>
            </a:extLst>
          </p:cNvPr>
          <p:cNvSpPr/>
          <p:nvPr/>
        </p:nvSpPr>
        <p:spPr>
          <a:xfrm>
            <a:off x="7764350" y="4628584"/>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P_Point2</a:t>
            </a:r>
            <a:endParaRPr lang="en-US" dirty="0"/>
          </a:p>
        </p:txBody>
      </p:sp>
      <p:sp>
        <p:nvSpPr>
          <p:cNvPr id="30" name="矩形 29">
            <a:extLst>
              <a:ext uri="{FF2B5EF4-FFF2-40B4-BE49-F238E27FC236}">
                <a16:creationId xmlns:a16="http://schemas.microsoft.com/office/drawing/2014/main" id="{2EDD641C-305E-4BBA-99C8-B8F997748406}"/>
              </a:ext>
            </a:extLst>
          </p:cNvPr>
          <p:cNvSpPr/>
          <p:nvPr/>
        </p:nvSpPr>
        <p:spPr>
          <a:xfrm>
            <a:off x="10807369" y="4629626"/>
            <a:ext cx="1197764" cy="369332"/>
          </a:xfrm>
          <a:prstGeom prst="rect">
            <a:avLst/>
          </a:prstGeom>
        </p:spPr>
        <p:txBody>
          <a:bodyPr wrap="none">
            <a:spAutoFit/>
          </a:bodyPr>
          <a:lstStyle/>
          <a:p>
            <a:r>
              <a:rPr lang="en-US" dirty="0">
                <a:solidFill>
                  <a:srgbClr val="000000"/>
                </a:solidFill>
                <a:latin typeface="Consolas" panose="020B0609020204030204" pitchFamily="49" charset="0"/>
              </a:rPr>
              <a:t>P_Point4</a:t>
            </a:r>
            <a:endParaRPr lang="en-US" dirty="0"/>
          </a:p>
        </p:txBody>
      </p:sp>
    </p:spTree>
    <p:extLst>
      <p:ext uri="{BB962C8B-B14F-4D97-AF65-F5344CB8AC3E}">
        <p14:creationId xmlns:p14="http://schemas.microsoft.com/office/powerpoint/2010/main" val="81254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19363E6-6F22-40F4-A4CF-E77239D579E8}"/>
              </a:ext>
            </a:extLst>
          </p:cNvPr>
          <p:cNvSpPr/>
          <p:nvPr/>
        </p:nvSpPr>
        <p:spPr>
          <a:xfrm>
            <a:off x="2064326" y="419101"/>
            <a:ext cx="7697191" cy="60197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矩形 3">
            <a:extLst>
              <a:ext uri="{FF2B5EF4-FFF2-40B4-BE49-F238E27FC236}">
                <a16:creationId xmlns:a16="http://schemas.microsoft.com/office/drawing/2014/main" id="{8D065435-8B17-4379-9D31-E64103ACDA41}"/>
              </a:ext>
            </a:extLst>
          </p:cNvPr>
          <p:cNvSpPr/>
          <p:nvPr/>
        </p:nvSpPr>
        <p:spPr>
          <a:xfrm>
            <a:off x="3289464" y="1421148"/>
            <a:ext cx="5134665" cy="4015704"/>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平行四边形 4">
            <a:extLst>
              <a:ext uri="{FF2B5EF4-FFF2-40B4-BE49-F238E27FC236}">
                <a16:creationId xmlns:a16="http://schemas.microsoft.com/office/drawing/2014/main" id="{029E997C-E299-456A-B383-C6F61FE24078}"/>
              </a:ext>
            </a:extLst>
          </p:cNvPr>
          <p:cNvSpPr/>
          <p:nvPr/>
        </p:nvSpPr>
        <p:spPr>
          <a:xfrm>
            <a:off x="3640917" y="1900052"/>
            <a:ext cx="4431758" cy="2858656"/>
          </a:xfrm>
          <a:prstGeom prst="parallelogram">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椭圆 6">
            <a:extLst>
              <a:ext uri="{FF2B5EF4-FFF2-40B4-BE49-F238E27FC236}">
                <a16:creationId xmlns:a16="http://schemas.microsoft.com/office/drawing/2014/main" id="{2148D5A7-F5CD-4516-84EF-28914BEE8267}"/>
              </a:ext>
            </a:extLst>
          </p:cNvPr>
          <p:cNvSpPr/>
          <p:nvPr/>
        </p:nvSpPr>
        <p:spPr>
          <a:xfrm>
            <a:off x="4304805" y="18228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椭圆 7">
            <a:extLst>
              <a:ext uri="{FF2B5EF4-FFF2-40B4-BE49-F238E27FC236}">
                <a16:creationId xmlns:a16="http://schemas.microsoft.com/office/drawing/2014/main" id="{4A1BDC85-FDDE-48D1-B5E1-535F89B29EBD}"/>
              </a:ext>
            </a:extLst>
          </p:cNvPr>
          <p:cNvSpPr/>
          <p:nvPr/>
        </p:nvSpPr>
        <p:spPr>
          <a:xfrm>
            <a:off x="8016833" y="1834737"/>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椭圆 8">
            <a:extLst>
              <a:ext uri="{FF2B5EF4-FFF2-40B4-BE49-F238E27FC236}">
                <a16:creationId xmlns:a16="http://schemas.microsoft.com/office/drawing/2014/main" id="{11169696-E0A2-4310-AF21-5F3384BC4080}"/>
              </a:ext>
            </a:extLst>
          </p:cNvPr>
          <p:cNvSpPr/>
          <p:nvPr/>
        </p:nvSpPr>
        <p:spPr>
          <a:xfrm>
            <a:off x="3212274" y="1343958"/>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椭圆 9">
            <a:extLst>
              <a:ext uri="{FF2B5EF4-FFF2-40B4-BE49-F238E27FC236}">
                <a16:creationId xmlns:a16="http://schemas.microsoft.com/office/drawing/2014/main" id="{593C1ABD-8FFE-4F5D-9DFB-B9F89F44627C}"/>
              </a:ext>
            </a:extLst>
          </p:cNvPr>
          <p:cNvSpPr/>
          <p:nvPr/>
        </p:nvSpPr>
        <p:spPr>
          <a:xfrm>
            <a:off x="3212274"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椭圆 10">
            <a:extLst>
              <a:ext uri="{FF2B5EF4-FFF2-40B4-BE49-F238E27FC236}">
                <a16:creationId xmlns:a16="http://schemas.microsoft.com/office/drawing/2014/main" id="{415547BC-E6AB-427F-AC29-20D2F92C7FAC}"/>
              </a:ext>
            </a:extLst>
          </p:cNvPr>
          <p:cNvSpPr/>
          <p:nvPr/>
        </p:nvSpPr>
        <p:spPr>
          <a:xfrm>
            <a:off x="8346938" y="5359662"/>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椭圆 11">
            <a:extLst>
              <a:ext uri="{FF2B5EF4-FFF2-40B4-BE49-F238E27FC236}">
                <a16:creationId xmlns:a16="http://schemas.microsoft.com/office/drawing/2014/main" id="{783F4909-6F95-4D19-BED6-900938D7EFAE}"/>
              </a:ext>
            </a:extLst>
          </p:cNvPr>
          <p:cNvSpPr/>
          <p:nvPr/>
        </p:nvSpPr>
        <p:spPr>
          <a:xfrm>
            <a:off x="8346938" y="1365661"/>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椭圆 12">
            <a:extLst>
              <a:ext uri="{FF2B5EF4-FFF2-40B4-BE49-F238E27FC236}">
                <a16:creationId xmlns:a16="http://schemas.microsoft.com/office/drawing/2014/main" id="{F74D2910-9671-4295-B28F-C9EF99E72160}"/>
              </a:ext>
            </a:extLst>
          </p:cNvPr>
          <p:cNvSpPr/>
          <p:nvPr/>
        </p:nvSpPr>
        <p:spPr>
          <a:xfrm>
            <a:off x="356825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椭圆 13">
            <a:extLst>
              <a:ext uri="{FF2B5EF4-FFF2-40B4-BE49-F238E27FC236}">
                <a16:creationId xmlns:a16="http://schemas.microsoft.com/office/drawing/2014/main" id="{873F2D8B-5BAB-4715-856A-7508120261A4}"/>
              </a:ext>
            </a:extLst>
          </p:cNvPr>
          <p:cNvSpPr/>
          <p:nvPr/>
        </p:nvSpPr>
        <p:spPr>
          <a:xfrm>
            <a:off x="7280421" y="4669644"/>
            <a:ext cx="154379" cy="15437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BAE9091D-36FE-4BE7-9965-E027817700A7}"/>
              </a:ext>
            </a:extLst>
          </p:cNvPr>
          <p:cNvSpPr/>
          <p:nvPr/>
        </p:nvSpPr>
        <p:spPr>
          <a:xfrm>
            <a:off x="3796983" y="1475934"/>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P_Point1 </a:t>
            </a:r>
            <a:endParaRPr lang="en-US" dirty="0"/>
          </a:p>
        </p:txBody>
      </p:sp>
      <p:sp>
        <p:nvSpPr>
          <p:cNvPr id="16" name="矩形 15">
            <a:extLst>
              <a:ext uri="{FF2B5EF4-FFF2-40B4-BE49-F238E27FC236}">
                <a16:creationId xmlns:a16="http://schemas.microsoft.com/office/drawing/2014/main" id="{67E4D1B0-ED96-4A87-96B6-8010CA9EC3F1}"/>
              </a:ext>
            </a:extLst>
          </p:cNvPr>
          <p:cNvSpPr/>
          <p:nvPr/>
        </p:nvSpPr>
        <p:spPr>
          <a:xfrm>
            <a:off x="3367840" y="4835898"/>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P_Point2 </a:t>
            </a:r>
            <a:endParaRPr lang="en-US" dirty="0"/>
          </a:p>
        </p:txBody>
      </p:sp>
      <p:sp>
        <p:nvSpPr>
          <p:cNvPr id="17" name="矩形 16">
            <a:extLst>
              <a:ext uri="{FF2B5EF4-FFF2-40B4-BE49-F238E27FC236}">
                <a16:creationId xmlns:a16="http://schemas.microsoft.com/office/drawing/2014/main" id="{1481D37E-C3D7-418D-A0CE-228AB1F9B1DC}"/>
              </a:ext>
            </a:extLst>
          </p:cNvPr>
          <p:cNvSpPr/>
          <p:nvPr/>
        </p:nvSpPr>
        <p:spPr>
          <a:xfrm>
            <a:off x="6895311" y="153071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P_Point3 </a:t>
            </a:r>
            <a:endParaRPr lang="en-US" dirty="0"/>
          </a:p>
        </p:txBody>
      </p:sp>
      <p:sp>
        <p:nvSpPr>
          <p:cNvPr id="18" name="矩形 17">
            <a:extLst>
              <a:ext uri="{FF2B5EF4-FFF2-40B4-BE49-F238E27FC236}">
                <a16:creationId xmlns:a16="http://schemas.microsoft.com/office/drawing/2014/main" id="{38757D81-3C86-4A51-8CC1-8DD279131D97}"/>
              </a:ext>
            </a:extLst>
          </p:cNvPr>
          <p:cNvSpPr/>
          <p:nvPr/>
        </p:nvSpPr>
        <p:spPr>
          <a:xfrm>
            <a:off x="6833805" y="4890399"/>
            <a:ext cx="1324402"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P_Point4 </a:t>
            </a:r>
            <a:endParaRPr lang="en-US" dirty="0"/>
          </a:p>
        </p:txBody>
      </p:sp>
      <p:sp>
        <p:nvSpPr>
          <p:cNvPr id="19" name="矩形 18">
            <a:extLst>
              <a:ext uri="{FF2B5EF4-FFF2-40B4-BE49-F238E27FC236}">
                <a16:creationId xmlns:a16="http://schemas.microsoft.com/office/drawing/2014/main" id="{6F8AAB0D-9C06-4A74-A6F6-5BAB445786D2}"/>
              </a:ext>
            </a:extLst>
          </p:cNvPr>
          <p:cNvSpPr/>
          <p:nvPr/>
        </p:nvSpPr>
        <p:spPr>
          <a:xfrm>
            <a:off x="2599219" y="941167"/>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U_Point1</a:t>
            </a:r>
            <a:endParaRPr lang="en-US" dirty="0"/>
          </a:p>
        </p:txBody>
      </p:sp>
      <p:sp>
        <p:nvSpPr>
          <p:cNvPr id="20" name="矩形 19">
            <a:extLst>
              <a:ext uri="{FF2B5EF4-FFF2-40B4-BE49-F238E27FC236}">
                <a16:creationId xmlns:a16="http://schemas.microsoft.com/office/drawing/2014/main" id="{03E162F3-45F8-4453-BC87-00858A06B94B}"/>
              </a:ext>
            </a:extLst>
          </p:cNvPr>
          <p:cNvSpPr/>
          <p:nvPr/>
        </p:nvSpPr>
        <p:spPr>
          <a:xfrm>
            <a:off x="2524866" y="5668473"/>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U_Point2</a:t>
            </a:r>
            <a:endParaRPr lang="en-US" dirty="0"/>
          </a:p>
        </p:txBody>
      </p:sp>
      <p:sp>
        <p:nvSpPr>
          <p:cNvPr id="21" name="矩形 20">
            <a:extLst>
              <a:ext uri="{FF2B5EF4-FFF2-40B4-BE49-F238E27FC236}">
                <a16:creationId xmlns:a16="http://schemas.microsoft.com/office/drawing/2014/main" id="{F5260742-C919-45F3-8AC9-70480613C23A}"/>
              </a:ext>
            </a:extLst>
          </p:cNvPr>
          <p:cNvSpPr/>
          <p:nvPr/>
        </p:nvSpPr>
        <p:spPr>
          <a:xfrm>
            <a:off x="8140110" y="96324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U_Point3</a:t>
            </a:r>
            <a:endParaRPr lang="en-US" dirty="0"/>
          </a:p>
        </p:txBody>
      </p:sp>
      <p:sp>
        <p:nvSpPr>
          <p:cNvPr id="22" name="矩形 21">
            <a:extLst>
              <a:ext uri="{FF2B5EF4-FFF2-40B4-BE49-F238E27FC236}">
                <a16:creationId xmlns:a16="http://schemas.microsoft.com/office/drawing/2014/main" id="{E57C8610-29F9-40E2-81E9-060F8300246C}"/>
              </a:ext>
            </a:extLst>
          </p:cNvPr>
          <p:cNvSpPr/>
          <p:nvPr/>
        </p:nvSpPr>
        <p:spPr>
          <a:xfrm>
            <a:off x="8219713" y="5607138"/>
            <a:ext cx="1197764" cy="369332"/>
          </a:xfrm>
          <a:prstGeom prst="rect">
            <a:avLst/>
          </a:prstGeom>
        </p:spPr>
        <p:txBody>
          <a:bodyPr wrap="none">
            <a:spAutoFit/>
          </a:bodyPr>
          <a:lstStyle/>
          <a:p>
            <a:r>
              <a:rPr lang="en-US" dirty="0">
                <a:solidFill>
                  <a:srgbClr val="000000"/>
                </a:solidFill>
                <a:latin typeface="Consolas" panose="020B0609020204030204" pitchFamily="49" charset="0"/>
                <a:ea typeface="맑은 고딕" panose="020B0503020000020004" pitchFamily="50" charset="-127"/>
                <a:cs typeface="Consolas" panose="020B0609020204030204" pitchFamily="49" charset="0"/>
              </a:rPr>
              <a:t>U_Point4</a:t>
            </a:r>
            <a:endParaRPr lang="en-US" dirty="0"/>
          </a:p>
        </p:txBody>
      </p:sp>
    </p:spTree>
    <p:extLst>
      <p:ext uri="{BB962C8B-B14F-4D97-AF65-F5344CB8AC3E}">
        <p14:creationId xmlns:p14="http://schemas.microsoft.com/office/powerpoint/2010/main" val="151052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7BE92F61-FE33-49BF-B30A-46435B6EDB52}"/>
              </a:ext>
            </a:extLst>
          </p:cNvPr>
          <p:cNvSpPr/>
          <p:nvPr/>
        </p:nvSpPr>
        <p:spPr>
          <a:xfrm>
            <a:off x="1555668" y="3018636"/>
            <a:ext cx="2008108"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map1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20" idx="1"/>
          </p:cNvCxnSpPr>
          <p:nvPr/>
        </p:nvCxnSpPr>
        <p:spPr>
          <a:xfrm flipV="1">
            <a:off x="3563776" y="3784594"/>
            <a:ext cx="319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E92F61-FE33-49BF-B30A-46435B6EDB52}"/>
              </a:ext>
            </a:extLst>
          </p:cNvPr>
          <p:cNvSpPr/>
          <p:nvPr/>
        </p:nvSpPr>
        <p:spPr>
          <a:xfrm>
            <a:off x="3882808" y="3018635"/>
            <a:ext cx="1814563"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Color the identification map2 </a:t>
            </a:r>
          </a:p>
        </p:txBody>
      </p:sp>
      <p:sp>
        <p:nvSpPr>
          <p:cNvPr id="23" name="矩形 22">
            <a:extLst>
              <a:ext uri="{FF2B5EF4-FFF2-40B4-BE49-F238E27FC236}">
                <a16:creationId xmlns:a16="http://schemas.microsoft.com/office/drawing/2014/main" id="{7BE92F61-FE33-49BF-B30A-46435B6EDB52}"/>
              </a:ext>
            </a:extLst>
          </p:cNvPr>
          <p:cNvSpPr/>
          <p:nvPr/>
        </p:nvSpPr>
        <p:spPr>
          <a:xfrm>
            <a:off x="6148633" y="3018635"/>
            <a:ext cx="1974089"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map2 with camera</a:t>
            </a:r>
          </a:p>
        </p:txBody>
      </p:sp>
      <p:cxnSp>
        <p:nvCxnSpPr>
          <p:cNvPr id="24" name="直接箭头连接符 23">
            <a:extLst>
              <a:ext uri="{FF2B5EF4-FFF2-40B4-BE49-F238E27FC236}">
                <a16:creationId xmlns:a16="http://schemas.microsoft.com/office/drawing/2014/main" id="{49B12BB1-D6E3-460B-8EA0-C6DD2796B0A4}"/>
              </a:ext>
            </a:extLst>
          </p:cNvPr>
          <p:cNvCxnSpPr>
            <a:cxnSpLocks/>
            <a:stCxn id="23" idx="3"/>
            <a:endCxn id="25" idx="1"/>
          </p:cNvCxnSpPr>
          <p:nvPr/>
        </p:nvCxnSpPr>
        <p:spPr>
          <a:xfrm>
            <a:off x="8122722" y="3784594"/>
            <a:ext cx="508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7BE92F61-FE33-49BF-B30A-46435B6EDB52}"/>
              </a:ext>
            </a:extLst>
          </p:cNvPr>
          <p:cNvSpPr/>
          <p:nvPr/>
        </p:nvSpPr>
        <p:spPr>
          <a:xfrm>
            <a:off x="8630958" y="3018635"/>
            <a:ext cx="1410744"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3D model</a:t>
            </a:r>
          </a:p>
        </p:txBody>
      </p:sp>
      <p:cxnSp>
        <p:nvCxnSpPr>
          <p:cNvPr id="26" name="直接箭头连接符 25">
            <a:extLst>
              <a:ext uri="{FF2B5EF4-FFF2-40B4-BE49-F238E27FC236}">
                <a16:creationId xmlns:a16="http://schemas.microsoft.com/office/drawing/2014/main" id="{49B12BB1-D6E3-460B-8EA0-C6DD2796B0A4}"/>
              </a:ext>
            </a:extLst>
          </p:cNvPr>
          <p:cNvCxnSpPr>
            <a:cxnSpLocks/>
            <a:stCxn id="20" idx="3"/>
            <a:endCxn id="23" idx="1"/>
          </p:cNvCxnSpPr>
          <p:nvPr/>
        </p:nvCxnSpPr>
        <p:spPr>
          <a:xfrm>
            <a:off x="5697371" y="3784594"/>
            <a:ext cx="4512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03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9B770A1-67AF-445D-886F-687CB22569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7827" y="1253331"/>
            <a:ext cx="4351338" cy="4351338"/>
          </a:xfrm>
        </p:spPr>
        <p:style>
          <a:lnRef idx="2">
            <a:schemeClr val="dk1"/>
          </a:lnRef>
          <a:fillRef idx="1">
            <a:schemeClr val="lt1"/>
          </a:fillRef>
          <a:effectRef idx="0">
            <a:schemeClr val="dk1"/>
          </a:effectRef>
          <a:fontRef idx="minor">
            <a:schemeClr val="dk1"/>
          </a:fontRef>
        </p:style>
      </p:pic>
      <p:sp>
        <p:nvSpPr>
          <p:cNvPr id="6" name="文本框 5">
            <a:extLst>
              <a:ext uri="{FF2B5EF4-FFF2-40B4-BE49-F238E27FC236}">
                <a16:creationId xmlns:a16="http://schemas.microsoft.com/office/drawing/2014/main" id="{75B5B689-8B27-4B3D-B71B-1E684FAF03E7}"/>
              </a:ext>
            </a:extLst>
          </p:cNvPr>
          <p:cNvSpPr txBox="1"/>
          <p:nvPr/>
        </p:nvSpPr>
        <p:spPr>
          <a:xfrm>
            <a:off x="4275117" y="2113807"/>
            <a:ext cx="3443843" cy="7848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500" dirty="0">
                <a:solidFill>
                  <a:srgbClr val="32BF99"/>
                </a:solidFill>
                <a:latin typeface="Berlin Sans FB" panose="020E0602020502020306" pitchFamily="34" charset="0"/>
                <a:cs typeface="Times New Roman" panose="02020603050405020304" pitchFamily="18" charset="0"/>
              </a:rPr>
              <a:t>Success</a:t>
            </a:r>
          </a:p>
        </p:txBody>
      </p:sp>
    </p:spTree>
    <p:extLst>
      <p:ext uri="{BB962C8B-B14F-4D97-AF65-F5344CB8AC3E}">
        <p14:creationId xmlns:p14="http://schemas.microsoft.com/office/powerpoint/2010/main" val="1850865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识别图制作</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3" y="3645725"/>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显示模型制作</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744685"/>
            <a:ext cx="1496291" cy="15348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a:t>Vuforia</a:t>
            </a:r>
            <a:r>
              <a:rPr lang="en-US" altLang="zh-CN" dirty="0"/>
              <a:t> </a:t>
            </a:r>
            <a:r>
              <a:rPr lang="zh-CN" altLang="en-US" dirty="0"/>
              <a:t>网站上传识别图，然后下载包导入</a:t>
            </a:r>
            <a:r>
              <a:rPr lang="en-US" altLang="zh-CN" dirty="0"/>
              <a:t>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Shader</a:t>
            </a:r>
            <a:r>
              <a:rPr lang="en-US" dirty="0"/>
              <a:t> </a:t>
            </a:r>
            <a:r>
              <a:rPr lang="zh-CN" altLang="en-US" dirty="0"/>
              <a:t>值传递</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49838"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获取屏幕截图</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80065" y="3108367"/>
            <a:ext cx="111776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a:t>
            </a:r>
            <a:r>
              <a:rPr lang="zh-CN" altLang="en-US" dirty="0"/>
              <a:t>拆分和匹配</a:t>
            </a:r>
            <a:endParaRPr lang="en-US" dirty="0"/>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6000" y="5413664"/>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zh-CN" altLang="en-US" dirty="0"/>
              <a:t>显示</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41366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将获取的贴图贴到模型上</a:t>
            </a:r>
            <a:endParaRPr lang="en-US" dirty="0"/>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73481"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贴图坐标计算</a:t>
            </a:r>
            <a:endParaRPr lang="en-US" dirty="0"/>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645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539EF78F-F89D-436E-957D-17A09A176C84}"/>
              </a:ext>
            </a:extLst>
          </p:cNvPr>
          <p:cNvSpPr/>
          <p:nvPr/>
        </p:nvSpPr>
        <p:spPr>
          <a:xfrm>
            <a:off x="6096000" y="2291938"/>
            <a:ext cx="4081153"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矩形: 圆角 12">
            <a:extLst>
              <a:ext uri="{FF2B5EF4-FFF2-40B4-BE49-F238E27FC236}">
                <a16:creationId xmlns:a16="http://schemas.microsoft.com/office/drawing/2014/main" id="{2C83C7AA-C2C5-43CD-A807-791EC21940A6}"/>
              </a:ext>
            </a:extLst>
          </p:cNvPr>
          <p:cNvSpPr/>
          <p:nvPr/>
        </p:nvSpPr>
        <p:spPr>
          <a:xfrm>
            <a:off x="251365" y="2291938"/>
            <a:ext cx="3304311"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329CEABB-0F55-4EFF-BA19-1AD0CFF47D7D}"/>
              </a:ext>
            </a:extLst>
          </p:cNvPr>
          <p:cNvSpPr>
            <a:spLocks noGrp="1"/>
          </p:cNvSpPr>
          <p:nvPr>
            <p:ph type="title"/>
          </p:nvPr>
        </p:nvSpPr>
        <p:spPr/>
        <p:txBody>
          <a:bodyPr/>
          <a:lstStyle/>
          <a:p>
            <a:endParaRPr lang="en-US"/>
          </a:p>
        </p:txBody>
      </p:sp>
      <p:sp>
        <p:nvSpPr>
          <p:cNvPr id="4" name="矩形 3">
            <a:extLst>
              <a:ext uri="{FF2B5EF4-FFF2-40B4-BE49-F238E27FC236}">
                <a16:creationId xmlns:a16="http://schemas.microsoft.com/office/drawing/2014/main" id="{37DB9256-7649-478F-B6F0-3D24D4E72EB3}"/>
              </a:ext>
            </a:extLst>
          </p:cNvPr>
          <p:cNvSpPr/>
          <p:nvPr/>
        </p:nvSpPr>
        <p:spPr>
          <a:xfrm>
            <a:off x="512622" y="2621478"/>
            <a:ext cx="1249138"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Target pic production</a:t>
            </a:r>
            <a:endParaRPr lang="en-US" dirty="0"/>
          </a:p>
        </p:txBody>
      </p:sp>
      <p:sp>
        <p:nvSpPr>
          <p:cNvPr id="5" name="矩形 4">
            <a:extLst>
              <a:ext uri="{FF2B5EF4-FFF2-40B4-BE49-F238E27FC236}">
                <a16:creationId xmlns:a16="http://schemas.microsoft.com/office/drawing/2014/main" id="{9C9C5A0E-FF93-40E7-A78F-BD6DADC9AC98}"/>
              </a:ext>
            </a:extLst>
          </p:cNvPr>
          <p:cNvSpPr/>
          <p:nvPr/>
        </p:nvSpPr>
        <p:spPr>
          <a:xfrm>
            <a:off x="512622" y="3645725"/>
            <a:ext cx="123800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Model </a:t>
            </a:r>
            <a:r>
              <a:rPr lang="en-US" altLang="zh-CN" dirty="0" err="1"/>
              <a:t>producion</a:t>
            </a:r>
            <a:endParaRPr lang="en-US" dirty="0"/>
          </a:p>
        </p:txBody>
      </p:sp>
      <p:sp>
        <p:nvSpPr>
          <p:cNvPr id="6" name="矩形 5">
            <a:extLst>
              <a:ext uri="{FF2B5EF4-FFF2-40B4-BE49-F238E27FC236}">
                <a16:creationId xmlns:a16="http://schemas.microsoft.com/office/drawing/2014/main" id="{286C7161-025D-4C80-A7AE-719A8F7B74D3}"/>
              </a:ext>
            </a:extLst>
          </p:cNvPr>
          <p:cNvSpPr/>
          <p:nvPr/>
        </p:nvSpPr>
        <p:spPr>
          <a:xfrm>
            <a:off x="4070268" y="2314946"/>
            <a:ext cx="1496291" cy="25249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Upload the target pics to </a:t>
            </a:r>
            <a:r>
              <a:rPr lang="en-US" altLang="zh-CN" dirty="0" err="1"/>
              <a:t>Vuforia</a:t>
            </a:r>
            <a:r>
              <a:rPr lang="en-US" altLang="zh-CN" dirty="0"/>
              <a:t> site and download  and import the Unity package to  Unity3d</a:t>
            </a:r>
            <a:endParaRPr lang="en-US" dirty="0"/>
          </a:p>
        </p:txBody>
      </p:sp>
      <p:sp>
        <p:nvSpPr>
          <p:cNvPr id="7" name="矩形 6">
            <a:extLst>
              <a:ext uri="{FF2B5EF4-FFF2-40B4-BE49-F238E27FC236}">
                <a16:creationId xmlns:a16="http://schemas.microsoft.com/office/drawing/2014/main" id="{C653E7B1-C055-4B5F-B5CA-16361E3E65EF}"/>
              </a:ext>
            </a:extLst>
          </p:cNvPr>
          <p:cNvSpPr/>
          <p:nvPr/>
        </p:nvSpPr>
        <p:spPr>
          <a:xfrm>
            <a:off x="8260277" y="3977492"/>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Pass the </a:t>
            </a:r>
            <a:r>
              <a:rPr lang="en-US" dirty="0" err="1"/>
              <a:t>Shader</a:t>
            </a:r>
            <a:r>
              <a:rPr lang="en-US" dirty="0"/>
              <a:t> </a:t>
            </a:r>
            <a:r>
              <a:rPr lang="en-US" altLang="zh-CN" dirty="0"/>
              <a:t>value</a:t>
            </a:r>
            <a:endParaRPr lang="en-US" dirty="0"/>
          </a:p>
        </p:txBody>
      </p:sp>
      <p:sp>
        <p:nvSpPr>
          <p:cNvPr id="8" name="矩形 7">
            <a:extLst>
              <a:ext uri="{FF2B5EF4-FFF2-40B4-BE49-F238E27FC236}">
                <a16:creationId xmlns:a16="http://schemas.microsoft.com/office/drawing/2014/main" id="{85ECBC49-3031-4725-95A9-A7FFF065F2A3}"/>
              </a:ext>
            </a:extLst>
          </p:cNvPr>
          <p:cNvSpPr/>
          <p:nvPr/>
        </p:nvSpPr>
        <p:spPr>
          <a:xfrm>
            <a:off x="6337963" y="2490850"/>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Get the Screen capture</a:t>
            </a:r>
            <a:endParaRPr lang="en-US" dirty="0"/>
          </a:p>
        </p:txBody>
      </p:sp>
      <p:sp>
        <p:nvSpPr>
          <p:cNvPr id="9" name="矩形 8">
            <a:extLst>
              <a:ext uri="{FF2B5EF4-FFF2-40B4-BE49-F238E27FC236}">
                <a16:creationId xmlns:a16="http://schemas.microsoft.com/office/drawing/2014/main" id="{4E0FF501-27C5-44C0-9107-3AB964A7941A}"/>
              </a:ext>
            </a:extLst>
          </p:cNvPr>
          <p:cNvSpPr/>
          <p:nvPr/>
        </p:nvSpPr>
        <p:spPr>
          <a:xfrm>
            <a:off x="2291201" y="3108367"/>
            <a:ext cx="1106632"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UV Split and match</a:t>
            </a:r>
          </a:p>
        </p:txBody>
      </p:sp>
      <p:sp>
        <p:nvSpPr>
          <p:cNvPr id="10" name="箭头: 右 9">
            <a:extLst>
              <a:ext uri="{FF2B5EF4-FFF2-40B4-BE49-F238E27FC236}">
                <a16:creationId xmlns:a16="http://schemas.microsoft.com/office/drawing/2014/main" id="{5E3621F9-61A9-494A-818D-9D9365CDC39B}"/>
              </a:ext>
            </a:extLst>
          </p:cNvPr>
          <p:cNvSpPr/>
          <p:nvPr/>
        </p:nvSpPr>
        <p:spPr>
          <a:xfrm>
            <a:off x="3578436" y="3108367"/>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箭头: 右 13">
            <a:extLst>
              <a:ext uri="{FF2B5EF4-FFF2-40B4-BE49-F238E27FC236}">
                <a16:creationId xmlns:a16="http://schemas.microsoft.com/office/drawing/2014/main" id="{81CF3B80-B7E2-4E46-83BE-FBD831FBC765}"/>
              </a:ext>
            </a:extLst>
          </p:cNvPr>
          <p:cNvSpPr/>
          <p:nvPr/>
        </p:nvSpPr>
        <p:spPr>
          <a:xfrm>
            <a:off x="1775368" y="3298372"/>
            <a:ext cx="422562" cy="617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圆角 14">
            <a:extLst>
              <a:ext uri="{FF2B5EF4-FFF2-40B4-BE49-F238E27FC236}">
                <a16:creationId xmlns:a16="http://schemas.microsoft.com/office/drawing/2014/main" id="{A59199A4-1627-413F-9C4C-A485D3496999}"/>
              </a:ext>
            </a:extLst>
          </p:cNvPr>
          <p:cNvSpPr/>
          <p:nvPr/>
        </p:nvSpPr>
        <p:spPr>
          <a:xfrm>
            <a:off x="251364" y="5269676"/>
            <a:ext cx="3304311"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t>
            </a:r>
            <a:r>
              <a:rPr lang="en-US" altLang="zh-CN" dirty="0"/>
              <a:t>hotoshop </a:t>
            </a:r>
          </a:p>
          <a:p>
            <a:pPr algn="ctr"/>
            <a:r>
              <a:rPr lang="en-US" dirty="0"/>
              <a:t>Maya/3D max</a:t>
            </a:r>
          </a:p>
        </p:txBody>
      </p:sp>
      <p:sp>
        <p:nvSpPr>
          <p:cNvPr id="17" name="矩形: 圆角 16">
            <a:extLst>
              <a:ext uri="{FF2B5EF4-FFF2-40B4-BE49-F238E27FC236}">
                <a16:creationId xmlns:a16="http://schemas.microsoft.com/office/drawing/2014/main" id="{FAAD77A9-7234-48CC-B3D1-19DA40CE3A01}"/>
              </a:ext>
            </a:extLst>
          </p:cNvPr>
          <p:cNvSpPr/>
          <p:nvPr/>
        </p:nvSpPr>
        <p:spPr>
          <a:xfrm>
            <a:off x="6095999" y="5269675"/>
            <a:ext cx="4081153"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Unity 3D</a:t>
            </a:r>
          </a:p>
        </p:txBody>
      </p:sp>
      <p:sp>
        <p:nvSpPr>
          <p:cNvPr id="18" name="矩形: 圆角 17">
            <a:extLst>
              <a:ext uri="{FF2B5EF4-FFF2-40B4-BE49-F238E27FC236}">
                <a16:creationId xmlns:a16="http://schemas.microsoft.com/office/drawing/2014/main" id="{A4DC0078-5D78-44E0-914F-918150EECAC5}"/>
              </a:ext>
            </a:extLst>
          </p:cNvPr>
          <p:cNvSpPr/>
          <p:nvPr/>
        </p:nvSpPr>
        <p:spPr>
          <a:xfrm>
            <a:off x="10640291" y="2291939"/>
            <a:ext cx="1202377" cy="27075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 </a:t>
            </a:r>
            <a:r>
              <a:rPr lang="en-US" altLang="zh-CN" dirty="0"/>
              <a:t>display</a:t>
            </a:r>
            <a:endParaRPr lang="en-US" dirty="0"/>
          </a:p>
        </p:txBody>
      </p:sp>
      <p:sp>
        <p:nvSpPr>
          <p:cNvPr id="19" name="矩形: 圆角 18">
            <a:extLst>
              <a:ext uri="{FF2B5EF4-FFF2-40B4-BE49-F238E27FC236}">
                <a16:creationId xmlns:a16="http://schemas.microsoft.com/office/drawing/2014/main" id="{9B5128DF-12EE-4483-8B23-186DFC143258}"/>
              </a:ext>
            </a:extLst>
          </p:cNvPr>
          <p:cNvSpPr/>
          <p:nvPr/>
        </p:nvSpPr>
        <p:spPr>
          <a:xfrm>
            <a:off x="10640291" y="5271903"/>
            <a:ext cx="1202377" cy="8164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t>
            </a:r>
            <a:r>
              <a:rPr lang="en-US" altLang="zh-CN" dirty="0"/>
              <a:t>obile Devices</a:t>
            </a:r>
            <a:endParaRPr lang="en-US" dirty="0"/>
          </a:p>
        </p:txBody>
      </p:sp>
      <p:sp>
        <p:nvSpPr>
          <p:cNvPr id="20" name="箭头: 右 19">
            <a:extLst>
              <a:ext uri="{FF2B5EF4-FFF2-40B4-BE49-F238E27FC236}">
                <a16:creationId xmlns:a16="http://schemas.microsoft.com/office/drawing/2014/main" id="{DE78A70B-7676-4A73-9270-76577CFBA6B8}"/>
              </a:ext>
            </a:extLst>
          </p:cNvPr>
          <p:cNvSpPr/>
          <p:nvPr/>
        </p:nvSpPr>
        <p:spPr>
          <a:xfrm>
            <a:off x="5632622"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824ABD0B-93A4-45CE-9FD3-E0480EB8C706}"/>
              </a:ext>
            </a:extLst>
          </p:cNvPr>
          <p:cNvSpPr/>
          <p:nvPr/>
        </p:nvSpPr>
        <p:spPr>
          <a:xfrm>
            <a:off x="8256316" y="2490850"/>
            <a:ext cx="1655619"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Attach the captured map to the model</a:t>
            </a:r>
          </a:p>
        </p:txBody>
      </p:sp>
      <p:cxnSp>
        <p:nvCxnSpPr>
          <p:cNvPr id="23" name="直接箭头连接符 22">
            <a:extLst>
              <a:ext uri="{FF2B5EF4-FFF2-40B4-BE49-F238E27FC236}">
                <a16:creationId xmlns:a16="http://schemas.microsoft.com/office/drawing/2014/main" id="{ECC7F993-EAC4-4FB1-A5A4-8E2A8E721611}"/>
              </a:ext>
            </a:extLst>
          </p:cNvPr>
          <p:cNvCxnSpPr>
            <a:cxnSpLocks/>
            <a:stCxn id="8" idx="2"/>
          </p:cNvCxnSpPr>
          <p:nvPr/>
        </p:nvCxnSpPr>
        <p:spPr>
          <a:xfrm flipH="1">
            <a:off x="7061606" y="3298372"/>
            <a:ext cx="24503" cy="64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DA9FA3-B853-452A-8370-F4F9DD296F0D}"/>
              </a:ext>
            </a:extLst>
          </p:cNvPr>
          <p:cNvCxnSpPr>
            <a:cxnSpLocks/>
          </p:cNvCxnSpPr>
          <p:nvPr/>
        </p:nvCxnSpPr>
        <p:spPr>
          <a:xfrm>
            <a:off x="7791701" y="4391644"/>
            <a:ext cx="454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77C1C87E-4BA4-4833-A7BE-DC1D7A65AC01}"/>
              </a:ext>
            </a:extLst>
          </p:cNvPr>
          <p:cNvSpPr/>
          <p:nvPr/>
        </p:nvSpPr>
        <p:spPr>
          <a:xfrm>
            <a:off x="10190761" y="3138055"/>
            <a:ext cx="469072" cy="9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a:extLst>
              <a:ext uri="{FF2B5EF4-FFF2-40B4-BE49-F238E27FC236}">
                <a16:creationId xmlns:a16="http://schemas.microsoft.com/office/drawing/2014/main" id="{5F329189-1E44-4034-9B6E-2A7AC8F07B4F}"/>
              </a:ext>
            </a:extLst>
          </p:cNvPr>
          <p:cNvSpPr/>
          <p:nvPr/>
        </p:nvSpPr>
        <p:spPr>
          <a:xfrm>
            <a:off x="6349838" y="3942609"/>
            <a:ext cx="1496291" cy="807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Mapping coordinates</a:t>
            </a:r>
          </a:p>
        </p:txBody>
      </p:sp>
      <p:cxnSp>
        <p:nvCxnSpPr>
          <p:cNvPr id="31" name="直接箭头连接符 30">
            <a:extLst>
              <a:ext uri="{FF2B5EF4-FFF2-40B4-BE49-F238E27FC236}">
                <a16:creationId xmlns:a16="http://schemas.microsoft.com/office/drawing/2014/main" id="{EFEE5F16-4586-4039-AA85-74C7DB4AABAE}"/>
              </a:ext>
            </a:extLst>
          </p:cNvPr>
          <p:cNvCxnSpPr>
            <a:cxnSpLocks/>
            <a:endCxn id="21" idx="2"/>
          </p:cNvCxnSpPr>
          <p:nvPr/>
        </p:nvCxnSpPr>
        <p:spPr>
          <a:xfrm flipV="1">
            <a:off x="9084125" y="3298372"/>
            <a:ext cx="1" cy="644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2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29163-C780-4C8E-975D-310C16D53A67}"/>
              </a:ext>
            </a:extLst>
          </p:cNvPr>
          <p:cNvSpPr>
            <a:spLocks noGrp="1"/>
          </p:cNvSpPr>
          <p:nvPr>
            <p:ph type="title"/>
          </p:nvPr>
        </p:nvSpPr>
        <p:spPr/>
        <p:txBody>
          <a:bodyPr/>
          <a:lstStyle/>
          <a:p>
            <a:endParaRPr lang="en-US"/>
          </a:p>
        </p:txBody>
      </p:sp>
      <p:pic>
        <p:nvPicPr>
          <p:cNvPr id="4" name="内容占位符 3">
            <a:extLst>
              <a:ext uri="{FF2B5EF4-FFF2-40B4-BE49-F238E27FC236}">
                <a16:creationId xmlns:a16="http://schemas.microsoft.com/office/drawing/2014/main" id="{F6226A99-CBC2-400A-86DC-A4DBFC91A120}"/>
              </a:ext>
            </a:extLst>
          </p:cNvPr>
          <p:cNvPicPr>
            <a:picLocks noGrp="1"/>
          </p:cNvPicPr>
          <p:nvPr>
            <p:ph idx="1"/>
          </p:nvPr>
        </p:nvPicPr>
        <p:blipFill>
          <a:blip r:embed="rId2"/>
          <a:stretch>
            <a:fillRect/>
          </a:stretch>
        </p:blipFill>
        <p:spPr>
          <a:xfrm>
            <a:off x="2571563" y="1825625"/>
            <a:ext cx="7048873" cy="4351338"/>
          </a:xfrm>
          <a:prstGeom prst="rect">
            <a:avLst/>
          </a:prstGeom>
        </p:spPr>
      </p:pic>
      <p:pic>
        <p:nvPicPr>
          <p:cNvPr id="5" name="图片 4">
            <a:extLst>
              <a:ext uri="{FF2B5EF4-FFF2-40B4-BE49-F238E27FC236}">
                <a16:creationId xmlns:a16="http://schemas.microsoft.com/office/drawing/2014/main" id="{47FD1E1C-4992-40C0-A69B-A5E3AF9359E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6657" y="2347282"/>
            <a:ext cx="3949774" cy="3949774"/>
          </a:xfrm>
          <a:prstGeom prst="rect">
            <a:avLst/>
          </a:prstGeom>
          <a:noFill/>
          <a:ln>
            <a:noFill/>
          </a:ln>
        </p:spPr>
      </p:pic>
    </p:spTree>
    <p:extLst>
      <p:ext uri="{BB962C8B-B14F-4D97-AF65-F5344CB8AC3E}">
        <p14:creationId xmlns:p14="http://schemas.microsoft.com/office/powerpoint/2010/main" val="12257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521E6DD-A1FF-42AA-9C7D-081E6CC67FB1}"/>
              </a:ext>
            </a:extLst>
          </p:cNvPr>
          <p:cNvSpPr/>
          <p:nvPr/>
        </p:nvSpPr>
        <p:spPr>
          <a:xfrm>
            <a:off x="4911185" y="2073319"/>
            <a:ext cx="2128649" cy="261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Educational Applications  Evaluation</a:t>
            </a:r>
          </a:p>
        </p:txBody>
      </p:sp>
      <p:sp>
        <p:nvSpPr>
          <p:cNvPr id="4" name="矩形 3">
            <a:extLst>
              <a:ext uri="{FF2B5EF4-FFF2-40B4-BE49-F238E27FC236}">
                <a16:creationId xmlns:a16="http://schemas.microsoft.com/office/drawing/2014/main" id="{104F1EF7-B23B-435D-9DC6-93957B3DF375}"/>
              </a:ext>
            </a:extLst>
          </p:cNvPr>
          <p:cNvSpPr/>
          <p:nvPr/>
        </p:nvSpPr>
        <p:spPr>
          <a:xfrm>
            <a:off x="343399" y="1995290"/>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p>
        </p:txBody>
      </p:sp>
      <p:sp>
        <p:nvSpPr>
          <p:cNvPr id="5" name="矩形 4">
            <a:extLst>
              <a:ext uri="{FF2B5EF4-FFF2-40B4-BE49-F238E27FC236}">
                <a16:creationId xmlns:a16="http://schemas.microsoft.com/office/drawing/2014/main" id="{F905950E-4A5A-4C5C-A65E-D2871CF52CE3}"/>
              </a:ext>
            </a:extLst>
          </p:cNvPr>
          <p:cNvSpPr/>
          <p:nvPr/>
        </p:nvSpPr>
        <p:spPr>
          <a:xfrm>
            <a:off x="7880261" y="2189776"/>
            <a:ext cx="2997531" cy="22163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Development and Evaluation of Mixed Reality Educational Applications</a:t>
            </a:r>
          </a:p>
          <a:p>
            <a:pPr algn="ctr"/>
            <a:endParaRPr lang="en-US" dirty="0"/>
          </a:p>
        </p:txBody>
      </p:sp>
      <p:sp>
        <p:nvSpPr>
          <p:cNvPr id="6" name="矩形 5">
            <a:extLst>
              <a:ext uri="{FF2B5EF4-FFF2-40B4-BE49-F238E27FC236}">
                <a16:creationId xmlns:a16="http://schemas.microsoft.com/office/drawing/2014/main" id="{FFAB2299-17EB-4FA2-A0D6-BC93C62FF6B3}"/>
              </a:ext>
            </a:extLst>
          </p:cNvPr>
          <p:cNvSpPr/>
          <p:nvPr/>
        </p:nvSpPr>
        <p:spPr>
          <a:xfrm>
            <a:off x="343399" y="3683374"/>
            <a:ext cx="1089560" cy="10143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a:t>
            </a:r>
          </a:p>
        </p:txBody>
      </p:sp>
      <p:sp>
        <p:nvSpPr>
          <p:cNvPr id="7" name="矩形 6">
            <a:extLst>
              <a:ext uri="{FF2B5EF4-FFF2-40B4-BE49-F238E27FC236}">
                <a16:creationId xmlns:a16="http://schemas.microsoft.com/office/drawing/2014/main" id="{F2F9AA1E-A744-47DC-9695-5E00C4B894C3}"/>
              </a:ext>
            </a:extLst>
          </p:cNvPr>
          <p:cNvSpPr/>
          <p:nvPr/>
        </p:nvSpPr>
        <p:spPr>
          <a:xfrm>
            <a:off x="2273387" y="1727835"/>
            <a:ext cx="1822860" cy="7069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VR </a:t>
            </a:r>
            <a:r>
              <a:rPr lang="en-US" altLang="zh-CN" dirty="0"/>
              <a:t>art </a:t>
            </a:r>
            <a:r>
              <a:rPr lang="en-US" dirty="0"/>
              <a:t>exhibition  </a:t>
            </a:r>
          </a:p>
        </p:txBody>
      </p:sp>
      <p:sp>
        <p:nvSpPr>
          <p:cNvPr id="9" name="矩形 8">
            <a:extLst>
              <a:ext uri="{FF2B5EF4-FFF2-40B4-BE49-F238E27FC236}">
                <a16:creationId xmlns:a16="http://schemas.microsoft.com/office/drawing/2014/main" id="{742779B0-0A1D-4F3F-8813-651E969D1916}"/>
              </a:ext>
            </a:extLst>
          </p:cNvPr>
          <p:cNvSpPr/>
          <p:nvPr/>
        </p:nvSpPr>
        <p:spPr>
          <a:xfrm>
            <a:off x="2247896" y="4429786"/>
            <a:ext cx="1848351" cy="6417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3D Color</a:t>
            </a:r>
            <a:r>
              <a:rPr lang="en-US" altLang="zh-CN" dirty="0"/>
              <a:t>ing </a:t>
            </a:r>
            <a:r>
              <a:rPr lang="en-US" dirty="0"/>
              <a:t>game</a:t>
            </a:r>
          </a:p>
        </p:txBody>
      </p:sp>
      <p:sp>
        <p:nvSpPr>
          <p:cNvPr id="11" name="箭头: 右 10">
            <a:extLst>
              <a:ext uri="{FF2B5EF4-FFF2-40B4-BE49-F238E27FC236}">
                <a16:creationId xmlns:a16="http://schemas.microsoft.com/office/drawing/2014/main" id="{1CF42479-53EC-4D55-8D64-8DFA9B8FAC3C}"/>
              </a:ext>
            </a:extLst>
          </p:cNvPr>
          <p:cNvSpPr/>
          <p:nvPr/>
        </p:nvSpPr>
        <p:spPr>
          <a:xfrm>
            <a:off x="1432959" y="2134115"/>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 name="箭头: 右 11">
            <a:extLst>
              <a:ext uri="{FF2B5EF4-FFF2-40B4-BE49-F238E27FC236}">
                <a16:creationId xmlns:a16="http://schemas.microsoft.com/office/drawing/2014/main" id="{63B144EB-84D9-4212-8B25-E2916A00A34B}"/>
              </a:ext>
            </a:extLst>
          </p:cNvPr>
          <p:cNvSpPr/>
          <p:nvPr/>
        </p:nvSpPr>
        <p:spPr>
          <a:xfrm>
            <a:off x="1432959" y="3870468"/>
            <a:ext cx="6447307" cy="641741"/>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矩形 13">
            <a:extLst>
              <a:ext uri="{FF2B5EF4-FFF2-40B4-BE49-F238E27FC236}">
                <a16:creationId xmlns:a16="http://schemas.microsoft.com/office/drawing/2014/main" id="{A34E6BDB-2A23-4CAA-A41A-D02051A40703}"/>
              </a:ext>
            </a:extLst>
          </p:cNvPr>
          <p:cNvSpPr/>
          <p:nvPr/>
        </p:nvSpPr>
        <p:spPr>
          <a:xfrm>
            <a:off x="2247895" y="2892866"/>
            <a:ext cx="1848351" cy="9776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MR(AR &amp; VR) Chemistry Lab </a:t>
            </a:r>
          </a:p>
        </p:txBody>
      </p:sp>
    </p:spTree>
    <p:extLst>
      <p:ext uri="{BB962C8B-B14F-4D97-AF65-F5344CB8AC3E}">
        <p14:creationId xmlns:p14="http://schemas.microsoft.com/office/powerpoint/2010/main" val="1296159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B8EFE3EB-1118-4B9F-8105-0252A67CA4FA}"/>
              </a:ext>
            </a:extLst>
          </p:cNvPr>
          <p:cNvSpPr/>
          <p:nvPr/>
        </p:nvSpPr>
        <p:spPr>
          <a:xfrm>
            <a:off x="320634" y="2683823"/>
            <a:ext cx="11297901" cy="3455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标题 1">
            <a:extLst>
              <a:ext uri="{FF2B5EF4-FFF2-40B4-BE49-F238E27FC236}">
                <a16:creationId xmlns:a16="http://schemas.microsoft.com/office/drawing/2014/main" id="{09DD16AE-B63D-4FA1-B16A-548099E2A3FB}"/>
              </a:ext>
            </a:extLst>
          </p:cNvPr>
          <p:cNvSpPr>
            <a:spLocks noGrp="1"/>
          </p:cNvSpPr>
          <p:nvPr>
            <p:ph type="title"/>
          </p:nvPr>
        </p:nvSpPr>
        <p:spPr/>
        <p:txBody>
          <a:bodyPr/>
          <a:lstStyle/>
          <a:p>
            <a:endParaRPr lang="en-US"/>
          </a:p>
        </p:txBody>
      </p:sp>
      <p:sp>
        <p:nvSpPr>
          <p:cNvPr id="5" name="箭头: 左右 4">
            <a:extLst>
              <a:ext uri="{FF2B5EF4-FFF2-40B4-BE49-F238E27FC236}">
                <a16:creationId xmlns:a16="http://schemas.microsoft.com/office/drawing/2014/main" id="{030B25D8-DC72-4294-A410-04D5160B7F39}"/>
              </a:ext>
            </a:extLst>
          </p:cNvPr>
          <p:cNvSpPr/>
          <p:nvPr/>
        </p:nvSpPr>
        <p:spPr>
          <a:xfrm>
            <a:off x="1639784" y="3716976"/>
            <a:ext cx="8912431" cy="475013"/>
          </a:xfrm>
          <a:prstGeom prst="lef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cxnSp>
        <p:nvCxnSpPr>
          <p:cNvPr id="11" name="直接连接符 10">
            <a:extLst>
              <a:ext uri="{FF2B5EF4-FFF2-40B4-BE49-F238E27FC236}">
                <a16:creationId xmlns:a16="http://schemas.microsoft.com/office/drawing/2014/main" id="{332F3831-F23B-4B7B-99D9-6CD80BE0C8BE}"/>
              </a:ext>
            </a:extLst>
          </p:cNvPr>
          <p:cNvCxnSpPr>
            <a:cxnSpLocks/>
          </p:cNvCxnSpPr>
          <p:nvPr/>
        </p:nvCxnSpPr>
        <p:spPr>
          <a:xfrm>
            <a:off x="2624446" y="3201412"/>
            <a:ext cx="2006930" cy="1680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E9DE7931-EB33-48A9-9E8A-0A80B0D71E1D}"/>
              </a:ext>
            </a:extLst>
          </p:cNvPr>
          <p:cNvCxnSpPr/>
          <p:nvPr/>
        </p:nvCxnSpPr>
        <p:spPr>
          <a:xfrm>
            <a:off x="7230093" y="3230088"/>
            <a:ext cx="1971304" cy="0"/>
          </a:xfrm>
          <a:prstGeom prst="line">
            <a:avLst/>
          </a:prstGeom>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F95B74E-B684-467B-BEB5-6E64ED5E4EDC}"/>
              </a:ext>
            </a:extLst>
          </p:cNvPr>
          <p:cNvSpPr txBox="1"/>
          <p:nvPr/>
        </p:nvSpPr>
        <p:spPr>
          <a:xfrm>
            <a:off x="4874073" y="3013233"/>
            <a:ext cx="228940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Mixed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Reality (MR)</a:t>
            </a:r>
            <a:endParaRPr lang="en-US" sz="20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01E74EF6-5BD8-4974-A6C1-186982C1D0DC}"/>
              </a:ext>
            </a:extLst>
          </p:cNvPr>
          <p:cNvCxnSpPr/>
          <p:nvPr/>
        </p:nvCxnSpPr>
        <p:spPr>
          <a:xfrm>
            <a:off x="2624446" y="3201412"/>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9D04A334-A17E-4496-8D63-DCCD8D1F1C48}"/>
              </a:ext>
            </a:extLst>
          </p:cNvPr>
          <p:cNvCxnSpPr/>
          <p:nvPr/>
        </p:nvCxnSpPr>
        <p:spPr>
          <a:xfrm>
            <a:off x="9201397" y="3230088"/>
            <a:ext cx="0" cy="48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BC8049-F01B-4435-A45D-6D865BE26B9C}"/>
              </a:ext>
            </a:extLst>
          </p:cNvPr>
          <p:cNvSpPr txBox="1"/>
          <p:nvPr/>
        </p:nvSpPr>
        <p:spPr>
          <a:xfrm>
            <a:off x="9791430"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Virtual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C7C8D57-02C5-4F9C-A908-353F9EB584C8}"/>
              </a:ext>
            </a:extLst>
          </p:cNvPr>
          <p:cNvSpPr txBox="1"/>
          <p:nvPr/>
        </p:nvSpPr>
        <p:spPr>
          <a:xfrm>
            <a:off x="6757696" y="4376192"/>
            <a:ext cx="1735988" cy="70788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Augmented</a:t>
            </a:r>
          </a:p>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(AV)</a:t>
            </a:r>
            <a:endParaRPr lang="en-US" sz="2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7BB3022A-B0E4-4BC4-A074-843E55C92C5D}"/>
              </a:ext>
            </a:extLst>
          </p:cNvPr>
          <p:cNvSpPr txBox="1"/>
          <p:nvPr/>
        </p:nvSpPr>
        <p:spPr>
          <a:xfrm>
            <a:off x="3606478" y="4375989"/>
            <a:ext cx="1451038" cy="707886"/>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Augmented </a:t>
            </a:r>
          </a:p>
          <a:p>
            <a:pPr algn="ctr"/>
            <a:r>
              <a:rPr lang="en-US" sz="2000" dirty="0">
                <a:latin typeface="Times New Roman" panose="02020603050405020304" pitchFamily="18" charset="0"/>
                <a:cs typeface="Times New Roman" panose="02020603050405020304" pitchFamily="18" charset="0"/>
              </a:rPr>
              <a:t>Reality</a:t>
            </a:r>
            <a:r>
              <a:rPr lang="en-US" altLang="zh-CN" sz="2000" dirty="0">
                <a:latin typeface="Times New Roman" panose="02020603050405020304" pitchFamily="18" charset="0"/>
                <a:cs typeface="Times New Roman" panose="02020603050405020304" pitchFamily="18" charset="0"/>
              </a:rPr>
              <a:t>(AR)</a:t>
            </a:r>
            <a:endParaRPr lang="en-US" sz="2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9AF2D43E-E4F0-4F2F-8545-DBCC4516DDFD}"/>
              </a:ext>
            </a:extLst>
          </p:cNvPr>
          <p:cNvSpPr txBox="1"/>
          <p:nvPr/>
        </p:nvSpPr>
        <p:spPr>
          <a:xfrm>
            <a:off x="573465" y="4375989"/>
            <a:ext cx="152157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Real </a:t>
            </a:r>
          </a:p>
          <a:p>
            <a:pPr algn="ctr"/>
            <a:r>
              <a:rPr lang="en-US" altLang="zh-CN" sz="2000" dirty="0">
                <a:latin typeface="Times New Roman" panose="02020603050405020304" pitchFamily="18" charset="0"/>
                <a:cs typeface="Times New Roman" panose="02020603050405020304" pitchFamily="18" charset="0"/>
              </a:rPr>
              <a:t>Environment</a:t>
            </a:r>
            <a:endParaRPr lang="en-US" sz="20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EC254B6B-AE8C-40A3-A42C-535A1162F821}"/>
              </a:ext>
            </a:extLst>
          </p:cNvPr>
          <p:cNvSpPr txBox="1"/>
          <p:nvPr/>
        </p:nvSpPr>
        <p:spPr>
          <a:xfrm>
            <a:off x="4219834" y="5378309"/>
            <a:ext cx="4487605"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Virtuality</a:t>
            </a:r>
            <a:r>
              <a:rPr lang="en-US" altLang="zh-CN" sz="2000" dirty="0">
                <a:latin typeface="Times New Roman" panose="02020603050405020304" pitchFamily="18" charset="0"/>
                <a:cs typeface="Times New Roman" panose="02020603050405020304" pitchFamily="18" charset="0"/>
              </a:rPr>
              <a:t> Continuum (VC)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715588814"/>
              </p:ext>
            </p:extLst>
          </p:nvPr>
        </p:nvGraphicFramePr>
        <p:xfrm>
          <a:off x="319952" y="558137"/>
          <a:ext cx="11552096" cy="5611740"/>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74453">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88038">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Alvaro &amp; Babette []</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for Assessing or Designing Digital Playful Learning Spaces(2001)</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7D</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Fantasy space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Decision makers</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Parents Teachers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Businesses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Educators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Developers</a:t>
                      </a:r>
                    </a:p>
                  </a:txBody>
                  <a:tcPr marL="68580" marR="68580" marT="0" marB="0" anchor="ctr"/>
                </a:tc>
                <a:tc rowSpan="7">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Emphasis is placed on the learning needs of users and less attention is paid to gameplay and entertainment. In the form of questions, it is a qualitative assessment</a:t>
                      </a:r>
                    </a:p>
                  </a:txBody>
                  <a:tcPr marL="68580" marR="68580" marT="0" marB="0" anchor="ctr"/>
                </a:tc>
                <a:extLst>
                  <a:ext uri="{0D108BD9-81ED-4DB2-BD59-A6C34878D82A}">
                    <a16:rowId xmlns:a16="http://schemas.microsoft.com/office/drawing/2014/main" val="37298443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Feedback</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14857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Sense of control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Gamification learning curve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5630180"/>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Special needs adaptability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8764998"/>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Learning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67695427"/>
                  </a:ext>
                </a:extLst>
              </a:tr>
              <a:tr h="3880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1200"/>
                        </a:spcAft>
                      </a:pPr>
                      <a:r>
                        <a:rPr lang="en-US" sz="1800" dirty="0">
                          <a:effectLst/>
                          <a:latin typeface="Times New Roman" panose="02020603050405020304" pitchFamily="18" charset="0"/>
                          <a:cs typeface="Times New Roman" panose="02020603050405020304" pitchFamily="18" charset="0"/>
                        </a:rPr>
                        <a:t>Various educational opportunities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88038">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British Teacher Evaluation Education Media Organization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TEEM Teacher Evaluation Framework (2002)</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6D</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 profile</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a:t>
                      </a:r>
                    </a:p>
                  </a:txBody>
                  <a:tcPr marL="68580" marR="68580" marT="0" marB="0" anchor="ctr"/>
                </a:tc>
                <a:tc rowSpan="6">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There are a total of 37 questions, each of which must be enlarged with a complete sentence. This evaluation is more rigorous. Focuses on teachers’ teaching applications and is a qualitative assessment</a:t>
                      </a:r>
                    </a:p>
                  </a:txBody>
                  <a:tcPr marL="68580" marR="68580" marT="0" marB="0" anchor="ctr"/>
                </a:tc>
                <a:extLst>
                  <a:ext uri="{0D108BD9-81ED-4DB2-BD59-A6C34878D82A}">
                    <a16:rowId xmlns:a16="http://schemas.microsoft.com/office/drawing/2014/main" val="428750545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Course relevance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Design and navigation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Ease of use</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Recreational</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88038">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Installation</a:t>
                      </a: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111187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585127409"/>
              </p:ext>
            </p:extLst>
          </p:nvPr>
        </p:nvGraphicFramePr>
        <p:xfrm>
          <a:off x="204476" y="154378"/>
          <a:ext cx="11552096" cy="6383784"/>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5074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1447737">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RICAR_DO JAVIER RADEMA CHER MENA</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E/E Grid (EDU Grid &amp;ENT Grid) (2010)</a:t>
                      </a:r>
                    </a:p>
                  </a:txBody>
                  <a:tcPr marL="68580" marR="68580" marT="0" marB="0" anchor="ctr"/>
                </a:tc>
                <a:tc rowSpan="2">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2D</a:t>
                      </a:r>
                    </a:p>
                  </a:txBody>
                  <a:tcPr marL="68580" marR="68580" marT="0" marB="0" anchor="ctr"/>
                </a:tc>
                <a:tc>
                  <a:txBody>
                    <a:bodyPr/>
                    <a:lstStyle/>
                    <a:p>
                      <a:pPr marL="0" marR="0" algn="ctr" defTabSz="914400" rtl="0" eaLnBrk="1" latinLnBrk="0" hangingPunct="1">
                        <a:lnSpc>
                          <a:spcPct val="107000"/>
                        </a:lnSpc>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 (as a specific indicator of the " knowledge" dimension in Gardner's Multiple Intelligences and the 2001 Anderson Educational Target Classification)</a:t>
                      </a:r>
                    </a:p>
                  </a:txBody>
                  <a:tcPr marL="68580" marR="68580" marT="0" marB="0" anchor="ctr" anchorCtr="1"/>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 designer</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Educator</a:t>
                      </a:r>
                    </a:p>
                  </a:txBody>
                  <a:tcPr marL="68580" marR="68580" marT="0" marB="0" anchor="ctr"/>
                </a:tc>
                <a:tc rowSpan="2">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full account of the balance between educational and gameplay, using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 classification is not very suitable for the types of games in modern educational games, and it is a qualitative evaluation.</a:t>
                      </a:r>
                    </a:p>
                  </a:txBody>
                  <a:tcPr marL="68580" marR="68580" marT="0" marB="0" anchor="ctr"/>
                </a:tc>
                <a:extLst>
                  <a:ext uri="{0D108BD9-81ED-4DB2-BD59-A6C34878D82A}">
                    <a16:rowId xmlns:a16="http://schemas.microsoft.com/office/drawing/2014/main" val="372984438"/>
                  </a:ext>
                </a:extLst>
              </a:tr>
              <a:tr h="14477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Gameplay (as a specific indicator of the Battle virtual world player type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Caillois</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game type)</a:t>
                      </a:r>
                    </a:p>
                    <a:p>
                      <a:pPr marL="0" marR="0" algn="ctr" defTabSz="914400" rtl="0" eaLnBrk="1" latinLnBrk="0" hangingPunct="1">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7519745"/>
                  </a:ext>
                </a:extLst>
              </a:tr>
              <a:tr h="973688">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Wang Wei[37]</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Multi-intelligence-based electronic game education comprehensive evaluation index system</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2009</a:t>
                      </a:r>
                      <a:r>
                        <a:rPr lang="zh-CN" altLang="en-US" sz="180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3D</a:t>
                      </a:r>
                    </a:p>
                  </a:txBody>
                  <a:tcPr marL="68580" marR="68580" marT="0" marB="0" anchor="ctr" anchorCtr="1"/>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Tasks</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User </a:t>
                      </a:r>
                    </a:p>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Educational game development company</a:t>
                      </a:r>
                    </a:p>
                  </a:txBody>
                  <a:tcPr marL="68580" marR="68580" marT="0" marB="0" anchor="ctr" anchorCtr="1"/>
                </a:tc>
                <a:tc rowSpan="3">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11 task boxes, 27 scene indicators and 25 interaction indicators. The indicators are very subtle and have the right to restate, which helps to evaluate the accuracy of the results. It belongs to quantitative evaluation</a:t>
                      </a:r>
                    </a:p>
                  </a:txBody>
                  <a:tcPr marL="68580" marR="68580" marT="0" marB="0" anchor="ctr" anchorCtr="1"/>
                </a:tc>
                <a:extLst>
                  <a:ext uri="{0D108BD9-81ED-4DB2-BD59-A6C34878D82A}">
                    <a16:rowId xmlns:a16="http://schemas.microsoft.com/office/drawing/2014/main" val="3761455560"/>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Scenes</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7341974"/>
                  </a:ext>
                </a:extLst>
              </a:tr>
              <a:tr h="973688">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algn="ctr" defTabSz="914400" rtl="0" eaLnBrk="1" latinLnBrk="0" hangingPunct="1">
                        <a:lnSpc>
                          <a:spcPct val="107000"/>
                        </a:lnSpc>
                        <a:spcBef>
                          <a:spcPts val="0"/>
                        </a:spcBef>
                        <a:spcAft>
                          <a:spcPts val="1200"/>
                        </a:spcAft>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120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77747385"/>
                  </a:ext>
                </a:extLst>
              </a:tr>
            </a:tbl>
          </a:graphicData>
        </a:graphic>
      </p:graphicFrame>
    </p:spTree>
    <p:extLst>
      <p:ext uri="{BB962C8B-B14F-4D97-AF65-F5344CB8AC3E}">
        <p14:creationId xmlns:p14="http://schemas.microsoft.com/office/powerpoint/2010/main" val="427909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C14BDC17-90C6-4987-88BA-9203F4F0529A}"/>
              </a:ext>
            </a:extLst>
          </p:cNvPr>
          <p:cNvGraphicFramePr>
            <a:graphicFrameLocks noGrp="1"/>
          </p:cNvGraphicFramePr>
          <p:nvPr>
            <p:ph idx="1"/>
            <p:extLst>
              <p:ext uri="{D42A27DB-BD31-4B8C-83A1-F6EECF244321}">
                <p14:modId xmlns:p14="http://schemas.microsoft.com/office/powerpoint/2010/main" val="2954564717"/>
              </p:ext>
            </p:extLst>
          </p:nvPr>
        </p:nvGraphicFramePr>
        <p:xfrm>
          <a:off x="204476" y="154375"/>
          <a:ext cx="11552096" cy="5463436"/>
        </p:xfrm>
        <a:graphic>
          <a:graphicData uri="http://schemas.openxmlformats.org/drawingml/2006/table">
            <a:tbl>
              <a:tblPr firstRow="1" firstCol="1" bandRow="1">
                <a:tableStyleId>{5940675A-B579-460E-94D1-54222C63F5DA}</a:tableStyleId>
              </a:tblPr>
              <a:tblGrid>
                <a:gridCol w="1612449">
                  <a:extLst>
                    <a:ext uri="{9D8B030D-6E8A-4147-A177-3AD203B41FA5}">
                      <a16:colId xmlns:a16="http://schemas.microsoft.com/office/drawing/2014/main" val="3557805364"/>
                    </a:ext>
                  </a:extLst>
                </a:gridCol>
                <a:gridCol w="1377537">
                  <a:extLst>
                    <a:ext uri="{9D8B030D-6E8A-4147-A177-3AD203B41FA5}">
                      <a16:colId xmlns:a16="http://schemas.microsoft.com/office/drawing/2014/main" val="3524856799"/>
                    </a:ext>
                  </a:extLst>
                </a:gridCol>
                <a:gridCol w="570016">
                  <a:extLst>
                    <a:ext uri="{9D8B030D-6E8A-4147-A177-3AD203B41FA5}">
                      <a16:colId xmlns:a16="http://schemas.microsoft.com/office/drawing/2014/main" val="1805124618"/>
                    </a:ext>
                  </a:extLst>
                </a:gridCol>
                <a:gridCol w="3372592">
                  <a:extLst>
                    <a:ext uri="{9D8B030D-6E8A-4147-A177-3AD203B41FA5}">
                      <a16:colId xmlns:a16="http://schemas.microsoft.com/office/drawing/2014/main" val="1387593033"/>
                    </a:ext>
                  </a:extLst>
                </a:gridCol>
                <a:gridCol w="1745673">
                  <a:extLst>
                    <a:ext uri="{9D8B030D-6E8A-4147-A177-3AD203B41FA5}">
                      <a16:colId xmlns:a16="http://schemas.microsoft.com/office/drawing/2014/main" val="776739422"/>
                    </a:ext>
                  </a:extLst>
                </a:gridCol>
                <a:gridCol w="2873829">
                  <a:extLst>
                    <a:ext uri="{9D8B030D-6E8A-4147-A177-3AD203B41FA5}">
                      <a16:colId xmlns:a16="http://schemas.microsoft.com/office/drawing/2014/main" val="1361186130"/>
                    </a:ext>
                  </a:extLst>
                </a:gridCol>
              </a:tblGrid>
              <a:tr h="486672">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Author</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Essay topic</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dimensions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hMerge="1">
                  <a:txBody>
                    <a:bodyPr/>
                    <a:lstStyle/>
                    <a:p>
                      <a:endParaRPr lang="en-US"/>
                    </a:p>
                  </a:txBody>
                  <a:tcP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Applicable people</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Gauge features</a:t>
                      </a: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77381270"/>
                  </a:ext>
                </a:extLst>
              </a:tr>
              <a:tr h="376630">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LEONAR D A. ANNET_TA, RICHAR DLAMB &amp;MAR_CUS STONE[]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Serious Educational Game Rubric [SEGR] (2011)</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13D</a:t>
                      </a:r>
                    </a:p>
                  </a:txBody>
                  <a:tcPr marL="68580" marR="68580" marT="0" marB="0" anchor="ctr" anchorCtr="1"/>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Preface</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Teachers, game developers, etc.</a:t>
                      </a:r>
                    </a:p>
                  </a:txBody>
                  <a:tcPr marL="68580" marR="68580" marT="0" marB="0" anchor="ctr" anchorCtr="1"/>
                </a:tc>
                <a:tc rowSpan="1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integration of education and playability, using Kappa coefficient to test the various factors of the rating scale, improved reliability and validity. Really combine education games with classroom teaching and student’s psychology characteristics to formulate evaluation indicators, and consider the teaching needs of teachers. Each indicator (0 points, 1 point, 2 points...) is a quantitative evaluation</a:t>
                      </a:r>
                    </a:p>
                  </a:txBody>
                  <a:tcPr marL="68580" marR="68580" marT="0" marB="0" anchor="ctr" anchorCtr="1"/>
                </a:tc>
                <a:extLst>
                  <a:ext uri="{0D108BD9-81ED-4DB2-BD59-A6C34878D82A}">
                    <a16:rowId xmlns:a16="http://schemas.microsoft.com/office/drawing/2014/main" val="3729844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Tutorial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14857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just">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Interaction</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975197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Feedback</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1563018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Identity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876499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Happy / depressed</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7695427"/>
                  </a:ext>
                </a:extLst>
              </a:tr>
              <a:tr h="376630">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Sense of control</a:t>
                      </a:r>
                    </a:p>
                  </a:txBody>
                  <a:tcPr marL="68580" marR="68580" marT="0" marB="0" anchor="ctr" anchorCtr="1"/>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pPr marL="0" marR="0" algn="ctr">
                        <a:spcBef>
                          <a:spcPts val="0"/>
                        </a:spcBef>
                        <a:spcAft>
                          <a:spcPts val="12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5937901"/>
                  </a:ext>
                </a:extLst>
              </a:tr>
              <a:tr h="376630">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Degree of difficulty</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28750545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Rule</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184833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Content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031645"/>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learning target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0694230"/>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a:solidFill>
                            <a:schemeClr val="tx1"/>
                          </a:solidFill>
                          <a:effectLst/>
                          <a:latin typeface="Times New Roman" panose="02020603050405020304" pitchFamily="18" charset="0"/>
                          <a:ea typeface="+mn-ea"/>
                          <a:cs typeface="Times New Roman" panose="02020603050405020304" pitchFamily="18" charset="0"/>
                        </a:rPr>
                        <a:t>Teaching effect</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4076708"/>
                  </a:ext>
                </a:extLst>
              </a:tr>
              <a:tr h="376630">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vMerge="1">
                  <a:txBody>
                    <a:bodyPr/>
                    <a:lstStyle/>
                    <a:p>
                      <a:pPr marL="0" marR="0" algn="ctr">
                        <a:lnSpc>
                          <a:spcPct val="107000"/>
                        </a:lnSpc>
                        <a:spcBef>
                          <a:spcPts val="0"/>
                        </a:spcBef>
                        <a:spcAft>
                          <a:spcPts val="0"/>
                        </a:spcAft>
                      </a:pPr>
                      <a:endParaRPr lang="en-US" sz="1800" dirty="0">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68580" marR="68580" marT="0" marB="0" anchor="ctr"/>
                </a:tc>
                <a:tc>
                  <a:txBody>
                    <a:bodyPr/>
                    <a:lstStyle/>
                    <a:p>
                      <a:pPr marL="0" marR="0" algn="ctr" defTabSz="914400" rtl="0" eaLnBrk="1" latinLnBrk="0" hangingPunct="1">
                        <a:spcBef>
                          <a:spcPts val="0"/>
                        </a:spcBef>
                        <a:spcAft>
                          <a:spcPts val="1200"/>
                        </a:spcAft>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Communication channel</a:t>
                      </a:r>
                    </a:p>
                  </a:txBody>
                  <a:tcPr marL="68580" marR="68580" marT="0" marB="0" anchor="ctr" anchorCtr="1"/>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tc v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dirty="0">
                        <a:effectLst/>
                        <a:latin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9513594"/>
                  </a:ext>
                </a:extLst>
              </a:tr>
            </a:tbl>
          </a:graphicData>
        </a:graphic>
      </p:graphicFrame>
    </p:spTree>
    <p:extLst>
      <p:ext uri="{BB962C8B-B14F-4D97-AF65-F5344CB8AC3E}">
        <p14:creationId xmlns:p14="http://schemas.microsoft.com/office/powerpoint/2010/main" val="23030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565389" y="1887621"/>
            <a:ext cx="898813"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4673318" y="1295897"/>
            <a:ext cx="1809500" cy="16016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657051" y="4256377"/>
            <a:ext cx="715489" cy="13170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show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940764"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922329"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10024615" y="1246910"/>
            <a:ext cx="2131628" cy="16996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Pass the screenshot to the material of the object as a texture; Pass the parameters to Shader</a:t>
            </a:r>
          </a:p>
        </p:txBody>
      </p:sp>
      <p:sp>
        <p:nvSpPr>
          <p:cNvPr id="20" name="矩形 19">
            <a:extLst>
              <a:ext uri="{FF2B5EF4-FFF2-40B4-BE49-F238E27FC236}">
                <a16:creationId xmlns:a16="http://schemas.microsoft.com/office/drawing/2014/main" id="{5A5AFBD5-32D2-4306-BB49-D154CC7CEE24}"/>
              </a:ext>
            </a:extLst>
          </p:cNvPr>
          <p:cNvSpPr/>
          <p:nvPr/>
        </p:nvSpPr>
        <p:spPr>
          <a:xfrm>
            <a:off x="7852177" y="4363439"/>
            <a:ext cx="1983179" cy="1102922"/>
          </a:xfrm>
          <a:prstGeom prst="rec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Stop the delay function</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a:endCxn id="53" idx="1"/>
          </p:cNvCxnSpPr>
          <p:nvPr/>
        </p:nvCxnSpPr>
        <p:spPr>
          <a:xfrm flipV="1">
            <a:off x="6482818" y="2086346"/>
            <a:ext cx="296876"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AB10E6E2-4FC0-4F89-9D9F-18E6412307F1}"/>
              </a:ext>
            </a:extLst>
          </p:cNvPr>
          <p:cNvCxnSpPr>
            <a:cxnSpLocks/>
            <a:stCxn id="53" idx="2"/>
            <a:endCxn id="20" idx="0"/>
          </p:cNvCxnSpPr>
          <p:nvPr/>
        </p:nvCxnSpPr>
        <p:spPr>
          <a:xfrm rot="16200000" flipH="1">
            <a:off x="7851809" y="3371480"/>
            <a:ext cx="1353045" cy="63087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0BE317A-7D40-48A1-86A6-58D380E04EB3}"/>
              </a:ext>
            </a:extLst>
          </p:cNvPr>
          <p:cNvCxnSpPr>
            <a:cxnSpLocks/>
            <a:stCxn id="20" idx="2"/>
            <a:endCxn id="11" idx="2"/>
          </p:cNvCxnSpPr>
          <p:nvPr/>
        </p:nvCxnSpPr>
        <p:spPr>
          <a:xfrm rot="5400000">
            <a:off x="6978853" y="4025247"/>
            <a:ext cx="423800" cy="3306029"/>
          </a:xfrm>
          <a:prstGeom prst="bentConnector3">
            <a:avLst>
              <a:gd name="adj1" fmla="val 15394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4" y="2995550"/>
            <a:ext cx="2890655"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95501" y="3010394"/>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475021" y="3776353"/>
            <a:ext cx="435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流程图: 决策 52">
            <a:extLst>
              <a:ext uri="{FF2B5EF4-FFF2-40B4-BE49-F238E27FC236}">
                <a16:creationId xmlns:a16="http://schemas.microsoft.com/office/drawing/2014/main" id="{D7C10FE3-76BF-46CA-8D22-5873F717F2BE}"/>
              </a:ext>
            </a:extLst>
          </p:cNvPr>
          <p:cNvSpPr/>
          <p:nvPr/>
        </p:nvSpPr>
        <p:spPr>
          <a:xfrm>
            <a:off x="6779694" y="1162298"/>
            <a:ext cx="2866404" cy="184809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stable in the scan box</a:t>
            </a:r>
          </a:p>
        </p:txBody>
      </p:sp>
      <p:cxnSp>
        <p:nvCxnSpPr>
          <p:cNvPr id="65" name="直接箭头连接符 64">
            <a:extLst>
              <a:ext uri="{FF2B5EF4-FFF2-40B4-BE49-F238E27FC236}">
                <a16:creationId xmlns:a16="http://schemas.microsoft.com/office/drawing/2014/main" id="{1B194BA2-7381-40D9-BB8F-E0951B02F38C}"/>
              </a:ext>
            </a:extLst>
          </p:cNvPr>
          <p:cNvCxnSpPr>
            <a:cxnSpLocks/>
            <a:stCxn id="53" idx="3"/>
            <a:endCxn id="19" idx="1"/>
          </p:cNvCxnSpPr>
          <p:nvPr/>
        </p:nvCxnSpPr>
        <p:spPr>
          <a:xfrm>
            <a:off x="9646098" y="2086346"/>
            <a:ext cx="378517"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E5B142CD-21FB-43FA-943F-FDF0E2E0F7D9}"/>
              </a:ext>
            </a:extLst>
          </p:cNvPr>
          <p:cNvSpPr txBox="1"/>
          <p:nvPr/>
        </p:nvSpPr>
        <p:spPr>
          <a:xfrm>
            <a:off x="9605318" y="171701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75" name="文本框 74">
            <a:extLst>
              <a:ext uri="{FF2B5EF4-FFF2-40B4-BE49-F238E27FC236}">
                <a16:creationId xmlns:a16="http://schemas.microsoft.com/office/drawing/2014/main" id="{4F2FC3E7-869C-4CBA-97D3-6F547F8DBEC9}"/>
              </a:ext>
            </a:extLst>
          </p:cNvPr>
          <p:cNvSpPr txBox="1"/>
          <p:nvPr/>
        </p:nvSpPr>
        <p:spPr>
          <a:xfrm>
            <a:off x="7855278" y="2995984"/>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730281" y="3847671"/>
            <a:ext cx="878776" cy="7361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63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连接符: 肘形 5">
            <a:extLst>
              <a:ext uri="{FF2B5EF4-FFF2-40B4-BE49-F238E27FC236}">
                <a16:creationId xmlns:a16="http://schemas.microsoft.com/office/drawing/2014/main" id="{1538B9A1-D01F-4B97-9590-06E5F428C9A5}"/>
              </a:ext>
            </a:extLst>
          </p:cNvPr>
          <p:cNvCxnSpPr>
            <a:cxnSpLocks/>
            <a:stCxn id="32" idx="0"/>
            <a:endCxn id="7" idx="1"/>
          </p:cNvCxnSpPr>
          <p:nvPr/>
        </p:nvCxnSpPr>
        <p:spPr>
          <a:xfrm rot="5400000" flipH="1" flipV="1">
            <a:off x="3015982" y="2125997"/>
            <a:ext cx="881288" cy="8578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20D9387-5601-4D37-8FE3-6B1D7CA394B9}"/>
              </a:ext>
            </a:extLst>
          </p:cNvPr>
          <p:cNvSpPr/>
          <p:nvPr/>
        </p:nvSpPr>
        <p:spPr>
          <a:xfrm>
            <a:off x="3885536" y="1313422"/>
            <a:ext cx="1809500" cy="160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green; Call delay function</a:t>
            </a:r>
          </a:p>
        </p:txBody>
      </p:sp>
      <p:cxnSp>
        <p:nvCxnSpPr>
          <p:cNvPr id="10" name="连接符: 肘形 9">
            <a:extLst>
              <a:ext uri="{FF2B5EF4-FFF2-40B4-BE49-F238E27FC236}">
                <a16:creationId xmlns:a16="http://schemas.microsoft.com/office/drawing/2014/main" id="{6DAA315A-0809-4EDD-930D-248E6CED8824}"/>
              </a:ext>
            </a:extLst>
          </p:cNvPr>
          <p:cNvCxnSpPr>
            <a:cxnSpLocks/>
            <a:stCxn id="32" idx="2"/>
            <a:endCxn id="11" idx="1"/>
          </p:cNvCxnSpPr>
          <p:nvPr/>
        </p:nvCxnSpPr>
        <p:spPr>
          <a:xfrm rot="16200000" flipH="1">
            <a:off x="3492773" y="4092099"/>
            <a:ext cx="715489" cy="1645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D884ABA-B61C-4175-AAA3-F7436699A92E}"/>
              </a:ext>
            </a:extLst>
          </p:cNvPr>
          <p:cNvSpPr/>
          <p:nvPr/>
        </p:nvSpPr>
        <p:spPr>
          <a:xfrm>
            <a:off x="4673318" y="4655129"/>
            <a:ext cx="1728839" cy="1235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turn red</a:t>
            </a:r>
          </a:p>
        </p:txBody>
      </p:sp>
      <p:sp>
        <p:nvSpPr>
          <p:cNvPr id="13" name="文本框 12">
            <a:extLst>
              <a:ext uri="{FF2B5EF4-FFF2-40B4-BE49-F238E27FC236}">
                <a16:creationId xmlns:a16="http://schemas.microsoft.com/office/drawing/2014/main" id="{80644A3E-2439-4E47-B22B-0565490221E4}"/>
              </a:ext>
            </a:extLst>
          </p:cNvPr>
          <p:cNvSpPr txBox="1"/>
          <p:nvPr/>
        </p:nvSpPr>
        <p:spPr>
          <a:xfrm>
            <a:off x="2544340" y="2545770"/>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Y</a:t>
            </a:r>
          </a:p>
        </p:txBody>
      </p:sp>
      <p:sp>
        <p:nvSpPr>
          <p:cNvPr id="14" name="文本框 13">
            <a:extLst>
              <a:ext uri="{FF2B5EF4-FFF2-40B4-BE49-F238E27FC236}">
                <a16:creationId xmlns:a16="http://schemas.microsoft.com/office/drawing/2014/main" id="{E52AA9F5-15E7-4C9C-A2E3-390824605666}"/>
              </a:ext>
            </a:extLst>
          </p:cNvPr>
          <p:cNvSpPr txBox="1"/>
          <p:nvPr/>
        </p:nvSpPr>
        <p:spPr>
          <a:xfrm>
            <a:off x="2525905" y="4637603"/>
            <a:ext cx="35137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t>
            </a:r>
          </a:p>
        </p:txBody>
      </p:sp>
      <p:sp>
        <p:nvSpPr>
          <p:cNvPr id="19" name="矩形 18">
            <a:extLst>
              <a:ext uri="{FF2B5EF4-FFF2-40B4-BE49-F238E27FC236}">
                <a16:creationId xmlns:a16="http://schemas.microsoft.com/office/drawing/2014/main" id="{C590C424-5BAD-4D2C-AD91-9125E05AEFF0}"/>
              </a:ext>
            </a:extLst>
          </p:cNvPr>
          <p:cNvSpPr/>
          <p:nvPr/>
        </p:nvSpPr>
        <p:spPr>
          <a:xfrm>
            <a:off x="8047758" y="1643408"/>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Earth rotate</a:t>
            </a:r>
          </a:p>
        </p:txBody>
      </p:sp>
      <p:cxnSp>
        <p:nvCxnSpPr>
          <p:cNvPr id="22" name="直接箭头连接符 21">
            <a:extLst>
              <a:ext uri="{FF2B5EF4-FFF2-40B4-BE49-F238E27FC236}">
                <a16:creationId xmlns:a16="http://schemas.microsoft.com/office/drawing/2014/main" id="{9700F34B-1C09-42F5-B798-85E0E605E065}"/>
              </a:ext>
            </a:extLst>
          </p:cNvPr>
          <p:cNvCxnSpPr>
            <a:cxnSpLocks/>
            <a:stCxn id="7" idx="3"/>
          </p:cNvCxnSpPr>
          <p:nvPr/>
        </p:nvCxnSpPr>
        <p:spPr>
          <a:xfrm>
            <a:off x="5695036" y="2114262"/>
            <a:ext cx="376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决策 31">
            <a:extLst>
              <a:ext uri="{FF2B5EF4-FFF2-40B4-BE49-F238E27FC236}">
                <a16:creationId xmlns:a16="http://schemas.microsoft.com/office/drawing/2014/main" id="{A8150B37-BF93-4770-BE74-6361FD6E7359}"/>
              </a:ext>
            </a:extLst>
          </p:cNvPr>
          <p:cNvSpPr/>
          <p:nvPr/>
        </p:nvSpPr>
        <p:spPr>
          <a:xfrm>
            <a:off x="1910945" y="2995550"/>
            <a:ext cx="2233544" cy="1561606"/>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Identification map is in the scan box</a:t>
            </a:r>
          </a:p>
        </p:txBody>
      </p:sp>
      <p:sp>
        <p:nvSpPr>
          <p:cNvPr id="37" name="矩形 36">
            <a:extLst>
              <a:ext uri="{FF2B5EF4-FFF2-40B4-BE49-F238E27FC236}">
                <a16:creationId xmlns:a16="http://schemas.microsoft.com/office/drawing/2014/main" id="{7BE92F61-FE33-49BF-B30A-46435B6EDB52}"/>
              </a:ext>
            </a:extLst>
          </p:cNvPr>
          <p:cNvSpPr/>
          <p:nvPr/>
        </p:nvSpPr>
        <p:spPr>
          <a:xfrm>
            <a:off x="201077" y="3010393"/>
            <a:ext cx="1379520" cy="1531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Scan the identification map with camera</a:t>
            </a:r>
          </a:p>
        </p:txBody>
      </p:sp>
      <p:cxnSp>
        <p:nvCxnSpPr>
          <p:cNvPr id="51" name="直接箭头连接符 50">
            <a:extLst>
              <a:ext uri="{FF2B5EF4-FFF2-40B4-BE49-F238E27FC236}">
                <a16:creationId xmlns:a16="http://schemas.microsoft.com/office/drawing/2014/main" id="{49B12BB1-D6E3-460B-8EA0-C6DD2796B0A4}"/>
              </a:ext>
            </a:extLst>
          </p:cNvPr>
          <p:cNvCxnSpPr>
            <a:cxnSpLocks/>
            <a:stCxn id="37" idx="3"/>
            <a:endCxn id="32" idx="1"/>
          </p:cNvCxnSpPr>
          <p:nvPr/>
        </p:nvCxnSpPr>
        <p:spPr>
          <a:xfrm>
            <a:off x="1580597" y="3776352"/>
            <a:ext cx="330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1B194BA2-7381-40D9-BB8F-E0951B02F38C}"/>
              </a:ext>
            </a:extLst>
          </p:cNvPr>
          <p:cNvCxnSpPr>
            <a:cxnSpLocks/>
            <a:stCxn id="44" idx="3"/>
            <a:endCxn id="19" idx="1"/>
          </p:cNvCxnSpPr>
          <p:nvPr/>
        </p:nvCxnSpPr>
        <p:spPr>
          <a:xfrm>
            <a:off x="7695210" y="2068322"/>
            <a:ext cx="352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连接符: 肘形 104">
            <a:extLst>
              <a:ext uri="{FF2B5EF4-FFF2-40B4-BE49-F238E27FC236}">
                <a16:creationId xmlns:a16="http://schemas.microsoft.com/office/drawing/2014/main" id="{2233FF1D-C786-40F0-A1F0-387C4A85B280}"/>
              </a:ext>
            </a:extLst>
          </p:cNvPr>
          <p:cNvCxnSpPr>
            <a:cxnSpLocks/>
            <a:stCxn id="11" idx="0"/>
            <a:endCxn id="32" idx="3"/>
          </p:cNvCxnSpPr>
          <p:nvPr/>
        </p:nvCxnSpPr>
        <p:spPr>
          <a:xfrm rot="16200000" flipV="1">
            <a:off x="4401726" y="3519116"/>
            <a:ext cx="878776" cy="13932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1F9A55EE-2AC1-46B9-BAC9-B50A5AAB8A1B}"/>
              </a:ext>
            </a:extLst>
          </p:cNvPr>
          <p:cNvSpPr/>
          <p:nvPr/>
        </p:nvSpPr>
        <p:spPr>
          <a:xfrm>
            <a:off x="6068971" y="1643408"/>
            <a:ext cx="1626239"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sp>
        <p:nvSpPr>
          <p:cNvPr id="54" name="矩形 53">
            <a:extLst>
              <a:ext uri="{FF2B5EF4-FFF2-40B4-BE49-F238E27FC236}">
                <a16:creationId xmlns:a16="http://schemas.microsoft.com/office/drawing/2014/main" id="{ABAF350C-FC3E-4B93-A22E-6E684B826A45}"/>
              </a:ext>
            </a:extLst>
          </p:cNvPr>
          <p:cNvSpPr/>
          <p:nvPr/>
        </p:nvSpPr>
        <p:spPr>
          <a:xfrm>
            <a:off x="8310387" y="3000826"/>
            <a:ext cx="1690862" cy="7755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Click the Earth</a:t>
            </a:r>
          </a:p>
        </p:txBody>
      </p:sp>
      <p:cxnSp>
        <p:nvCxnSpPr>
          <p:cNvPr id="48" name="直接箭头连接符 47">
            <a:extLst>
              <a:ext uri="{FF2B5EF4-FFF2-40B4-BE49-F238E27FC236}">
                <a16:creationId xmlns:a16="http://schemas.microsoft.com/office/drawing/2014/main" id="{C08A10AC-4F5C-4358-B4B6-56D9E1B95FE0}"/>
              </a:ext>
            </a:extLst>
          </p:cNvPr>
          <p:cNvCxnSpPr>
            <a:stCxn id="19" idx="2"/>
            <a:endCxn id="54" idx="0"/>
          </p:cNvCxnSpPr>
          <p:nvPr/>
        </p:nvCxnSpPr>
        <p:spPr>
          <a:xfrm>
            <a:off x="9155818" y="2493235"/>
            <a:ext cx="0" cy="50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938684AF-00BC-4873-91E5-CBFEE3F5D2C0}"/>
              </a:ext>
            </a:extLst>
          </p:cNvPr>
          <p:cNvSpPr/>
          <p:nvPr/>
        </p:nvSpPr>
        <p:spPr>
          <a:xfrm>
            <a:off x="8047758" y="4117396"/>
            <a:ext cx="2216120" cy="8498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Show the Solar system </a:t>
            </a:r>
          </a:p>
        </p:txBody>
      </p:sp>
      <p:cxnSp>
        <p:nvCxnSpPr>
          <p:cNvPr id="52" name="直接箭头连接符 51">
            <a:extLst>
              <a:ext uri="{FF2B5EF4-FFF2-40B4-BE49-F238E27FC236}">
                <a16:creationId xmlns:a16="http://schemas.microsoft.com/office/drawing/2014/main" id="{DE7DAD6A-6062-4518-BAD4-2D0FF01EFFD1}"/>
              </a:ext>
            </a:extLst>
          </p:cNvPr>
          <p:cNvCxnSpPr>
            <a:stCxn id="54" idx="2"/>
            <a:endCxn id="57" idx="0"/>
          </p:cNvCxnSpPr>
          <p:nvPr/>
        </p:nvCxnSpPr>
        <p:spPr>
          <a:xfrm>
            <a:off x="9155818" y="3776352"/>
            <a:ext cx="0" cy="341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9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6375645-0808-4637-A79A-C306E522D3B9}"/>
              </a:ext>
            </a:extLst>
          </p:cNvPr>
          <p:cNvSpPr/>
          <p:nvPr/>
        </p:nvSpPr>
        <p:spPr>
          <a:xfrm>
            <a:off x="923255"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矩形 6">
            <a:extLst>
              <a:ext uri="{FF2B5EF4-FFF2-40B4-BE49-F238E27FC236}">
                <a16:creationId xmlns:a16="http://schemas.microsoft.com/office/drawing/2014/main" id="{7520B95C-46C1-4E2E-9329-21D03313E255}"/>
              </a:ext>
            </a:extLst>
          </p:cNvPr>
          <p:cNvSpPr/>
          <p:nvPr/>
        </p:nvSpPr>
        <p:spPr>
          <a:xfrm>
            <a:off x="2098541"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矩形 7">
            <a:extLst>
              <a:ext uri="{FF2B5EF4-FFF2-40B4-BE49-F238E27FC236}">
                <a16:creationId xmlns:a16="http://schemas.microsoft.com/office/drawing/2014/main" id="{529D1F49-F3F4-4BE9-AD3B-ADBB9B410D63}"/>
              </a:ext>
            </a:extLst>
          </p:cNvPr>
          <p:cNvSpPr/>
          <p:nvPr/>
        </p:nvSpPr>
        <p:spPr>
          <a:xfrm>
            <a:off x="6411136" y="1607396"/>
            <a:ext cx="4857611" cy="364320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 name="矩形 8">
            <a:extLst>
              <a:ext uri="{FF2B5EF4-FFF2-40B4-BE49-F238E27FC236}">
                <a16:creationId xmlns:a16="http://schemas.microsoft.com/office/drawing/2014/main" id="{D8A63A11-FA1F-4EF6-85E0-5B6AC86B48CE}"/>
              </a:ext>
            </a:extLst>
          </p:cNvPr>
          <p:cNvSpPr/>
          <p:nvPr/>
        </p:nvSpPr>
        <p:spPr>
          <a:xfrm>
            <a:off x="7586422" y="2488861"/>
            <a:ext cx="2507037" cy="188027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 name="直接箭头连接符 12">
            <a:extLst>
              <a:ext uri="{FF2B5EF4-FFF2-40B4-BE49-F238E27FC236}">
                <a16:creationId xmlns:a16="http://schemas.microsoft.com/office/drawing/2014/main" id="{03331E04-633D-418B-BAFD-C055C7EA48EE}"/>
              </a:ext>
            </a:extLst>
          </p:cNvPr>
          <p:cNvCxnSpPr/>
          <p:nvPr/>
        </p:nvCxnSpPr>
        <p:spPr>
          <a:xfrm>
            <a:off x="3735092" y="1332854"/>
            <a:ext cx="20457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FB93E377-BBA7-4538-8C4E-D1C0C76D8B1C}"/>
              </a:ext>
            </a:extLst>
          </p:cNvPr>
          <p:cNvCxnSpPr/>
          <p:nvPr/>
        </p:nvCxnSpPr>
        <p:spPr>
          <a:xfrm flipV="1">
            <a:off x="5780866" y="1084881"/>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17" name="直接箭头连接符 16">
            <a:extLst>
              <a:ext uri="{FF2B5EF4-FFF2-40B4-BE49-F238E27FC236}">
                <a16:creationId xmlns:a16="http://schemas.microsoft.com/office/drawing/2014/main" id="{6A441A8A-65FC-45BA-BD71-B5C4D1391114}"/>
              </a:ext>
            </a:extLst>
          </p:cNvPr>
          <p:cNvCxnSpPr>
            <a:cxnSpLocks/>
          </p:cNvCxnSpPr>
          <p:nvPr/>
        </p:nvCxnSpPr>
        <p:spPr>
          <a:xfrm flipH="1">
            <a:off x="923255" y="1317354"/>
            <a:ext cx="18664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4EFF2A5A-B823-4CFE-984F-63398252656F}"/>
              </a:ext>
            </a:extLst>
          </p:cNvPr>
          <p:cNvCxnSpPr/>
          <p:nvPr/>
        </p:nvCxnSpPr>
        <p:spPr>
          <a:xfrm flipV="1">
            <a:off x="923255" y="1071596"/>
            <a:ext cx="0" cy="522515"/>
          </a:xfrm>
          <a:prstGeom prst="line">
            <a:avLst/>
          </a:prstGeom>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C5A40D84-3E98-4BAE-8EE9-DDDAE0443C01}"/>
              </a:ext>
            </a:extLst>
          </p:cNvPr>
          <p:cNvSpPr txBox="1"/>
          <p:nvPr/>
        </p:nvSpPr>
        <p:spPr>
          <a:xfrm>
            <a:off x="3072864" y="871032"/>
            <a:ext cx="429926" cy="707886"/>
          </a:xfrm>
          <a:prstGeom prst="rect">
            <a:avLst/>
          </a:prstGeom>
          <a:noFill/>
        </p:spPr>
        <p:txBody>
          <a:bodyPr wrap="none" rtlCol="0">
            <a:spAutoFit/>
          </a:bodyPr>
          <a:lstStyle/>
          <a:p>
            <a:r>
              <a:rPr lang="en-US" sz="4000" dirty="0"/>
              <a:t>a</a:t>
            </a:r>
          </a:p>
        </p:txBody>
      </p:sp>
      <p:cxnSp>
        <p:nvCxnSpPr>
          <p:cNvPr id="21" name="直接箭头连接符 20">
            <a:extLst>
              <a:ext uri="{FF2B5EF4-FFF2-40B4-BE49-F238E27FC236}">
                <a16:creationId xmlns:a16="http://schemas.microsoft.com/office/drawing/2014/main" id="{D784ACC2-73D4-4EA6-8398-38A5F7D14906}"/>
              </a:ext>
            </a:extLst>
          </p:cNvPr>
          <p:cNvCxnSpPr>
            <a:cxnSpLocks/>
          </p:cNvCxnSpPr>
          <p:nvPr/>
        </p:nvCxnSpPr>
        <p:spPr>
          <a:xfrm>
            <a:off x="8870572" y="2145105"/>
            <a:ext cx="12228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42248FB6-F434-4137-8DB4-1A6FA8F35337}"/>
              </a:ext>
            </a:extLst>
          </p:cNvPr>
          <p:cNvCxnSpPr/>
          <p:nvPr/>
        </p:nvCxnSpPr>
        <p:spPr>
          <a:xfrm flipV="1">
            <a:off x="10093459" y="1966346"/>
            <a:ext cx="0" cy="522515"/>
          </a:xfrm>
          <a:prstGeom prst="line">
            <a:avLst/>
          </a:prstGeom>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70F791-688B-437C-92B0-4058DAFA3ACE}"/>
              </a:ext>
            </a:extLst>
          </p:cNvPr>
          <p:cNvCxnSpPr>
            <a:cxnSpLocks/>
          </p:cNvCxnSpPr>
          <p:nvPr/>
        </p:nvCxnSpPr>
        <p:spPr>
          <a:xfrm flipH="1">
            <a:off x="6411134" y="2116321"/>
            <a:ext cx="16569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E7084233-B027-47C7-9FAC-446CD106C92A}"/>
              </a:ext>
            </a:extLst>
          </p:cNvPr>
          <p:cNvCxnSpPr/>
          <p:nvPr/>
        </p:nvCxnSpPr>
        <p:spPr>
          <a:xfrm flipV="1">
            <a:off x="6411134" y="1870563"/>
            <a:ext cx="0" cy="522515"/>
          </a:xfrm>
          <a:prstGeom prst="line">
            <a:avLst/>
          </a:prstGeom>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E6DBA2E1-CAE3-40CB-BF0D-C42454202261}"/>
              </a:ext>
            </a:extLst>
          </p:cNvPr>
          <p:cNvSpPr txBox="1"/>
          <p:nvPr/>
        </p:nvSpPr>
        <p:spPr>
          <a:xfrm>
            <a:off x="8240302" y="1752193"/>
            <a:ext cx="343443" cy="728255"/>
          </a:xfrm>
          <a:prstGeom prst="rect">
            <a:avLst/>
          </a:prstGeom>
          <a:noFill/>
        </p:spPr>
        <p:txBody>
          <a:bodyPr wrap="square" rtlCol="0">
            <a:spAutoFit/>
          </a:bodyPr>
          <a:lstStyle/>
          <a:p>
            <a:r>
              <a:rPr lang="en-US" sz="4000" dirty="0"/>
              <a:t>e</a:t>
            </a:r>
          </a:p>
        </p:txBody>
      </p:sp>
      <p:cxnSp>
        <p:nvCxnSpPr>
          <p:cNvPr id="29" name="直接箭头连接符 28">
            <a:extLst>
              <a:ext uri="{FF2B5EF4-FFF2-40B4-BE49-F238E27FC236}">
                <a16:creationId xmlns:a16="http://schemas.microsoft.com/office/drawing/2014/main" id="{E9E3FD97-E31D-4145-B71D-7FD2C11D35FB}"/>
              </a:ext>
            </a:extLst>
          </p:cNvPr>
          <p:cNvCxnSpPr>
            <a:cxnSpLocks/>
          </p:cNvCxnSpPr>
          <p:nvPr/>
        </p:nvCxnSpPr>
        <p:spPr>
          <a:xfrm>
            <a:off x="3735092" y="2216090"/>
            <a:ext cx="870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89262B3-48DB-48B6-8A3E-96755126FF56}"/>
              </a:ext>
            </a:extLst>
          </p:cNvPr>
          <p:cNvCxnSpPr>
            <a:cxnSpLocks/>
          </p:cNvCxnSpPr>
          <p:nvPr/>
        </p:nvCxnSpPr>
        <p:spPr>
          <a:xfrm flipV="1">
            <a:off x="4626151" y="2048129"/>
            <a:ext cx="0" cy="522514"/>
          </a:xfrm>
          <a:prstGeom prst="line">
            <a:avLst/>
          </a:prstGeom>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06872EA8-0EDA-4A33-91D2-3EF86EDB8752}"/>
              </a:ext>
            </a:extLst>
          </p:cNvPr>
          <p:cNvCxnSpPr>
            <a:cxnSpLocks/>
          </p:cNvCxnSpPr>
          <p:nvPr/>
        </p:nvCxnSpPr>
        <p:spPr>
          <a:xfrm flipH="1">
            <a:off x="2075206" y="2216090"/>
            <a:ext cx="853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72448C6A-6903-4FBE-86C1-8BB31C7D36F2}"/>
              </a:ext>
            </a:extLst>
          </p:cNvPr>
          <p:cNvCxnSpPr>
            <a:cxnSpLocks/>
          </p:cNvCxnSpPr>
          <p:nvPr/>
        </p:nvCxnSpPr>
        <p:spPr>
          <a:xfrm flipV="1">
            <a:off x="2075206" y="1970333"/>
            <a:ext cx="0" cy="522514"/>
          </a:xfrm>
          <a:prstGeom prst="line">
            <a:avLst/>
          </a:prstGeom>
        </p:spPr>
        <p:style>
          <a:lnRef idx="2">
            <a:schemeClr val="dk1"/>
          </a:lnRef>
          <a:fillRef idx="0">
            <a:schemeClr val="dk1"/>
          </a:fillRef>
          <a:effectRef idx="1">
            <a:schemeClr val="dk1"/>
          </a:effectRef>
          <a:fontRef idx="minor">
            <a:schemeClr val="tx1"/>
          </a:fontRef>
        </p:style>
      </p:cxnSp>
      <p:sp>
        <p:nvSpPr>
          <p:cNvPr id="33" name="文本框 32">
            <a:extLst>
              <a:ext uri="{FF2B5EF4-FFF2-40B4-BE49-F238E27FC236}">
                <a16:creationId xmlns:a16="http://schemas.microsoft.com/office/drawing/2014/main" id="{8D59D701-C47A-4832-86FC-5F4B7CB28EAB}"/>
              </a:ext>
            </a:extLst>
          </p:cNvPr>
          <p:cNvSpPr txBox="1"/>
          <p:nvPr/>
        </p:nvSpPr>
        <p:spPr>
          <a:xfrm>
            <a:off x="3129522" y="1774333"/>
            <a:ext cx="429926" cy="707886"/>
          </a:xfrm>
          <a:prstGeom prst="rect">
            <a:avLst/>
          </a:prstGeom>
          <a:noFill/>
        </p:spPr>
        <p:txBody>
          <a:bodyPr wrap="square" rtlCol="0">
            <a:spAutoFit/>
          </a:bodyPr>
          <a:lstStyle/>
          <a:p>
            <a:r>
              <a:rPr lang="en-US" sz="4000" dirty="0"/>
              <a:t>c</a:t>
            </a:r>
          </a:p>
        </p:txBody>
      </p:sp>
      <p:cxnSp>
        <p:nvCxnSpPr>
          <p:cNvPr id="49" name="直接连接符 48">
            <a:extLst>
              <a:ext uri="{FF2B5EF4-FFF2-40B4-BE49-F238E27FC236}">
                <a16:creationId xmlns:a16="http://schemas.microsoft.com/office/drawing/2014/main" id="{3D4C4800-AC39-4754-AA16-BE18E1EC2769}"/>
              </a:ext>
            </a:extLst>
          </p:cNvPr>
          <p:cNvCxnSpPr/>
          <p:nvPr/>
        </p:nvCxnSpPr>
        <p:spPr>
          <a:xfrm>
            <a:off x="340963" y="1594111"/>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0" name="直接连接符 49">
            <a:extLst>
              <a:ext uri="{FF2B5EF4-FFF2-40B4-BE49-F238E27FC236}">
                <a16:creationId xmlns:a16="http://schemas.microsoft.com/office/drawing/2014/main" id="{4B09FD59-C1CD-407D-8E08-27F6A2B386B8}"/>
              </a:ext>
            </a:extLst>
          </p:cNvPr>
          <p:cNvCxnSpPr/>
          <p:nvPr/>
        </p:nvCxnSpPr>
        <p:spPr>
          <a:xfrm>
            <a:off x="340963" y="5250604"/>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a:extLst>
              <a:ext uri="{FF2B5EF4-FFF2-40B4-BE49-F238E27FC236}">
                <a16:creationId xmlns:a16="http://schemas.microsoft.com/office/drawing/2014/main" id="{62312A84-3CB7-4D09-85CD-DACC7A0120F8}"/>
              </a:ext>
            </a:extLst>
          </p:cNvPr>
          <p:cNvCxnSpPr/>
          <p:nvPr/>
        </p:nvCxnSpPr>
        <p:spPr>
          <a:xfrm>
            <a:off x="1516249" y="2519720"/>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2" name="直接连接符 51">
            <a:extLst>
              <a:ext uri="{FF2B5EF4-FFF2-40B4-BE49-F238E27FC236}">
                <a16:creationId xmlns:a16="http://schemas.microsoft.com/office/drawing/2014/main" id="{E46C2F7C-B57C-4860-9DEB-9912864DDB7E}"/>
              </a:ext>
            </a:extLst>
          </p:cNvPr>
          <p:cNvCxnSpPr/>
          <p:nvPr/>
        </p:nvCxnSpPr>
        <p:spPr>
          <a:xfrm>
            <a:off x="1516249" y="4369139"/>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a:extLst>
              <a:ext uri="{FF2B5EF4-FFF2-40B4-BE49-F238E27FC236}">
                <a16:creationId xmlns:a16="http://schemas.microsoft.com/office/drawing/2014/main" id="{6358BB26-EA63-4737-BB19-AE56CA67679C}"/>
              </a:ext>
            </a:extLst>
          </p:cNvPr>
          <p:cNvCxnSpPr/>
          <p:nvPr/>
        </p:nvCxnSpPr>
        <p:spPr>
          <a:xfrm>
            <a:off x="10093459" y="2480836"/>
            <a:ext cx="582292" cy="0"/>
          </a:xfrm>
          <a:prstGeom prst="line">
            <a:avLst/>
          </a:prstGeom>
        </p:spPr>
        <p:style>
          <a:lnRef idx="2">
            <a:schemeClr val="dk1"/>
          </a:lnRef>
          <a:fillRef idx="0">
            <a:schemeClr val="dk1"/>
          </a:fillRef>
          <a:effectRef idx="1">
            <a:schemeClr val="dk1"/>
          </a:effectRef>
          <a:fontRef idx="minor">
            <a:schemeClr val="tx1"/>
          </a:fontRef>
        </p:style>
      </p:cxnSp>
      <p:cxnSp>
        <p:nvCxnSpPr>
          <p:cNvPr id="55" name="直接箭头连接符 54">
            <a:extLst>
              <a:ext uri="{FF2B5EF4-FFF2-40B4-BE49-F238E27FC236}">
                <a16:creationId xmlns:a16="http://schemas.microsoft.com/office/drawing/2014/main" id="{142B00D5-3626-46AC-BDC7-B176635DB7FE}"/>
              </a:ext>
            </a:extLst>
          </p:cNvPr>
          <p:cNvCxnSpPr/>
          <p:nvPr/>
        </p:nvCxnSpPr>
        <p:spPr>
          <a:xfrm>
            <a:off x="1807395" y="3820195"/>
            <a:ext cx="0" cy="548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2CC1D1DF-DBAF-4219-ADAE-F83484F2C4E6}"/>
              </a:ext>
            </a:extLst>
          </p:cNvPr>
          <p:cNvCxnSpPr>
            <a:cxnSpLocks/>
          </p:cNvCxnSpPr>
          <p:nvPr/>
        </p:nvCxnSpPr>
        <p:spPr>
          <a:xfrm flipV="1">
            <a:off x="1807395" y="2570643"/>
            <a:ext cx="0" cy="543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a:extLst>
              <a:ext uri="{FF2B5EF4-FFF2-40B4-BE49-F238E27FC236}">
                <a16:creationId xmlns:a16="http://schemas.microsoft.com/office/drawing/2014/main" id="{B1DCC263-B690-4FCC-B9D9-7C5264D6770D}"/>
              </a:ext>
            </a:extLst>
          </p:cNvPr>
          <p:cNvSpPr txBox="1"/>
          <p:nvPr/>
        </p:nvSpPr>
        <p:spPr>
          <a:xfrm>
            <a:off x="1592432" y="3090487"/>
            <a:ext cx="429926" cy="707886"/>
          </a:xfrm>
          <a:prstGeom prst="rect">
            <a:avLst/>
          </a:prstGeom>
          <a:noFill/>
        </p:spPr>
        <p:txBody>
          <a:bodyPr wrap="square" rtlCol="0">
            <a:spAutoFit/>
          </a:bodyPr>
          <a:lstStyle/>
          <a:p>
            <a:r>
              <a:rPr lang="en-US" sz="4000" dirty="0"/>
              <a:t>d</a:t>
            </a:r>
          </a:p>
        </p:txBody>
      </p:sp>
      <p:cxnSp>
        <p:nvCxnSpPr>
          <p:cNvPr id="61" name="直接箭头连接符 60">
            <a:extLst>
              <a:ext uri="{FF2B5EF4-FFF2-40B4-BE49-F238E27FC236}">
                <a16:creationId xmlns:a16="http://schemas.microsoft.com/office/drawing/2014/main" id="{183481DB-14A5-4B68-84A7-6DFF453FE4F6}"/>
              </a:ext>
            </a:extLst>
          </p:cNvPr>
          <p:cNvCxnSpPr>
            <a:cxnSpLocks/>
          </p:cNvCxnSpPr>
          <p:nvPr/>
        </p:nvCxnSpPr>
        <p:spPr>
          <a:xfrm>
            <a:off x="632107" y="3490003"/>
            <a:ext cx="0" cy="17606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接箭头连接符 61">
            <a:extLst>
              <a:ext uri="{FF2B5EF4-FFF2-40B4-BE49-F238E27FC236}">
                <a16:creationId xmlns:a16="http://schemas.microsoft.com/office/drawing/2014/main" id="{1B1AD950-8963-4E31-B4A6-8B7E98BE7098}"/>
              </a:ext>
            </a:extLst>
          </p:cNvPr>
          <p:cNvCxnSpPr>
            <a:cxnSpLocks/>
          </p:cNvCxnSpPr>
          <p:nvPr/>
        </p:nvCxnSpPr>
        <p:spPr>
          <a:xfrm flipV="1">
            <a:off x="632107" y="1607396"/>
            <a:ext cx="0" cy="1176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文本框 62">
            <a:extLst>
              <a:ext uri="{FF2B5EF4-FFF2-40B4-BE49-F238E27FC236}">
                <a16:creationId xmlns:a16="http://schemas.microsoft.com/office/drawing/2014/main" id="{3E8B8841-FF39-43FB-BDDC-4FAB49A9794A}"/>
              </a:ext>
            </a:extLst>
          </p:cNvPr>
          <p:cNvSpPr txBox="1"/>
          <p:nvPr/>
        </p:nvSpPr>
        <p:spPr>
          <a:xfrm>
            <a:off x="417144" y="2760295"/>
            <a:ext cx="429926" cy="707886"/>
          </a:xfrm>
          <a:prstGeom prst="rect">
            <a:avLst/>
          </a:prstGeom>
          <a:noFill/>
        </p:spPr>
        <p:txBody>
          <a:bodyPr wrap="square" rtlCol="0">
            <a:spAutoFit/>
          </a:bodyPr>
          <a:lstStyle/>
          <a:p>
            <a:r>
              <a:rPr lang="en-US" sz="4000" dirty="0"/>
              <a:t>b</a:t>
            </a:r>
          </a:p>
        </p:txBody>
      </p:sp>
      <p:cxnSp>
        <p:nvCxnSpPr>
          <p:cNvPr id="73" name="直接箭头连接符 72">
            <a:extLst>
              <a:ext uri="{FF2B5EF4-FFF2-40B4-BE49-F238E27FC236}">
                <a16:creationId xmlns:a16="http://schemas.microsoft.com/office/drawing/2014/main" id="{263E1D1A-175F-463C-BBEF-388A95F59D5A}"/>
              </a:ext>
            </a:extLst>
          </p:cNvPr>
          <p:cNvCxnSpPr>
            <a:cxnSpLocks/>
          </p:cNvCxnSpPr>
          <p:nvPr/>
        </p:nvCxnSpPr>
        <p:spPr>
          <a:xfrm>
            <a:off x="10384605" y="4169392"/>
            <a:ext cx="0" cy="10812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直接箭头连接符 73">
            <a:extLst>
              <a:ext uri="{FF2B5EF4-FFF2-40B4-BE49-F238E27FC236}">
                <a16:creationId xmlns:a16="http://schemas.microsoft.com/office/drawing/2014/main" id="{279A3A54-C0A5-462C-AEF7-A740A4AE4B58}"/>
              </a:ext>
            </a:extLst>
          </p:cNvPr>
          <p:cNvCxnSpPr>
            <a:cxnSpLocks/>
          </p:cNvCxnSpPr>
          <p:nvPr/>
        </p:nvCxnSpPr>
        <p:spPr>
          <a:xfrm flipV="1">
            <a:off x="10384605" y="2519720"/>
            <a:ext cx="0" cy="9437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文本框 74">
            <a:extLst>
              <a:ext uri="{FF2B5EF4-FFF2-40B4-BE49-F238E27FC236}">
                <a16:creationId xmlns:a16="http://schemas.microsoft.com/office/drawing/2014/main" id="{B6709E43-2DC2-44F7-A5F2-DF155DB10AC3}"/>
              </a:ext>
            </a:extLst>
          </p:cNvPr>
          <p:cNvSpPr txBox="1"/>
          <p:nvPr/>
        </p:nvSpPr>
        <p:spPr>
          <a:xfrm>
            <a:off x="10169642" y="3439684"/>
            <a:ext cx="429926" cy="707886"/>
          </a:xfrm>
          <a:prstGeom prst="rect">
            <a:avLst/>
          </a:prstGeom>
          <a:noFill/>
        </p:spPr>
        <p:txBody>
          <a:bodyPr wrap="square" rtlCol="0">
            <a:spAutoFit/>
          </a:bodyPr>
          <a:lstStyle/>
          <a:p>
            <a:r>
              <a:rPr lang="en-US" sz="4000" dirty="0"/>
              <a:t>r</a:t>
            </a:r>
          </a:p>
        </p:txBody>
      </p:sp>
      <p:cxnSp>
        <p:nvCxnSpPr>
          <p:cNvPr id="79" name="直接箭头连接符 78">
            <a:extLst>
              <a:ext uri="{FF2B5EF4-FFF2-40B4-BE49-F238E27FC236}">
                <a16:creationId xmlns:a16="http://schemas.microsoft.com/office/drawing/2014/main" id="{0C250B0C-00D9-4C77-AF65-F8F7F3BE40F8}"/>
              </a:ext>
            </a:extLst>
          </p:cNvPr>
          <p:cNvCxnSpPr>
            <a:cxnSpLocks/>
          </p:cNvCxnSpPr>
          <p:nvPr/>
        </p:nvCxnSpPr>
        <p:spPr>
          <a:xfrm>
            <a:off x="7239632" y="4169392"/>
            <a:ext cx="346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直接箭头连接符 79">
            <a:extLst>
              <a:ext uri="{FF2B5EF4-FFF2-40B4-BE49-F238E27FC236}">
                <a16:creationId xmlns:a16="http://schemas.microsoft.com/office/drawing/2014/main" id="{E9443A57-2823-4CBC-A02C-EB0AB5C54E2D}"/>
              </a:ext>
            </a:extLst>
          </p:cNvPr>
          <p:cNvCxnSpPr>
            <a:cxnSpLocks/>
          </p:cNvCxnSpPr>
          <p:nvPr/>
        </p:nvCxnSpPr>
        <p:spPr>
          <a:xfrm flipH="1">
            <a:off x="6411134" y="4169740"/>
            <a:ext cx="34612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文本框 83">
            <a:extLst>
              <a:ext uri="{FF2B5EF4-FFF2-40B4-BE49-F238E27FC236}">
                <a16:creationId xmlns:a16="http://schemas.microsoft.com/office/drawing/2014/main" id="{41AF290F-2CD3-4ADF-9FC6-8061A9C3FD72}"/>
              </a:ext>
            </a:extLst>
          </p:cNvPr>
          <p:cNvSpPr txBox="1"/>
          <p:nvPr/>
        </p:nvSpPr>
        <p:spPr>
          <a:xfrm>
            <a:off x="6784430" y="3730539"/>
            <a:ext cx="343443" cy="728255"/>
          </a:xfrm>
          <a:prstGeom prst="rect">
            <a:avLst/>
          </a:prstGeom>
          <a:noFill/>
        </p:spPr>
        <p:txBody>
          <a:bodyPr wrap="square" rtlCol="0">
            <a:spAutoFit/>
          </a:bodyPr>
          <a:lstStyle/>
          <a:p>
            <a:r>
              <a:rPr lang="en-US" sz="4000" dirty="0"/>
              <a:t>g</a:t>
            </a:r>
          </a:p>
        </p:txBody>
      </p:sp>
      <p:cxnSp>
        <p:nvCxnSpPr>
          <p:cNvPr id="86" name="直接箭头连接符 85">
            <a:extLst>
              <a:ext uri="{FF2B5EF4-FFF2-40B4-BE49-F238E27FC236}">
                <a16:creationId xmlns:a16="http://schemas.microsoft.com/office/drawing/2014/main" id="{50BF9AF8-1127-48B3-B7E4-35A49CDB37A4}"/>
              </a:ext>
            </a:extLst>
          </p:cNvPr>
          <p:cNvCxnSpPr>
            <a:cxnSpLocks/>
          </p:cNvCxnSpPr>
          <p:nvPr/>
        </p:nvCxnSpPr>
        <p:spPr>
          <a:xfrm flipV="1">
            <a:off x="7795647" y="4369140"/>
            <a:ext cx="0" cy="34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C66FF153-C1FD-420E-B4DF-CE38A8A75D0A}"/>
              </a:ext>
            </a:extLst>
          </p:cNvPr>
          <p:cNvCxnSpPr>
            <a:cxnSpLocks/>
          </p:cNvCxnSpPr>
          <p:nvPr/>
        </p:nvCxnSpPr>
        <p:spPr>
          <a:xfrm>
            <a:off x="7795647" y="4974956"/>
            <a:ext cx="0" cy="2756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2" name="文本框 91">
            <a:extLst>
              <a:ext uri="{FF2B5EF4-FFF2-40B4-BE49-F238E27FC236}">
                <a16:creationId xmlns:a16="http://schemas.microsoft.com/office/drawing/2014/main" id="{2020F67E-5DFC-47A1-8065-953E6891F2FB}"/>
              </a:ext>
            </a:extLst>
          </p:cNvPr>
          <p:cNvSpPr txBox="1"/>
          <p:nvPr/>
        </p:nvSpPr>
        <p:spPr>
          <a:xfrm>
            <a:off x="7768465" y="4377550"/>
            <a:ext cx="343443" cy="728255"/>
          </a:xfrm>
          <a:prstGeom prst="rect">
            <a:avLst/>
          </a:prstGeom>
          <a:noFill/>
        </p:spPr>
        <p:txBody>
          <a:bodyPr wrap="square" rtlCol="0">
            <a:spAutoFit/>
          </a:bodyPr>
          <a:lstStyle/>
          <a:p>
            <a:r>
              <a:rPr lang="en-US" sz="4000" dirty="0"/>
              <a:t>h</a:t>
            </a:r>
          </a:p>
        </p:txBody>
      </p:sp>
    </p:spTree>
    <p:extLst>
      <p:ext uri="{BB962C8B-B14F-4D97-AF65-F5344CB8AC3E}">
        <p14:creationId xmlns:p14="http://schemas.microsoft.com/office/powerpoint/2010/main" val="2089847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3374</TotalTime>
  <Words>816</Words>
  <Application>Microsoft Office PowerPoint</Application>
  <PresentationFormat>宽屏</PresentationFormat>
  <Paragraphs>177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맑은 고딕</vt:lpstr>
      <vt:lpstr>Arial</vt:lpstr>
      <vt:lpstr>Berlin Sans FB</vt:lpstr>
      <vt:lpstr>Calibri</vt:lpstr>
      <vt:lpstr>Calibri Light</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xiaoyun750@126.com</dc:creator>
  <cp:lastModifiedBy>duan xiaoyun</cp:lastModifiedBy>
  <cp:revision>86</cp:revision>
  <dcterms:created xsi:type="dcterms:W3CDTF">2017-12-05T15:19:23Z</dcterms:created>
  <dcterms:modified xsi:type="dcterms:W3CDTF">2018-05-18T13:27:31Z</dcterms:modified>
</cp:coreProperties>
</file>