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5/7/2018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5/7/2018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Development and Evaluation of Mixed Reality Educational Applications</a:t>
            </a:r>
          </a:p>
          <a:p>
            <a:pPr algn="ctr"/>
            <a:endParaRPr lang="en-US"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73387" y="1727835"/>
            <a:ext cx="1822860"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4835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a:t>
            </a:r>
            <a:r>
              <a:rPr lang="en-US" altLang="zh-CN" dirty="0"/>
              <a:t>ing </a:t>
            </a:r>
            <a:r>
              <a:rPr lang="en-US" dirty="0"/>
              <a:t>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852177" y="4363439"/>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16200000" flipH="1">
            <a:off x="7851809" y="3371480"/>
            <a:ext cx="1353045" cy="6308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978853" y="4025247"/>
            <a:ext cx="423800" cy="3306029"/>
          </a:xfrm>
          <a:prstGeom prst="bentConnector3">
            <a:avLst>
              <a:gd name="adj1" fmla="val 15394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206656" y="165631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model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flipV="1">
            <a:off x="7759833" y="2081230"/>
            <a:ext cx="446823" cy="7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31370"/>
            <a:ext cx="169086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Screen</a:t>
            </a:r>
          </a:p>
        </p:txBody>
      </p:sp>
      <p:sp>
        <p:nvSpPr>
          <p:cNvPr id="54" name="矩形 53">
            <a:extLst>
              <a:ext uri="{FF2B5EF4-FFF2-40B4-BE49-F238E27FC236}">
                <a16:creationId xmlns:a16="http://schemas.microsoft.com/office/drawing/2014/main" id="{ABAF350C-FC3E-4B93-A22E-6E684B826A45}"/>
              </a:ext>
            </a:extLst>
          </p:cNvPr>
          <p:cNvSpPr/>
          <p:nvPr/>
        </p:nvSpPr>
        <p:spPr>
          <a:xfrm>
            <a:off x="8469285" y="3013734"/>
            <a:ext cx="169086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Screen</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314716" y="2506143"/>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206656" y="4435725"/>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314716" y="3928134"/>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605</Words>
  <Application>Microsoft Office PowerPoint</Application>
  <PresentationFormat>宽屏</PresentationFormat>
  <Paragraphs>118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맑은 고딕</vt:lpstr>
      <vt:lpstr>Arial</vt:lpstr>
      <vt:lpstr>Berlin Sans FB</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cloud</cp:lastModifiedBy>
  <cp:revision>61</cp:revision>
  <dcterms:created xsi:type="dcterms:W3CDTF">2017-12-05T15:19:23Z</dcterms:created>
  <dcterms:modified xsi:type="dcterms:W3CDTF">2018-05-07T13:51:07Z</dcterms:modified>
</cp:coreProperties>
</file>