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73" r:id="rId13"/>
    <p:sldId id="272" r:id="rId14"/>
    <p:sldId id="266" r:id="rId15"/>
    <p:sldId id="264" r:id="rId16"/>
    <p:sldId id="257"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5/22/2018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5/22/2018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EC9B02-D458-47A1-A1F5-9F144ABA9080}"/>
              </a:ext>
            </a:extLst>
          </p:cNvPr>
          <p:cNvSpPr/>
          <p:nvPr/>
        </p:nvSpPr>
        <p:spPr>
          <a:xfrm>
            <a:off x="1295500" y="1410875"/>
            <a:ext cx="5160935" cy="403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直接连接符 4">
            <a:extLst>
              <a:ext uri="{FF2B5EF4-FFF2-40B4-BE49-F238E27FC236}">
                <a16:creationId xmlns:a16="http://schemas.microsoft.com/office/drawing/2014/main" id="{B587489A-A37B-42EC-B749-F9E068CCD699}"/>
              </a:ext>
            </a:extLst>
          </p:cNvPr>
          <p:cNvCxnSpPr>
            <a:cxnSpLocks/>
          </p:cNvCxnSpPr>
          <p:nvPr/>
        </p:nvCxnSpPr>
        <p:spPr>
          <a:xfrm>
            <a:off x="1295500" y="3413500"/>
            <a:ext cx="5160936"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E63363A3-D388-438B-BC25-2B3917ED0BC1}"/>
              </a:ext>
            </a:extLst>
          </p:cNvPr>
          <p:cNvCxnSpPr>
            <a:cxnSpLocks/>
          </p:cNvCxnSpPr>
          <p:nvPr/>
        </p:nvCxnSpPr>
        <p:spPr>
          <a:xfrm flipV="1">
            <a:off x="3875968" y="1410875"/>
            <a:ext cx="1" cy="4036249"/>
          </a:xfrm>
          <a:prstGeom prst="line">
            <a:avLst/>
          </a:prstGeom>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FB9D3862-D59F-41B3-A5E9-E253E39D7B57}"/>
              </a:ext>
            </a:extLst>
          </p:cNvPr>
          <p:cNvSpPr txBox="1"/>
          <p:nvPr/>
        </p:nvSpPr>
        <p:spPr>
          <a:xfrm>
            <a:off x="3745770" y="3430568"/>
            <a:ext cx="1112805" cy="369332"/>
          </a:xfrm>
          <a:prstGeom prst="rect">
            <a:avLst/>
          </a:prstGeom>
          <a:noFill/>
        </p:spPr>
        <p:txBody>
          <a:bodyPr wrap="square" rtlCol="0">
            <a:spAutoFit/>
          </a:bodyPr>
          <a:lstStyle/>
          <a:p>
            <a:r>
              <a:rPr lang="en-US" dirty="0"/>
              <a:t>（0,0,0）</a:t>
            </a:r>
          </a:p>
        </p:txBody>
      </p:sp>
      <p:sp>
        <p:nvSpPr>
          <p:cNvPr id="15" name="文本框 14">
            <a:extLst>
              <a:ext uri="{FF2B5EF4-FFF2-40B4-BE49-F238E27FC236}">
                <a16:creationId xmlns:a16="http://schemas.microsoft.com/office/drawing/2014/main" id="{73AA4A56-88F8-4EA2-899B-47B133240E62}"/>
              </a:ext>
            </a:extLst>
          </p:cNvPr>
          <p:cNvSpPr txBox="1"/>
          <p:nvPr/>
        </p:nvSpPr>
        <p:spPr>
          <a:xfrm>
            <a:off x="333503" y="441378"/>
            <a:ext cx="2054420" cy="646331"/>
          </a:xfrm>
          <a:prstGeom prst="rect">
            <a:avLst/>
          </a:prstGeom>
          <a:noFill/>
        </p:spPr>
        <p:txBody>
          <a:bodyPr wrap="square" rtlCol="0">
            <a:spAutoFit/>
          </a:bodyPr>
          <a:lstStyle/>
          <a:p>
            <a:r>
              <a:rPr lang="en-US" dirty="0"/>
              <a:t>targetAnglePoint1</a:t>
            </a:r>
          </a:p>
          <a:p>
            <a:r>
              <a:rPr lang="en-US" dirty="0"/>
              <a:t>（-X/2,Y/2,0）</a:t>
            </a:r>
          </a:p>
        </p:txBody>
      </p:sp>
      <p:sp>
        <p:nvSpPr>
          <p:cNvPr id="16" name="文本框 15">
            <a:extLst>
              <a:ext uri="{FF2B5EF4-FFF2-40B4-BE49-F238E27FC236}">
                <a16:creationId xmlns:a16="http://schemas.microsoft.com/office/drawing/2014/main" id="{D9DAFD51-66C5-4705-998F-C186063C6E03}"/>
              </a:ext>
            </a:extLst>
          </p:cNvPr>
          <p:cNvSpPr txBox="1"/>
          <p:nvPr/>
        </p:nvSpPr>
        <p:spPr>
          <a:xfrm>
            <a:off x="5432204" y="493216"/>
            <a:ext cx="1918040" cy="646331"/>
          </a:xfrm>
          <a:prstGeom prst="rect">
            <a:avLst/>
          </a:prstGeom>
          <a:noFill/>
        </p:spPr>
        <p:txBody>
          <a:bodyPr wrap="square" rtlCol="0">
            <a:spAutoFit/>
          </a:bodyPr>
          <a:lstStyle/>
          <a:p>
            <a:r>
              <a:rPr lang="en-US" dirty="0"/>
              <a:t>targetAnglePoint3</a:t>
            </a:r>
          </a:p>
          <a:p>
            <a:r>
              <a:rPr lang="en-US" dirty="0"/>
              <a:t>（X/2,Y/2,0）</a:t>
            </a:r>
          </a:p>
        </p:txBody>
      </p:sp>
      <p:sp>
        <p:nvSpPr>
          <p:cNvPr id="17" name="文本框 16">
            <a:extLst>
              <a:ext uri="{FF2B5EF4-FFF2-40B4-BE49-F238E27FC236}">
                <a16:creationId xmlns:a16="http://schemas.microsoft.com/office/drawing/2014/main" id="{8E046BE2-A1B7-4742-85EE-418F88791C62}"/>
              </a:ext>
            </a:extLst>
          </p:cNvPr>
          <p:cNvSpPr txBox="1"/>
          <p:nvPr/>
        </p:nvSpPr>
        <p:spPr>
          <a:xfrm>
            <a:off x="5607760" y="5548769"/>
            <a:ext cx="1873497" cy="646331"/>
          </a:xfrm>
          <a:prstGeom prst="rect">
            <a:avLst/>
          </a:prstGeom>
          <a:noFill/>
        </p:spPr>
        <p:txBody>
          <a:bodyPr wrap="square" rtlCol="0">
            <a:spAutoFit/>
          </a:bodyPr>
          <a:lstStyle/>
          <a:p>
            <a:r>
              <a:rPr lang="en-US" dirty="0"/>
              <a:t>targetAnglePoint4</a:t>
            </a:r>
          </a:p>
          <a:p>
            <a:r>
              <a:rPr lang="en-US" dirty="0"/>
              <a:t>（X/2,-Y/2,0）</a:t>
            </a:r>
          </a:p>
        </p:txBody>
      </p:sp>
      <p:sp>
        <p:nvSpPr>
          <p:cNvPr id="18" name="文本框 17">
            <a:extLst>
              <a:ext uri="{FF2B5EF4-FFF2-40B4-BE49-F238E27FC236}">
                <a16:creationId xmlns:a16="http://schemas.microsoft.com/office/drawing/2014/main" id="{97DBCBE5-0232-4A1F-A319-2B0BCCA7423D}"/>
              </a:ext>
            </a:extLst>
          </p:cNvPr>
          <p:cNvSpPr txBox="1"/>
          <p:nvPr/>
        </p:nvSpPr>
        <p:spPr>
          <a:xfrm>
            <a:off x="657758" y="5548769"/>
            <a:ext cx="1873496" cy="646331"/>
          </a:xfrm>
          <a:prstGeom prst="rect">
            <a:avLst/>
          </a:prstGeom>
          <a:noFill/>
        </p:spPr>
        <p:txBody>
          <a:bodyPr wrap="square" rtlCol="0">
            <a:spAutoFit/>
          </a:bodyPr>
          <a:lstStyle/>
          <a:p>
            <a:r>
              <a:rPr lang="en-US" dirty="0"/>
              <a:t>targetAnglePoint2</a:t>
            </a:r>
          </a:p>
          <a:p>
            <a:r>
              <a:rPr lang="en-US" dirty="0"/>
              <a:t>（-X/2,-Y/2,0）</a:t>
            </a:r>
          </a:p>
        </p:txBody>
      </p:sp>
      <p:sp>
        <p:nvSpPr>
          <p:cNvPr id="19" name="椭圆 18">
            <a:extLst>
              <a:ext uri="{FF2B5EF4-FFF2-40B4-BE49-F238E27FC236}">
                <a16:creationId xmlns:a16="http://schemas.microsoft.com/office/drawing/2014/main" id="{A36E3DA3-E762-4D07-B58B-FF37752243FE}"/>
              </a:ext>
            </a:extLst>
          </p:cNvPr>
          <p:cNvSpPr/>
          <p:nvPr/>
        </p:nvSpPr>
        <p:spPr>
          <a:xfrm>
            <a:off x="1207428"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EC2B1B19-A147-4385-A268-E54B19C7AEC8}"/>
              </a:ext>
            </a:extLst>
          </p:cNvPr>
          <p:cNvSpPr/>
          <p:nvPr/>
        </p:nvSpPr>
        <p:spPr>
          <a:xfrm>
            <a:off x="6391224"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B1557336-D131-4CAE-A93D-BDDECECB73CF}"/>
              </a:ext>
            </a:extLst>
          </p:cNvPr>
          <p:cNvSpPr/>
          <p:nvPr/>
        </p:nvSpPr>
        <p:spPr>
          <a:xfrm>
            <a:off x="6382425" y="5374945"/>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6F4CE066-1852-4F04-AF8F-DC3D66A5438F}"/>
              </a:ext>
            </a:extLst>
          </p:cNvPr>
          <p:cNvSpPr/>
          <p:nvPr/>
        </p:nvSpPr>
        <p:spPr>
          <a:xfrm>
            <a:off x="1207428" y="5394830"/>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CCFC16EF-D011-45E6-8E79-4B5356541107}"/>
              </a:ext>
            </a:extLst>
          </p:cNvPr>
          <p:cNvSpPr/>
          <p:nvPr/>
        </p:nvSpPr>
        <p:spPr>
          <a:xfrm>
            <a:off x="9059764" y="915208"/>
            <a:ext cx="1074426" cy="6463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矩形 25">
            <a:extLst>
              <a:ext uri="{FF2B5EF4-FFF2-40B4-BE49-F238E27FC236}">
                <a16:creationId xmlns:a16="http://schemas.microsoft.com/office/drawing/2014/main" id="{8C344E4A-95A0-4218-AD61-07E38C05F9FE}"/>
              </a:ext>
            </a:extLst>
          </p:cNvPr>
          <p:cNvSpPr/>
          <p:nvPr/>
        </p:nvSpPr>
        <p:spPr>
          <a:xfrm>
            <a:off x="8383091" y="2264387"/>
            <a:ext cx="2938618" cy="2298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矩形 26">
            <a:extLst>
              <a:ext uri="{FF2B5EF4-FFF2-40B4-BE49-F238E27FC236}">
                <a16:creationId xmlns:a16="http://schemas.microsoft.com/office/drawing/2014/main" id="{C15AD3E9-1368-4576-9FCB-B2E473D409C0}"/>
              </a:ext>
            </a:extLst>
          </p:cNvPr>
          <p:cNvSpPr/>
          <p:nvPr/>
        </p:nvSpPr>
        <p:spPr>
          <a:xfrm>
            <a:off x="776435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P_Point1</a:t>
            </a:r>
            <a:endParaRPr lang="en-US" dirty="0"/>
          </a:p>
        </p:txBody>
      </p:sp>
      <p:sp>
        <p:nvSpPr>
          <p:cNvPr id="28" name="矩形 27">
            <a:extLst>
              <a:ext uri="{FF2B5EF4-FFF2-40B4-BE49-F238E27FC236}">
                <a16:creationId xmlns:a16="http://schemas.microsoft.com/office/drawing/2014/main" id="{233819D0-BAB1-47C2-8580-F013BE51B292}"/>
              </a:ext>
            </a:extLst>
          </p:cNvPr>
          <p:cNvSpPr/>
          <p:nvPr/>
        </p:nvSpPr>
        <p:spPr>
          <a:xfrm>
            <a:off x="1089650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P_Point3</a:t>
            </a:r>
            <a:endParaRPr lang="en-US" dirty="0"/>
          </a:p>
        </p:txBody>
      </p:sp>
      <p:sp>
        <p:nvSpPr>
          <p:cNvPr id="29" name="矩形 28">
            <a:extLst>
              <a:ext uri="{FF2B5EF4-FFF2-40B4-BE49-F238E27FC236}">
                <a16:creationId xmlns:a16="http://schemas.microsoft.com/office/drawing/2014/main" id="{F1F6198D-F60A-4F71-AF34-E8D02DFB10A7}"/>
              </a:ext>
            </a:extLst>
          </p:cNvPr>
          <p:cNvSpPr/>
          <p:nvPr/>
        </p:nvSpPr>
        <p:spPr>
          <a:xfrm>
            <a:off x="7764350" y="4628584"/>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P_Point2</a:t>
            </a:r>
            <a:endParaRPr lang="en-US" dirty="0"/>
          </a:p>
        </p:txBody>
      </p:sp>
      <p:sp>
        <p:nvSpPr>
          <p:cNvPr id="30" name="矩形 29">
            <a:extLst>
              <a:ext uri="{FF2B5EF4-FFF2-40B4-BE49-F238E27FC236}">
                <a16:creationId xmlns:a16="http://schemas.microsoft.com/office/drawing/2014/main" id="{2EDD641C-305E-4BBA-99C8-B8F997748406}"/>
              </a:ext>
            </a:extLst>
          </p:cNvPr>
          <p:cNvSpPr/>
          <p:nvPr/>
        </p:nvSpPr>
        <p:spPr>
          <a:xfrm>
            <a:off x="10807369" y="4629626"/>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P_Point4</a:t>
            </a:r>
            <a:endParaRPr lang="en-US" dirty="0"/>
          </a:p>
        </p:txBody>
      </p:sp>
    </p:spTree>
    <p:extLst>
      <p:ext uri="{BB962C8B-B14F-4D97-AF65-F5344CB8AC3E}">
        <p14:creationId xmlns:p14="http://schemas.microsoft.com/office/powerpoint/2010/main" val="81254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9363E6-6F22-40F4-A4CF-E77239D579E8}"/>
              </a:ext>
            </a:extLst>
          </p:cNvPr>
          <p:cNvSpPr/>
          <p:nvPr/>
        </p:nvSpPr>
        <p:spPr>
          <a:xfrm>
            <a:off x="2064326" y="419101"/>
            <a:ext cx="7697191" cy="6019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矩形 3">
            <a:extLst>
              <a:ext uri="{FF2B5EF4-FFF2-40B4-BE49-F238E27FC236}">
                <a16:creationId xmlns:a16="http://schemas.microsoft.com/office/drawing/2014/main" id="{8D065435-8B17-4379-9D31-E64103ACDA41}"/>
              </a:ext>
            </a:extLst>
          </p:cNvPr>
          <p:cNvSpPr/>
          <p:nvPr/>
        </p:nvSpPr>
        <p:spPr>
          <a:xfrm>
            <a:off x="3289464" y="1421148"/>
            <a:ext cx="5134665" cy="401570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平行四边形 4">
            <a:extLst>
              <a:ext uri="{FF2B5EF4-FFF2-40B4-BE49-F238E27FC236}">
                <a16:creationId xmlns:a16="http://schemas.microsoft.com/office/drawing/2014/main" id="{029E997C-E299-456A-B383-C6F61FE24078}"/>
              </a:ext>
            </a:extLst>
          </p:cNvPr>
          <p:cNvSpPr/>
          <p:nvPr/>
        </p:nvSpPr>
        <p:spPr>
          <a:xfrm>
            <a:off x="3640917" y="1900052"/>
            <a:ext cx="4431758" cy="2858656"/>
          </a:xfrm>
          <a:prstGeom prst="parallelogram">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48D5A7-F5CD-4516-84EF-28914BEE8267}"/>
              </a:ext>
            </a:extLst>
          </p:cNvPr>
          <p:cNvSpPr/>
          <p:nvPr/>
        </p:nvSpPr>
        <p:spPr>
          <a:xfrm>
            <a:off x="4304805" y="18228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4A1BDC85-FDDE-48D1-B5E1-535F89B29EBD}"/>
              </a:ext>
            </a:extLst>
          </p:cNvPr>
          <p:cNvSpPr/>
          <p:nvPr/>
        </p:nvSpPr>
        <p:spPr>
          <a:xfrm>
            <a:off x="8016833" y="1834737"/>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11169696-E0A2-4310-AF21-5F3384BC4080}"/>
              </a:ext>
            </a:extLst>
          </p:cNvPr>
          <p:cNvSpPr/>
          <p:nvPr/>
        </p:nvSpPr>
        <p:spPr>
          <a:xfrm>
            <a:off x="3212274" y="1343958"/>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593C1ABD-8FFE-4F5D-9DFB-B9F89F44627C}"/>
              </a:ext>
            </a:extLst>
          </p:cNvPr>
          <p:cNvSpPr/>
          <p:nvPr/>
        </p:nvSpPr>
        <p:spPr>
          <a:xfrm>
            <a:off x="3212274"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15547BC-E6AB-427F-AC29-20D2F92C7FAC}"/>
              </a:ext>
            </a:extLst>
          </p:cNvPr>
          <p:cNvSpPr/>
          <p:nvPr/>
        </p:nvSpPr>
        <p:spPr>
          <a:xfrm>
            <a:off x="8346938"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83F4909-6F95-4D19-BED6-900938D7EFAE}"/>
              </a:ext>
            </a:extLst>
          </p:cNvPr>
          <p:cNvSpPr/>
          <p:nvPr/>
        </p:nvSpPr>
        <p:spPr>
          <a:xfrm>
            <a:off x="8346938" y="1365661"/>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F74D2910-9671-4295-B28F-C9EF99E72160}"/>
              </a:ext>
            </a:extLst>
          </p:cNvPr>
          <p:cNvSpPr/>
          <p:nvPr/>
        </p:nvSpPr>
        <p:spPr>
          <a:xfrm>
            <a:off x="356825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73F2D8B-5BAB-4715-856A-7508120261A4}"/>
              </a:ext>
            </a:extLst>
          </p:cNvPr>
          <p:cNvSpPr/>
          <p:nvPr/>
        </p:nvSpPr>
        <p:spPr>
          <a:xfrm>
            <a:off x="728042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AE9091D-36FE-4BE7-9965-E027817700A7}"/>
              </a:ext>
            </a:extLst>
          </p:cNvPr>
          <p:cNvSpPr/>
          <p:nvPr/>
        </p:nvSpPr>
        <p:spPr>
          <a:xfrm>
            <a:off x="3796983" y="1475934"/>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P_Point1 </a:t>
            </a:r>
            <a:endParaRPr lang="en-US" dirty="0"/>
          </a:p>
        </p:txBody>
      </p:sp>
      <p:sp>
        <p:nvSpPr>
          <p:cNvPr id="16" name="矩形 15">
            <a:extLst>
              <a:ext uri="{FF2B5EF4-FFF2-40B4-BE49-F238E27FC236}">
                <a16:creationId xmlns:a16="http://schemas.microsoft.com/office/drawing/2014/main" id="{67E4D1B0-ED96-4A87-96B6-8010CA9EC3F1}"/>
              </a:ext>
            </a:extLst>
          </p:cNvPr>
          <p:cNvSpPr/>
          <p:nvPr/>
        </p:nvSpPr>
        <p:spPr>
          <a:xfrm>
            <a:off x="3367840" y="4835898"/>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P_Point2 </a:t>
            </a:r>
            <a:endParaRPr lang="en-US" dirty="0"/>
          </a:p>
        </p:txBody>
      </p:sp>
      <p:sp>
        <p:nvSpPr>
          <p:cNvPr id="17" name="矩形 16">
            <a:extLst>
              <a:ext uri="{FF2B5EF4-FFF2-40B4-BE49-F238E27FC236}">
                <a16:creationId xmlns:a16="http://schemas.microsoft.com/office/drawing/2014/main" id="{1481D37E-C3D7-418D-A0CE-228AB1F9B1DC}"/>
              </a:ext>
            </a:extLst>
          </p:cNvPr>
          <p:cNvSpPr/>
          <p:nvPr/>
        </p:nvSpPr>
        <p:spPr>
          <a:xfrm>
            <a:off x="6895311" y="153071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P_Point3 </a:t>
            </a:r>
            <a:endParaRPr lang="en-US" dirty="0"/>
          </a:p>
        </p:txBody>
      </p:sp>
      <p:sp>
        <p:nvSpPr>
          <p:cNvPr id="18" name="矩形 17">
            <a:extLst>
              <a:ext uri="{FF2B5EF4-FFF2-40B4-BE49-F238E27FC236}">
                <a16:creationId xmlns:a16="http://schemas.microsoft.com/office/drawing/2014/main" id="{38757D81-3C86-4A51-8CC1-8DD279131D97}"/>
              </a:ext>
            </a:extLst>
          </p:cNvPr>
          <p:cNvSpPr/>
          <p:nvPr/>
        </p:nvSpPr>
        <p:spPr>
          <a:xfrm>
            <a:off x="6833805" y="489039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P_Point4 </a:t>
            </a:r>
            <a:endParaRPr lang="en-US" dirty="0"/>
          </a:p>
        </p:txBody>
      </p:sp>
      <p:sp>
        <p:nvSpPr>
          <p:cNvPr id="19" name="矩形 18">
            <a:extLst>
              <a:ext uri="{FF2B5EF4-FFF2-40B4-BE49-F238E27FC236}">
                <a16:creationId xmlns:a16="http://schemas.microsoft.com/office/drawing/2014/main" id="{6F8AAB0D-9C06-4A74-A6F6-5BAB445786D2}"/>
              </a:ext>
            </a:extLst>
          </p:cNvPr>
          <p:cNvSpPr/>
          <p:nvPr/>
        </p:nvSpPr>
        <p:spPr>
          <a:xfrm>
            <a:off x="2599219" y="941167"/>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U_Point1</a:t>
            </a:r>
            <a:endParaRPr lang="en-US" dirty="0"/>
          </a:p>
        </p:txBody>
      </p:sp>
      <p:sp>
        <p:nvSpPr>
          <p:cNvPr id="20" name="矩形 19">
            <a:extLst>
              <a:ext uri="{FF2B5EF4-FFF2-40B4-BE49-F238E27FC236}">
                <a16:creationId xmlns:a16="http://schemas.microsoft.com/office/drawing/2014/main" id="{03E162F3-45F8-4453-BC87-00858A06B94B}"/>
              </a:ext>
            </a:extLst>
          </p:cNvPr>
          <p:cNvSpPr/>
          <p:nvPr/>
        </p:nvSpPr>
        <p:spPr>
          <a:xfrm>
            <a:off x="2524866" y="5668473"/>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U_Point2</a:t>
            </a:r>
            <a:endParaRPr lang="en-US" dirty="0"/>
          </a:p>
        </p:txBody>
      </p:sp>
      <p:sp>
        <p:nvSpPr>
          <p:cNvPr id="21" name="矩形 20">
            <a:extLst>
              <a:ext uri="{FF2B5EF4-FFF2-40B4-BE49-F238E27FC236}">
                <a16:creationId xmlns:a16="http://schemas.microsoft.com/office/drawing/2014/main" id="{F5260742-C919-45F3-8AC9-70480613C23A}"/>
              </a:ext>
            </a:extLst>
          </p:cNvPr>
          <p:cNvSpPr/>
          <p:nvPr/>
        </p:nvSpPr>
        <p:spPr>
          <a:xfrm>
            <a:off x="8140110" y="96324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U_Point3</a:t>
            </a:r>
            <a:endParaRPr lang="en-US" dirty="0"/>
          </a:p>
        </p:txBody>
      </p:sp>
      <p:sp>
        <p:nvSpPr>
          <p:cNvPr id="22" name="矩形 21">
            <a:extLst>
              <a:ext uri="{FF2B5EF4-FFF2-40B4-BE49-F238E27FC236}">
                <a16:creationId xmlns:a16="http://schemas.microsoft.com/office/drawing/2014/main" id="{E57C8610-29F9-40E2-81E9-060F8300246C}"/>
              </a:ext>
            </a:extLst>
          </p:cNvPr>
          <p:cNvSpPr/>
          <p:nvPr/>
        </p:nvSpPr>
        <p:spPr>
          <a:xfrm>
            <a:off x="8219713" y="560713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U_Point4</a:t>
            </a:r>
            <a:endParaRPr lang="en-US" dirty="0"/>
          </a:p>
        </p:txBody>
      </p:sp>
    </p:spTree>
    <p:extLst>
      <p:ext uri="{BB962C8B-B14F-4D97-AF65-F5344CB8AC3E}">
        <p14:creationId xmlns:p14="http://schemas.microsoft.com/office/powerpoint/2010/main" val="151052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6C8A62D-3D70-4488-81E6-87BDCFD397E0}"/>
              </a:ext>
            </a:extLst>
          </p:cNvPr>
          <p:cNvPicPr>
            <a:picLocks noGrp="1"/>
          </p:cNvPicPr>
          <p:nvPr>
            <p:ph idx="1"/>
          </p:nvPr>
        </p:nvPicPr>
        <p:blipFill>
          <a:blip r:embed="rId2"/>
          <a:stretch>
            <a:fillRect/>
          </a:stretch>
        </p:blipFill>
        <p:spPr>
          <a:xfrm>
            <a:off x="315685" y="738858"/>
            <a:ext cx="3200400" cy="2962275"/>
          </a:xfrm>
          <a:prstGeom prst="rect">
            <a:avLst/>
          </a:prstGeom>
          <a:ln w="3175">
            <a:solidFill>
              <a:schemeClr val="tx1"/>
            </a:solidFill>
          </a:ln>
        </p:spPr>
      </p:pic>
      <p:sp>
        <p:nvSpPr>
          <p:cNvPr id="5" name="矩形 4">
            <a:extLst>
              <a:ext uri="{FF2B5EF4-FFF2-40B4-BE49-F238E27FC236}">
                <a16:creationId xmlns:a16="http://schemas.microsoft.com/office/drawing/2014/main" id="{592F61EF-102D-46A9-8358-B506D7B15BFE}"/>
              </a:ext>
            </a:extLst>
          </p:cNvPr>
          <p:cNvSpPr/>
          <p:nvPr/>
        </p:nvSpPr>
        <p:spPr>
          <a:xfrm>
            <a:off x="6008914" y="2184369"/>
            <a:ext cx="2719449" cy="27194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a:p>
        </p:txBody>
      </p:sp>
      <p:cxnSp>
        <p:nvCxnSpPr>
          <p:cNvPr id="7" name="直接箭头连接符 6">
            <a:extLst>
              <a:ext uri="{FF2B5EF4-FFF2-40B4-BE49-F238E27FC236}">
                <a16:creationId xmlns:a16="http://schemas.microsoft.com/office/drawing/2014/main" id="{A5052F7A-2B46-4517-A1AF-3546B48EF73D}"/>
              </a:ext>
            </a:extLst>
          </p:cNvPr>
          <p:cNvCxnSpPr>
            <a:cxnSpLocks/>
          </p:cNvCxnSpPr>
          <p:nvPr/>
        </p:nvCxnSpPr>
        <p:spPr>
          <a:xfrm flipV="1">
            <a:off x="6008914" y="1555668"/>
            <a:ext cx="0" cy="33481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2BA4B987-FF0B-4B10-89E7-CEE5270D3642}"/>
              </a:ext>
            </a:extLst>
          </p:cNvPr>
          <p:cNvCxnSpPr>
            <a:cxnSpLocks/>
          </p:cNvCxnSpPr>
          <p:nvPr/>
        </p:nvCxnSpPr>
        <p:spPr>
          <a:xfrm>
            <a:off x="6008914" y="4903818"/>
            <a:ext cx="31944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CDC3F783-DBE6-4CC6-B7C5-66533B41112C}"/>
              </a:ext>
            </a:extLst>
          </p:cNvPr>
          <p:cNvSpPr txBox="1"/>
          <p:nvPr/>
        </p:nvSpPr>
        <p:spPr>
          <a:xfrm>
            <a:off x="4926930" y="1815036"/>
            <a:ext cx="1358064" cy="523220"/>
          </a:xfrm>
          <a:prstGeom prst="rect">
            <a:avLst/>
          </a:prstGeom>
          <a:noFill/>
        </p:spPr>
        <p:txBody>
          <a:bodyPr wrap="none" rtlCol="0">
            <a:spAutoFit/>
          </a:bodyPr>
          <a:lstStyle/>
          <a:p>
            <a:r>
              <a:rPr lang="en-US" sz="2800" dirty="0"/>
              <a:t>（0,1）</a:t>
            </a:r>
          </a:p>
        </p:txBody>
      </p:sp>
      <p:sp>
        <p:nvSpPr>
          <p:cNvPr id="13" name="文本框 12">
            <a:extLst>
              <a:ext uri="{FF2B5EF4-FFF2-40B4-BE49-F238E27FC236}">
                <a16:creationId xmlns:a16="http://schemas.microsoft.com/office/drawing/2014/main" id="{4BF64120-2B7A-4FDE-A588-DFD107639877}"/>
              </a:ext>
            </a:extLst>
          </p:cNvPr>
          <p:cNvSpPr txBox="1"/>
          <p:nvPr/>
        </p:nvSpPr>
        <p:spPr>
          <a:xfrm>
            <a:off x="8526556" y="1815036"/>
            <a:ext cx="1358064" cy="523220"/>
          </a:xfrm>
          <a:prstGeom prst="rect">
            <a:avLst/>
          </a:prstGeom>
          <a:noFill/>
        </p:spPr>
        <p:txBody>
          <a:bodyPr wrap="none" rtlCol="0">
            <a:spAutoFit/>
          </a:bodyPr>
          <a:lstStyle/>
          <a:p>
            <a:r>
              <a:rPr lang="en-US" sz="2800" dirty="0"/>
              <a:t>（1,1）</a:t>
            </a:r>
          </a:p>
        </p:txBody>
      </p:sp>
      <p:sp>
        <p:nvSpPr>
          <p:cNvPr id="14" name="文本框 13">
            <a:extLst>
              <a:ext uri="{FF2B5EF4-FFF2-40B4-BE49-F238E27FC236}">
                <a16:creationId xmlns:a16="http://schemas.microsoft.com/office/drawing/2014/main" id="{D95790A2-A3E4-4979-8D3F-20119AFFC4C5}"/>
              </a:ext>
            </a:extLst>
          </p:cNvPr>
          <p:cNvSpPr txBox="1"/>
          <p:nvPr/>
        </p:nvSpPr>
        <p:spPr>
          <a:xfrm>
            <a:off x="8330539" y="4903817"/>
            <a:ext cx="1358064" cy="523220"/>
          </a:xfrm>
          <a:prstGeom prst="rect">
            <a:avLst/>
          </a:prstGeom>
          <a:noFill/>
        </p:spPr>
        <p:txBody>
          <a:bodyPr wrap="none" rtlCol="0">
            <a:spAutoFit/>
          </a:bodyPr>
          <a:lstStyle/>
          <a:p>
            <a:r>
              <a:rPr lang="en-US" sz="2800" dirty="0"/>
              <a:t>（1,0）</a:t>
            </a:r>
          </a:p>
        </p:txBody>
      </p:sp>
      <p:sp>
        <p:nvSpPr>
          <p:cNvPr id="15" name="文本框 14">
            <a:extLst>
              <a:ext uri="{FF2B5EF4-FFF2-40B4-BE49-F238E27FC236}">
                <a16:creationId xmlns:a16="http://schemas.microsoft.com/office/drawing/2014/main" id="{B723B767-A52A-4222-8D24-32B5327D7AAB}"/>
              </a:ext>
            </a:extLst>
          </p:cNvPr>
          <p:cNvSpPr txBox="1"/>
          <p:nvPr/>
        </p:nvSpPr>
        <p:spPr>
          <a:xfrm>
            <a:off x="4966355" y="4861547"/>
            <a:ext cx="1358064" cy="523220"/>
          </a:xfrm>
          <a:prstGeom prst="rect">
            <a:avLst/>
          </a:prstGeom>
          <a:noFill/>
        </p:spPr>
        <p:txBody>
          <a:bodyPr wrap="none" rtlCol="0">
            <a:spAutoFit/>
          </a:bodyPr>
          <a:lstStyle/>
          <a:p>
            <a:r>
              <a:rPr lang="en-US" sz="2800" dirty="0"/>
              <a:t>（0,0）</a:t>
            </a:r>
          </a:p>
        </p:txBody>
      </p:sp>
      <p:sp>
        <p:nvSpPr>
          <p:cNvPr id="16" name="文本框 15">
            <a:extLst>
              <a:ext uri="{FF2B5EF4-FFF2-40B4-BE49-F238E27FC236}">
                <a16:creationId xmlns:a16="http://schemas.microsoft.com/office/drawing/2014/main" id="{9057ADFB-F590-4E08-8AA3-4519E7C3AC1F}"/>
              </a:ext>
            </a:extLst>
          </p:cNvPr>
          <p:cNvSpPr txBox="1"/>
          <p:nvPr/>
        </p:nvSpPr>
        <p:spPr>
          <a:xfrm>
            <a:off x="5605962" y="3359427"/>
            <a:ext cx="388248" cy="523220"/>
          </a:xfrm>
          <a:prstGeom prst="rect">
            <a:avLst/>
          </a:prstGeom>
          <a:noFill/>
        </p:spPr>
        <p:txBody>
          <a:bodyPr wrap="none" rtlCol="0">
            <a:spAutoFit/>
          </a:bodyPr>
          <a:lstStyle/>
          <a:p>
            <a:r>
              <a:rPr lang="en-US" sz="2800" dirty="0"/>
              <a:t>V</a:t>
            </a:r>
          </a:p>
        </p:txBody>
      </p:sp>
      <p:sp>
        <p:nvSpPr>
          <p:cNvPr id="17" name="文本框 16">
            <a:extLst>
              <a:ext uri="{FF2B5EF4-FFF2-40B4-BE49-F238E27FC236}">
                <a16:creationId xmlns:a16="http://schemas.microsoft.com/office/drawing/2014/main" id="{E4A7C03E-0405-4770-BB52-24BC3E52EF8D}"/>
              </a:ext>
            </a:extLst>
          </p:cNvPr>
          <p:cNvSpPr txBox="1"/>
          <p:nvPr/>
        </p:nvSpPr>
        <p:spPr>
          <a:xfrm>
            <a:off x="7072009" y="4945888"/>
            <a:ext cx="415498" cy="523220"/>
          </a:xfrm>
          <a:prstGeom prst="rect">
            <a:avLst/>
          </a:prstGeom>
          <a:noFill/>
        </p:spPr>
        <p:txBody>
          <a:bodyPr wrap="none" rtlCol="0">
            <a:spAutoFit/>
          </a:bodyPr>
          <a:lstStyle/>
          <a:p>
            <a:r>
              <a:rPr lang="en-US" sz="2800" dirty="0"/>
              <a:t>U</a:t>
            </a:r>
          </a:p>
        </p:txBody>
      </p:sp>
    </p:spTree>
    <p:extLst>
      <p:ext uri="{BB962C8B-B14F-4D97-AF65-F5344CB8AC3E}">
        <p14:creationId xmlns:p14="http://schemas.microsoft.com/office/powerpoint/2010/main" val="305274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4A52648-43B9-4C58-85D1-9C631E055B8C}"/>
              </a:ext>
            </a:extLst>
          </p:cNvPr>
          <p:cNvPicPr>
            <a:picLocks noGrp="1"/>
          </p:cNvPicPr>
          <p:nvPr>
            <p:ph idx="1"/>
          </p:nvPr>
        </p:nvPicPr>
        <p:blipFill>
          <a:blip r:embed="rId2"/>
          <a:stretch>
            <a:fillRect/>
          </a:stretch>
        </p:blipFill>
        <p:spPr>
          <a:xfrm>
            <a:off x="2231374" y="1413163"/>
            <a:ext cx="7102260" cy="4536611"/>
          </a:xfrm>
          <a:prstGeom prst="rect">
            <a:avLst/>
          </a:prstGeom>
        </p:spPr>
      </p:pic>
      <p:sp>
        <p:nvSpPr>
          <p:cNvPr id="20" name="箭头: 右 19">
            <a:extLst>
              <a:ext uri="{FF2B5EF4-FFF2-40B4-BE49-F238E27FC236}">
                <a16:creationId xmlns:a16="http://schemas.microsoft.com/office/drawing/2014/main" id="{EE936E52-8EAD-4DCA-B827-B3036D4B6ECF}"/>
              </a:ext>
            </a:extLst>
          </p:cNvPr>
          <p:cNvSpPr/>
          <p:nvPr/>
        </p:nvSpPr>
        <p:spPr>
          <a:xfrm>
            <a:off x="2333610" y="5670241"/>
            <a:ext cx="7923383" cy="19207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箭头: 右 20">
            <a:extLst>
              <a:ext uri="{FF2B5EF4-FFF2-40B4-BE49-F238E27FC236}">
                <a16:creationId xmlns:a16="http://schemas.microsoft.com/office/drawing/2014/main" id="{2D55F7D1-83B6-479A-BD32-1BEBF6436BC6}"/>
              </a:ext>
            </a:extLst>
          </p:cNvPr>
          <p:cNvSpPr/>
          <p:nvPr/>
        </p:nvSpPr>
        <p:spPr>
          <a:xfrm rot="16200000">
            <a:off x="-167047" y="3174569"/>
            <a:ext cx="5061972" cy="2149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椭圆 21">
            <a:extLst>
              <a:ext uri="{FF2B5EF4-FFF2-40B4-BE49-F238E27FC236}">
                <a16:creationId xmlns:a16="http://schemas.microsoft.com/office/drawing/2014/main" id="{EE1D2620-F8AA-4761-A8ED-32D6089D6432}"/>
              </a:ext>
            </a:extLst>
          </p:cNvPr>
          <p:cNvSpPr/>
          <p:nvPr/>
        </p:nvSpPr>
        <p:spPr>
          <a:xfrm>
            <a:off x="9069836" y="144805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8E5A0096-EB00-45B5-9F58-81F48BEFFC7A}"/>
              </a:ext>
            </a:extLst>
          </p:cNvPr>
          <p:cNvSpPr/>
          <p:nvPr/>
        </p:nvSpPr>
        <p:spPr>
          <a:xfrm>
            <a:off x="2215526" y="1409224"/>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4" name="椭圆 23">
            <a:extLst>
              <a:ext uri="{FF2B5EF4-FFF2-40B4-BE49-F238E27FC236}">
                <a16:creationId xmlns:a16="http://schemas.microsoft.com/office/drawing/2014/main" id="{FBAAF3F9-126D-4DAB-8501-DF954DB0013C}"/>
              </a:ext>
            </a:extLst>
          </p:cNvPr>
          <p:cNvSpPr/>
          <p:nvPr/>
        </p:nvSpPr>
        <p:spPr>
          <a:xfrm>
            <a:off x="2283120" y="5633491"/>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5" name="椭圆 24">
            <a:extLst>
              <a:ext uri="{FF2B5EF4-FFF2-40B4-BE49-F238E27FC236}">
                <a16:creationId xmlns:a16="http://schemas.microsoft.com/office/drawing/2014/main" id="{633A48A6-38DA-4C97-9ED5-E730831F32C8}"/>
              </a:ext>
            </a:extLst>
          </p:cNvPr>
          <p:cNvSpPr/>
          <p:nvPr/>
        </p:nvSpPr>
        <p:spPr>
          <a:xfrm>
            <a:off x="9069836" y="5606710"/>
            <a:ext cx="213384" cy="213384"/>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088C33-0D63-4E2E-8301-28A5968FAE1A}"/>
              </a:ext>
            </a:extLst>
          </p:cNvPr>
          <p:cNvSpPr txBox="1"/>
          <p:nvPr/>
        </p:nvSpPr>
        <p:spPr>
          <a:xfrm>
            <a:off x="8248734" y="938726"/>
            <a:ext cx="1851711" cy="400110"/>
          </a:xfrm>
          <a:prstGeom prst="rect">
            <a:avLst/>
          </a:prstGeom>
          <a:noFill/>
        </p:spPr>
        <p:txBody>
          <a:bodyPr wrap="square" rtlCol="0">
            <a:spAutoFit/>
          </a:bodyPr>
          <a:lstStyle/>
          <a:p>
            <a:r>
              <a:rPr lang="en-US" sz="2000" dirty="0"/>
              <a:t>（800，600）</a:t>
            </a:r>
          </a:p>
        </p:txBody>
      </p:sp>
      <p:sp>
        <p:nvSpPr>
          <p:cNvPr id="27" name="文本框 26">
            <a:extLst>
              <a:ext uri="{FF2B5EF4-FFF2-40B4-BE49-F238E27FC236}">
                <a16:creationId xmlns:a16="http://schemas.microsoft.com/office/drawing/2014/main" id="{5B592AA8-8E20-4AD3-8B4D-B0FF84A1C16B}"/>
              </a:ext>
            </a:extLst>
          </p:cNvPr>
          <p:cNvSpPr txBox="1"/>
          <p:nvPr/>
        </p:nvSpPr>
        <p:spPr>
          <a:xfrm>
            <a:off x="850869" y="1017084"/>
            <a:ext cx="1851711" cy="400110"/>
          </a:xfrm>
          <a:prstGeom prst="rect">
            <a:avLst/>
          </a:prstGeom>
          <a:noFill/>
        </p:spPr>
        <p:txBody>
          <a:bodyPr wrap="square" rtlCol="0">
            <a:spAutoFit/>
          </a:bodyPr>
          <a:lstStyle/>
          <a:p>
            <a:r>
              <a:rPr lang="en-US" sz="2000" dirty="0"/>
              <a:t>（0，600）</a:t>
            </a:r>
          </a:p>
        </p:txBody>
      </p:sp>
      <p:sp>
        <p:nvSpPr>
          <p:cNvPr id="28" name="文本框 27">
            <a:extLst>
              <a:ext uri="{FF2B5EF4-FFF2-40B4-BE49-F238E27FC236}">
                <a16:creationId xmlns:a16="http://schemas.microsoft.com/office/drawing/2014/main" id="{8102D765-C659-4DDC-B42D-57C81B498F14}"/>
              </a:ext>
            </a:extLst>
          </p:cNvPr>
          <p:cNvSpPr txBox="1"/>
          <p:nvPr/>
        </p:nvSpPr>
        <p:spPr>
          <a:xfrm>
            <a:off x="9170485" y="5208616"/>
            <a:ext cx="1483454" cy="400110"/>
          </a:xfrm>
          <a:prstGeom prst="rect">
            <a:avLst/>
          </a:prstGeom>
          <a:noFill/>
        </p:spPr>
        <p:txBody>
          <a:bodyPr wrap="square" rtlCol="0">
            <a:spAutoFit/>
          </a:bodyPr>
          <a:lstStyle/>
          <a:p>
            <a:r>
              <a:rPr lang="en-US" sz="2000" dirty="0"/>
              <a:t>（800，0）</a:t>
            </a:r>
          </a:p>
        </p:txBody>
      </p:sp>
      <p:sp>
        <p:nvSpPr>
          <p:cNvPr id="29" name="文本框 28">
            <a:extLst>
              <a:ext uri="{FF2B5EF4-FFF2-40B4-BE49-F238E27FC236}">
                <a16:creationId xmlns:a16="http://schemas.microsoft.com/office/drawing/2014/main" id="{B6BEFCD1-D463-43C7-A047-22846E637B36}"/>
              </a:ext>
            </a:extLst>
          </p:cNvPr>
          <p:cNvSpPr txBox="1"/>
          <p:nvPr/>
        </p:nvSpPr>
        <p:spPr>
          <a:xfrm>
            <a:off x="1131847" y="5451811"/>
            <a:ext cx="1364657" cy="400110"/>
          </a:xfrm>
          <a:prstGeom prst="rect">
            <a:avLst/>
          </a:prstGeom>
          <a:noFill/>
        </p:spPr>
        <p:txBody>
          <a:bodyPr wrap="square" rtlCol="0">
            <a:spAutoFit/>
          </a:bodyPr>
          <a:lstStyle/>
          <a:p>
            <a:r>
              <a:rPr lang="en-US" sz="2000" dirty="0"/>
              <a:t>（0，0）</a:t>
            </a:r>
          </a:p>
        </p:txBody>
      </p:sp>
      <p:sp>
        <p:nvSpPr>
          <p:cNvPr id="30" name="文本框 29">
            <a:extLst>
              <a:ext uri="{FF2B5EF4-FFF2-40B4-BE49-F238E27FC236}">
                <a16:creationId xmlns:a16="http://schemas.microsoft.com/office/drawing/2014/main" id="{FE99B8A1-ABB8-417E-A39B-B99B706C4B62}"/>
              </a:ext>
            </a:extLst>
          </p:cNvPr>
          <p:cNvSpPr txBox="1"/>
          <p:nvPr/>
        </p:nvSpPr>
        <p:spPr>
          <a:xfrm>
            <a:off x="1769692" y="1409224"/>
            <a:ext cx="296876" cy="369332"/>
          </a:xfrm>
          <a:prstGeom prst="rect">
            <a:avLst/>
          </a:prstGeom>
          <a:noFill/>
        </p:spPr>
        <p:txBody>
          <a:bodyPr wrap="none" rtlCol="0">
            <a:spAutoFit/>
          </a:bodyPr>
          <a:lstStyle/>
          <a:p>
            <a:r>
              <a:rPr lang="en-US" dirty="0"/>
              <a:t>Y</a:t>
            </a:r>
          </a:p>
        </p:txBody>
      </p:sp>
      <p:sp>
        <p:nvSpPr>
          <p:cNvPr id="31" name="文本框 30">
            <a:extLst>
              <a:ext uri="{FF2B5EF4-FFF2-40B4-BE49-F238E27FC236}">
                <a16:creationId xmlns:a16="http://schemas.microsoft.com/office/drawing/2014/main" id="{E621E906-FC62-49E2-B768-32E6558AC7B7}"/>
              </a:ext>
            </a:extLst>
          </p:cNvPr>
          <p:cNvSpPr txBox="1"/>
          <p:nvPr/>
        </p:nvSpPr>
        <p:spPr>
          <a:xfrm>
            <a:off x="9363531" y="5954059"/>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135290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7BE92F61-FE33-49BF-B30A-46435B6EDB52}"/>
              </a:ext>
            </a:extLst>
          </p:cNvPr>
          <p:cNvSpPr/>
          <p:nvPr/>
        </p:nvSpPr>
        <p:spPr>
          <a:xfrm>
            <a:off x="1555668" y="3018636"/>
            <a:ext cx="2008108"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map1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20" idx="1"/>
          </p:cNvCxnSpPr>
          <p:nvPr/>
        </p:nvCxnSpPr>
        <p:spPr>
          <a:xfrm flipV="1">
            <a:off x="3563776" y="3784594"/>
            <a:ext cx="319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E92F61-FE33-49BF-B30A-46435B6EDB52}"/>
              </a:ext>
            </a:extLst>
          </p:cNvPr>
          <p:cNvSpPr/>
          <p:nvPr/>
        </p:nvSpPr>
        <p:spPr>
          <a:xfrm>
            <a:off x="3882808" y="3018635"/>
            <a:ext cx="1814563"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Color the identification map2 </a:t>
            </a:r>
          </a:p>
        </p:txBody>
      </p:sp>
      <p:sp>
        <p:nvSpPr>
          <p:cNvPr id="23" name="矩形 22">
            <a:extLst>
              <a:ext uri="{FF2B5EF4-FFF2-40B4-BE49-F238E27FC236}">
                <a16:creationId xmlns:a16="http://schemas.microsoft.com/office/drawing/2014/main" id="{7BE92F61-FE33-49BF-B30A-46435B6EDB52}"/>
              </a:ext>
            </a:extLst>
          </p:cNvPr>
          <p:cNvSpPr/>
          <p:nvPr/>
        </p:nvSpPr>
        <p:spPr>
          <a:xfrm>
            <a:off x="6148633" y="3018635"/>
            <a:ext cx="1974089"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map2 with camera</a:t>
            </a:r>
          </a:p>
        </p:txBody>
      </p:sp>
      <p:cxnSp>
        <p:nvCxnSpPr>
          <p:cNvPr id="24" name="直接箭头连接符 23">
            <a:extLst>
              <a:ext uri="{FF2B5EF4-FFF2-40B4-BE49-F238E27FC236}">
                <a16:creationId xmlns:a16="http://schemas.microsoft.com/office/drawing/2014/main" id="{49B12BB1-D6E3-460B-8EA0-C6DD2796B0A4}"/>
              </a:ext>
            </a:extLst>
          </p:cNvPr>
          <p:cNvCxnSpPr>
            <a:cxnSpLocks/>
            <a:stCxn id="23" idx="3"/>
            <a:endCxn id="25" idx="1"/>
          </p:cNvCxnSpPr>
          <p:nvPr/>
        </p:nvCxnSpPr>
        <p:spPr>
          <a:xfrm>
            <a:off x="8122722" y="3784594"/>
            <a:ext cx="508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E92F61-FE33-49BF-B30A-46435B6EDB52}"/>
              </a:ext>
            </a:extLst>
          </p:cNvPr>
          <p:cNvSpPr/>
          <p:nvPr/>
        </p:nvSpPr>
        <p:spPr>
          <a:xfrm>
            <a:off x="8630958" y="3018635"/>
            <a:ext cx="1410744"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3D model</a:t>
            </a:r>
          </a:p>
        </p:txBody>
      </p:sp>
      <p:cxnSp>
        <p:nvCxnSpPr>
          <p:cNvPr id="26" name="直接箭头连接符 25">
            <a:extLst>
              <a:ext uri="{FF2B5EF4-FFF2-40B4-BE49-F238E27FC236}">
                <a16:creationId xmlns:a16="http://schemas.microsoft.com/office/drawing/2014/main" id="{49B12BB1-D6E3-460B-8EA0-C6DD2796B0A4}"/>
              </a:ext>
            </a:extLst>
          </p:cNvPr>
          <p:cNvCxnSpPr>
            <a:cxnSpLocks/>
            <a:stCxn id="20" idx="3"/>
            <a:endCxn id="23" idx="1"/>
          </p:cNvCxnSpPr>
          <p:nvPr/>
        </p:nvCxnSpPr>
        <p:spPr>
          <a:xfrm>
            <a:off x="5697371" y="3784594"/>
            <a:ext cx="45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0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识别图制作</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3" y="3645725"/>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显示模型制作</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744685"/>
            <a:ext cx="1496291" cy="1534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Vuforia</a:t>
            </a:r>
            <a:r>
              <a:rPr lang="en-US" altLang="zh-CN" dirty="0"/>
              <a:t> </a:t>
            </a:r>
            <a:r>
              <a:rPr lang="zh-CN" altLang="en-US" dirty="0"/>
              <a:t>网站上传识别图，然后下载包导入</a:t>
            </a:r>
            <a:r>
              <a:rPr lang="en-US" altLang="zh-CN" dirty="0"/>
              <a:t>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Shader</a:t>
            </a:r>
            <a:r>
              <a:rPr lang="en-US" dirty="0"/>
              <a:t> </a:t>
            </a:r>
            <a:r>
              <a:rPr lang="zh-CN" altLang="en-US" dirty="0"/>
              <a:t>值传递</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49838"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获取屏幕截图</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80065" y="3108367"/>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a:t>
            </a:r>
            <a:r>
              <a:rPr lang="zh-CN" altLang="en-US" dirty="0"/>
              <a:t>拆分和匹配</a:t>
            </a:r>
            <a:endParaRPr lang="en-US" dirty="0"/>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6000" y="5413664"/>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zh-CN" altLang="en-US" dirty="0"/>
              <a:t>显示</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41366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将获取的贴图贴到模型上</a:t>
            </a:r>
            <a:endParaRPr lang="en-US" dirty="0"/>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73481"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贴图坐标计算</a:t>
            </a:r>
            <a:endParaRPr lang="en-US" dirty="0"/>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645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24913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Target pic production</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2" y="3645725"/>
            <a:ext cx="123800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Model </a:t>
            </a:r>
            <a:r>
              <a:rPr lang="en-US" altLang="zh-CN" dirty="0" err="1"/>
              <a:t>producion</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314946"/>
            <a:ext cx="1496291" cy="2524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Upload the target pics to </a:t>
            </a:r>
            <a:r>
              <a:rPr lang="en-US" altLang="zh-CN" dirty="0" err="1"/>
              <a:t>Vuforia</a:t>
            </a:r>
            <a:r>
              <a:rPr lang="en-US" altLang="zh-CN" dirty="0"/>
              <a:t> site and download  and import the Unity package to  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Pass the </a:t>
            </a:r>
            <a:r>
              <a:rPr lang="en-US" dirty="0" err="1"/>
              <a:t>Shader</a:t>
            </a:r>
            <a:r>
              <a:rPr lang="en-US" dirty="0"/>
              <a:t> </a:t>
            </a:r>
            <a:r>
              <a:rPr lang="en-US" altLang="zh-CN" dirty="0"/>
              <a:t>value</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37963"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Get the Screen capture</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91201" y="3108367"/>
            <a:ext cx="1106632"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Split and match</a:t>
            </a:r>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5999" y="5269675"/>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en-US" altLang="zh-CN" dirty="0"/>
              <a:t>display</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27190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Attach the captured map to the model</a:t>
            </a:r>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61606"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 coordinates</a:t>
            </a:r>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29163-C780-4C8E-975D-310C16D53A67}"/>
              </a:ext>
            </a:extLst>
          </p:cNvPr>
          <p:cNvSpPr>
            <a:spLocks noGrp="1"/>
          </p:cNvSpPr>
          <p:nvPr>
            <p:ph type="title"/>
          </p:nvPr>
        </p:nvSpPr>
        <p:spPr/>
        <p:txBody>
          <a:bodyPr/>
          <a:lstStyle/>
          <a:p>
            <a:endParaRPr lang="en-US"/>
          </a:p>
        </p:txBody>
      </p:sp>
      <p:pic>
        <p:nvPicPr>
          <p:cNvPr id="4" name="内容占位符 3">
            <a:extLst>
              <a:ext uri="{FF2B5EF4-FFF2-40B4-BE49-F238E27FC236}">
                <a16:creationId xmlns:a16="http://schemas.microsoft.com/office/drawing/2014/main" id="{F6226A99-CBC2-400A-86DC-A4DBFC91A120}"/>
              </a:ext>
            </a:extLst>
          </p:cNvPr>
          <p:cNvPicPr>
            <a:picLocks noGrp="1"/>
          </p:cNvPicPr>
          <p:nvPr>
            <p:ph idx="1"/>
          </p:nvPr>
        </p:nvPicPr>
        <p:blipFill>
          <a:blip r:embed="rId2"/>
          <a:stretch>
            <a:fillRect/>
          </a:stretch>
        </p:blipFill>
        <p:spPr>
          <a:xfrm>
            <a:off x="2571563" y="1825625"/>
            <a:ext cx="7048873" cy="4351338"/>
          </a:xfrm>
          <a:prstGeom prst="rect">
            <a:avLst/>
          </a:prstGeom>
        </p:spPr>
      </p:pic>
      <p:pic>
        <p:nvPicPr>
          <p:cNvPr id="5" name="图片 4">
            <a:extLst>
              <a:ext uri="{FF2B5EF4-FFF2-40B4-BE49-F238E27FC236}">
                <a16:creationId xmlns:a16="http://schemas.microsoft.com/office/drawing/2014/main" id="{47FD1E1C-4992-40C0-A69B-A5E3AF9359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657" y="2347282"/>
            <a:ext cx="3949774" cy="3949774"/>
          </a:xfrm>
          <a:prstGeom prst="rect">
            <a:avLst/>
          </a:prstGeom>
          <a:noFill/>
          <a:ln>
            <a:noFill/>
          </a:ln>
        </p:spPr>
      </p:pic>
    </p:spTree>
    <p:extLst>
      <p:ext uri="{BB962C8B-B14F-4D97-AF65-F5344CB8AC3E}">
        <p14:creationId xmlns:p14="http://schemas.microsoft.com/office/powerpoint/2010/main" val="122576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图片 215">
            <a:extLst>
              <a:ext uri="{FF2B5EF4-FFF2-40B4-BE49-F238E27FC236}">
                <a16:creationId xmlns:a16="http://schemas.microsoft.com/office/drawing/2014/main" id="{6DD98F02-067D-48B8-A6DD-C52E13025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06" t="10732" r="11855"/>
          <a:stretch>
            <a:fillRect/>
          </a:stretch>
        </p:blipFill>
        <p:spPr bwMode="auto">
          <a:xfrm rot="5400000">
            <a:off x="9599840" y="942976"/>
            <a:ext cx="21145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图片 216">
            <a:extLst>
              <a:ext uri="{FF2B5EF4-FFF2-40B4-BE49-F238E27FC236}">
                <a16:creationId xmlns:a16="http://schemas.microsoft.com/office/drawing/2014/main" id="{8EFC9A72-3D3C-47D0-9CFB-ECA662936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942" r="5214" b="6067"/>
          <a:stretch>
            <a:fillRect/>
          </a:stretch>
        </p:blipFill>
        <p:spPr bwMode="auto">
          <a:xfrm>
            <a:off x="7714138" y="533401"/>
            <a:ext cx="14763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214">
            <a:extLst>
              <a:ext uri="{FF2B5EF4-FFF2-40B4-BE49-F238E27FC236}">
                <a16:creationId xmlns:a16="http://schemas.microsoft.com/office/drawing/2014/main" id="{FFA17D6A-FDC0-4368-A877-0B9AFAFAE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700" b="19083"/>
          <a:stretch>
            <a:fillRect/>
          </a:stretch>
        </p:blipFill>
        <p:spPr bwMode="auto">
          <a:xfrm>
            <a:off x="5333136" y="788843"/>
            <a:ext cx="167640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212">
            <a:extLst>
              <a:ext uri="{FF2B5EF4-FFF2-40B4-BE49-F238E27FC236}">
                <a16:creationId xmlns:a16="http://schemas.microsoft.com/office/drawing/2014/main" id="{FA7CB301-EFB9-4F56-96B0-CB72AB3E2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8752" b="17709"/>
          <a:stretch>
            <a:fillRect/>
          </a:stretch>
        </p:blipFill>
        <p:spPr bwMode="auto">
          <a:xfrm>
            <a:off x="2600696" y="1190625"/>
            <a:ext cx="17145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217">
            <a:extLst>
              <a:ext uri="{FF2B5EF4-FFF2-40B4-BE49-F238E27FC236}">
                <a16:creationId xmlns:a16="http://schemas.microsoft.com/office/drawing/2014/main" id="{7BB181CE-ECC2-4FDD-9878-FB33FA97BF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0935" b="7848"/>
          <a:stretch>
            <a:fillRect/>
          </a:stretch>
        </p:blipFill>
        <p:spPr bwMode="auto">
          <a:xfrm>
            <a:off x="4571136" y="4135582"/>
            <a:ext cx="152400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213">
            <a:extLst>
              <a:ext uri="{FF2B5EF4-FFF2-40B4-BE49-F238E27FC236}">
                <a16:creationId xmlns:a16="http://schemas.microsoft.com/office/drawing/2014/main" id="{41471D09-62F0-426B-A157-332B92B60E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20935" r="19583" b="14719"/>
          <a:stretch>
            <a:fillRect/>
          </a:stretch>
        </p:blipFill>
        <p:spPr bwMode="auto">
          <a:xfrm>
            <a:off x="8170224" y="4126056"/>
            <a:ext cx="137160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B09D5666-81DC-42D0-8AA6-A326F87C72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8">
            <a:extLst>
              <a:ext uri="{FF2B5EF4-FFF2-40B4-BE49-F238E27FC236}">
                <a16:creationId xmlns:a16="http://schemas.microsoft.com/office/drawing/2014/main" id="{75605AF0-3C26-486B-898A-C7A86648DCA1}"/>
              </a:ext>
            </a:extLst>
          </p:cNvPr>
          <p:cNvSpPr>
            <a:spLocks noChangeArrowheads="1"/>
          </p:cNvSpPr>
          <p:nvPr/>
        </p:nvSpPr>
        <p:spPr bwMode="auto">
          <a:xfrm>
            <a:off x="0" y="2571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9">
            <a:extLst>
              <a:ext uri="{FF2B5EF4-FFF2-40B4-BE49-F238E27FC236}">
                <a16:creationId xmlns:a16="http://schemas.microsoft.com/office/drawing/2014/main" id="{58AC045B-9E14-42DC-9B7F-A6C552B04F8D}"/>
              </a:ext>
            </a:extLst>
          </p:cNvPr>
          <p:cNvSpPr>
            <a:spLocks noChangeArrowheads="1"/>
          </p:cNvSpPr>
          <p:nvPr/>
        </p:nvSpPr>
        <p:spPr bwMode="auto">
          <a:xfrm>
            <a:off x="0" y="469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1">
            <a:extLst>
              <a:ext uri="{FF2B5EF4-FFF2-40B4-BE49-F238E27FC236}">
                <a16:creationId xmlns:a16="http://schemas.microsoft.com/office/drawing/2014/main" id="{4DA9F124-85C5-40D6-B61A-C4BD641C811A}"/>
              </a:ext>
            </a:extLst>
          </p:cNvPr>
          <p:cNvSpPr>
            <a:spLocks noChangeArrowheads="1"/>
          </p:cNvSpPr>
          <p:nvPr/>
        </p:nvSpPr>
        <p:spPr bwMode="auto">
          <a:xfrm>
            <a:off x="0" y="922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0585811A-A4F4-4EBB-AE3E-194C11F54F2E}"/>
              </a:ext>
            </a:extLst>
          </p:cNvPr>
          <p:cNvSpPr>
            <a:spLocks noChangeArrowheads="1"/>
          </p:cNvSpPr>
          <p:nvPr/>
        </p:nvSpPr>
        <p:spPr bwMode="auto">
          <a:xfrm>
            <a:off x="0" y="11153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8EAADB"/>
                </a:solidFill>
                <a:effectLst/>
                <a:latin typeface="Calibri" panose="020F0502020204030204" pitchFamily="34" charset="0"/>
                <a:ea typeface="맑은 고딕" panose="020B0503020000020004" pitchFamily="50" charset="-127"/>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082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4911185" y="2073319"/>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343399"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299753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Development and Evaluation of Mixed Reality Educational Applications</a:t>
            </a:r>
          </a:p>
          <a:p>
            <a:pPr algn="ctr"/>
            <a:endParaRPr lang="en-US" dirty="0"/>
          </a:p>
        </p:txBody>
      </p:sp>
      <p:sp>
        <p:nvSpPr>
          <p:cNvPr id="6" name="矩形 5">
            <a:extLst>
              <a:ext uri="{FF2B5EF4-FFF2-40B4-BE49-F238E27FC236}">
                <a16:creationId xmlns:a16="http://schemas.microsoft.com/office/drawing/2014/main" id="{FFAB2299-17EB-4FA2-A0D6-BC93C62FF6B3}"/>
              </a:ext>
            </a:extLst>
          </p:cNvPr>
          <p:cNvSpPr/>
          <p:nvPr/>
        </p:nvSpPr>
        <p:spPr>
          <a:xfrm>
            <a:off x="343399" y="3683374"/>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273387" y="1727835"/>
            <a:ext cx="1822860" cy="7069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r>
              <a:rPr lang="en-US" altLang="zh-CN" dirty="0"/>
              <a:t>art </a:t>
            </a:r>
            <a:r>
              <a:rPr lang="en-US" dirty="0"/>
              <a:t>exhibition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247896" y="4429786"/>
            <a:ext cx="1848351" cy="6417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3D Color</a:t>
            </a:r>
            <a:r>
              <a:rPr lang="en-US" altLang="zh-CN" dirty="0"/>
              <a:t>ing </a:t>
            </a:r>
            <a:r>
              <a:rPr lang="en-US" dirty="0"/>
              <a:t>game</a:t>
            </a:r>
          </a:p>
        </p:txBody>
      </p:sp>
      <p:sp>
        <p:nvSpPr>
          <p:cNvPr id="11" name="箭头: 右 10">
            <a:extLst>
              <a:ext uri="{FF2B5EF4-FFF2-40B4-BE49-F238E27FC236}">
                <a16:creationId xmlns:a16="http://schemas.microsoft.com/office/drawing/2014/main" id="{1CF42479-53EC-4D55-8D64-8DFA9B8FAC3C}"/>
              </a:ext>
            </a:extLst>
          </p:cNvPr>
          <p:cNvSpPr/>
          <p:nvPr/>
        </p:nvSpPr>
        <p:spPr>
          <a:xfrm>
            <a:off x="1432959" y="2134115"/>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箭头: 右 11">
            <a:extLst>
              <a:ext uri="{FF2B5EF4-FFF2-40B4-BE49-F238E27FC236}">
                <a16:creationId xmlns:a16="http://schemas.microsoft.com/office/drawing/2014/main" id="{63B144EB-84D9-4212-8B25-E2916A00A34B}"/>
              </a:ext>
            </a:extLst>
          </p:cNvPr>
          <p:cNvSpPr/>
          <p:nvPr/>
        </p:nvSpPr>
        <p:spPr>
          <a:xfrm>
            <a:off x="1432959" y="387046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矩形 13">
            <a:extLst>
              <a:ext uri="{FF2B5EF4-FFF2-40B4-BE49-F238E27FC236}">
                <a16:creationId xmlns:a16="http://schemas.microsoft.com/office/drawing/2014/main" id="{A34E6BDB-2A23-4CAA-A41A-D02051A40703}"/>
              </a:ext>
            </a:extLst>
          </p:cNvPr>
          <p:cNvSpPr/>
          <p:nvPr/>
        </p:nvSpPr>
        <p:spPr>
          <a:xfrm>
            <a:off x="2247895" y="2892866"/>
            <a:ext cx="1848351"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715588814"/>
              </p:ext>
            </p:extLst>
          </p:nvPr>
        </p:nvGraphicFramePr>
        <p:xfrm>
          <a:off x="319952" y="558137"/>
          <a:ext cx="11552096" cy="5611740"/>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There are a total of 37 questions, each of which must be enlarged with a complete sentence. This evaluation is more rigorous. Focuses on teachers’ teaching applications and is a qualitative assessment</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585127409"/>
              </p:ext>
            </p:extLst>
          </p:nvPr>
        </p:nvGraphicFramePr>
        <p:xfrm>
          <a:off x="204476" y="154378"/>
          <a:ext cx="11552096" cy="6383784"/>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 (as a specific indicator of the " knowledge" dimension in Gardner's Multiple Intelligences and the 2001 Anderson Educational Target Classification)</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4477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Gameplay (as a specific indicator of the Battle virtual world player type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a:t>
                      </a:r>
                    </a:p>
                    <a:p>
                      <a:pPr marL="0" marR="0" algn="ctr" defTabSz="914400" rtl="0" eaLnBrk="1" latinLnBrk="0" hangingPunct="1">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Wei[37]</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electronic game education comprehensive evaluation index system</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2009</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company</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indicators are very subtle and have the right to restate, which helps to evaluate the accuracy of the results.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954564717"/>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game developers, etc.</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integration of education and playability, using Kappa coefficient to test the various factors of the rating scale, improved reliability and validity. Really combine education games with classroom teaching and student’s psychology characteristics to formulate evaluation indicators, and consider the teaching needs of teachers. Each indicator (0 points, 1 point, 2 points...) is a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Rule</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565389" y="1887621"/>
            <a:ext cx="898813"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673318" y="1295897"/>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10024615" y="1246910"/>
            <a:ext cx="2131628" cy="16996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215066" y="4005694"/>
            <a:ext cx="1983179" cy="110292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flipV="1">
            <a:off x="6482818" y="2086346"/>
            <a:ext cx="296876"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5400000">
            <a:off x="7712126" y="3504924"/>
            <a:ext cx="995300" cy="62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481425" y="4164929"/>
            <a:ext cx="781545" cy="2668918"/>
          </a:xfrm>
          <a:prstGeom prst="bentConnector3">
            <a:avLst>
              <a:gd name="adj1" fmla="val 12925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9550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picture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475021" y="3776353"/>
            <a:ext cx="43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779694" y="1162298"/>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picture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646098" y="2086346"/>
            <a:ext cx="378517"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605318" y="171701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855278" y="299598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015982" y="2125997"/>
            <a:ext cx="881288" cy="857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3885536" y="1313422"/>
            <a:ext cx="1809500" cy="160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492773" y="4092099"/>
            <a:ext cx="715489" cy="1645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544340"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525905"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8047758" y="1643408"/>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 Earth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p:cNvCxnSpPr>
          <p:nvPr/>
        </p:nvCxnSpPr>
        <p:spPr>
          <a:xfrm>
            <a:off x="5695036" y="2114262"/>
            <a:ext cx="376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5" y="2995550"/>
            <a:ext cx="2233544"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201077" y="3010393"/>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580597" y="3776352"/>
            <a:ext cx="3303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3"/>
            <a:endCxn id="19" idx="1"/>
          </p:cNvCxnSpPr>
          <p:nvPr/>
        </p:nvCxnSpPr>
        <p:spPr>
          <a:xfrm>
            <a:off x="7695210" y="2068322"/>
            <a:ext cx="352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401726" y="3519116"/>
            <a:ext cx="878776" cy="1393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6068971" y="1643408"/>
            <a:ext cx="1626239"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sp>
        <p:nvSpPr>
          <p:cNvPr id="54" name="矩形 53">
            <a:extLst>
              <a:ext uri="{FF2B5EF4-FFF2-40B4-BE49-F238E27FC236}">
                <a16:creationId xmlns:a16="http://schemas.microsoft.com/office/drawing/2014/main" id="{ABAF350C-FC3E-4B93-A22E-6E684B826A45}"/>
              </a:ext>
            </a:extLst>
          </p:cNvPr>
          <p:cNvSpPr/>
          <p:nvPr/>
        </p:nvSpPr>
        <p:spPr>
          <a:xfrm>
            <a:off x="8310387" y="3000826"/>
            <a:ext cx="1690862" cy="77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cxnSp>
        <p:nvCxnSpPr>
          <p:cNvPr id="48" name="直接箭头连接符 47">
            <a:extLst>
              <a:ext uri="{FF2B5EF4-FFF2-40B4-BE49-F238E27FC236}">
                <a16:creationId xmlns:a16="http://schemas.microsoft.com/office/drawing/2014/main" id="{C08A10AC-4F5C-4358-B4B6-56D9E1B95FE0}"/>
              </a:ext>
            </a:extLst>
          </p:cNvPr>
          <p:cNvCxnSpPr>
            <a:stCxn id="19" idx="2"/>
            <a:endCxn id="54" idx="0"/>
          </p:cNvCxnSpPr>
          <p:nvPr/>
        </p:nvCxnSpPr>
        <p:spPr>
          <a:xfrm>
            <a:off x="9155818" y="2493235"/>
            <a:ext cx="0" cy="50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8047758" y="4117396"/>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stCxn id="54" idx="2"/>
            <a:endCxn id="57" idx="0"/>
          </p:cNvCxnSpPr>
          <p:nvPr/>
        </p:nvCxnSpPr>
        <p:spPr>
          <a:xfrm>
            <a:off x="9155818" y="3776352"/>
            <a:ext cx="0" cy="34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375645-0808-4637-A79A-C306E522D3B9}"/>
              </a:ext>
            </a:extLst>
          </p:cNvPr>
          <p:cNvSpPr/>
          <p:nvPr/>
        </p:nvSpPr>
        <p:spPr>
          <a:xfrm>
            <a:off x="923255"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矩形 6">
            <a:extLst>
              <a:ext uri="{FF2B5EF4-FFF2-40B4-BE49-F238E27FC236}">
                <a16:creationId xmlns:a16="http://schemas.microsoft.com/office/drawing/2014/main" id="{7520B95C-46C1-4E2E-9329-21D03313E255}"/>
              </a:ext>
            </a:extLst>
          </p:cNvPr>
          <p:cNvSpPr/>
          <p:nvPr/>
        </p:nvSpPr>
        <p:spPr>
          <a:xfrm>
            <a:off x="2098541"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矩形 7">
            <a:extLst>
              <a:ext uri="{FF2B5EF4-FFF2-40B4-BE49-F238E27FC236}">
                <a16:creationId xmlns:a16="http://schemas.microsoft.com/office/drawing/2014/main" id="{529D1F49-F3F4-4BE9-AD3B-ADBB9B410D63}"/>
              </a:ext>
            </a:extLst>
          </p:cNvPr>
          <p:cNvSpPr/>
          <p:nvPr/>
        </p:nvSpPr>
        <p:spPr>
          <a:xfrm>
            <a:off x="6411136"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矩形 8">
            <a:extLst>
              <a:ext uri="{FF2B5EF4-FFF2-40B4-BE49-F238E27FC236}">
                <a16:creationId xmlns:a16="http://schemas.microsoft.com/office/drawing/2014/main" id="{D8A63A11-FA1F-4EF6-85E0-5B6AC86B48CE}"/>
              </a:ext>
            </a:extLst>
          </p:cNvPr>
          <p:cNvSpPr/>
          <p:nvPr/>
        </p:nvSpPr>
        <p:spPr>
          <a:xfrm>
            <a:off x="7586422"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直接箭头连接符 12">
            <a:extLst>
              <a:ext uri="{FF2B5EF4-FFF2-40B4-BE49-F238E27FC236}">
                <a16:creationId xmlns:a16="http://schemas.microsoft.com/office/drawing/2014/main" id="{03331E04-633D-418B-BAFD-C055C7EA48EE}"/>
              </a:ext>
            </a:extLst>
          </p:cNvPr>
          <p:cNvCxnSpPr/>
          <p:nvPr/>
        </p:nvCxnSpPr>
        <p:spPr>
          <a:xfrm>
            <a:off x="3735092" y="1332854"/>
            <a:ext cx="2045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FB93E377-BBA7-4538-8C4E-D1C0C76D8B1C}"/>
              </a:ext>
            </a:extLst>
          </p:cNvPr>
          <p:cNvCxnSpPr/>
          <p:nvPr/>
        </p:nvCxnSpPr>
        <p:spPr>
          <a:xfrm flipV="1">
            <a:off x="5780866" y="1084881"/>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A441A8A-65FC-45BA-BD71-B5C4D1391114}"/>
              </a:ext>
            </a:extLst>
          </p:cNvPr>
          <p:cNvCxnSpPr>
            <a:cxnSpLocks/>
          </p:cNvCxnSpPr>
          <p:nvPr/>
        </p:nvCxnSpPr>
        <p:spPr>
          <a:xfrm flipH="1">
            <a:off x="923255" y="1317354"/>
            <a:ext cx="1866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4EFF2A5A-B823-4CFE-984F-63398252656F}"/>
              </a:ext>
            </a:extLst>
          </p:cNvPr>
          <p:cNvCxnSpPr/>
          <p:nvPr/>
        </p:nvCxnSpPr>
        <p:spPr>
          <a:xfrm flipV="1">
            <a:off x="923255" y="1071596"/>
            <a:ext cx="0" cy="522515"/>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C5A40D84-3E98-4BAE-8EE9-DDDAE0443C01}"/>
              </a:ext>
            </a:extLst>
          </p:cNvPr>
          <p:cNvSpPr txBox="1"/>
          <p:nvPr/>
        </p:nvSpPr>
        <p:spPr>
          <a:xfrm>
            <a:off x="3072864" y="871032"/>
            <a:ext cx="429926" cy="707886"/>
          </a:xfrm>
          <a:prstGeom prst="rect">
            <a:avLst/>
          </a:prstGeom>
          <a:noFill/>
        </p:spPr>
        <p:txBody>
          <a:bodyPr wrap="none" rtlCol="0">
            <a:spAutoFit/>
          </a:bodyPr>
          <a:lstStyle/>
          <a:p>
            <a:r>
              <a:rPr lang="en-US" sz="4000" dirty="0"/>
              <a:t>a</a:t>
            </a:r>
          </a:p>
        </p:txBody>
      </p:sp>
      <p:cxnSp>
        <p:nvCxnSpPr>
          <p:cNvPr id="21" name="直接箭头连接符 20">
            <a:extLst>
              <a:ext uri="{FF2B5EF4-FFF2-40B4-BE49-F238E27FC236}">
                <a16:creationId xmlns:a16="http://schemas.microsoft.com/office/drawing/2014/main" id="{D784ACC2-73D4-4EA6-8398-38A5F7D14906}"/>
              </a:ext>
            </a:extLst>
          </p:cNvPr>
          <p:cNvCxnSpPr>
            <a:cxnSpLocks/>
          </p:cNvCxnSpPr>
          <p:nvPr/>
        </p:nvCxnSpPr>
        <p:spPr>
          <a:xfrm>
            <a:off x="8870572" y="2145105"/>
            <a:ext cx="1222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42248FB6-F434-4137-8DB4-1A6FA8F35337}"/>
              </a:ext>
            </a:extLst>
          </p:cNvPr>
          <p:cNvCxnSpPr/>
          <p:nvPr/>
        </p:nvCxnSpPr>
        <p:spPr>
          <a:xfrm flipV="1">
            <a:off x="10093459" y="1966346"/>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70F791-688B-437C-92B0-4058DAFA3ACE}"/>
              </a:ext>
            </a:extLst>
          </p:cNvPr>
          <p:cNvCxnSpPr>
            <a:cxnSpLocks/>
          </p:cNvCxnSpPr>
          <p:nvPr/>
        </p:nvCxnSpPr>
        <p:spPr>
          <a:xfrm flipH="1">
            <a:off x="6411134" y="2116321"/>
            <a:ext cx="16569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E7084233-B027-47C7-9FAC-446CD106C92A}"/>
              </a:ext>
            </a:extLst>
          </p:cNvPr>
          <p:cNvCxnSpPr/>
          <p:nvPr/>
        </p:nvCxnSpPr>
        <p:spPr>
          <a:xfrm flipV="1">
            <a:off x="6411134" y="1870563"/>
            <a:ext cx="0" cy="522515"/>
          </a:xfrm>
          <a:prstGeom prst="line">
            <a:avLst/>
          </a:prstGeom>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E6DBA2E1-CAE3-40CB-BF0D-C42454202261}"/>
              </a:ext>
            </a:extLst>
          </p:cNvPr>
          <p:cNvSpPr txBox="1"/>
          <p:nvPr/>
        </p:nvSpPr>
        <p:spPr>
          <a:xfrm>
            <a:off x="8240302" y="1752193"/>
            <a:ext cx="343443" cy="728255"/>
          </a:xfrm>
          <a:prstGeom prst="rect">
            <a:avLst/>
          </a:prstGeom>
          <a:noFill/>
        </p:spPr>
        <p:txBody>
          <a:bodyPr wrap="square" rtlCol="0">
            <a:spAutoFit/>
          </a:bodyPr>
          <a:lstStyle/>
          <a:p>
            <a:r>
              <a:rPr lang="en-US" sz="4000" dirty="0"/>
              <a:t>e</a:t>
            </a:r>
          </a:p>
        </p:txBody>
      </p:sp>
      <p:cxnSp>
        <p:nvCxnSpPr>
          <p:cNvPr id="29" name="直接箭头连接符 28">
            <a:extLst>
              <a:ext uri="{FF2B5EF4-FFF2-40B4-BE49-F238E27FC236}">
                <a16:creationId xmlns:a16="http://schemas.microsoft.com/office/drawing/2014/main" id="{E9E3FD97-E31D-4145-B71D-7FD2C11D35FB}"/>
              </a:ext>
            </a:extLst>
          </p:cNvPr>
          <p:cNvCxnSpPr>
            <a:cxnSpLocks/>
          </p:cNvCxnSpPr>
          <p:nvPr/>
        </p:nvCxnSpPr>
        <p:spPr>
          <a:xfrm>
            <a:off x="3735092" y="2216090"/>
            <a:ext cx="870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89262B3-48DB-48B6-8A3E-96755126FF56}"/>
              </a:ext>
            </a:extLst>
          </p:cNvPr>
          <p:cNvCxnSpPr>
            <a:cxnSpLocks/>
          </p:cNvCxnSpPr>
          <p:nvPr/>
        </p:nvCxnSpPr>
        <p:spPr>
          <a:xfrm flipV="1">
            <a:off x="4626151" y="2048129"/>
            <a:ext cx="0" cy="522514"/>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06872EA8-0EDA-4A33-91D2-3EF86EDB8752}"/>
              </a:ext>
            </a:extLst>
          </p:cNvPr>
          <p:cNvCxnSpPr>
            <a:cxnSpLocks/>
          </p:cNvCxnSpPr>
          <p:nvPr/>
        </p:nvCxnSpPr>
        <p:spPr>
          <a:xfrm flipH="1">
            <a:off x="2075206" y="2216090"/>
            <a:ext cx="853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72448C6A-6903-4FBE-86C1-8BB31C7D36F2}"/>
              </a:ext>
            </a:extLst>
          </p:cNvPr>
          <p:cNvCxnSpPr>
            <a:cxnSpLocks/>
          </p:cNvCxnSpPr>
          <p:nvPr/>
        </p:nvCxnSpPr>
        <p:spPr>
          <a:xfrm flipV="1">
            <a:off x="2075206" y="1970333"/>
            <a:ext cx="0" cy="522514"/>
          </a:xfrm>
          <a:prstGeom prst="line">
            <a:avLst/>
          </a:prstGeom>
        </p:spPr>
        <p:style>
          <a:lnRef idx="2">
            <a:schemeClr val="dk1"/>
          </a:lnRef>
          <a:fillRef idx="0">
            <a:schemeClr val="dk1"/>
          </a:fillRef>
          <a:effectRef idx="1">
            <a:schemeClr val="dk1"/>
          </a:effectRef>
          <a:fontRef idx="minor">
            <a:schemeClr val="tx1"/>
          </a:fontRef>
        </p:style>
      </p:cxnSp>
      <p:sp>
        <p:nvSpPr>
          <p:cNvPr id="33" name="文本框 32">
            <a:extLst>
              <a:ext uri="{FF2B5EF4-FFF2-40B4-BE49-F238E27FC236}">
                <a16:creationId xmlns:a16="http://schemas.microsoft.com/office/drawing/2014/main" id="{8D59D701-C47A-4832-86FC-5F4B7CB28EAB}"/>
              </a:ext>
            </a:extLst>
          </p:cNvPr>
          <p:cNvSpPr txBox="1"/>
          <p:nvPr/>
        </p:nvSpPr>
        <p:spPr>
          <a:xfrm>
            <a:off x="3129522" y="1774333"/>
            <a:ext cx="429926" cy="707886"/>
          </a:xfrm>
          <a:prstGeom prst="rect">
            <a:avLst/>
          </a:prstGeom>
          <a:noFill/>
        </p:spPr>
        <p:txBody>
          <a:bodyPr wrap="square" rtlCol="0">
            <a:spAutoFit/>
          </a:bodyPr>
          <a:lstStyle/>
          <a:p>
            <a:r>
              <a:rPr lang="en-US" sz="4000" dirty="0"/>
              <a:t>c</a:t>
            </a:r>
          </a:p>
        </p:txBody>
      </p:sp>
      <p:cxnSp>
        <p:nvCxnSpPr>
          <p:cNvPr id="49" name="直接连接符 48">
            <a:extLst>
              <a:ext uri="{FF2B5EF4-FFF2-40B4-BE49-F238E27FC236}">
                <a16:creationId xmlns:a16="http://schemas.microsoft.com/office/drawing/2014/main" id="{3D4C4800-AC39-4754-AA16-BE18E1EC2769}"/>
              </a:ext>
            </a:extLst>
          </p:cNvPr>
          <p:cNvCxnSpPr/>
          <p:nvPr/>
        </p:nvCxnSpPr>
        <p:spPr>
          <a:xfrm>
            <a:off x="340963" y="1594111"/>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a:extLst>
              <a:ext uri="{FF2B5EF4-FFF2-40B4-BE49-F238E27FC236}">
                <a16:creationId xmlns:a16="http://schemas.microsoft.com/office/drawing/2014/main" id="{4B09FD59-C1CD-407D-8E08-27F6A2B386B8}"/>
              </a:ext>
            </a:extLst>
          </p:cNvPr>
          <p:cNvCxnSpPr/>
          <p:nvPr/>
        </p:nvCxnSpPr>
        <p:spPr>
          <a:xfrm>
            <a:off x="340963" y="5250604"/>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a:extLst>
              <a:ext uri="{FF2B5EF4-FFF2-40B4-BE49-F238E27FC236}">
                <a16:creationId xmlns:a16="http://schemas.microsoft.com/office/drawing/2014/main" id="{62312A84-3CB7-4D09-85CD-DACC7A0120F8}"/>
              </a:ext>
            </a:extLst>
          </p:cNvPr>
          <p:cNvCxnSpPr/>
          <p:nvPr/>
        </p:nvCxnSpPr>
        <p:spPr>
          <a:xfrm>
            <a:off x="1516249" y="2519720"/>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E46C2F7C-B57C-4860-9DEB-9912864DDB7E}"/>
              </a:ext>
            </a:extLst>
          </p:cNvPr>
          <p:cNvCxnSpPr/>
          <p:nvPr/>
        </p:nvCxnSpPr>
        <p:spPr>
          <a:xfrm>
            <a:off x="1516249" y="4369139"/>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a:extLst>
              <a:ext uri="{FF2B5EF4-FFF2-40B4-BE49-F238E27FC236}">
                <a16:creationId xmlns:a16="http://schemas.microsoft.com/office/drawing/2014/main" id="{6358BB26-EA63-4737-BB19-AE56CA67679C}"/>
              </a:ext>
            </a:extLst>
          </p:cNvPr>
          <p:cNvCxnSpPr/>
          <p:nvPr/>
        </p:nvCxnSpPr>
        <p:spPr>
          <a:xfrm>
            <a:off x="10093459" y="2480836"/>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142B00D5-3626-46AC-BDC7-B176635DB7FE}"/>
              </a:ext>
            </a:extLst>
          </p:cNvPr>
          <p:cNvCxnSpPr/>
          <p:nvPr/>
        </p:nvCxnSpPr>
        <p:spPr>
          <a:xfrm>
            <a:off x="1807395" y="3820195"/>
            <a:ext cx="0" cy="548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2CC1D1DF-DBAF-4219-ADAE-F83484F2C4E6}"/>
              </a:ext>
            </a:extLst>
          </p:cNvPr>
          <p:cNvCxnSpPr>
            <a:cxnSpLocks/>
          </p:cNvCxnSpPr>
          <p:nvPr/>
        </p:nvCxnSpPr>
        <p:spPr>
          <a:xfrm flipV="1">
            <a:off x="1807395" y="2570643"/>
            <a:ext cx="0" cy="543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B1DCC263-B690-4FCC-B9D9-7C5264D6770D}"/>
              </a:ext>
            </a:extLst>
          </p:cNvPr>
          <p:cNvSpPr txBox="1"/>
          <p:nvPr/>
        </p:nvSpPr>
        <p:spPr>
          <a:xfrm>
            <a:off x="1592432" y="3090487"/>
            <a:ext cx="429926" cy="707886"/>
          </a:xfrm>
          <a:prstGeom prst="rect">
            <a:avLst/>
          </a:prstGeom>
          <a:noFill/>
        </p:spPr>
        <p:txBody>
          <a:bodyPr wrap="square" rtlCol="0">
            <a:spAutoFit/>
          </a:bodyPr>
          <a:lstStyle/>
          <a:p>
            <a:r>
              <a:rPr lang="en-US" sz="4000" dirty="0"/>
              <a:t>d</a:t>
            </a:r>
          </a:p>
        </p:txBody>
      </p:sp>
      <p:cxnSp>
        <p:nvCxnSpPr>
          <p:cNvPr id="61" name="直接箭头连接符 60">
            <a:extLst>
              <a:ext uri="{FF2B5EF4-FFF2-40B4-BE49-F238E27FC236}">
                <a16:creationId xmlns:a16="http://schemas.microsoft.com/office/drawing/2014/main" id="{183481DB-14A5-4B68-84A7-6DFF453FE4F6}"/>
              </a:ext>
            </a:extLst>
          </p:cNvPr>
          <p:cNvCxnSpPr>
            <a:cxnSpLocks/>
          </p:cNvCxnSpPr>
          <p:nvPr/>
        </p:nvCxnSpPr>
        <p:spPr>
          <a:xfrm>
            <a:off x="632107" y="3490003"/>
            <a:ext cx="0" cy="176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1B1AD950-8963-4E31-B4A6-8B7E98BE7098}"/>
              </a:ext>
            </a:extLst>
          </p:cNvPr>
          <p:cNvCxnSpPr>
            <a:cxnSpLocks/>
          </p:cNvCxnSpPr>
          <p:nvPr/>
        </p:nvCxnSpPr>
        <p:spPr>
          <a:xfrm flipV="1">
            <a:off x="632107" y="1607396"/>
            <a:ext cx="0" cy="1176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a:extLst>
              <a:ext uri="{FF2B5EF4-FFF2-40B4-BE49-F238E27FC236}">
                <a16:creationId xmlns:a16="http://schemas.microsoft.com/office/drawing/2014/main" id="{3E8B8841-FF39-43FB-BDDC-4FAB49A9794A}"/>
              </a:ext>
            </a:extLst>
          </p:cNvPr>
          <p:cNvSpPr txBox="1"/>
          <p:nvPr/>
        </p:nvSpPr>
        <p:spPr>
          <a:xfrm>
            <a:off x="417144" y="2760295"/>
            <a:ext cx="429926" cy="707886"/>
          </a:xfrm>
          <a:prstGeom prst="rect">
            <a:avLst/>
          </a:prstGeom>
          <a:noFill/>
        </p:spPr>
        <p:txBody>
          <a:bodyPr wrap="square" rtlCol="0">
            <a:spAutoFit/>
          </a:bodyPr>
          <a:lstStyle/>
          <a:p>
            <a:r>
              <a:rPr lang="en-US" sz="4000" dirty="0"/>
              <a:t>b</a:t>
            </a:r>
          </a:p>
        </p:txBody>
      </p:sp>
      <p:cxnSp>
        <p:nvCxnSpPr>
          <p:cNvPr id="73" name="直接箭头连接符 72">
            <a:extLst>
              <a:ext uri="{FF2B5EF4-FFF2-40B4-BE49-F238E27FC236}">
                <a16:creationId xmlns:a16="http://schemas.microsoft.com/office/drawing/2014/main" id="{263E1D1A-175F-463C-BBEF-388A95F59D5A}"/>
              </a:ext>
            </a:extLst>
          </p:cNvPr>
          <p:cNvCxnSpPr>
            <a:cxnSpLocks/>
          </p:cNvCxnSpPr>
          <p:nvPr/>
        </p:nvCxnSpPr>
        <p:spPr>
          <a:xfrm>
            <a:off x="10384605" y="4169392"/>
            <a:ext cx="0" cy="1081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279A3A54-C0A5-462C-AEF7-A740A4AE4B58}"/>
              </a:ext>
            </a:extLst>
          </p:cNvPr>
          <p:cNvCxnSpPr>
            <a:cxnSpLocks/>
          </p:cNvCxnSpPr>
          <p:nvPr/>
        </p:nvCxnSpPr>
        <p:spPr>
          <a:xfrm flipV="1">
            <a:off x="10384605" y="2519720"/>
            <a:ext cx="0" cy="943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文本框 74">
            <a:extLst>
              <a:ext uri="{FF2B5EF4-FFF2-40B4-BE49-F238E27FC236}">
                <a16:creationId xmlns:a16="http://schemas.microsoft.com/office/drawing/2014/main" id="{B6709E43-2DC2-44F7-A5F2-DF155DB10AC3}"/>
              </a:ext>
            </a:extLst>
          </p:cNvPr>
          <p:cNvSpPr txBox="1"/>
          <p:nvPr/>
        </p:nvSpPr>
        <p:spPr>
          <a:xfrm>
            <a:off x="10169642" y="3439684"/>
            <a:ext cx="429926" cy="707886"/>
          </a:xfrm>
          <a:prstGeom prst="rect">
            <a:avLst/>
          </a:prstGeom>
          <a:noFill/>
        </p:spPr>
        <p:txBody>
          <a:bodyPr wrap="square" rtlCol="0">
            <a:spAutoFit/>
          </a:bodyPr>
          <a:lstStyle/>
          <a:p>
            <a:r>
              <a:rPr lang="en-US" sz="4000" dirty="0"/>
              <a:t>r</a:t>
            </a:r>
          </a:p>
        </p:txBody>
      </p:sp>
      <p:cxnSp>
        <p:nvCxnSpPr>
          <p:cNvPr id="79" name="直接箭头连接符 78">
            <a:extLst>
              <a:ext uri="{FF2B5EF4-FFF2-40B4-BE49-F238E27FC236}">
                <a16:creationId xmlns:a16="http://schemas.microsoft.com/office/drawing/2014/main" id="{0C250B0C-00D9-4C77-AF65-F8F7F3BE40F8}"/>
              </a:ext>
            </a:extLst>
          </p:cNvPr>
          <p:cNvCxnSpPr>
            <a:cxnSpLocks/>
          </p:cNvCxnSpPr>
          <p:nvPr/>
        </p:nvCxnSpPr>
        <p:spPr>
          <a:xfrm>
            <a:off x="7239632" y="4169392"/>
            <a:ext cx="346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a:extLst>
              <a:ext uri="{FF2B5EF4-FFF2-40B4-BE49-F238E27FC236}">
                <a16:creationId xmlns:a16="http://schemas.microsoft.com/office/drawing/2014/main" id="{E9443A57-2823-4CBC-A02C-EB0AB5C54E2D}"/>
              </a:ext>
            </a:extLst>
          </p:cNvPr>
          <p:cNvCxnSpPr>
            <a:cxnSpLocks/>
          </p:cNvCxnSpPr>
          <p:nvPr/>
        </p:nvCxnSpPr>
        <p:spPr>
          <a:xfrm flipH="1">
            <a:off x="6411134" y="4169740"/>
            <a:ext cx="346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文本框 83">
            <a:extLst>
              <a:ext uri="{FF2B5EF4-FFF2-40B4-BE49-F238E27FC236}">
                <a16:creationId xmlns:a16="http://schemas.microsoft.com/office/drawing/2014/main" id="{41AF290F-2CD3-4ADF-9FC6-8061A9C3FD72}"/>
              </a:ext>
            </a:extLst>
          </p:cNvPr>
          <p:cNvSpPr txBox="1"/>
          <p:nvPr/>
        </p:nvSpPr>
        <p:spPr>
          <a:xfrm>
            <a:off x="6784430" y="3730539"/>
            <a:ext cx="343443" cy="728255"/>
          </a:xfrm>
          <a:prstGeom prst="rect">
            <a:avLst/>
          </a:prstGeom>
          <a:noFill/>
        </p:spPr>
        <p:txBody>
          <a:bodyPr wrap="square" rtlCol="0">
            <a:spAutoFit/>
          </a:bodyPr>
          <a:lstStyle/>
          <a:p>
            <a:r>
              <a:rPr lang="en-US" sz="4000" dirty="0"/>
              <a:t>g</a:t>
            </a:r>
          </a:p>
        </p:txBody>
      </p:sp>
      <p:cxnSp>
        <p:nvCxnSpPr>
          <p:cNvPr id="86" name="直接箭头连接符 85">
            <a:extLst>
              <a:ext uri="{FF2B5EF4-FFF2-40B4-BE49-F238E27FC236}">
                <a16:creationId xmlns:a16="http://schemas.microsoft.com/office/drawing/2014/main" id="{50BF9AF8-1127-48B3-B7E4-35A49CDB37A4}"/>
              </a:ext>
            </a:extLst>
          </p:cNvPr>
          <p:cNvCxnSpPr>
            <a:cxnSpLocks/>
          </p:cNvCxnSpPr>
          <p:nvPr/>
        </p:nvCxnSpPr>
        <p:spPr>
          <a:xfrm flipV="1">
            <a:off x="7795647" y="4369140"/>
            <a:ext cx="0" cy="34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C66FF153-C1FD-420E-B4DF-CE38A8A75D0A}"/>
              </a:ext>
            </a:extLst>
          </p:cNvPr>
          <p:cNvCxnSpPr>
            <a:cxnSpLocks/>
          </p:cNvCxnSpPr>
          <p:nvPr/>
        </p:nvCxnSpPr>
        <p:spPr>
          <a:xfrm>
            <a:off x="7795647" y="4974956"/>
            <a:ext cx="0" cy="275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文本框 91">
            <a:extLst>
              <a:ext uri="{FF2B5EF4-FFF2-40B4-BE49-F238E27FC236}">
                <a16:creationId xmlns:a16="http://schemas.microsoft.com/office/drawing/2014/main" id="{2020F67E-5DFC-47A1-8065-953E6891F2FB}"/>
              </a:ext>
            </a:extLst>
          </p:cNvPr>
          <p:cNvSpPr txBox="1"/>
          <p:nvPr/>
        </p:nvSpPr>
        <p:spPr>
          <a:xfrm>
            <a:off x="7768465" y="4377550"/>
            <a:ext cx="343443" cy="728255"/>
          </a:xfrm>
          <a:prstGeom prst="rect">
            <a:avLst/>
          </a:prstGeom>
          <a:noFill/>
        </p:spPr>
        <p:txBody>
          <a:bodyPr wrap="square" rtlCol="0">
            <a:spAutoFit/>
          </a:bodyPr>
          <a:lstStyle/>
          <a:p>
            <a:r>
              <a:rPr lang="en-US" sz="4000" dirty="0"/>
              <a:t>h</a:t>
            </a:r>
          </a:p>
        </p:txBody>
      </p:sp>
    </p:spTree>
    <p:extLst>
      <p:ext uri="{BB962C8B-B14F-4D97-AF65-F5344CB8AC3E}">
        <p14:creationId xmlns:p14="http://schemas.microsoft.com/office/powerpoint/2010/main" val="2089847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3497</TotalTime>
  <Words>848</Words>
  <Application>Microsoft Office PowerPoint</Application>
  <PresentationFormat>宽屏</PresentationFormat>
  <Paragraphs>193</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DengXian</vt:lpstr>
      <vt:lpstr>DengXian Light</vt:lpstr>
      <vt:lpstr>맑은 고딕</vt:lpstr>
      <vt:lpstr>Arial</vt:lpstr>
      <vt:lpstr>Berlin Sans FB</vt:lpstr>
      <vt:lpstr>Calibri</vt:lpstr>
      <vt:lpstr>Calibri Light</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xiaoyun</cp:lastModifiedBy>
  <cp:revision>105</cp:revision>
  <dcterms:created xsi:type="dcterms:W3CDTF">2017-12-05T15:19:23Z</dcterms:created>
  <dcterms:modified xsi:type="dcterms:W3CDTF">2018-05-22T05:59:07Z</dcterms:modified>
</cp:coreProperties>
</file>