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56CD35-2A8A-426D-9BC3-C2A915A10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9A77A8-F62E-4BD5-8864-6D4AD083A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9E2682-0E61-494B-9960-D59AB2754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ECA7-E81A-4F52-BFE3-BC3B37E28937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684797-D1B7-4DE9-8237-05929C8C7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CB0D87-E37C-46DC-980B-C8AE812AF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21D77-BE83-473A-89C6-EBD8E96CD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53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E7650-6FE8-4BE4-89DF-EC6A3D841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9B7502-C2D3-4765-9DDB-0C6A5C0CB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17D5AA-5FAA-4152-9B5E-826BE4E62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ECA7-E81A-4F52-BFE3-BC3B37E28937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29FC0B-3E4C-4FB5-ADE8-6C42B5E6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1BE793-A8A5-45F9-9E4C-8A5960D17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21D77-BE83-473A-89C6-EBD8E96CD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78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D8DDB3-59DA-423E-8E17-E9A337A1D9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003810-3B73-4F58-8089-71FB7D746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F3BFFF-2B71-46EE-AA9A-2D66CD3FF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ECA7-E81A-4F52-BFE3-BC3B37E28937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CD32A2-3B57-4292-B3E8-ABCE92FF9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5D9D18-EDAB-4594-89D7-905A328F0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21D77-BE83-473A-89C6-EBD8E96CD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7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075D59-5C83-4AFD-A415-6B5046882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E87543-5F8E-4180-B488-6A1B823A0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1CC25C-D3CE-4E78-910A-EC56E35E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ECA7-E81A-4F52-BFE3-BC3B37E28937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1FDBE0-3CB6-40B9-B3FB-F931B2A92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3281E8-226D-41FB-8143-BA8D4F101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21D77-BE83-473A-89C6-EBD8E96CD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08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7F4E8-50A4-40C2-920C-7599F72AB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595FCD-CA5A-4DEC-945F-BE62E5845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21217B-D3BF-498D-AD69-5BBE576C4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ECA7-E81A-4F52-BFE3-BC3B37E28937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79DBEB-7B86-4020-8BA4-4B6420ED9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38D3FB-C3B4-4F86-9C00-792C35672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21D77-BE83-473A-89C6-EBD8E96CD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23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21561-8D7B-44C0-A7DA-42213904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3AC40C-D0CE-4A94-BB61-E1B46259DF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79947A-F081-43BC-BCEE-736FD06C4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7093B9-000C-4B6D-9D37-BF26F0294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ECA7-E81A-4F52-BFE3-BC3B37E28937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190076-3314-43DA-BD2F-E10CC1721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2DC585-210B-4D7E-B9D8-5BBCC516F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21D77-BE83-473A-89C6-EBD8E96CD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2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ACC76-5C84-4EEC-8E82-499E21C7F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736E93-8241-47A0-AEF8-C06099D21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86F513-B190-4371-BB69-7CA25B4BF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CDFF94-6BE2-4728-989B-D730F90FD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E89500-9CD7-4F6B-923A-26CF8769F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26229C-88C8-4B81-94A0-E2E358E70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ECA7-E81A-4F52-BFE3-BC3B37E28937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CEA5A14-E37B-418D-90BA-512EE9A2B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445B8B6-E699-4222-9267-6BA09D2E5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21D77-BE83-473A-89C6-EBD8E96CD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15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ACEBB2-9763-44BE-9A32-BF161582F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474558C-795F-4855-8087-6CCD9B07C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ECA7-E81A-4F52-BFE3-BC3B37E28937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EB575C-8C1E-4A0D-8B5E-5D1B71CD8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B80B25-12EC-412D-BDE6-7FA4116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21D77-BE83-473A-89C6-EBD8E96CD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3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FDAAB1-8902-47E1-9AB1-E1E0D7160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ECA7-E81A-4F52-BFE3-BC3B37E28937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8D75232-8930-4EAF-8D31-1CEDB480A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9C05EC-2844-41B6-ADD5-852A86037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21D77-BE83-473A-89C6-EBD8E96CD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5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E142FA-7564-4444-A503-B03AC461A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B4FF8A-D578-4974-815E-26F948BBC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9BD4B1-E239-4A64-AE79-F5C87B028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0456CB-FFF8-48AC-AEEE-6DB299FFE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ECA7-E81A-4F52-BFE3-BC3B37E28937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1CFFA8-ECB2-4D7E-8015-779248407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2C7208-3A3E-48D0-AA65-6FB75196B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21D77-BE83-473A-89C6-EBD8E96CD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9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D1738-D8B0-4436-8DEF-E4B6D1E3A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CDD8DE-F212-4931-BBA5-97BDFB265C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9BE3DB-D1E9-4E50-954B-2910130BA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4CC250-0E1C-4902-9A86-09621F190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ECA7-E81A-4F52-BFE3-BC3B37E28937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5E411C-50DC-45A5-95D8-1F3E56961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C506C8-8DB7-475B-8A09-9BBCB84D9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21D77-BE83-473A-89C6-EBD8E96CD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34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2A8FB92-F5CF-4F61-862B-518290B34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0FF9B0-0162-4D95-93CE-F574FFFE5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CFEC03-2D91-4C4E-8946-A3FE0F7C58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7ECA7-E81A-4F52-BFE3-BC3B37E28937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7D202B-CF17-4761-ACF9-7ED8709FB7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22EAF8-E3D1-4AB0-A10E-5A482E35D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21D77-BE83-473A-89C6-EBD8E96CD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65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71C5B4-E763-4763-A99B-852C39A64C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3A50F7-F2FC-4575-9880-4A39375714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37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39EF78F-F89D-436E-957D-17A09A176C84}"/>
              </a:ext>
            </a:extLst>
          </p:cNvPr>
          <p:cNvSpPr/>
          <p:nvPr/>
        </p:nvSpPr>
        <p:spPr>
          <a:xfrm>
            <a:off x="6096000" y="2291938"/>
            <a:ext cx="4081153" cy="270757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C83C7AA-C2C5-43CD-A807-791EC21940A6}"/>
              </a:ext>
            </a:extLst>
          </p:cNvPr>
          <p:cNvSpPr/>
          <p:nvPr/>
        </p:nvSpPr>
        <p:spPr>
          <a:xfrm>
            <a:off x="251365" y="2291938"/>
            <a:ext cx="3304311" cy="270757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29CEABB-0F55-4EFF-BA19-1AD0CFF4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7DB9256-7649-478F-B6F0-3D24D4E72EB3}"/>
              </a:ext>
            </a:extLst>
          </p:cNvPr>
          <p:cNvSpPr/>
          <p:nvPr/>
        </p:nvSpPr>
        <p:spPr>
          <a:xfrm>
            <a:off x="512622" y="2621478"/>
            <a:ext cx="1117768" cy="807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识别图制作</a:t>
            </a:r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C9C5A0E-FF93-40E7-A78F-BD6DADC9AC98}"/>
              </a:ext>
            </a:extLst>
          </p:cNvPr>
          <p:cNvSpPr/>
          <p:nvPr/>
        </p:nvSpPr>
        <p:spPr>
          <a:xfrm>
            <a:off x="512623" y="3645725"/>
            <a:ext cx="1117768" cy="807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显示模型制作</a:t>
            </a:r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86C7161-025D-4C80-A7AE-719A8F7B74D3}"/>
              </a:ext>
            </a:extLst>
          </p:cNvPr>
          <p:cNvSpPr/>
          <p:nvPr/>
        </p:nvSpPr>
        <p:spPr>
          <a:xfrm>
            <a:off x="4070268" y="2744685"/>
            <a:ext cx="1496291" cy="1534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Vuforia</a:t>
            </a:r>
            <a:r>
              <a:rPr lang="en-US" altLang="zh-CN" dirty="0"/>
              <a:t> </a:t>
            </a:r>
            <a:r>
              <a:rPr lang="zh-CN" altLang="en-US" dirty="0"/>
              <a:t>网站上传识别图，然后下载包导入</a:t>
            </a:r>
            <a:r>
              <a:rPr lang="en-US" altLang="zh-CN" dirty="0"/>
              <a:t>Unity3d</a:t>
            </a:r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653E7B1-C055-4B5F-B5CA-16361E3E65EF}"/>
              </a:ext>
            </a:extLst>
          </p:cNvPr>
          <p:cNvSpPr/>
          <p:nvPr/>
        </p:nvSpPr>
        <p:spPr>
          <a:xfrm>
            <a:off x="8260277" y="3977492"/>
            <a:ext cx="1655619" cy="807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Shader</a:t>
            </a:r>
            <a:r>
              <a:rPr lang="en-US" dirty="0"/>
              <a:t> </a:t>
            </a:r>
            <a:r>
              <a:rPr lang="zh-CN" altLang="en-US" dirty="0"/>
              <a:t>值传递</a:t>
            </a:r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5ECBC49-3031-4725-95A9-A7FFF065F2A3}"/>
              </a:ext>
            </a:extLst>
          </p:cNvPr>
          <p:cNvSpPr/>
          <p:nvPr/>
        </p:nvSpPr>
        <p:spPr>
          <a:xfrm>
            <a:off x="6349838" y="2490850"/>
            <a:ext cx="1496291" cy="807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获取屏幕截图</a:t>
            </a:r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E0FF501-27C5-44C0-9107-3AB964A7941A}"/>
              </a:ext>
            </a:extLst>
          </p:cNvPr>
          <p:cNvSpPr/>
          <p:nvPr/>
        </p:nvSpPr>
        <p:spPr>
          <a:xfrm>
            <a:off x="2280065" y="3108367"/>
            <a:ext cx="1117768" cy="807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UV </a:t>
            </a:r>
            <a:r>
              <a:rPr lang="zh-CN" altLang="en-US" dirty="0"/>
              <a:t>拆分和匹配</a:t>
            </a:r>
            <a:endParaRPr lang="en-US" dirty="0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5E3621F9-61A9-494A-818D-9D9365CDC39B}"/>
              </a:ext>
            </a:extLst>
          </p:cNvPr>
          <p:cNvSpPr/>
          <p:nvPr/>
        </p:nvSpPr>
        <p:spPr>
          <a:xfrm>
            <a:off x="3578436" y="3108367"/>
            <a:ext cx="469072" cy="938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81CF3B80-B7E2-4E46-83BE-FBD831FBC765}"/>
              </a:ext>
            </a:extLst>
          </p:cNvPr>
          <p:cNvSpPr/>
          <p:nvPr/>
        </p:nvSpPr>
        <p:spPr>
          <a:xfrm>
            <a:off x="1775368" y="3298372"/>
            <a:ext cx="422562" cy="617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A59199A4-1627-413F-9C4C-A485D3496999}"/>
              </a:ext>
            </a:extLst>
          </p:cNvPr>
          <p:cNvSpPr/>
          <p:nvPr/>
        </p:nvSpPr>
        <p:spPr>
          <a:xfrm>
            <a:off x="251364" y="5269676"/>
            <a:ext cx="3304311" cy="8164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altLang="zh-CN" dirty="0"/>
              <a:t>hotoshop </a:t>
            </a:r>
          </a:p>
          <a:p>
            <a:pPr algn="ctr"/>
            <a:r>
              <a:rPr lang="en-US" dirty="0"/>
              <a:t>Maya/3D max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FAAD77A9-7234-48CC-B3D1-19DA40CE3A01}"/>
              </a:ext>
            </a:extLst>
          </p:cNvPr>
          <p:cNvSpPr/>
          <p:nvPr/>
        </p:nvSpPr>
        <p:spPr>
          <a:xfrm>
            <a:off x="6096000" y="5413664"/>
            <a:ext cx="4081153" cy="8164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Unity 3D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4DC0078-5D78-44E0-914F-918150EECAC5}"/>
              </a:ext>
            </a:extLst>
          </p:cNvPr>
          <p:cNvSpPr/>
          <p:nvPr/>
        </p:nvSpPr>
        <p:spPr>
          <a:xfrm>
            <a:off x="10640291" y="2291939"/>
            <a:ext cx="1202377" cy="270757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 </a:t>
            </a:r>
            <a:r>
              <a:rPr lang="zh-CN" altLang="en-US" dirty="0"/>
              <a:t>显示</a:t>
            </a:r>
            <a:endParaRPr 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9B5128DF-12EE-4483-8B23-186DFC143258}"/>
              </a:ext>
            </a:extLst>
          </p:cNvPr>
          <p:cNvSpPr/>
          <p:nvPr/>
        </p:nvSpPr>
        <p:spPr>
          <a:xfrm>
            <a:off x="10640291" y="5413663"/>
            <a:ext cx="1202377" cy="8164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n-US" altLang="zh-CN" dirty="0"/>
              <a:t>obile Devices</a:t>
            </a:r>
            <a:endParaRPr lang="en-US" dirty="0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DE78A70B-7676-4A73-9270-76577CFBA6B8}"/>
              </a:ext>
            </a:extLst>
          </p:cNvPr>
          <p:cNvSpPr/>
          <p:nvPr/>
        </p:nvSpPr>
        <p:spPr>
          <a:xfrm>
            <a:off x="5632622" y="3138055"/>
            <a:ext cx="469072" cy="938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24ABD0B-93A4-45CE-9FD3-E0480EB8C706}"/>
              </a:ext>
            </a:extLst>
          </p:cNvPr>
          <p:cNvSpPr/>
          <p:nvPr/>
        </p:nvSpPr>
        <p:spPr>
          <a:xfrm>
            <a:off x="8256316" y="2490850"/>
            <a:ext cx="1655619" cy="807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将获取的贴图贴到模型上</a:t>
            </a:r>
            <a:endParaRPr 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CC7F993-EAC4-4FB1-A5A4-8E2A8E721611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7073481" y="3298372"/>
            <a:ext cx="24503" cy="644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FDA9FA3-B853-452A-8370-F4F9DD296F0D}"/>
              </a:ext>
            </a:extLst>
          </p:cNvPr>
          <p:cNvCxnSpPr>
            <a:cxnSpLocks/>
          </p:cNvCxnSpPr>
          <p:nvPr/>
        </p:nvCxnSpPr>
        <p:spPr>
          <a:xfrm>
            <a:off x="7791701" y="4391644"/>
            <a:ext cx="4549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箭头: 右 25">
            <a:extLst>
              <a:ext uri="{FF2B5EF4-FFF2-40B4-BE49-F238E27FC236}">
                <a16:creationId xmlns:a16="http://schemas.microsoft.com/office/drawing/2014/main" id="{77C1C87E-4BA4-4833-A7BE-DC1D7A65AC01}"/>
              </a:ext>
            </a:extLst>
          </p:cNvPr>
          <p:cNvSpPr/>
          <p:nvPr/>
        </p:nvSpPr>
        <p:spPr>
          <a:xfrm>
            <a:off x="10190761" y="3138055"/>
            <a:ext cx="469072" cy="938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F329189-1E44-4034-9B6E-2A7AC8F07B4F}"/>
              </a:ext>
            </a:extLst>
          </p:cNvPr>
          <p:cNvSpPr/>
          <p:nvPr/>
        </p:nvSpPr>
        <p:spPr>
          <a:xfrm>
            <a:off x="6349838" y="3942609"/>
            <a:ext cx="1496291" cy="807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贴图坐标计算</a:t>
            </a:r>
            <a:endParaRPr lang="en-US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FEE5F16-4586-4039-AA85-74C7DB4AABAE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9084125" y="3298372"/>
            <a:ext cx="1" cy="644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645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29163-C780-4C8E-975D-310C16D53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31580D-D88E-4C23-A44B-324320882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69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52</Words>
  <Application>Microsoft Office PowerPoint</Application>
  <PresentationFormat>宽屏</PresentationFormat>
  <Paragraphs>13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xiaoyun750@126.com</dc:creator>
  <cp:lastModifiedBy>xiaoyun750@126.com</cp:lastModifiedBy>
  <cp:revision>29</cp:revision>
  <dcterms:created xsi:type="dcterms:W3CDTF">2018-01-01T13:43:10Z</dcterms:created>
  <dcterms:modified xsi:type="dcterms:W3CDTF">2018-01-01T15:42:11Z</dcterms:modified>
</cp:coreProperties>
</file>