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1D72E53-67B4-4092-AED8-5B5BD0FCC52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D417801-6809-4F77-9691-7B0CE11AF80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71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2E53-67B4-4092-AED8-5B5BD0FCC52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801-6809-4F77-9691-7B0CE11AF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2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2E53-67B4-4092-AED8-5B5BD0FCC52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801-6809-4F77-9691-7B0CE11AF80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636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2E53-67B4-4092-AED8-5B5BD0FCC52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801-6809-4F77-9691-7B0CE11AF80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858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2E53-67B4-4092-AED8-5B5BD0FCC52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801-6809-4F77-9691-7B0CE11AF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26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2E53-67B4-4092-AED8-5B5BD0FCC52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801-6809-4F77-9691-7B0CE11AF80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226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2E53-67B4-4092-AED8-5B5BD0FCC52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801-6809-4F77-9691-7B0CE11AF80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337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2E53-67B4-4092-AED8-5B5BD0FCC52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801-6809-4F77-9691-7B0CE11AF80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520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2E53-67B4-4092-AED8-5B5BD0FCC52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801-6809-4F77-9691-7B0CE11AF80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61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2E53-67B4-4092-AED8-5B5BD0FCC52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801-6809-4F77-9691-7B0CE11AF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4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2E53-67B4-4092-AED8-5B5BD0FCC52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801-6809-4F77-9691-7B0CE11AF80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06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2E53-67B4-4092-AED8-5B5BD0FCC52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801-6809-4F77-9691-7B0CE11AF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5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2E53-67B4-4092-AED8-5B5BD0FCC52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801-6809-4F77-9691-7B0CE11AF80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26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2E53-67B4-4092-AED8-5B5BD0FCC52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801-6809-4F77-9691-7B0CE11AF80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2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2E53-67B4-4092-AED8-5B5BD0FCC52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801-6809-4F77-9691-7B0CE11AF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8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2E53-67B4-4092-AED8-5B5BD0FCC52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801-6809-4F77-9691-7B0CE11AF80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15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2E53-67B4-4092-AED8-5B5BD0FCC52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801-6809-4F77-9691-7B0CE11AF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8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D72E53-67B4-4092-AED8-5B5BD0FCC52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417801-6809-4F77-9691-7B0CE11AF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8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5FE31-CE29-4339-85A3-A9013E527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 P</a:t>
            </a:r>
            <a:r>
              <a:rPr lang="en-US" altLang="zh-CN" dirty="0"/>
              <a:t>ainting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3EDEDC-BA23-414E-A89D-E28BF39D3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9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51A6A-6C04-481C-8974-DC0E14284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66827C2-B12C-4F4C-9CA7-CB6DE618593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9093" r="1127" b="5465"/>
          <a:stretch/>
        </p:blipFill>
        <p:spPr bwMode="auto">
          <a:xfrm>
            <a:off x="2094671" y="2557463"/>
            <a:ext cx="8002658" cy="33178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1329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5B539-C1B4-4A86-BE4A-A21B6265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 of Coating </a:t>
            </a:r>
            <a:r>
              <a:rPr lang="en-US" dirty="0"/>
              <a:t>color AR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C5BB04-775A-4A3C-90CC-869BF73AF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涂色类</a:t>
            </a:r>
            <a:r>
              <a:rPr lang="en-US" dirty="0"/>
              <a:t>AR </a:t>
            </a:r>
            <a:r>
              <a:rPr lang="zh-CN" altLang="en-US" dirty="0"/>
              <a:t>产品是当前</a:t>
            </a:r>
            <a:r>
              <a:rPr lang="en-US" dirty="0"/>
              <a:t>AR</a:t>
            </a:r>
            <a:r>
              <a:rPr lang="zh-CN" altLang="en-US" dirty="0"/>
              <a:t>市场中少数成功产品</a:t>
            </a:r>
            <a:endParaRPr lang="en-US" dirty="0"/>
          </a:p>
          <a:p>
            <a:pPr lvl="0"/>
            <a:r>
              <a:rPr lang="zh-CN" altLang="en-US" dirty="0"/>
              <a:t>娱乐互动性高</a:t>
            </a:r>
            <a:endParaRPr lang="en-US" dirty="0"/>
          </a:p>
          <a:p>
            <a:pPr lvl="0"/>
            <a:r>
              <a:rPr lang="zh-CN" altLang="en-US" dirty="0"/>
              <a:t>可独立应用也可作为系统的一部分</a:t>
            </a:r>
            <a:endParaRPr lang="en-US" dirty="0"/>
          </a:p>
          <a:p>
            <a:pPr lvl="0"/>
            <a:r>
              <a:rPr lang="zh-CN" altLang="en-US" dirty="0"/>
              <a:t>相对传统游戏投入较少，制作周期较短</a:t>
            </a:r>
            <a:endParaRPr lang="en-US" dirty="0"/>
          </a:p>
          <a:p>
            <a:pPr lvl="0"/>
            <a:r>
              <a:rPr lang="zh-CN" altLang="en-US" dirty="0"/>
              <a:t>模型动画等主要资源比较简易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6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2F8EC-82AF-4878-88C3-122E94ACC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altLang="zh-CN" dirty="0"/>
              <a:t>Two ways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F71235-BB62-4DAA-B116-25ABD7620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416630" cy="3318936"/>
          </a:xfrm>
        </p:spPr>
        <p:txBody>
          <a:bodyPr/>
          <a:lstStyle/>
          <a:p>
            <a:r>
              <a:rPr lang="en-US" dirty="0"/>
              <a:t>Real-time change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CE9C4D-4836-4CDD-911C-41380CD171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5022" y="3097372"/>
            <a:ext cx="3060708" cy="19426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2211CF0-33F8-43A0-B056-AF261B7D796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51324" y="4173775"/>
            <a:ext cx="3060707" cy="1942642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F5ED4B3-15C0-478B-BFAF-E35B5E0391D8}"/>
              </a:ext>
            </a:extLst>
          </p:cNvPr>
          <p:cNvSpPr txBox="1">
            <a:spLocks/>
          </p:cNvSpPr>
          <p:nvPr/>
        </p:nvSpPr>
        <p:spPr>
          <a:xfrm>
            <a:off x="6096000" y="2556932"/>
            <a:ext cx="4416630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Non real-time change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D16496E-C29F-40F8-A9C1-F383467B2E7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645765" y="3097372"/>
            <a:ext cx="3970775" cy="27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6B399-C379-493D-9E27-11343DBA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D0C0721-2984-4BF0-BC20-D535C9FF898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23272"/>
          <a:stretch/>
        </p:blipFill>
        <p:spPr bwMode="auto">
          <a:xfrm>
            <a:off x="1458096" y="2697287"/>
            <a:ext cx="4311922" cy="29432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C545CA4-7B89-4799-9838-AB3B674FD38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697287"/>
            <a:ext cx="4637904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97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</TotalTime>
  <Words>56</Words>
  <Application>Microsoft Office PowerPoint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方正舒体</vt:lpstr>
      <vt:lpstr>Arial</vt:lpstr>
      <vt:lpstr>Garamond</vt:lpstr>
      <vt:lpstr>环保</vt:lpstr>
      <vt:lpstr>AR Painting</vt:lpstr>
      <vt:lpstr>PowerPoint 演示文稿</vt:lpstr>
      <vt:lpstr>Advantage of Coating color AR</vt:lpstr>
      <vt:lpstr>Two ways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 Paint</dc:title>
  <dc:creator>xiaoyun750@126.com</dc:creator>
  <cp:lastModifiedBy>xiaoyun750@126.com</cp:lastModifiedBy>
  <cp:revision>14</cp:revision>
  <dcterms:created xsi:type="dcterms:W3CDTF">2017-12-05T16:09:00Z</dcterms:created>
  <dcterms:modified xsi:type="dcterms:W3CDTF">2017-12-05T16:24:37Z</dcterms:modified>
</cp:coreProperties>
</file>